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49" d="100"/>
          <a:sy n="49" d="100"/>
        </p:scale>
        <p:origin x="17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Public Health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CF34B8-ED22-93BD-E274-8D1022AA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10254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1321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4</cp:revision>
  <dcterms:created xsi:type="dcterms:W3CDTF">2023-04-17T19:29:20Z</dcterms:created>
  <dcterms:modified xsi:type="dcterms:W3CDTF">2024-08-14T18:40:37Z</dcterms:modified>
</cp:coreProperties>
</file>