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37" d="100"/>
          <a:sy n="37" d="100"/>
        </p:scale>
        <p:origin x="133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81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3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3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9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9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2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4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23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5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9CA9F-2407-0F46-8C90-812AB0A94A7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EA114-7C3B-7848-B876-29826BAF3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4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E5A4D0E-E40B-A526-0E52-E180FB7B1A92}"/>
              </a:ext>
            </a:extLst>
          </p:cNvPr>
          <p:cNvSpPr/>
          <p:nvPr/>
        </p:nvSpPr>
        <p:spPr>
          <a:xfrm>
            <a:off x="-33844" y="3536003"/>
            <a:ext cx="32986088" cy="183662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5E1AC632-174D-A0EE-283D-6ECA07D6F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279" y="3930411"/>
            <a:ext cx="7387509" cy="666157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336FBCB9-320A-1542-D919-01B5425E9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7214" y="609600"/>
            <a:ext cx="23078808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Public Health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047F5445-2E99-6FBE-4A85-8316B6B0A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27213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92FD8E8D-0E6A-9712-97E4-79917DA20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4578532"/>
            <a:ext cx="7387509" cy="340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5732E54F-8AC7-F27C-EE80-78041B360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401372"/>
            <a:ext cx="738750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29F453F3-5AAD-49DF-1603-90945FCC7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7980222"/>
            <a:ext cx="7387509" cy="198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4B0FC39D-C647-1D59-2923-0D615B016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8953510"/>
            <a:ext cx="6608671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DB8AEE69-7416-8F26-504B-FE4D6FBD2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100" y="19560491"/>
            <a:ext cx="7387509" cy="1797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2D1C73C-2278-9F6D-EC0E-66AE0DD4E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626786"/>
            <a:ext cx="6975183" cy="1633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3F7A21-9947-6887-5CF3-7A5039353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322953"/>
            <a:ext cx="6517043" cy="45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E7068E46-B8FB-5D67-8360-E7D200D92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20804002"/>
            <a:ext cx="7387509" cy="5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E962D6BB-409C-F3CF-533B-07E036F38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81959" y="11352458"/>
            <a:ext cx="6929369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8E205BD7-D722-B73B-4314-0A68A9077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0258" y="12018616"/>
            <a:ext cx="7387509" cy="6026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D860AE-4334-829E-4D11-F16B0A9D7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6245" y="5364823"/>
            <a:ext cx="6887373" cy="42958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1625BF6C-49D3-4989-191D-5B7BF7C91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9845234"/>
            <a:ext cx="7387509" cy="445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3D0BE2-BC77-3274-01B7-8F35DB7E3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539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ED32F69-37C7-3D35-E1D1-95547B032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154686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46254BE-BF11-631D-BDF3-B12FE9512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790B8735-5F0C-9491-D9D5-77064AA13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821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5CE57774-5D73-A4C1-446A-9E7CFC4EB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0810" y="8925534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D2648DE-37D8-DA23-0FB3-965BECB82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1072" y="3946679"/>
            <a:ext cx="5383146" cy="624103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B4FD6482-820E-8548-535C-2E14A1C3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5335" y="10364606"/>
            <a:ext cx="7215707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A5588D18-86D5-4A94-409C-EA46333C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0258" y="16349561"/>
            <a:ext cx="7120261" cy="4510189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58C8C03E-7B1F-0735-96FD-B8274BC81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087" y="21029580"/>
            <a:ext cx="7387509" cy="623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99BD0A03-75F6-6E0B-AB25-24598838E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4DB70380-CADF-21E9-D17C-3EBF3AFB2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5539" y="20417719"/>
            <a:ext cx="7387509" cy="1361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11A7CC05-130C-68A8-5A18-E8D6546EA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0187714"/>
            <a:ext cx="3665121" cy="46282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63C362C6-6972-CDA1-89CE-2F7766127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5538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61D3F4EC-57C8-09FB-B479-FEE8545E9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14928673"/>
            <a:ext cx="3665121" cy="526366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A004C5E1-0F0E-9DA6-CC59-AD6C8C015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36294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0FBE322A-27DB-81B4-02BB-834A4B8293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14830" y="3946679"/>
            <a:ext cx="0" cy="17998921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4A93B09F-2613-CD36-8A6E-98920F936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75756" y="9660662"/>
            <a:ext cx="3264248" cy="463616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C4FF065A-39BE-677E-628A-51FFE9F0C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3041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B1C13DFA-4878-CE43-CD14-1F475A0B9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95088" y="10537522"/>
            <a:ext cx="2405236" cy="477867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1A173037-5461-8339-F623-BBBD8534C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93" y="3948588"/>
            <a:ext cx="3092446" cy="4810471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ACA639-CD0C-1625-F553-912C6B429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0819" y="3948588"/>
            <a:ext cx="7387509" cy="194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0DC7FA89-0579-C7DE-FB84-44D0692E4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7526" y="18014077"/>
            <a:ext cx="6104717" cy="66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1CE94F04-09E8-C9BD-8F76-BEFD3FCA8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705" y="17907000"/>
            <a:ext cx="7387509" cy="811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43" name="Rectangle 21">
            <a:extLst>
              <a:ext uri="{FF2B5EF4-FFF2-40B4-BE49-F238E27FC236}">
                <a16:creationId xmlns:a16="http://schemas.microsoft.com/office/drawing/2014/main" id="{C389F8FB-2B3B-4F70-95A5-7A33B109C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72" y="14401800"/>
            <a:ext cx="6643032" cy="332223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A0D20F-A875-3F9B-81FE-E67F6F10E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9" y="620414"/>
            <a:ext cx="5164791" cy="94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7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1569</Words>
  <Application>Microsoft Macintosh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4</cp:revision>
  <dcterms:created xsi:type="dcterms:W3CDTF">2023-04-17T19:17:22Z</dcterms:created>
  <dcterms:modified xsi:type="dcterms:W3CDTF">2024-08-14T18:40:57Z</dcterms:modified>
</cp:coreProperties>
</file>