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84"/>
    <p:restoredTop sz="96327"/>
  </p:normalViewPr>
  <p:slideViewPr>
    <p:cSldViewPr snapToGrid="0">
      <p:cViewPr varScale="1">
        <p:scale>
          <a:sx n="29" d="100"/>
          <a:sy n="29" d="100"/>
        </p:scale>
        <p:origin x="308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Pharmacy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653FC875-BC1C-254B-AE15-24720DABF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06559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</TotalTime>
  <Words>1806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6</cp:revision>
  <dcterms:created xsi:type="dcterms:W3CDTF">2023-04-17T18:54:18Z</dcterms:created>
  <dcterms:modified xsi:type="dcterms:W3CDTF">2024-08-14T18:50:09Z</dcterms:modified>
</cp:coreProperties>
</file>