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21945600" cy="16459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7"/>
    <p:restoredTop sz="96327"/>
  </p:normalViewPr>
  <p:slideViewPr>
    <p:cSldViewPr snapToGrid="0">
      <p:cViewPr varScale="1">
        <p:scale>
          <a:sx n="49" d="100"/>
          <a:sy n="49" d="100"/>
        </p:scale>
        <p:origin x="1720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2693671"/>
            <a:ext cx="18653760" cy="5730240"/>
          </a:xfrm>
        </p:spPr>
        <p:txBody>
          <a:bodyPr anchor="b"/>
          <a:lstStyle>
            <a:lvl1pPr algn="ctr"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8644891"/>
            <a:ext cx="16459200" cy="3973829"/>
          </a:xfrm>
        </p:spPr>
        <p:txBody>
          <a:bodyPr/>
          <a:lstStyle>
            <a:lvl1pPr marL="0" indent="0" algn="ctr">
              <a:buNone/>
              <a:defRPr sz="5760"/>
            </a:lvl1pPr>
            <a:lvl2pPr marL="1097280" indent="0" algn="ctr">
              <a:buNone/>
              <a:defRPr sz="4800"/>
            </a:lvl2pPr>
            <a:lvl3pPr marL="2194560" indent="0" algn="ctr">
              <a:buNone/>
              <a:defRPr sz="4320"/>
            </a:lvl3pPr>
            <a:lvl4pPr marL="3291840" indent="0" algn="ctr">
              <a:buNone/>
              <a:defRPr sz="3840"/>
            </a:lvl4pPr>
            <a:lvl5pPr marL="4389120" indent="0" algn="ctr">
              <a:buNone/>
              <a:defRPr sz="3840"/>
            </a:lvl5pPr>
            <a:lvl6pPr marL="5486400" indent="0" algn="ctr">
              <a:buNone/>
              <a:defRPr sz="3840"/>
            </a:lvl6pPr>
            <a:lvl7pPr marL="6583680" indent="0" algn="ctr">
              <a:buNone/>
              <a:defRPr sz="3840"/>
            </a:lvl7pPr>
            <a:lvl8pPr marL="7680960" indent="0" algn="ctr">
              <a:buNone/>
              <a:defRPr sz="3840"/>
            </a:lvl8pPr>
            <a:lvl9pPr marL="8778240" indent="0" algn="ctr">
              <a:buNone/>
              <a:defRPr sz="38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601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4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876300"/>
            <a:ext cx="4732020" cy="139484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876300"/>
            <a:ext cx="13921740" cy="139484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76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100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4103375"/>
            <a:ext cx="18928080" cy="6846569"/>
          </a:xfrm>
        </p:spPr>
        <p:txBody>
          <a:bodyPr anchor="b"/>
          <a:lstStyle>
            <a:lvl1pPr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11014715"/>
            <a:ext cx="18928080" cy="3600449"/>
          </a:xfr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816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4381500"/>
            <a:ext cx="9326880" cy="104432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4381500"/>
            <a:ext cx="9326880" cy="104432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8/14/24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455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876304"/>
            <a:ext cx="18928080" cy="31813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4034791"/>
            <a:ext cx="9284016" cy="1977389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6012180"/>
            <a:ext cx="9284016" cy="88430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4034791"/>
            <a:ext cx="9329738" cy="1977389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6012180"/>
            <a:ext cx="9329738" cy="88430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8/14/24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589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8/14/24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459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8/14/24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059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1097280"/>
            <a:ext cx="7078027" cy="384048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2369824"/>
            <a:ext cx="11109960" cy="11696700"/>
          </a:xfr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4937760"/>
            <a:ext cx="7078027" cy="9147811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8/14/24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070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1097280"/>
            <a:ext cx="7078027" cy="384048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2369824"/>
            <a:ext cx="11109960" cy="11696700"/>
          </a:xfr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4937760"/>
            <a:ext cx="7078027" cy="9147811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8/14/24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79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8760" y="876304"/>
            <a:ext cx="18928080" cy="31813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8760" y="4381500"/>
            <a:ext cx="18928080" cy="10443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8760" y="15255244"/>
            <a:ext cx="493776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55B12-5485-4346-8BEB-8EF4651CE629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69480" y="15255244"/>
            <a:ext cx="740664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499080" y="15255244"/>
            <a:ext cx="493776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870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B6185D9B-F615-145A-39C5-4398428243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652222"/>
            <a:ext cx="19192875" cy="2072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30000"/>
              </a:spcAft>
            </a:pPr>
            <a:r>
              <a:rPr lang="en-US" altLang="en-US" sz="55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TITLE OF POSTER 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3200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Doctors, Researchers, PhDs, etc…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29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Department, WVU School of Dentistry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F77179-FFBE-7DEF-2DBC-9FF89226F2C2}"/>
              </a:ext>
            </a:extLst>
          </p:cNvPr>
          <p:cNvSpPr/>
          <p:nvPr/>
        </p:nvSpPr>
        <p:spPr>
          <a:xfrm>
            <a:off x="0" y="3048000"/>
            <a:ext cx="21945600" cy="122190"/>
          </a:xfrm>
          <a:prstGeom prst="rect">
            <a:avLst/>
          </a:prstGeom>
          <a:solidFill>
            <a:srgbClr val="0028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Text Box 48">
            <a:extLst>
              <a:ext uri="{FF2B5EF4-FFF2-40B4-BE49-F238E27FC236}">
                <a16:creationId xmlns:a16="http://schemas.microsoft.com/office/drawing/2014/main" id="{EFE6C2E3-4BA5-8BD1-D9D6-62FF2EFA1B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501" y="3256880"/>
            <a:ext cx="4914900" cy="443195"/>
          </a:xfrm>
          <a:prstGeom prst="rect">
            <a:avLst/>
          </a:prstGeom>
          <a:noFill/>
          <a:ln w="31750">
            <a:noFill/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ABSTRACT</a:t>
            </a:r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EFC588B5-F8C4-E7A4-7817-812D0A5E77B0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3321222"/>
            <a:ext cx="0" cy="13137978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A86D9164-34E4-2933-BCCD-B7A662A17C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3741593"/>
            <a:ext cx="4914900" cy="222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5243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Introduction</a:t>
            </a:r>
            <a:br>
              <a:rPr lang="en-US" altLang="en-US" sz="1200" b="1" dirty="0">
                <a:solidFill>
                  <a:srgbClr val="333F48"/>
                </a:solidFill>
              </a:rPr>
            </a:b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. </a:t>
            </a:r>
            <a:r>
              <a:rPr lang="en-US" altLang="en-US" sz="1200" dirty="0" err="1">
                <a:solidFill>
                  <a:srgbClr val="333F48"/>
                </a:solidFill>
              </a:rPr>
              <a:t>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 ;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Method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A </a:t>
            </a:r>
            <a:r>
              <a:rPr lang="en-US" altLang="en-US" sz="1200" dirty="0" err="1">
                <a:solidFill>
                  <a:srgbClr val="333F48"/>
                </a:solidFill>
              </a:rPr>
              <a:t>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gddfk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&lt;&gt;./z </a:t>
            </a:r>
            <a:r>
              <a:rPr lang="en-US" altLang="en-US" sz="1200" dirty="0" err="1">
                <a:solidFill>
                  <a:srgbClr val="333F48"/>
                </a:solidFill>
              </a:rPr>
              <a:t>disfdlfsdg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bnmb</a:t>
            </a:r>
            <a:r>
              <a:rPr lang="en-US" altLang="en-US" sz="1200" dirty="0">
                <a:solidFill>
                  <a:srgbClr val="333F48"/>
                </a:solidFill>
              </a:rPr>
              <a:t> nm </a:t>
            </a:r>
            <a:r>
              <a:rPr lang="en-US" altLang="en-US" sz="1200" dirty="0" err="1">
                <a:solidFill>
                  <a:srgbClr val="333F48"/>
                </a:solidFill>
              </a:rPr>
              <a:t>bvnm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Result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in the there on the top of </a:t>
            </a:r>
            <a:r>
              <a:rPr lang="en-US" altLang="en-US" sz="1200" dirty="0" err="1">
                <a:solidFill>
                  <a:srgbClr val="333F48"/>
                </a:solidFill>
              </a:rPr>
              <a:t>rjs</a:t>
            </a:r>
            <a:r>
              <a:rPr lang="en-US" altLang="en-US" sz="1200" dirty="0">
                <a:solidFill>
                  <a:srgbClr val="333F48"/>
                </a:solidFill>
              </a:rPr>
              <a:t> roof of the building </a:t>
            </a:r>
            <a:r>
              <a:rPr lang="en-US" altLang="en-US" sz="1200" dirty="0" err="1">
                <a:solidFill>
                  <a:srgbClr val="333F48"/>
                </a:solidFill>
              </a:rPr>
              <a:t>toods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xmerrty</a:t>
            </a:r>
            <a:r>
              <a:rPr lang="en-US" altLang="en-US" sz="1200" dirty="0">
                <a:solidFill>
                  <a:srgbClr val="333F48"/>
                </a:solidFill>
              </a:rPr>
              <a:t>. 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Conclusion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cksdjjasoof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dkd</a:t>
            </a:r>
            <a:r>
              <a:rPr lang="en-US" altLang="en-US" sz="1200" dirty="0">
                <a:solidFill>
                  <a:srgbClr val="333F48"/>
                </a:solidFill>
              </a:rPr>
              <a:t> 0 </a:t>
            </a:r>
            <a:r>
              <a:rPr lang="en-US" altLang="en-US" sz="1200" dirty="0" err="1">
                <a:solidFill>
                  <a:srgbClr val="333F48"/>
                </a:solidFill>
              </a:rPr>
              <a:t>oddr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dkskkf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 Doe r new </a:t>
            </a:r>
            <a:r>
              <a:rPr lang="en-US" altLang="en-US" sz="1200" dirty="0" err="1">
                <a:solidFill>
                  <a:srgbClr val="333F48"/>
                </a:solidFill>
              </a:rPr>
              <a:t>doif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mmderouy</a:t>
            </a:r>
            <a:r>
              <a:rPr lang="en-US" altLang="en-US" sz="1200" dirty="0">
                <a:solidFill>
                  <a:srgbClr val="333F48"/>
                </a:solidFill>
              </a:rPr>
              <a:t> of the doo do </a:t>
            </a:r>
            <a:r>
              <a:rPr lang="en-US" altLang="en-US" sz="1200" dirty="0" err="1">
                <a:solidFill>
                  <a:srgbClr val="333F48"/>
                </a:solidFill>
              </a:rPr>
              <a:t>birfe</a:t>
            </a:r>
            <a:r>
              <a:rPr lang="en-US" altLang="en-US" sz="1200" dirty="0">
                <a:solidFill>
                  <a:srgbClr val="333F48"/>
                </a:solidFill>
              </a:rPr>
              <a:t> there for the running bird is </a:t>
            </a:r>
            <a:r>
              <a:rPr lang="en-US" altLang="en-US" sz="1200" dirty="0" err="1">
                <a:solidFill>
                  <a:srgbClr val="333F48"/>
                </a:solidFill>
              </a:rPr>
              <a:t>gkjflr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gorgj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fuulenv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eoodgo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CF45F877-4264-4794-16AB-DD168D10B8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6989550"/>
            <a:ext cx="4914900" cy="443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INTRODUCTION</a:t>
            </a: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B5B9A265-F3A2-D822-B366-235CE10D17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7529290"/>
            <a:ext cx="4914900" cy="1319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Evenrtyu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kinre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deronhw</a:t>
            </a:r>
            <a:r>
              <a:rPr lang="en-US" altLang="en-US" sz="1200" dirty="0">
                <a:solidFill>
                  <a:srgbClr val="333F48"/>
                </a:solidFill>
              </a:rPr>
              <a:t> the of young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lookdmz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is.</a:t>
            </a:r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6644C2D7-621F-A7B7-C267-E808260714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13021482"/>
            <a:ext cx="4396740" cy="443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METHODS</a:t>
            </a: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AD4066E3-899C-C684-6EE5-613B9575FA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13480812"/>
            <a:ext cx="4914900" cy="2628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seroudk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sooek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dferok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sonerwsdregi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derfeager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douserwer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snmoubrek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derfouck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sisder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snimiderk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dournasd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swark</a:t>
            </a:r>
            <a:r>
              <a:rPr lang="en-US" altLang="en-US" sz="1200" dirty="0">
                <a:solidFill>
                  <a:srgbClr val="333F48"/>
                </a:solidFill>
              </a:rPr>
              <a:t>; dork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kerfdkfious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shoulerd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foundas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resaiyugg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sisyterdlfs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do </a:t>
            </a:r>
            <a:r>
              <a:rPr lang="en-US" altLang="en-US" sz="1200" dirty="0" err="1">
                <a:solidFill>
                  <a:srgbClr val="333F48"/>
                </a:solidFill>
              </a:rPr>
              <a:t>gerocious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13" name="Text Box 12">
            <a:extLst>
              <a:ext uri="{FF2B5EF4-FFF2-40B4-BE49-F238E27FC236}">
                <a16:creationId xmlns:a16="http://schemas.microsoft.com/office/drawing/2014/main" id="{E0103C28-2F7B-18CF-70CA-FAF80C1825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3501" y="13511858"/>
            <a:ext cx="4640580" cy="1083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marL="152400" indent="-1524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652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033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414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95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526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7098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670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6242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Yshsldfgsfg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dfkgdfgdfgldfg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kfgdfgsl</a:t>
            </a:r>
            <a:r>
              <a:rPr lang="en-US" altLang="en-US" sz="1200" dirty="0">
                <a:solidFill>
                  <a:srgbClr val="333F48"/>
                </a:solidFill>
              </a:rPr>
              <a:t>;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Vsdfsdfksdfsdlfsdfskdfl;fs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dafsdjfsdkf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dfsakldfs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sdkfsdfksdkfsfgsdfnsdfsl</a:t>
            </a:r>
            <a:r>
              <a:rPr lang="en-US" altLang="en-US" sz="1200" dirty="0">
                <a:solidFill>
                  <a:srgbClr val="333F48"/>
                </a:solidFill>
              </a:rPr>
              <a:t> k </a:t>
            </a:r>
            <a:r>
              <a:rPr lang="en-US" altLang="en-US" sz="1200" dirty="0" err="1">
                <a:solidFill>
                  <a:srgbClr val="333F48"/>
                </a:solidFill>
              </a:rPr>
              <a:t>sdfjasdjaklds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Dfgdfgksdfgdfxkgdkpfgkksdflfgsdfgdkdfk;dfhdl;fgdl;sdgdfg</a:t>
            </a:r>
            <a:r>
              <a:rPr lang="en-US" altLang="en-US" sz="1200" dirty="0">
                <a:solidFill>
                  <a:srgbClr val="333F48"/>
                </a:solidFill>
              </a:rPr>
              <a:t>;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Fgjgdhig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kbfxgjh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fgxfhgjnfgnx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fdlfjkgd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jgjdfg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fvxvjuyjh,bv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dfkglkbd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vfgf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bxkfbkfg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nxfgknkfg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bnlkcbfgklfgbnxffbklxbgfhfg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hjdghghjdg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Bndghjghjfjmhmkhjkvcnhfgkhklbnfgh</a:t>
            </a:r>
            <a:r>
              <a:rPr lang="en-US" altLang="en-US" sz="1200" dirty="0">
                <a:solidFill>
                  <a:srgbClr val="333F48"/>
                </a:solidFill>
              </a:rPr>
              <a:t> f </a:t>
            </a:r>
            <a:r>
              <a:rPr lang="en-US" altLang="en-US" sz="1200" dirty="0" err="1">
                <a:solidFill>
                  <a:srgbClr val="333F48"/>
                </a:solidFill>
              </a:rPr>
              <a:t>lkxfdghrthifgklhlkghjgk</a:t>
            </a:r>
            <a:endParaRPr lang="en-US" altLang="en-US" sz="1200" dirty="0">
              <a:solidFill>
                <a:srgbClr val="333F48"/>
              </a:solidFill>
            </a:endParaRPr>
          </a:p>
        </p:txBody>
      </p:sp>
      <p:sp>
        <p:nvSpPr>
          <p:cNvPr id="14" name="Text Box 13">
            <a:extLst>
              <a:ext uri="{FF2B5EF4-FFF2-40B4-BE49-F238E27FC236}">
                <a16:creationId xmlns:a16="http://schemas.microsoft.com/office/drawing/2014/main" id="{1305D1B2-5829-7529-3190-903DD2A0CC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3501" y="15137641"/>
            <a:ext cx="4335780" cy="307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1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References:</a:t>
            </a:r>
          </a:p>
        </p:txBody>
      </p:sp>
      <p:sp>
        <p:nvSpPr>
          <p:cNvPr id="15" name="Text Box 14">
            <a:extLst>
              <a:ext uri="{FF2B5EF4-FFF2-40B4-BE49-F238E27FC236}">
                <a16:creationId xmlns:a16="http://schemas.microsoft.com/office/drawing/2014/main" id="{25BF4D81-0961-BB85-099F-2F3AA2A800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3501" y="15480541"/>
            <a:ext cx="4914900" cy="389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marL="3048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652463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2192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5240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9812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4384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8956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3528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Yshsldfgsfg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dfkgdfgdfgldfg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bd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kfgdfgsl</a:t>
            </a:r>
            <a:r>
              <a:rPr lang="en-US" altLang="en-US" sz="600" dirty="0">
                <a:solidFill>
                  <a:srgbClr val="333F48"/>
                </a:solidFill>
              </a:rPr>
              <a:t>;</a:t>
            </a: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Vsdfsdfksdfsdlfsdfskdfl;fs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dafsdjfsdkf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dfsakldfs</a:t>
            </a:r>
            <a:r>
              <a:rPr lang="en-US" altLang="en-US" sz="600" dirty="0">
                <a:solidFill>
                  <a:srgbClr val="333F48"/>
                </a:solidFill>
              </a:rPr>
              <a:t>; </a:t>
            </a:r>
            <a:r>
              <a:rPr lang="en-US" altLang="en-US" sz="600" dirty="0" err="1">
                <a:solidFill>
                  <a:srgbClr val="333F48"/>
                </a:solidFill>
              </a:rPr>
              <a:t>sdkfsdfksdkfsfgsdfnsdfsl</a:t>
            </a:r>
            <a:r>
              <a:rPr lang="en-US" altLang="en-US" sz="600" dirty="0">
                <a:solidFill>
                  <a:srgbClr val="333F48"/>
                </a:solidFill>
              </a:rPr>
              <a:t> k </a:t>
            </a:r>
            <a:r>
              <a:rPr lang="en-US" altLang="en-US" sz="600" dirty="0" err="1">
                <a:solidFill>
                  <a:srgbClr val="333F48"/>
                </a:solidFill>
              </a:rPr>
              <a:t>sdfjasdjaklds</a:t>
            </a:r>
            <a:endParaRPr lang="en-US" altLang="en-US" sz="600" dirty="0">
              <a:solidFill>
                <a:srgbClr val="333F48"/>
              </a:solidFill>
            </a:endParaRP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Dfgdfgksdfgdfxkgdkpfgkksdflfgsdfgdkdfk;dfhdl;fgdl;sdgdfg</a:t>
            </a:r>
            <a:r>
              <a:rPr lang="en-US" altLang="en-US" sz="600" dirty="0">
                <a:solidFill>
                  <a:srgbClr val="333F48"/>
                </a:solidFill>
              </a:rPr>
              <a:t>;</a:t>
            </a: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Lk;hlj,jk,hjfc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dfghkfdghfghnlfng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hkn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klcg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ktfhkdfgh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iidfgh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bkdthdm,dgbk</a:t>
            </a:r>
            <a:r>
              <a:rPr lang="en-US" altLang="en-US" sz="600" dirty="0">
                <a:solidFill>
                  <a:srgbClr val="333F48"/>
                </a:solidFill>
              </a:rPr>
              <a:t>,</a:t>
            </a:r>
          </a:p>
        </p:txBody>
      </p:sp>
      <p:sp>
        <p:nvSpPr>
          <p:cNvPr id="16" name="Text Box 15">
            <a:extLst>
              <a:ext uri="{FF2B5EF4-FFF2-40B4-BE49-F238E27FC236}">
                <a16:creationId xmlns:a16="http://schemas.microsoft.com/office/drawing/2014/main" id="{D0904B9B-3415-A584-B091-0CCBDA96E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6451" y="8035076"/>
            <a:ext cx="4610100" cy="443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RESULTS</a:t>
            </a:r>
          </a:p>
        </p:txBody>
      </p:sp>
      <p:sp>
        <p:nvSpPr>
          <p:cNvPr id="17" name="Text Box 16">
            <a:extLst>
              <a:ext uri="{FF2B5EF4-FFF2-40B4-BE49-F238E27FC236}">
                <a16:creationId xmlns:a16="http://schemas.microsoft.com/office/drawing/2014/main" id="{CBBAB244-C4EF-B202-5CA6-8D9567DA31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35401" y="8577489"/>
            <a:ext cx="4914900" cy="2826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17525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sdflasm,bbnmbnmbvnm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dostgenomic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were there darken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DB79E73-FE67-3A59-7F30-A777323DC1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0041" y="5282337"/>
            <a:ext cx="3238500" cy="3059176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Text Box 18">
            <a:extLst>
              <a:ext uri="{FF2B5EF4-FFF2-40B4-BE49-F238E27FC236}">
                <a16:creationId xmlns:a16="http://schemas.microsoft.com/office/drawing/2014/main" id="{C54BC41B-EEBD-59C8-2A03-D4EFF7E5C6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9301" y="8430989"/>
            <a:ext cx="4914900" cy="29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2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Retoiuyr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foennrwdfpb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 ;</a:t>
            </a:r>
            <a:r>
              <a:rPr lang="en-US" altLang="en-US" sz="1100" dirty="0" err="1">
                <a:solidFill>
                  <a:srgbClr val="333F48"/>
                </a:solidFill>
              </a:rPr>
              <a:t>ghfkghf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rtklgdfghklfhkf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D5E10E-CD39-E63C-5DB8-D39756CCCA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6920" y="9055480"/>
            <a:ext cx="1600200" cy="280382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Text Box 20">
            <a:extLst>
              <a:ext uri="{FF2B5EF4-FFF2-40B4-BE49-F238E27FC236}">
                <a16:creationId xmlns:a16="http://schemas.microsoft.com/office/drawing/2014/main" id="{2CB761AD-8695-FC30-9B4C-217F966D1C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9301" y="11905022"/>
            <a:ext cx="4914900" cy="536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3</a:t>
            </a:r>
            <a:r>
              <a:rPr lang="en-US" altLang="en-US" sz="1100" dirty="0">
                <a:solidFill>
                  <a:srgbClr val="333F48"/>
                </a:solidFill>
              </a:rPr>
              <a:t>. A </a:t>
            </a:r>
            <a:r>
              <a:rPr lang="en-US" altLang="en-US" sz="1100" dirty="0" err="1">
                <a:solidFill>
                  <a:srgbClr val="333F48"/>
                </a:solidFill>
              </a:rPr>
              <a:t>bcdefg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hijkl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mnopqrst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uvwxyz</a:t>
            </a:r>
            <a:r>
              <a:rPr lang="en-US" altLang="en-US" sz="1100" dirty="0">
                <a:solidFill>
                  <a:srgbClr val="333F48"/>
                </a:solidFill>
              </a:rPr>
              <a:t>. Now </a:t>
            </a:r>
            <a:r>
              <a:rPr lang="en-US" altLang="en-US" sz="1100" dirty="0" err="1">
                <a:solidFill>
                  <a:srgbClr val="333F48"/>
                </a:solidFill>
              </a:rPr>
              <a:t>dowerne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dnnoereious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douserwer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dfkasdflj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snmoubrek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derfouck</a:t>
            </a:r>
            <a:r>
              <a:rPr lang="en-US" altLang="en-US" sz="1100" dirty="0">
                <a:solidFill>
                  <a:srgbClr val="333F48"/>
                </a:solidFill>
              </a:rPr>
              <a:t>. The </a:t>
            </a:r>
            <a:r>
              <a:rPr lang="en-US" altLang="en-US" sz="1100" dirty="0" err="1">
                <a:solidFill>
                  <a:srgbClr val="333F48"/>
                </a:solidFill>
              </a:rPr>
              <a:t>fonca</a:t>
            </a:r>
            <a:r>
              <a:rPr lang="en-US" altLang="en-US" sz="1100" dirty="0">
                <a:solidFill>
                  <a:srgbClr val="333F48"/>
                </a:solidFill>
              </a:rPr>
              <a:t> is in the </a:t>
            </a:r>
            <a:r>
              <a:rPr lang="en-US" altLang="en-US" sz="1100" dirty="0" err="1">
                <a:solidFill>
                  <a:srgbClr val="333F48"/>
                </a:solidFill>
              </a:rPr>
              <a:t>boumdlf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songome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08D4233-A442-2BFA-C6EC-504F496A97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9801900"/>
            <a:ext cx="2171700" cy="219456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23">
            <a:extLst>
              <a:ext uri="{FF2B5EF4-FFF2-40B4-BE49-F238E27FC236}">
                <a16:creationId xmlns:a16="http://schemas.microsoft.com/office/drawing/2014/main" id="{54BA2E49-579D-813D-7C04-2BD73DE3BB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44300" y="3322491"/>
            <a:ext cx="2057400" cy="4110253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 Box 24">
            <a:extLst>
              <a:ext uri="{FF2B5EF4-FFF2-40B4-BE49-F238E27FC236}">
                <a16:creationId xmlns:a16="http://schemas.microsoft.com/office/drawing/2014/main" id="{9C780DB5-A00A-A1D9-8D47-355C1D8EE7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73461" y="7557066"/>
            <a:ext cx="4914900" cy="902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5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Ndear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vbcvvcc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doimnrw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 ;</a:t>
            </a:r>
            <a:r>
              <a:rPr lang="en-US" altLang="en-US" sz="1100" dirty="0" err="1">
                <a:solidFill>
                  <a:srgbClr val="333F48"/>
                </a:solidFill>
              </a:rPr>
              <a:t>ghfkg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rtklgdfghklfh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viofgd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lxg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lvxp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odf</a:t>
            </a:r>
            <a:r>
              <a:rPr lang="en-US" altLang="en-US" sz="1100" dirty="0">
                <a:solidFill>
                  <a:srgbClr val="333F48"/>
                </a:solidFill>
              </a:rPr>
              <a:t> s </a:t>
            </a:r>
            <a:r>
              <a:rPr lang="en-US" altLang="en-US" sz="1100" dirty="0" err="1">
                <a:solidFill>
                  <a:srgbClr val="333F48"/>
                </a:solidFill>
              </a:rPr>
              <a:t>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rktyhkfldrtptr;h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 </a:t>
            </a:r>
            <a:r>
              <a:rPr lang="en-US" altLang="en-US" sz="1100" dirty="0" err="1">
                <a:solidFill>
                  <a:srgbClr val="333F48"/>
                </a:solidFill>
              </a:rPr>
              <a:t>gadkfsdkfsd;kfdkf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vfsfs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sddfak</a:t>
            </a:r>
            <a:r>
              <a:rPr lang="en-US" altLang="en-US" sz="1100" dirty="0">
                <a:solidFill>
                  <a:srgbClr val="333F48"/>
                </a:solidFill>
              </a:rPr>
              <a:t> da </a:t>
            </a:r>
            <a:r>
              <a:rPr lang="en-US" altLang="en-US" sz="1100" dirty="0" err="1">
                <a:solidFill>
                  <a:srgbClr val="333F48"/>
                </a:solidFill>
              </a:rPr>
              <a:t>sdfk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</a:t>
            </a:r>
            <a:r>
              <a:rPr lang="en-US" altLang="en-US" sz="1100" dirty="0">
                <a:solidFill>
                  <a:srgbClr val="333F48"/>
                </a:solidFill>
              </a:rPr>
              <a:t> as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dude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sduoik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schook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fdgas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ldfkgsdfgn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d 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5" name="Rectangle 26">
            <a:extLst>
              <a:ext uri="{FF2B5EF4-FFF2-40B4-BE49-F238E27FC236}">
                <a16:creationId xmlns:a16="http://schemas.microsoft.com/office/drawing/2014/main" id="{32A0453F-8AFF-76E5-88BC-6CC48B9F9A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21200" y="3321222"/>
            <a:ext cx="3581400" cy="366832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Text Box 27">
            <a:extLst>
              <a:ext uri="{FF2B5EF4-FFF2-40B4-BE49-F238E27FC236}">
                <a16:creationId xmlns:a16="http://schemas.microsoft.com/office/drawing/2014/main" id="{F3C3BCA1-A226-94F6-59B0-0D65B790FF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31920" y="7113210"/>
            <a:ext cx="4800600" cy="536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238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381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7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Founderious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umbious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grossious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dfgkedgkle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doggy </a:t>
            </a:r>
            <a:r>
              <a:rPr lang="en-US" altLang="en-US" sz="1100" dirty="0" err="1">
                <a:solidFill>
                  <a:srgbClr val="333F48"/>
                </a:solidFill>
              </a:rPr>
              <a:t>eartlhing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ghfkghfkkgdhgkl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lfgdklh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fhkdfltyoth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hldrkty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hkfldrtptr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fdrill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sduoik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schook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7" name="Rectangle 30">
            <a:extLst>
              <a:ext uri="{FF2B5EF4-FFF2-40B4-BE49-F238E27FC236}">
                <a16:creationId xmlns:a16="http://schemas.microsoft.com/office/drawing/2014/main" id="{39D52EE7-539B-6489-A5DF-2A0E95766B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0581" y="12931747"/>
            <a:ext cx="4737100" cy="256667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Text Box 31">
            <a:extLst>
              <a:ext uri="{FF2B5EF4-FFF2-40B4-BE49-F238E27FC236}">
                <a16:creationId xmlns:a16="http://schemas.microsoft.com/office/drawing/2014/main" id="{946590B1-A896-5ED6-8B00-4410046803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9301" y="15542868"/>
            <a:ext cx="4914900" cy="414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4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Foiuy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daseg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daeryuo</a:t>
            </a:r>
            <a:r>
              <a:rPr lang="en-US" altLang="en-US" sz="1100" dirty="0">
                <a:solidFill>
                  <a:srgbClr val="333F48"/>
                </a:solidFill>
              </a:rPr>
              <a:t> found </a:t>
            </a:r>
            <a:r>
              <a:rPr lang="en-US" altLang="en-US" sz="1100" dirty="0" err="1">
                <a:solidFill>
                  <a:srgbClr val="333F48"/>
                </a:solidFill>
              </a:rPr>
              <a:t>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thert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lhtgkklfkh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rfthlrdhldrkt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9" name="Rectangle 33">
            <a:extLst>
              <a:ext uri="{FF2B5EF4-FFF2-40B4-BE49-F238E27FC236}">
                <a16:creationId xmlns:a16="http://schemas.microsoft.com/office/drawing/2014/main" id="{A8274568-9F9F-84BB-0588-67EB25A77E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3300" y="9180437"/>
            <a:ext cx="2438400" cy="2724585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 Box 34">
            <a:extLst>
              <a:ext uri="{FF2B5EF4-FFF2-40B4-BE49-F238E27FC236}">
                <a16:creationId xmlns:a16="http://schemas.microsoft.com/office/drawing/2014/main" id="{FA900441-D241-28EE-EB1E-F05EA45A91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3301" y="14774813"/>
            <a:ext cx="4914900" cy="902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6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Eventoar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somnes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cvxcv</a:t>
            </a:r>
            <a:r>
              <a:rPr lang="en-US" altLang="en-US" sz="1100" dirty="0">
                <a:solidFill>
                  <a:srgbClr val="333F48"/>
                </a:solidFill>
              </a:rPr>
              <a:t> cv </a:t>
            </a:r>
            <a:r>
              <a:rPr lang="en-US" altLang="en-US" sz="1100" dirty="0" err="1">
                <a:solidFill>
                  <a:srgbClr val="333F48"/>
                </a:solidFill>
              </a:rPr>
              <a:t>zdfv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hffhg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ertlhtgkk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lfkhf;ghfkg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dfgdgd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hgf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</a:t>
            </a:r>
            <a:r>
              <a:rPr lang="en-US" altLang="en-US" sz="1100" dirty="0">
                <a:solidFill>
                  <a:srgbClr val="333F48"/>
                </a:solidFill>
              </a:rPr>
              <a:t> h </a:t>
            </a:r>
            <a:r>
              <a:rPr lang="en-US" altLang="en-US" sz="1100" dirty="0" err="1">
                <a:solidFill>
                  <a:srgbClr val="333F48"/>
                </a:solidFill>
              </a:rPr>
              <a:t>gd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rfthlrdhldrkt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’;g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</a:t>
            </a:r>
            <a:r>
              <a:rPr lang="en-US" altLang="en-US" sz="1100" dirty="0" err="1">
                <a:solidFill>
                  <a:srgbClr val="333F48"/>
                </a:solidFill>
              </a:rPr>
              <a:t>gadkfsdkfsd;kfdkf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vfsfs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sddfak</a:t>
            </a:r>
            <a:r>
              <a:rPr lang="en-US" altLang="en-US" sz="1100" dirty="0">
                <a:solidFill>
                  <a:srgbClr val="333F48"/>
                </a:solidFill>
              </a:rPr>
              <a:t> da </a:t>
            </a:r>
            <a:r>
              <a:rPr lang="en-US" altLang="en-US" sz="1100" dirty="0" err="1">
                <a:solidFill>
                  <a:srgbClr val="333F48"/>
                </a:solidFill>
              </a:rPr>
              <a:t>sdfk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Digfig</a:t>
            </a:r>
            <a:r>
              <a:rPr lang="en-US" altLang="en-US" sz="1100" dirty="0">
                <a:solidFill>
                  <a:srgbClr val="333F48"/>
                </a:solidFill>
              </a:rPr>
              <a:t> as </a:t>
            </a:r>
            <a:r>
              <a:rPr lang="en-US" altLang="en-US" sz="1100" dirty="0" err="1">
                <a:solidFill>
                  <a:srgbClr val="333F48"/>
                </a:solidFill>
              </a:rPr>
              <a:t>dfkkdasf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ldfkgsdfgn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fghg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fghdf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fdgas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</a:p>
        </p:txBody>
      </p:sp>
      <p:sp>
        <p:nvSpPr>
          <p:cNvPr id="31" name="Rectangle 35">
            <a:extLst>
              <a:ext uri="{FF2B5EF4-FFF2-40B4-BE49-F238E27FC236}">
                <a16:creationId xmlns:a16="http://schemas.microsoft.com/office/drawing/2014/main" id="{E050BF01-48FA-1D6F-E23A-CD06724BD8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77900" y="9180437"/>
            <a:ext cx="2438400" cy="2724585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36">
            <a:extLst>
              <a:ext uri="{FF2B5EF4-FFF2-40B4-BE49-F238E27FC236}">
                <a16:creationId xmlns:a16="http://schemas.microsoft.com/office/drawing/2014/main" id="{B00917C9-BFD6-0355-BDDC-1BBF0828E0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3300" y="11991769"/>
            <a:ext cx="2438400" cy="2724585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37">
            <a:extLst>
              <a:ext uri="{FF2B5EF4-FFF2-40B4-BE49-F238E27FC236}">
                <a16:creationId xmlns:a16="http://schemas.microsoft.com/office/drawing/2014/main" id="{5EB4550A-C771-F8DD-C6A0-03F1FC72A7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77900" y="11991769"/>
            <a:ext cx="2438400" cy="2724585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Line 38">
            <a:extLst>
              <a:ext uri="{FF2B5EF4-FFF2-40B4-BE49-F238E27FC236}">
                <a16:creationId xmlns:a16="http://schemas.microsoft.com/office/drawing/2014/main" id="{198409FA-B0A4-4FA1-963C-2E1CFDE653A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957561" y="3321222"/>
            <a:ext cx="0" cy="13137978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Line 39">
            <a:extLst>
              <a:ext uri="{FF2B5EF4-FFF2-40B4-BE49-F238E27FC236}">
                <a16:creationId xmlns:a16="http://schemas.microsoft.com/office/drawing/2014/main" id="{A0D651DE-42F7-D396-802F-A6EF91724C66}"/>
              </a:ext>
            </a:extLst>
          </p:cNvPr>
          <p:cNvSpPr>
            <a:spLocks noChangeShapeType="1"/>
          </p:cNvSpPr>
          <p:nvPr/>
        </p:nvSpPr>
        <p:spPr bwMode="auto">
          <a:xfrm>
            <a:off x="16332200" y="3321222"/>
            <a:ext cx="0" cy="13137978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Rectangle 40">
            <a:extLst>
              <a:ext uri="{FF2B5EF4-FFF2-40B4-BE49-F238E27FC236}">
                <a16:creationId xmlns:a16="http://schemas.microsoft.com/office/drawing/2014/main" id="{B381563C-5D18-C6A1-A3E9-5309B1A1B3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3701" y="9801900"/>
            <a:ext cx="2171700" cy="219456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43">
            <a:extLst>
              <a:ext uri="{FF2B5EF4-FFF2-40B4-BE49-F238E27FC236}">
                <a16:creationId xmlns:a16="http://schemas.microsoft.com/office/drawing/2014/main" id="{0237A5C4-E532-2A9C-65C2-CA4B3BB8A9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9190" y="9055480"/>
            <a:ext cx="1600200" cy="280382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44">
            <a:extLst>
              <a:ext uri="{FF2B5EF4-FFF2-40B4-BE49-F238E27FC236}">
                <a16:creationId xmlns:a16="http://schemas.microsoft.com/office/drawing/2014/main" id="{97EDBEC3-FD89-4C8D-9F4C-DE7F2A2568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33840" y="9055480"/>
            <a:ext cx="1600200" cy="280382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Rectangle 45">
            <a:extLst>
              <a:ext uri="{FF2B5EF4-FFF2-40B4-BE49-F238E27FC236}">
                <a16:creationId xmlns:a16="http://schemas.microsoft.com/office/drawing/2014/main" id="{7FC725A7-3FD6-89EC-3886-9BBB3FAFF7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77900" y="3322491"/>
            <a:ext cx="2057400" cy="4110253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Text Box 56">
            <a:extLst>
              <a:ext uri="{FF2B5EF4-FFF2-40B4-BE49-F238E27FC236}">
                <a16:creationId xmlns:a16="http://schemas.microsoft.com/office/drawing/2014/main" id="{1E534221-31E5-6C39-7F50-0FF8738A1A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1" y="3322494"/>
            <a:ext cx="4914900" cy="1245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A </a:t>
            </a:r>
            <a:r>
              <a:rPr lang="en-US" altLang="en-US" sz="1200" dirty="0" err="1">
                <a:solidFill>
                  <a:srgbClr val="333F48"/>
                </a:solidFill>
              </a:rPr>
              <a:t>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gddfk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&lt;&gt;./z </a:t>
            </a:r>
            <a:r>
              <a:rPr lang="en-US" altLang="en-US" sz="1200" dirty="0" err="1">
                <a:solidFill>
                  <a:srgbClr val="333F48"/>
                </a:solidFill>
              </a:rPr>
              <a:t>disfdlfsdg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revisional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bnmb</a:t>
            </a:r>
            <a:r>
              <a:rPr lang="en-US" altLang="en-US" sz="1200" dirty="0">
                <a:solidFill>
                  <a:srgbClr val="333F48"/>
                </a:solidFill>
              </a:rPr>
              <a:t> nm </a:t>
            </a:r>
            <a:r>
              <a:rPr lang="en-US" altLang="en-US" sz="1200" dirty="0" err="1">
                <a:solidFill>
                  <a:srgbClr val="333F48"/>
                </a:solidFill>
              </a:rPr>
              <a:t>bvnm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soomer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shlierdsd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dowersw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41" name="Text Box 11">
            <a:extLst>
              <a:ext uri="{FF2B5EF4-FFF2-40B4-BE49-F238E27FC236}">
                <a16:creationId xmlns:a16="http://schemas.microsoft.com/office/drawing/2014/main" id="{D211373B-9405-065B-3AD1-55BBEB32E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3501" y="12969445"/>
            <a:ext cx="4061460" cy="443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CONCLUSIONS</a:t>
            </a:r>
          </a:p>
        </p:txBody>
      </p:sp>
      <p:sp>
        <p:nvSpPr>
          <p:cNvPr id="42" name="Text Box 20">
            <a:extLst>
              <a:ext uri="{FF2B5EF4-FFF2-40B4-BE49-F238E27FC236}">
                <a16:creationId xmlns:a16="http://schemas.microsoft.com/office/drawing/2014/main" id="{C44A0746-4EFA-D03A-D6F8-DFE2B24EAE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91" y="12087214"/>
            <a:ext cx="4914900" cy="536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1</a:t>
            </a:r>
            <a:r>
              <a:rPr lang="en-US" altLang="en-US" sz="1100" dirty="0">
                <a:solidFill>
                  <a:srgbClr val="333F48"/>
                </a:solidFill>
              </a:rPr>
              <a:t>. A </a:t>
            </a:r>
            <a:r>
              <a:rPr lang="en-US" altLang="en-US" sz="1100" dirty="0" err="1">
                <a:solidFill>
                  <a:srgbClr val="333F48"/>
                </a:solidFill>
              </a:rPr>
              <a:t>bcdefg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hijkl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mnopqrst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uvwxyz</a:t>
            </a:r>
            <a:r>
              <a:rPr lang="en-US" altLang="en-US" sz="1100" dirty="0">
                <a:solidFill>
                  <a:srgbClr val="333F48"/>
                </a:solidFill>
              </a:rPr>
              <a:t>. Now </a:t>
            </a:r>
            <a:r>
              <a:rPr lang="en-US" altLang="en-US" sz="1100" dirty="0" err="1">
                <a:solidFill>
                  <a:srgbClr val="333F48"/>
                </a:solidFill>
              </a:rPr>
              <a:t>dowerne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dnnoereious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douserwer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dfkasdflj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snmoubrek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derfouck</a:t>
            </a:r>
            <a:r>
              <a:rPr lang="en-US" altLang="en-US" sz="1100" dirty="0">
                <a:solidFill>
                  <a:srgbClr val="333F48"/>
                </a:solidFill>
              </a:rPr>
              <a:t>. The </a:t>
            </a:r>
            <a:r>
              <a:rPr lang="en-US" altLang="en-US" sz="1100" dirty="0" err="1">
                <a:solidFill>
                  <a:srgbClr val="333F48"/>
                </a:solidFill>
              </a:rPr>
              <a:t>fonca</a:t>
            </a:r>
            <a:r>
              <a:rPr lang="en-US" altLang="en-US" sz="1100" dirty="0">
                <a:solidFill>
                  <a:srgbClr val="333F48"/>
                </a:solidFill>
              </a:rPr>
              <a:t> is in the </a:t>
            </a:r>
            <a:r>
              <a:rPr lang="en-US" altLang="en-US" sz="1100" dirty="0" err="1">
                <a:solidFill>
                  <a:srgbClr val="333F48"/>
                </a:solidFill>
              </a:rPr>
              <a:t>boumdlf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songome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482BC6E-2650-CC1B-A799-E0B3202AC5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408" y="612461"/>
            <a:ext cx="4085927" cy="747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32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</TotalTime>
  <Words>1320</Words>
  <Application>Microsoft Macintosh PowerPoint</Application>
  <PresentationFormat>Custom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Times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Burkhart, Aira</dc:creator>
  <cp:lastModifiedBy>Wilmoth, Jessica</cp:lastModifiedBy>
  <cp:revision>3</cp:revision>
  <dcterms:created xsi:type="dcterms:W3CDTF">2023-04-17T19:29:20Z</dcterms:created>
  <dcterms:modified xsi:type="dcterms:W3CDTF">2024-08-14T18:47:48Z</dcterms:modified>
</cp:coreProperties>
</file>