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7432000" cy="1645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77"/>
    <p:restoredTop sz="96327"/>
  </p:normalViewPr>
  <p:slideViewPr>
    <p:cSldViewPr snapToGrid="0">
      <p:cViewPr varScale="1">
        <p:scale>
          <a:sx n="49" d="100"/>
          <a:sy n="49" d="100"/>
        </p:scale>
        <p:origin x="6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0" y="2693671"/>
            <a:ext cx="20574000" cy="5730240"/>
          </a:xfrm>
        </p:spPr>
        <p:txBody>
          <a:bodyPr anchor="b"/>
          <a:lstStyle>
            <a:lvl1pPr algn="ctr">
              <a:defRPr sz="13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8644891"/>
            <a:ext cx="20574000" cy="3973829"/>
          </a:xfrm>
        </p:spPr>
        <p:txBody>
          <a:bodyPr/>
          <a:lstStyle>
            <a:lvl1pPr marL="0" indent="0" algn="ctr">
              <a:buNone/>
              <a:defRPr sz="5400"/>
            </a:lvl1pPr>
            <a:lvl2pPr marL="1028700" indent="0" algn="ctr">
              <a:buNone/>
              <a:defRPr sz="4500"/>
            </a:lvl2pPr>
            <a:lvl3pPr marL="2057400" indent="0" algn="ctr">
              <a:buNone/>
              <a:defRPr sz="4050"/>
            </a:lvl3pPr>
            <a:lvl4pPr marL="3086100" indent="0" algn="ctr">
              <a:buNone/>
              <a:defRPr sz="3600"/>
            </a:lvl4pPr>
            <a:lvl5pPr marL="4114800" indent="0" algn="ctr">
              <a:buNone/>
              <a:defRPr sz="3600"/>
            </a:lvl5pPr>
            <a:lvl6pPr marL="5143500" indent="0" algn="ctr">
              <a:buNone/>
              <a:defRPr sz="3600"/>
            </a:lvl6pPr>
            <a:lvl7pPr marL="6172200" indent="0" algn="ctr">
              <a:buNone/>
              <a:defRPr sz="3600"/>
            </a:lvl7pPr>
            <a:lvl8pPr marL="7200900" indent="0" algn="ctr">
              <a:buNone/>
              <a:defRPr sz="3600"/>
            </a:lvl8pPr>
            <a:lvl9pPr marL="8229600" indent="0" algn="ctr">
              <a:buNone/>
              <a:defRPr sz="3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31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87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31025" y="876300"/>
            <a:ext cx="5915025" cy="139484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5950" y="876300"/>
            <a:ext cx="17402175" cy="139484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44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4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663" y="4103372"/>
            <a:ext cx="23660100" cy="6846569"/>
          </a:xfrm>
        </p:spPr>
        <p:txBody>
          <a:bodyPr anchor="b"/>
          <a:lstStyle>
            <a:lvl1pPr>
              <a:defRPr sz="13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1663" y="11014712"/>
            <a:ext cx="23660100" cy="3600449"/>
          </a:xfrm>
        </p:spPr>
        <p:txBody>
          <a:bodyPr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02870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2pPr>
            <a:lvl3pPr marL="2057400" indent="0">
              <a:buNone/>
              <a:defRPr sz="4050">
                <a:solidFill>
                  <a:schemeClr val="tx1">
                    <a:tint val="75000"/>
                  </a:schemeClr>
                </a:solidFill>
              </a:defRPr>
            </a:lvl3pPr>
            <a:lvl4pPr marL="30861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4pPr>
            <a:lvl5pPr marL="4114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5pPr>
            <a:lvl6pPr marL="51435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6pPr>
            <a:lvl7pPr marL="61722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7pPr>
            <a:lvl8pPr marL="72009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8pPr>
            <a:lvl9pPr marL="82296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65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5950" y="4381500"/>
            <a:ext cx="1165860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7450" y="4381500"/>
            <a:ext cx="1165860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11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876301"/>
            <a:ext cx="23660100" cy="31813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9524" y="4034791"/>
            <a:ext cx="11605021" cy="1977389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28700" indent="0">
              <a:buNone/>
              <a:defRPr sz="4500" b="1"/>
            </a:lvl2pPr>
            <a:lvl3pPr marL="2057400" indent="0">
              <a:buNone/>
              <a:defRPr sz="4050" b="1"/>
            </a:lvl3pPr>
            <a:lvl4pPr marL="3086100" indent="0">
              <a:buNone/>
              <a:defRPr sz="3600" b="1"/>
            </a:lvl4pPr>
            <a:lvl5pPr marL="4114800" indent="0">
              <a:buNone/>
              <a:defRPr sz="3600" b="1"/>
            </a:lvl5pPr>
            <a:lvl6pPr marL="5143500" indent="0">
              <a:buNone/>
              <a:defRPr sz="3600" b="1"/>
            </a:lvl6pPr>
            <a:lvl7pPr marL="6172200" indent="0">
              <a:buNone/>
              <a:defRPr sz="3600" b="1"/>
            </a:lvl7pPr>
            <a:lvl8pPr marL="7200900" indent="0">
              <a:buNone/>
              <a:defRPr sz="3600" b="1"/>
            </a:lvl8pPr>
            <a:lvl9pPr marL="8229600" indent="0">
              <a:buNone/>
              <a:defRPr sz="3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9524" y="6012180"/>
            <a:ext cx="11605021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87450" y="4034791"/>
            <a:ext cx="11662173" cy="1977389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28700" indent="0">
              <a:buNone/>
              <a:defRPr sz="4500" b="1"/>
            </a:lvl2pPr>
            <a:lvl3pPr marL="2057400" indent="0">
              <a:buNone/>
              <a:defRPr sz="4050" b="1"/>
            </a:lvl3pPr>
            <a:lvl4pPr marL="3086100" indent="0">
              <a:buNone/>
              <a:defRPr sz="3600" b="1"/>
            </a:lvl4pPr>
            <a:lvl5pPr marL="4114800" indent="0">
              <a:buNone/>
              <a:defRPr sz="3600" b="1"/>
            </a:lvl5pPr>
            <a:lvl6pPr marL="5143500" indent="0">
              <a:buNone/>
              <a:defRPr sz="3600" b="1"/>
            </a:lvl6pPr>
            <a:lvl7pPr marL="6172200" indent="0">
              <a:buNone/>
              <a:defRPr sz="3600" b="1"/>
            </a:lvl7pPr>
            <a:lvl8pPr marL="7200900" indent="0">
              <a:buNone/>
              <a:defRPr sz="3600" b="1"/>
            </a:lvl8pPr>
            <a:lvl9pPr marL="8229600" indent="0">
              <a:buNone/>
              <a:defRPr sz="3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87450" y="6012180"/>
            <a:ext cx="11662173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055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40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26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4" y="1097280"/>
            <a:ext cx="8847533" cy="38404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2173" y="2369821"/>
            <a:ext cx="13887450" cy="11696700"/>
          </a:xfrm>
        </p:spPr>
        <p:txBody>
          <a:bodyPr/>
          <a:lstStyle>
            <a:lvl1pPr>
              <a:defRPr sz="7200"/>
            </a:lvl1pPr>
            <a:lvl2pPr>
              <a:defRPr sz="6300"/>
            </a:lvl2pPr>
            <a:lvl3pPr>
              <a:defRPr sz="54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4" y="4937760"/>
            <a:ext cx="8847533" cy="9147811"/>
          </a:xfrm>
        </p:spPr>
        <p:txBody>
          <a:bodyPr/>
          <a:lstStyle>
            <a:lvl1pPr marL="0" indent="0">
              <a:buNone/>
              <a:defRPr sz="3600"/>
            </a:lvl1pPr>
            <a:lvl2pPr marL="1028700" indent="0">
              <a:buNone/>
              <a:defRPr sz="3150"/>
            </a:lvl2pPr>
            <a:lvl3pPr marL="2057400" indent="0">
              <a:buNone/>
              <a:defRPr sz="2700"/>
            </a:lvl3pPr>
            <a:lvl4pPr marL="3086100" indent="0">
              <a:buNone/>
              <a:defRPr sz="2250"/>
            </a:lvl4pPr>
            <a:lvl5pPr marL="4114800" indent="0">
              <a:buNone/>
              <a:defRPr sz="2250"/>
            </a:lvl5pPr>
            <a:lvl6pPr marL="5143500" indent="0">
              <a:buNone/>
              <a:defRPr sz="2250"/>
            </a:lvl6pPr>
            <a:lvl7pPr marL="6172200" indent="0">
              <a:buNone/>
              <a:defRPr sz="2250"/>
            </a:lvl7pPr>
            <a:lvl8pPr marL="7200900" indent="0">
              <a:buNone/>
              <a:defRPr sz="2250"/>
            </a:lvl8pPr>
            <a:lvl9pPr marL="8229600" indent="0">
              <a:buNone/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13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4" y="1097280"/>
            <a:ext cx="8847533" cy="38404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62173" y="2369821"/>
            <a:ext cx="13887450" cy="11696700"/>
          </a:xfrm>
        </p:spPr>
        <p:txBody>
          <a:bodyPr anchor="t"/>
          <a:lstStyle>
            <a:lvl1pPr marL="0" indent="0">
              <a:buNone/>
              <a:defRPr sz="7200"/>
            </a:lvl1pPr>
            <a:lvl2pPr marL="1028700" indent="0">
              <a:buNone/>
              <a:defRPr sz="6300"/>
            </a:lvl2pPr>
            <a:lvl3pPr marL="2057400" indent="0">
              <a:buNone/>
              <a:defRPr sz="5400"/>
            </a:lvl3pPr>
            <a:lvl4pPr marL="3086100" indent="0">
              <a:buNone/>
              <a:defRPr sz="4500"/>
            </a:lvl4pPr>
            <a:lvl5pPr marL="4114800" indent="0">
              <a:buNone/>
              <a:defRPr sz="4500"/>
            </a:lvl5pPr>
            <a:lvl6pPr marL="5143500" indent="0">
              <a:buNone/>
              <a:defRPr sz="4500"/>
            </a:lvl6pPr>
            <a:lvl7pPr marL="6172200" indent="0">
              <a:buNone/>
              <a:defRPr sz="4500"/>
            </a:lvl7pPr>
            <a:lvl8pPr marL="7200900" indent="0">
              <a:buNone/>
              <a:defRPr sz="4500"/>
            </a:lvl8pPr>
            <a:lvl9pPr marL="8229600" indent="0">
              <a:buNone/>
              <a:defRPr sz="4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4" y="4937760"/>
            <a:ext cx="8847533" cy="9147811"/>
          </a:xfrm>
        </p:spPr>
        <p:txBody>
          <a:bodyPr/>
          <a:lstStyle>
            <a:lvl1pPr marL="0" indent="0">
              <a:buNone/>
              <a:defRPr sz="3600"/>
            </a:lvl1pPr>
            <a:lvl2pPr marL="1028700" indent="0">
              <a:buNone/>
              <a:defRPr sz="3150"/>
            </a:lvl2pPr>
            <a:lvl3pPr marL="2057400" indent="0">
              <a:buNone/>
              <a:defRPr sz="2700"/>
            </a:lvl3pPr>
            <a:lvl4pPr marL="3086100" indent="0">
              <a:buNone/>
              <a:defRPr sz="2250"/>
            </a:lvl4pPr>
            <a:lvl5pPr marL="4114800" indent="0">
              <a:buNone/>
              <a:defRPr sz="2250"/>
            </a:lvl5pPr>
            <a:lvl6pPr marL="5143500" indent="0">
              <a:buNone/>
              <a:defRPr sz="2250"/>
            </a:lvl6pPr>
            <a:lvl7pPr marL="6172200" indent="0">
              <a:buNone/>
              <a:defRPr sz="2250"/>
            </a:lvl7pPr>
            <a:lvl8pPr marL="7200900" indent="0">
              <a:buNone/>
              <a:defRPr sz="2250"/>
            </a:lvl8pPr>
            <a:lvl9pPr marL="8229600" indent="0">
              <a:buNone/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56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0" y="876301"/>
            <a:ext cx="2366010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0" y="4381500"/>
            <a:ext cx="2366010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5950" y="15255241"/>
            <a:ext cx="61722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1BECF-585A-444B-AF35-ABDDA15EDF74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0" y="15255241"/>
            <a:ext cx="92583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73850" y="15255241"/>
            <a:ext cx="61722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26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057400" rtl="0" eaLnBrk="1" latinLnBrk="0" hangingPunct="1">
        <a:lnSpc>
          <a:spcPct val="90000"/>
        </a:lnSpc>
        <a:spcBef>
          <a:spcPct val="0"/>
        </a:spcBef>
        <a:buNone/>
        <a:defRPr sz="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20574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5717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6291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6578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6865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7152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7439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3pPr>
      <a:lvl4pPr marL="30861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1435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1722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2296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643528-6154-8929-5A86-366D660963CE}"/>
              </a:ext>
            </a:extLst>
          </p:cNvPr>
          <p:cNvSpPr/>
          <p:nvPr/>
        </p:nvSpPr>
        <p:spPr>
          <a:xfrm>
            <a:off x="0" y="3085885"/>
            <a:ext cx="27432000" cy="152738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Box 48">
            <a:extLst>
              <a:ext uri="{FF2B5EF4-FFF2-40B4-BE49-F238E27FC236}">
                <a16:creationId xmlns:a16="http://schemas.microsoft.com/office/drawing/2014/main" id="{49DE26FA-6338-61B9-A8A8-9615EC98C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626" y="3413884"/>
            <a:ext cx="6143625" cy="553992"/>
          </a:xfrm>
          <a:prstGeom prst="rect">
            <a:avLst/>
          </a:prstGeom>
          <a:noFill/>
          <a:ln w="31750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ABSTRACT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B15E020A-57D7-732D-561A-A8C893FB3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3250" y="652220"/>
            <a:ext cx="19192875" cy="207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55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OF POSTER 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32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Doctors, Researchers, PhDs, etc…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29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 WVU School of Dentistry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FAEC32C5-B791-EF19-EBDD-339BC6826E21}"/>
              </a:ext>
            </a:extLst>
          </p:cNvPr>
          <p:cNvSpPr>
            <a:spLocks noChangeShapeType="1"/>
          </p:cNvSpPr>
          <p:nvPr/>
        </p:nvSpPr>
        <p:spPr bwMode="auto">
          <a:xfrm>
            <a:off x="6953250" y="3427412"/>
            <a:ext cx="0" cy="13031787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43ADBB9C-969A-2194-4236-1386AB675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3952875"/>
            <a:ext cx="6143625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5243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Introduction</a:t>
            </a:r>
            <a:br>
              <a:rPr lang="en-US" altLang="en-US" sz="1200" b="1" dirty="0">
                <a:solidFill>
                  <a:srgbClr val="333F48"/>
                </a:solidFill>
              </a:rPr>
            </a:b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  <a:r>
              <a:rPr lang="en-US" altLang="en-US" sz="1200" dirty="0" err="1">
                <a:solidFill>
                  <a:srgbClr val="333F48"/>
                </a:solidFill>
              </a:rPr>
              <a:t>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;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Method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Result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in the there on the top of </a:t>
            </a:r>
            <a:r>
              <a:rPr lang="en-US" altLang="en-US" sz="1200" dirty="0" err="1">
                <a:solidFill>
                  <a:srgbClr val="333F48"/>
                </a:solidFill>
              </a:rPr>
              <a:t>rjs</a:t>
            </a:r>
            <a:r>
              <a:rPr lang="en-US" altLang="en-US" sz="1200" dirty="0">
                <a:solidFill>
                  <a:srgbClr val="333F48"/>
                </a:solidFill>
              </a:rPr>
              <a:t> roof of the building </a:t>
            </a:r>
            <a:r>
              <a:rPr lang="en-US" altLang="en-US" sz="1200" dirty="0" err="1">
                <a:solidFill>
                  <a:srgbClr val="333F48"/>
                </a:solidFill>
              </a:rPr>
              <a:t>toods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xmerrty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Conclusion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cksdjjasoof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dkd</a:t>
            </a:r>
            <a:r>
              <a:rPr lang="en-US" altLang="en-US" sz="1200" dirty="0">
                <a:solidFill>
                  <a:srgbClr val="333F48"/>
                </a:solidFill>
              </a:rPr>
              <a:t> 0 </a:t>
            </a:r>
            <a:r>
              <a:rPr lang="en-US" altLang="en-US" sz="1200" dirty="0" err="1">
                <a:solidFill>
                  <a:srgbClr val="333F48"/>
                </a:solidFill>
              </a:rPr>
              <a:t>oddr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dkskkf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 Doe r new </a:t>
            </a:r>
            <a:r>
              <a:rPr lang="en-US" altLang="en-US" sz="1200" dirty="0" err="1">
                <a:solidFill>
                  <a:srgbClr val="333F48"/>
                </a:solidFill>
              </a:rPr>
              <a:t>doif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mmderouy</a:t>
            </a:r>
            <a:r>
              <a:rPr lang="en-US" altLang="en-US" sz="1200" dirty="0">
                <a:solidFill>
                  <a:srgbClr val="333F48"/>
                </a:solidFill>
              </a:rPr>
              <a:t> of the doo do </a:t>
            </a:r>
            <a:r>
              <a:rPr lang="en-US" altLang="en-US" sz="1200" dirty="0" err="1">
                <a:solidFill>
                  <a:srgbClr val="333F48"/>
                </a:solidFill>
              </a:rPr>
              <a:t>birfe</a:t>
            </a:r>
            <a:r>
              <a:rPr lang="en-US" altLang="en-US" sz="1200" dirty="0">
                <a:solidFill>
                  <a:srgbClr val="333F48"/>
                </a:solidFill>
              </a:rPr>
              <a:t> there for the running bird is </a:t>
            </a:r>
            <a:r>
              <a:rPr lang="en-US" altLang="en-US" sz="1200" dirty="0" err="1">
                <a:solidFill>
                  <a:srgbClr val="333F48"/>
                </a:solidFill>
              </a:rPr>
              <a:t>gkjflr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gorgj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fuulenv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eoodgo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41EDD94C-7B93-68D4-DCB1-94866DEFE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6934200"/>
            <a:ext cx="6143625" cy="55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B255764F-5912-CC2C-F5E8-063F1FEB3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7492130"/>
            <a:ext cx="6143625" cy="1654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Evenrtyu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kinre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deronhw</a:t>
            </a:r>
            <a:r>
              <a:rPr lang="en-US" altLang="en-US" sz="1200" dirty="0">
                <a:solidFill>
                  <a:srgbClr val="333F48"/>
                </a:solidFill>
              </a:rPr>
              <a:t> the of young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lookdmz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BC88A295-0050-5903-D82C-C1FDDCFE2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13085808"/>
            <a:ext cx="5495925" cy="55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E1FF9B4F-F910-73D9-5175-14531B32C3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13590588"/>
            <a:ext cx="6143625" cy="242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seroudk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dferok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sonerwsdregi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derfeager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douserwer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snmoubrek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derfouck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sisder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snimiderk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dournasd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swark</a:t>
            </a:r>
            <a:r>
              <a:rPr lang="en-US" altLang="en-US" sz="1200" dirty="0">
                <a:solidFill>
                  <a:srgbClr val="333F48"/>
                </a:solidFill>
              </a:rPr>
              <a:t>; dork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kerfdkfious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shoulerd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foundas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resaiyugg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sisyterdlfs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do </a:t>
            </a:r>
            <a:r>
              <a:rPr lang="en-US" altLang="en-US" sz="1200" dirty="0" err="1">
                <a:solidFill>
                  <a:srgbClr val="333F48"/>
                </a:solidFill>
              </a:rPr>
              <a:t>gerocious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53203861-3CB1-C9D9-BE7A-C6D647897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75" y="13519150"/>
            <a:ext cx="5800725" cy="1358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152400" indent="-1524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33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14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95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526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7098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670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242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Yshsldfgsfg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kfgdfgsl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dafsdjfsdkf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dfsakldfs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1200" dirty="0">
                <a:solidFill>
                  <a:srgbClr val="333F48"/>
                </a:solidFill>
              </a:rPr>
              <a:t> k </a:t>
            </a:r>
            <a:r>
              <a:rPr lang="en-US" altLang="en-US" sz="1200" dirty="0" err="1">
                <a:solidFill>
                  <a:srgbClr val="333F48"/>
                </a:solidFill>
              </a:rPr>
              <a:t>sdfjasdjaklds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Fgjgdhig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kbfxgjh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fgxfhgjnfgnx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fdlfjkgd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jgjdfg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fvxvjuyjh,bv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dfkglkbd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vfgf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bxkfbkfg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nxfgknkfg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bnlkcbfgklfgbnxffbklxbgfhfg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hjdghghjdg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Bndghjghjfjmhmkhjkvcnhfgkhklbnfgh</a:t>
            </a:r>
            <a:r>
              <a:rPr lang="en-US" altLang="en-US" sz="1200" dirty="0">
                <a:solidFill>
                  <a:srgbClr val="333F48"/>
                </a:solidFill>
              </a:rPr>
              <a:t> f </a:t>
            </a:r>
            <a:r>
              <a:rPr lang="en-US" altLang="en-US" sz="1200" dirty="0" err="1">
                <a:solidFill>
                  <a:srgbClr val="333F48"/>
                </a:solidFill>
              </a:rPr>
              <a:t>lkxfdghrthifgklhlkghjgk</a:t>
            </a: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CE010B94-8259-EE54-64FD-C33822F0A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75" y="15055850"/>
            <a:ext cx="54197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782148B0-C434-A5E4-EDB9-37235752B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75" y="15484475"/>
            <a:ext cx="6143625" cy="489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3048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192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5240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9812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4384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8956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3528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Yshsldfgsfg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bd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kfgdfgsl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dafsdjfsdkf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dfsakldfs</a:t>
            </a:r>
            <a:r>
              <a:rPr lang="en-US" altLang="en-US" sz="600" dirty="0">
                <a:solidFill>
                  <a:srgbClr val="333F48"/>
                </a:solidFill>
              </a:rPr>
              <a:t>; </a:t>
            </a:r>
            <a:r>
              <a:rPr lang="en-US" altLang="en-US" sz="6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600" dirty="0">
                <a:solidFill>
                  <a:srgbClr val="333F48"/>
                </a:solidFill>
              </a:rPr>
              <a:t> k </a:t>
            </a:r>
            <a:r>
              <a:rPr lang="en-US" altLang="en-US" sz="600" dirty="0" err="1">
                <a:solidFill>
                  <a:srgbClr val="333F48"/>
                </a:solidFill>
              </a:rPr>
              <a:t>sdfjasdjaklds</a:t>
            </a:r>
            <a:endParaRPr lang="en-US" altLang="en-US" sz="600" dirty="0">
              <a:solidFill>
                <a:srgbClr val="333F48"/>
              </a:solidFill>
            </a:endParaRP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Lk;hlj,jk,hjfc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dfghkfdghfghnlfng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hkn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klcg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ktfhkdfgh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iidfgh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bkdthdm,dgbk</a:t>
            </a:r>
            <a:r>
              <a:rPr lang="en-US" altLang="en-US" sz="600" dirty="0">
                <a:solidFill>
                  <a:srgbClr val="333F48"/>
                </a:solidFill>
              </a:rPr>
              <a:t>,</a:t>
            </a: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31E52941-2BCA-C4E6-3CA3-276C78FE3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20562" y="8590008"/>
            <a:ext cx="5762625" cy="55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7F7C72F5-F45C-F112-5FD7-992E23454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69250" y="9144000"/>
            <a:ext cx="6143625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7525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B332190-2E50-D50A-81B8-5CF049499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7550" y="5181600"/>
            <a:ext cx="4048125" cy="30988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2AA997BB-3544-F027-984B-49DDD405F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25" y="8332788"/>
            <a:ext cx="6143625" cy="37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2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Retoiuyr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foennrwdfpb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ghfkghf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1947FCF-EB55-53A3-C47A-FCA2E5DEE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6150" y="8839200"/>
            <a:ext cx="200025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F17F29D5-E9E6-320F-787C-32BC89DD2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25" y="11468100"/>
            <a:ext cx="6143625" cy="675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3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DEEC346-743F-54C3-7E2A-A4D75BCDC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0" y="9291638"/>
            <a:ext cx="2714625" cy="27432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2945601D-92B2-37B7-9749-82B89041F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30375" y="3429000"/>
            <a:ext cx="2571750" cy="40005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AE563B6C-32E0-CD5E-C459-7DFBEF748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66825" y="7506595"/>
            <a:ext cx="6143625" cy="113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5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Ndear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vbcvvcc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doimnrw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viofgd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lxg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lvxp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odf</a:t>
            </a:r>
            <a:r>
              <a:rPr lang="en-US" altLang="en-US" sz="1100" dirty="0">
                <a:solidFill>
                  <a:srgbClr val="333F48"/>
                </a:solidFill>
              </a:rPr>
              <a:t> s </a:t>
            </a:r>
            <a:r>
              <a:rPr lang="en-US" altLang="en-US" sz="1100" dirty="0" err="1">
                <a:solidFill>
                  <a:srgbClr val="333F48"/>
                </a:solidFill>
              </a:rPr>
              <a:t>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rktyhkfldrtptr;h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 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dude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 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5" name="Rectangle 26">
            <a:extLst>
              <a:ext uri="{FF2B5EF4-FFF2-40B4-BE49-F238E27FC236}">
                <a16:creationId xmlns:a16="http://schemas.microsoft.com/office/drawing/2014/main" id="{D3557265-69F4-4831-FE93-0B10EE653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26500" y="3427413"/>
            <a:ext cx="4476750" cy="40005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CD699E22-E6CE-68ED-0AE7-0F7BD99E9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89900" y="7504113"/>
            <a:ext cx="6000750" cy="675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238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381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7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Founderious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umbious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grossious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dfgkedgkle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doggy </a:t>
            </a:r>
            <a:r>
              <a:rPr lang="en-US" altLang="en-US" sz="1100" dirty="0" err="1">
                <a:solidFill>
                  <a:srgbClr val="333F48"/>
                </a:solidFill>
              </a:rPr>
              <a:t>eartlhing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lfgdklh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hldrkty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fdrill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7" name="Rectangle 30">
            <a:extLst>
              <a:ext uri="{FF2B5EF4-FFF2-40B4-BE49-F238E27FC236}">
                <a16:creationId xmlns:a16="http://schemas.microsoft.com/office/drawing/2014/main" id="{46DEF023-1EA2-3450-18A5-A4B6D652F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8225" y="12344400"/>
            <a:ext cx="5921375" cy="320833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31">
            <a:extLst>
              <a:ext uri="{FF2B5EF4-FFF2-40B4-BE49-F238E27FC236}">
                <a16:creationId xmlns:a16="http://schemas.microsoft.com/office/drawing/2014/main" id="{43333634-9048-8443-08CD-B7C93ED4F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25" y="15608300"/>
            <a:ext cx="6143625" cy="518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4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Foiuy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daseg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daeryuo</a:t>
            </a:r>
            <a:r>
              <a:rPr lang="en-US" altLang="en-US" sz="1100" dirty="0">
                <a:solidFill>
                  <a:srgbClr val="333F48"/>
                </a:solidFill>
              </a:rPr>
              <a:t> found </a:t>
            </a:r>
            <a:r>
              <a:rPr lang="en-US" altLang="en-US" sz="1100" dirty="0" err="1">
                <a:solidFill>
                  <a:srgbClr val="333F48"/>
                </a:solidFill>
              </a:rPr>
              <a:t>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thert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lhtgkklfkh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9" name="Rectangle 33">
            <a:extLst>
              <a:ext uri="{FF2B5EF4-FFF2-40B4-BE49-F238E27FC236}">
                <a16:creationId xmlns:a16="http://schemas.microsoft.com/office/drawing/2014/main" id="{8B9F77D5-F86C-CAA6-9167-B76FA9B9EE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4125" y="9348788"/>
            <a:ext cx="304800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34">
            <a:extLst>
              <a:ext uri="{FF2B5EF4-FFF2-40B4-BE49-F238E27FC236}">
                <a16:creationId xmlns:a16="http://schemas.microsoft.com/office/drawing/2014/main" id="{8A14984B-AC09-D29E-E15E-4F85237CC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54125" y="14668500"/>
            <a:ext cx="6143625" cy="113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6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Eventoar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somnes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cvxcv</a:t>
            </a:r>
            <a:r>
              <a:rPr lang="en-US" altLang="en-US" sz="1100" dirty="0">
                <a:solidFill>
                  <a:srgbClr val="333F48"/>
                </a:solidFill>
              </a:rPr>
              <a:t> cv </a:t>
            </a:r>
            <a:r>
              <a:rPr lang="en-US" altLang="en-US" sz="1100" dirty="0" err="1">
                <a:solidFill>
                  <a:srgbClr val="333F48"/>
                </a:solidFill>
              </a:rPr>
              <a:t>zdfv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hffhg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ertlhtgkk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lfkhf;ghfkg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dfgdgd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hgf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</a:t>
            </a:r>
            <a:r>
              <a:rPr lang="en-US" altLang="en-US" sz="1100" dirty="0">
                <a:solidFill>
                  <a:srgbClr val="333F48"/>
                </a:solidFill>
              </a:rPr>
              <a:t> h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’;g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Digfig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</a:p>
        </p:txBody>
      </p:sp>
      <p:sp>
        <p:nvSpPr>
          <p:cNvPr id="31" name="Rectangle 35">
            <a:extLst>
              <a:ext uri="{FF2B5EF4-FFF2-40B4-BE49-F238E27FC236}">
                <a16:creationId xmlns:a16="http://schemas.microsoft.com/office/drawing/2014/main" id="{E4A5B3E5-DD30-74DB-CF01-FF593EA73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97375" y="9348788"/>
            <a:ext cx="304800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36">
            <a:extLst>
              <a:ext uri="{FF2B5EF4-FFF2-40B4-BE49-F238E27FC236}">
                <a16:creationId xmlns:a16="http://schemas.microsoft.com/office/drawing/2014/main" id="{8E78A6C6-FFBC-5A8C-482C-17E544555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4125" y="12034838"/>
            <a:ext cx="304800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7">
            <a:extLst>
              <a:ext uri="{FF2B5EF4-FFF2-40B4-BE49-F238E27FC236}">
                <a16:creationId xmlns:a16="http://schemas.microsoft.com/office/drawing/2014/main" id="{E8DA7841-B715-A974-D2D6-29A13A8AC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97375" y="12034838"/>
            <a:ext cx="304800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38">
            <a:extLst>
              <a:ext uri="{FF2B5EF4-FFF2-40B4-BE49-F238E27FC236}">
                <a16:creationId xmlns:a16="http://schemas.microsoft.com/office/drawing/2014/main" id="{0E16CDE4-5D77-E9D9-194C-84CD3A76E066}"/>
              </a:ext>
            </a:extLst>
          </p:cNvPr>
          <p:cNvSpPr>
            <a:spLocks noChangeShapeType="1"/>
          </p:cNvSpPr>
          <p:nvPr/>
        </p:nvSpPr>
        <p:spPr bwMode="auto">
          <a:xfrm>
            <a:off x="13696950" y="3427412"/>
            <a:ext cx="3175" cy="13031787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39">
            <a:extLst>
              <a:ext uri="{FF2B5EF4-FFF2-40B4-BE49-F238E27FC236}">
                <a16:creationId xmlns:a16="http://schemas.microsoft.com/office/drawing/2014/main" id="{21C6D4CB-D6EB-5BAF-7A5B-4506B2B1AE0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415250" y="3427412"/>
            <a:ext cx="0" cy="13031787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40">
            <a:extLst>
              <a:ext uri="{FF2B5EF4-FFF2-40B4-BE49-F238E27FC236}">
                <a16:creationId xmlns:a16="http://schemas.microsoft.com/office/drawing/2014/main" id="{30CE64F0-7656-7869-97EA-E729AF2E9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125" y="9291638"/>
            <a:ext cx="2714625" cy="27432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43">
            <a:extLst>
              <a:ext uri="{FF2B5EF4-FFF2-40B4-BE49-F238E27FC236}">
                <a16:creationId xmlns:a16="http://schemas.microsoft.com/office/drawing/2014/main" id="{EC13662F-682C-F1F1-ADBE-7F56532DE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1488" y="8839200"/>
            <a:ext cx="200025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44">
            <a:extLst>
              <a:ext uri="{FF2B5EF4-FFF2-40B4-BE49-F238E27FC236}">
                <a16:creationId xmlns:a16="http://schemas.microsoft.com/office/drawing/2014/main" id="{824ACCF1-287A-6BC1-D5B9-38900DD65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7300" y="8839200"/>
            <a:ext cx="200025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45">
            <a:extLst>
              <a:ext uri="{FF2B5EF4-FFF2-40B4-BE49-F238E27FC236}">
                <a16:creationId xmlns:a16="http://schemas.microsoft.com/office/drawing/2014/main" id="{FD1D3B5C-7F58-C2B5-2632-80356815F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97375" y="3429000"/>
            <a:ext cx="2571750" cy="40005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56">
            <a:extLst>
              <a:ext uri="{FF2B5EF4-FFF2-40B4-BE49-F238E27FC236}">
                <a16:creationId xmlns:a16="http://schemas.microsoft.com/office/drawing/2014/main" id="{8A69A485-542B-FBBF-C3D8-B9DF07D66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429000"/>
            <a:ext cx="6143625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revisional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soomer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shlierdsd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dowersw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41" name="Text Box 11">
            <a:extLst>
              <a:ext uri="{FF2B5EF4-FFF2-40B4-BE49-F238E27FC236}">
                <a16:creationId xmlns:a16="http://schemas.microsoft.com/office/drawing/2014/main" id="{759FF7A5-8728-E1BB-FF94-5293D863E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75" y="13009608"/>
            <a:ext cx="5076825" cy="55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42" name="Text Box 20">
            <a:extLst>
              <a:ext uri="{FF2B5EF4-FFF2-40B4-BE49-F238E27FC236}">
                <a16:creationId xmlns:a16="http://schemas.microsoft.com/office/drawing/2014/main" id="{F99644DC-F75D-50E0-ED07-234364E67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63" y="12137533"/>
            <a:ext cx="6143625" cy="675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1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5F445A2-56C3-3530-6172-F06D972A73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360" y="599512"/>
            <a:ext cx="4647241" cy="850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452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</TotalTime>
  <Words>1320</Words>
  <Application>Microsoft Macintosh PowerPoint</Application>
  <PresentationFormat>Custom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Burkhart, Aira</dc:creator>
  <cp:lastModifiedBy>Wilmoth, Jessica</cp:lastModifiedBy>
  <cp:revision>3</cp:revision>
  <dcterms:created xsi:type="dcterms:W3CDTF">2023-04-17T19:28:36Z</dcterms:created>
  <dcterms:modified xsi:type="dcterms:W3CDTF">2024-08-14T18:47:40Z</dcterms:modified>
</cp:coreProperties>
</file>