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7"/>
    <p:restoredTop sz="96327"/>
  </p:normalViewPr>
  <p:slideViewPr>
    <p:cSldViewPr snapToGrid="0">
      <p:cViewPr varScale="1">
        <p:scale>
          <a:sx n="49" d="100"/>
          <a:sy n="49" d="100"/>
        </p:scale>
        <p:origin x="6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Pharmacy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E9B1EF90-AF1F-B537-AB86-7C742DF61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92" y="595683"/>
            <a:ext cx="4615341" cy="84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5</cp:revision>
  <dcterms:created xsi:type="dcterms:W3CDTF">2023-04-17T19:28:36Z</dcterms:created>
  <dcterms:modified xsi:type="dcterms:W3CDTF">2024-08-14T18:49:54Z</dcterms:modified>
</cp:coreProperties>
</file>