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1.xml" ContentType="application/xml"/>
  <Override PartName="/customXml/itemProps1.xml" ContentType="application/vnd.openxmlformats-officedocument.customXmlProperties+xml"/>
  <Override PartName="/customXml/item2.xml" ContentType="application/xml"/>
  <Override PartName="/customXml/_rels/item1.xml.rels" ContentType="application/vnd.openxmlformats-package.relationships+xml"/>
  <Override PartName="/customXml/_rels/item2.xml.rels" ContentType="application/vnd.openxmlformats-package.relationships+xml"/>
  <Override PartName="/customXml/_rels/item3.xml.rels" ContentType="application/vnd.openxmlformats-package.relationships+xml"/>
  <Override PartName="/customXml/itemProps2.xml" ContentType="application/vnd.openxmlformats-officedocument.customXmlProperties+xml"/>
  <Override PartName="/customXml/item3.xml" ContentType="application/xml"/>
  <Override PartName="/customXml/itemProps3.xml" ContentType="application/vnd.openxmlformats-officedocument.customXml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3.xml" ContentType="application/vnd.openxmlformats-officedocument.presentationml.slideMaster+xml"/>
  <Override PartName="/ppt/slideMasters/slideMaster21.xml" ContentType="application/vnd.openxmlformats-officedocument.presentationml.slideMaster+xml"/>
  <Override PartName="/ppt/slideMasters/slideMaster4.xml" ContentType="application/vnd.openxmlformats-officedocument.presentationml.slideMaster+xml"/>
  <Override PartName="/ppt/slideMasters/slideMaster22.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23.xml" ContentType="application/vnd.openxmlformats-officedocument.presentationml.slideMaster+xml"/>
  <Override PartName="/ppt/slideMasters/slideMaster7.xml" ContentType="application/vnd.openxmlformats-officedocument.presentationml.slideMaster+xml"/>
  <Override PartName="/ppt/slideMasters/slideMaster24.xml" ContentType="application/vnd.openxmlformats-officedocument.presentationml.slideMaster+xml"/>
  <Override PartName="/ppt/slideMasters/slideMaster8.xml" ContentType="application/vnd.openxmlformats-officedocument.presentationml.slideMaster+xml"/>
  <Override PartName="/ppt/slideMasters/slideMaster25.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_rels/slideMaster1.xml.rels" ContentType="application/vnd.openxmlformats-package.relationships+xml"/>
  <Override PartName="/ppt/slideMasters/_rels/slideMaster22.xml.rels" ContentType="application/vnd.openxmlformats-package.relationships+xml"/>
  <Override PartName="/ppt/slideMasters/_rels/slideMaster2.xml.rels" ContentType="application/vnd.openxmlformats-package.relationships+xml"/>
  <Override PartName="/ppt/slideMasters/_rels/slideMaster20.xml.rels" ContentType="application/vnd.openxmlformats-package.relationships+xml"/>
  <Override PartName="/ppt/slideMasters/_rels/slideMaster3.xml.rels" ContentType="application/vnd.openxmlformats-package.relationships+xml"/>
  <Override PartName="/ppt/slideMasters/_rels/slideMaster21.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23.xml.rels" ContentType="application/vnd.openxmlformats-package.relationships+xml"/>
  <Override PartName="/ppt/slideMasters/_rels/slideMaster6.xml.rels" ContentType="application/vnd.openxmlformats-package.relationships+xml"/>
  <Override PartName="/ppt/slideMasters/_rels/slideMaster24.xml.rels" ContentType="application/vnd.openxmlformats-package.relationships+xml"/>
  <Override PartName="/ppt/slideMasters/_rels/slideMaster7.xml.rels" ContentType="application/vnd.openxmlformats-package.relationships+xml"/>
  <Override PartName="/ppt/slideMasters/_rels/slideMaster25.xml.rels" ContentType="application/vnd.openxmlformats-package.relationships+xml"/>
  <Override PartName="/ppt/slideMasters/_rels/slideMaster8.xml.rels" ContentType="application/vnd.openxmlformats-package.relationships+xml"/>
  <Override PartName="/ppt/slideMasters/_rels/slideMaster9.xml.rels" ContentType="application/vnd.openxmlformats-package.relationships+xml"/>
  <Override PartName="/ppt/slideMasters/_rels/slideMaster10.xml.rels" ContentType="application/vnd.openxmlformats-package.relationships+xml"/>
  <Override PartName="/ppt/slideMasters/_rels/slideMaster11.xml.rels" ContentType="application/vnd.openxmlformats-package.relationships+xml"/>
  <Override PartName="/ppt/slideMasters/_rels/slideMaster12.xml.rels" ContentType="application/vnd.openxmlformats-package.relationships+xml"/>
  <Override PartName="/ppt/slideMasters/_rels/slideMaster13.xml.rels" ContentType="application/vnd.openxmlformats-package.relationships+xml"/>
  <Override PartName="/ppt/slideMasters/_rels/slideMaster14.xml.rels" ContentType="application/vnd.openxmlformats-package.relationships+xml"/>
  <Override PartName="/ppt/slideMasters/_rels/slideMaster15.xml.rels" ContentType="application/vnd.openxmlformats-package.relationships+xml"/>
  <Override PartName="/ppt/slideMasters/_rels/slideMaster16.xml.rels" ContentType="application/vnd.openxmlformats-package.relationships+xml"/>
  <Override PartName="/ppt/slideMasters/_rels/slideMaster17.xml.rels" ContentType="application/vnd.openxmlformats-package.relationships+xml"/>
  <Override PartName="/ppt/slideMasters/_rels/slideMaster18.xml.rels" ContentType="application/vnd.openxmlformats-package.relationships+xml"/>
  <Override PartName="/ppt/slideMasters/_rels/slideMaster19.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26.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_rels/notesSlide1.xml.rels" ContentType="application/vnd.openxmlformats-package.relationships+xml"/>
  <Override PartName="/ppt/media/image1.jpeg" ContentType="image/jpeg"/>
  <Override PartName="/ppt/media/image3.png" ContentType="image/png"/>
  <Override PartName="/ppt/media/image2.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 id="2147483670" r:id="rId13"/>
    <p:sldMasterId id="2147483672" r:id="rId14"/>
    <p:sldMasterId id="2147483674" r:id="rId15"/>
    <p:sldMasterId id="2147483676" r:id="rId16"/>
    <p:sldMasterId id="2147483678" r:id="rId17"/>
    <p:sldMasterId id="2147483680" r:id="rId18"/>
    <p:sldMasterId id="2147483682" r:id="rId19"/>
    <p:sldMasterId id="2147483684" r:id="rId20"/>
    <p:sldMasterId id="2147483686" r:id="rId21"/>
    <p:sldMasterId id="2147483688" r:id="rId22"/>
    <p:sldMasterId id="2147483690" r:id="rId23"/>
    <p:sldMasterId id="2147483692" r:id="rId24"/>
    <p:sldMasterId id="2147483694" r:id="rId25"/>
    <p:sldMasterId id="2147483696" r:id="rId26"/>
  </p:sldMasterIdLst>
  <p:notesMasterIdLst>
    <p:notesMasterId r:id="rId27"/>
  </p:notesMasterIdLst>
  <p:sldIdLst>
    <p:sldId id="256" r:id="rId28"/>
    <p:sldId id="257" r:id="rId29"/>
    <p:sldId id="258" r:id="rId30"/>
    <p:sldId id="259" r:id="rId31"/>
    <p:sldId id="260" r:id="rId32"/>
    <p:sldId id="261" r:id="rId33"/>
    <p:sldId id="262" r:id="rId34"/>
    <p:sldId id="263" r:id="rId35"/>
    <p:sldId id="264" r:id="rId36"/>
    <p:sldId id="265" r:id="rId37"/>
    <p:sldId id="266" r:id="rId38"/>
    <p:sldId id="267" r:id="rId39"/>
    <p:sldId id="268" r:id="rId40"/>
    <p:sldId id="269" r:id="rId41"/>
    <p:sldId id="270" r:id="rId42"/>
    <p:sldId id="271" r:id="rId43"/>
    <p:sldId id="272" r:id="rId44"/>
    <p:sldId id="273" r:id="rId45"/>
    <p:sldId id="274" r:id="rId46"/>
    <p:sldId id="275" r:id="rId47"/>
    <p:sldId id="276" r:id="rId48"/>
    <p:sldId id="277" r:id="rId49"/>
    <p:sldId id="278" r:id="rId50"/>
    <p:sldId id="279" r:id="rId51"/>
    <p:sldId id="280" r:id="rId52"/>
    <p:sldId id="281" r:id="rId53"/>
    <p:sldId id="282" r:id="rId54"/>
    <p:sldId id="283" r:id="rId55"/>
    <p:sldId id="284" r:id="rId56"/>
    <p:sldId id="285" r:id="rId57"/>
    <p:sldId id="286" r:id="rId58"/>
    <p:sldId id="287" r:id="rId59"/>
    <p:sldId id="288" r:id="rId60"/>
    <p:sldId id="289" r:id="rId61"/>
    <p:sldId id="290" r:id="rId62"/>
    <p:sldId id="291" r:id="rId63"/>
    <p:sldId id="292" r:id="rId64"/>
    <p:sldId id="293" r:id="rId65"/>
    <p:sldId id="294" r:id="rId66"/>
    <p:sldId id="295" r:id="rId67"/>
    <p:sldId id="296" r:id="rId68"/>
    <p:sldId id="297" r:id="rId69"/>
    <p:sldId id="298" r:id="rId70"/>
    <p:sldId id="299" r:id="rId71"/>
    <p:sldId id="300" r:id="rId72"/>
    <p:sldId id="301" r:id="rId73"/>
    <p:sldId id="302" r:id="rId74"/>
    <p:sldId id="303" r:id="rId75"/>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slideMaster" Target="slideMasters/slideMaster17.xml"/><Relationship Id="rId19" Type="http://schemas.openxmlformats.org/officeDocument/2006/relationships/slideMaster" Target="slideMasters/slideMaster18.xml"/><Relationship Id="rId20" Type="http://schemas.openxmlformats.org/officeDocument/2006/relationships/slideMaster" Target="slideMasters/slideMaster19.xml"/><Relationship Id="rId21" Type="http://schemas.openxmlformats.org/officeDocument/2006/relationships/slideMaster" Target="slideMasters/slideMaster20.xml"/><Relationship Id="rId22" Type="http://schemas.openxmlformats.org/officeDocument/2006/relationships/slideMaster" Target="slideMasters/slideMaster21.xml"/><Relationship Id="rId23" Type="http://schemas.openxmlformats.org/officeDocument/2006/relationships/slideMaster" Target="slideMasters/slideMaster22.xml"/><Relationship Id="rId24" Type="http://schemas.openxmlformats.org/officeDocument/2006/relationships/slideMaster" Target="slideMasters/slideMaster23.xml"/><Relationship Id="rId25" Type="http://schemas.openxmlformats.org/officeDocument/2006/relationships/slideMaster" Target="slideMasters/slideMaster24.xml"/><Relationship Id="rId26" Type="http://schemas.openxmlformats.org/officeDocument/2006/relationships/slideMaster" Target="slideMasters/slideMaster25.xml"/><Relationship Id="rId27" Type="http://schemas.openxmlformats.org/officeDocument/2006/relationships/notesMaster" Target="notesMasters/notesMaster1.xml"/><Relationship Id="rId28" Type="http://schemas.openxmlformats.org/officeDocument/2006/relationships/slide" Target="slides/slide1.xml"/><Relationship Id="rId29" Type="http://schemas.openxmlformats.org/officeDocument/2006/relationships/slide" Target="slides/slide2.xml"/><Relationship Id="rId30" Type="http://schemas.openxmlformats.org/officeDocument/2006/relationships/slide" Target="slides/slide3.xml"/><Relationship Id="rId31" Type="http://schemas.openxmlformats.org/officeDocument/2006/relationships/slide" Target="slides/slide4.xml"/><Relationship Id="rId32" Type="http://schemas.openxmlformats.org/officeDocument/2006/relationships/slide" Target="slides/slide5.xml"/><Relationship Id="rId33" Type="http://schemas.openxmlformats.org/officeDocument/2006/relationships/slide" Target="slides/slide6.xml"/><Relationship Id="rId34" Type="http://schemas.openxmlformats.org/officeDocument/2006/relationships/slide" Target="slides/slide7.xml"/><Relationship Id="rId35" Type="http://schemas.openxmlformats.org/officeDocument/2006/relationships/slide" Target="slides/slide8.xml"/><Relationship Id="rId36" Type="http://schemas.openxmlformats.org/officeDocument/2006/relationships/slide" Target="slides/slide9.xml"/><Relationship Id="rId37" Type="http://schemas.openxmlformats.org/officeDocument/2006/relationships/slide" Target="slides/slide10.xml"/><Relationship Id="rId38" Type="http://schemas.openxmlformats.org/officeDocument/2006/relationships/slide" Target="slides/slide11.xml"/><Relationship Id="rId39" Type="http://schemas.openxmlformats.org/officeDocument/2006/relationships/slide" Target="slides/slide12.xml"/><Relationship Id="rId40" Type="http://schemas.openxmlformats.org/officeDocument/2006/relationships/slide" Target="slides/slide13.xml"/><Relationship Id="rId41" Type="http://schemas.openxmlformats.org/officeDocument/2006/relationships/slide" Target="slides/slide14.xml"/><Relationship Id="rId42" Type="http://schemas.openxmlformats.org/officeDocument/2006/relationships/slide" Target="slides/slide15.xml"/><Relationship Id="rId43" Type="http://schemas.openxmlformats.org/officeDocument/2006/relationships/slide" Target="slides/slide16.xml"/><Relationship Id="rId44" Type="http://schemas.openxmlformats.org/officeDocument/2006/relationships/slide" Target="slides/slide17.xml"/><Relationship Id="rId45" Type="http://schemas.openxmlformats.org/officeDocument/2006/relationships/slide" Target="slides/slide18.xml"/><Relationship Id="rId46" Type="http://schemas.openxmlformats.org/officeDocument/2006/relationships/slide" Target="slides/slide19.xml"/><Relationship Id="rId47" Type="http://schemas.openxmlformats.org/officeDocument/2006/relationships/slide" Target="slides/slide20.xml"/><Relationship Id="rId48" Type="http://schemas.openxmlformats.org/officeDocument/2006/relationships/slide" Target="slides/slide21.xml"/><Relationship Id="rId49" Type="http://schemas.openxmlformats.org/officeDocument/2006/relationships/slide" Target="slides/slide22.xml"/><Relationship Id="rId50" Type="http://schemas.openxmlformats.org/officeDocument/2006/relationships/slide" Target="slides/slide23.xml"/><Relationship Id="rId51" Type="http://schemas.openxmlformats.org/officeDocument/2006/relationships/slide" Target="slides/slide24.xml"/><Relationship Id="rId52" Type="http://schemas.openxmlformats.org/officeDocument/2006/relationships/slide" Target="slides/slide25.xml"/><Relationship Id="rId53" Type="http://schemas.openxmlformats.org/officeDocument/2006/relationships/slide" Target="slides/slide26.xml"/><Relationship Id="rId54" Type="http://schemas.openxmlformats.org/officeDocument/2006/relationships/slide" Target="slides/slide27.xml"/><Relationship Id="rId55" Type="http://schemas.openxmlformats.org/officeDocument/2006/relationships/slide" Target="slides/slide28.xml"/><Relationship Id="rId56" Type="http://schemas.openxmlformats.org/officeDocument/2006/relationships/slide" Target="slides/slide29.xml"/><Relationship Id="rId57" Type="http://schemas.openxmlformats.org/officeDocument/2006/relationships/slide" Target="slides/slide30.xml"/><Relationship Id="rId58" Type="http://schemas.openxmlformats.org/officeDocument/2006/relationships/slide" Target="slides/slide31.xml"/><Relationship Id="rId59" Type="http://schemas.openxmlformats.org/officeDocument/2006/relationships/slide" Target="slides/slide32.xml"/><Relationship Id="rId60" Type="http://schemas.openxmlformats.org/officeDocument/2006/relationships/slide" Target="slides/slide33.xml"/><Relationship Id="rId61" Type="http://schemas.openxmlformats.org/officeDocument/2006/relationships/slide" Target="slides/slide34.xml"/><Relationship Id="rId62" Type="http://schemas.openxmlformats.org/officeDocument/2006/relationships/slide" Target="slides/slide35.xml"/><Relationship Id="rId63" Type="http://schemas.openxmlformats.org/officeDocument/2006/relationships/slide" Target="slides/slide36.xml"/><Relationship Id="rId64" Type="http://schemas.openxmlformats.org/officeDocument/2006/relationships/slide" Target="slides/slide37.xml"/><Relationship Id="rId65" Type="http://schemas.openxmlformats.org/officeDocument/2006/relationships/slide" Target="slides/slide38.xml"/><Relationship Id="rId66" Type="http://schemas.openxmlformats.org/officeDocument/2006/relationships/slide" Target="slides/slide39.xml"/><Relationship Id="rId67" Type="http://schemas.openxmlformats.org/officeDocument/2006/relationships/slide" Target="slides/slide40.xml"/><Relationship Id="rId68" Type="http://schemas.openxmlformats.org/officeDocument/2006/relationships/slide" Target="slides/slide41.xml"/><Relationship Id="rId69" Type="http://schemas.openxmlformats.org/officeDocument/2006/relationships/slide" Target="slides/slide42.xml"/><Relationship Id="rId70" Type="http://schemas.openxmlformats.org/officeDocument/2006/relationships/slide" Target="slides/slide43.xml"/><Relationship Id="rId71" Type="http://schemas.openxmlformats.org/officeDocument/2006/relationships/slide" Target="slides/slide44.xml"/><Relationship Id="rId72" Type="http://schemas.openxmlformats.org/officeDocument/2006/relationships/slide" Target="slides/slide45.xml"/><Relationship Id="rId73" Type="http://schemas.openxmlformats.org/officeDocument/2006/relationships/slide" Target="slides/slide46.xml"/><Relationship Id="rId74" Type="http://schemas.openxmlformats.org/officeDocument/2006/relationships/slide" Target="slides/slide47.xml"/><Relationship Id="rId75" Type="http://schemas.openxmlformats.org/officeDocument/2006/relationships/slide" Target="slides/slide48.xml"/><Relationship Id="rId76"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6.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PlaceHolder 1"/>
          <p:cNvSpPr>
            <a:spLocks noGrp="1"/>
          </p:cNvSpPr>
          <p:nvPr>
            <p:ph type="sldImg"/>
          </p:nvPr>
        </p:nvSpPr>
        <p:spPr>
          <a:xfrm>
            <a:off x="0" y="764280"/>
            <a:ext cx="0" cy="0"/>
          </a:xfrm>
          <a:prstGeom prst="rect">
            <a:avLst/>
          </a:prstGeom>
          <a:noFill/>
          <a:ln w="0">
            <a:noFill/>
          </a:ln>
        </p:spPr>
        <p:txBody>
          <a:bodyPr lIns="0" rIns="0" tIns="0" bIns="0" anchor="ctr">
            <a:noAutofit/>
          </a:bodyPr>
          <a:p>
            <a:r>
              <a:rPr b="0" lang="en-US" sz="1800" strike="noStrike" u="none">
                <a:solidFill>
                  <a:schemeClr val="dk1"/>
                </a:solidFill>
                <a:uFillTx/>
                <a:latin typeface="Calibri Light"/>
              </a:rPr>
              <a:t>Click to move the slide</a:t>
            </a:r>
            <a:endParaRPr b="0" lang="en-US" sz="1800" strike="noStrike" u="none">
              <a:solidFill>
                <a:schemeClr val="dk1"/>
              </a:solidFill>
              <a:uFillTx/>
              <a:latin typeface="Calibri Light"/>
            </a:endParaRPr>
          </a:p>
        </p:txBody>
      </p:sp>
      <p:sp>
        <p:nvSpPr>
          <p:cNvPr id="112" name="PlaceHolder 2"/>
          <p:cNvSpPr>
            <a:spLocks noGrp="1"/>
          </p:cNvSpPr>
          <p:nvPr>
            <p:ph type="body"/>
          </p:nvPr>
        </p:nvSpPr>
        <p:spPr>
          <a:xfrm>
            <a:off x="777240" y="4777560"/>
            <a:ext cx="6217560" cy="4525920"/>
          </a:xfrm>
          <a:prstGeom prst="rect">
            <a:avLst/>
          </a:prstGeom>
          <a:noFill/>
          <a:ln w="0">
            <a:noFill/>
          </a:ln>
        </p:spPr>
        <p:txBody>
          <a:bodyPr lIns="0" rIns="0" tIns="0" bIns="0" anchor="t">
            <a:noAutofit/>
          </a:bodyPr>
          <a:p>
            <a:pPr marL="216000" indent="-216000">
              <a:buNone/>
            </a:pPr>
            <a:r>
              <a:rPr b="0" lang="en-US" sz="2000" strike="noStrike" u="none">
                <a:solidFill>
                  <a:srgbClr val="000000"/>
                </a:solidFill>
                <a:uFillTx/>
                <a:latin typeface="Arial"/>
              </a:rPr>
              <a:t>Click to edit the notes format</a:t>
            </a:r>
            <a:endParaRPr b="0" lang="en-US" sz="2000" strike="noStrike" u="none">
              <a:solidFill>
                <a:srgbClr val="000000"/>
              </a:solidFill>
              <a:uFillTx/>
              <a:latin typeface="Arial"/>
            </a:endParaRPr>
          </a:p>
        </p:txBody>
      </p:sp>
      <p:sp>
        <p:nvSpPr>
          <p:cNvPr id="113" name="PlaceHolder 3"/>
          <p:cNvSpPr>
            <a:spLocks noGrp="1"/>
          </p:cNvSpPr>
          <p:nvPr>
            <p:ph type="hdr"/>
          </p:nvPr>
        </p:nvSpPr>
        <p:spPr>
          <a:xfrm>
            <a:off x="0" y="0"/>
            <a:ext cx="3372840" cy="502560"/>
          </a:xfrm>
          <a:prstGeom prst="rect">
            <a:avLst/>
          </a:prstGeom>
          <a:noFill/>
          <a:ln w="0">
            <a:noFill/>
          </a:ln>
        </p:spPr>
        <p:txBody>
          <a:bodyPr lIns="0" rIns="0" tIns="0" bIns="0" anchor="t">
            <a:noAutofit/>
          </a:bodyPr>
          <a:p>
            <a:pPr indent="0">
              <a:buNone/>
            </a:pPr>
            <a:r>
              <a:rPr b="0" lang="en-US" sz="1400" strike="noStrike" u="none">
                <a:solidFill>
                  <a:srgbClr val="000000"/>
                </a:solidFill>
                <a:uFillTx/>
                <a:latin typeface="Times New Roman"/>
              </a:rPr>
              <a:t>&lt;header&gt;</a:t>
            </a:r>
            <a:endParaRPr b="0" lang="en-US" sz="1400" strike="noStrike" u="none">
              <a:solidFill>
                <a:srgbClr val="000000"/>
              </a:solidFill>
              <a:uFillTx/>
              <a:latin typeface="Times New Roman"/>
            </a:endParaRPr>
          </a:p>
        </p:txBody>
      </p:sp>
      <p:sp>
        <p:nvSpPr>
          <p:cNvPr id="114" name="PlaceHolder 4"/>
          <p:cNvSpPr>
            <a:spLocks noGrp="1"/>
          </p:cNvSpPr>
          <p:nvPr>
            <p:ph type="dt" idx="37"/>
          </p:nvPr>
        </p:nvSpPr>
        <p:spPr>
          <a:xfrm>
            <a:off x="4399200" y="0"/>
            <a:ext cx="3372840" cy="502560"/>
          </a:xfrm>
          <a:prstGeom prst="rect">
            <a:avLst/>
          </a:prstGeom>
          <a:noFill/>
          <a:ln w="0">
            <a:noFill/>
          </a:ln>
        </p:spPr>
        <p:txBody>
          <a:bodyPr lIns="0" rIns="0" tIns="0" bIns="0" anchor="t">
            <a:noAutofit/>
          </a:bodyPr>
          <a:lstStyle>
            <a:lvl1pPr indent="0" algn="r">
              <a:buNone/>
              <a:defRPr b="0" lang="en-US" sz="1400" strike="noStrike" u="none">
                <a:solidFill>
                  <a:srgbClr val="000000"/>
                </a:solidFill>
                <a:uFillTx/>
                <a:latin typeface="Times New Roman"/>
              </a:defRPr>
            </a:lvl1pPr>
          </a:lstStyle>
          <a:p>
            <a:pPr indent="0" algn="r">
              <a:buNone/>
            </a:pPr>
            <a:r>
              <a:rPr b="0" lang="en-US" sz="1400" strike="noStrike" u="none">
                <a:solidFill>
                  <a:srgbClr val="000000"/>
                </a:solidFill>
                <a:uFillTx/>
                <a:latin typeface="Times New Roman"/>
              </a:rPr>
              <a:t>&lt;date/time&gt;</a:t>
            </a:r>
            <a:endParaRPr b="0" lang="en-US" sz="1400" strike="noStrike" u="none">
              <a:solidFill>
                <a:srgbClr val="000000"/>
              </a:solidFill>
              <a:uFillTx/>
              <a:latin typeface="Times New Roman"/>
            </a:endParaRPr>
          </a:p>
        </p:txBody>
      </p:sp>
      <p:sp>
        <p:nvSpPr>
          <p:cNvPr id="115" name="PlaceHolder 5"/>
          <p:cNvSpPr>
            <a:spLocks noGrp="1"/>
          </p:cNvSpPr>
          <p:nvPr>
            <p:ph type="ftr" idx="38"/>
          </p:nvPr>
        </p:nvSpPr>
        <p:spPr>
          <a:xfrm>
            <a:off x="0" y="9555480"/>
            <a:ext cx="3372840" cy="502560"/>
          </a:xfrm>
          <a:prstGeom prst="rect">
            <a:avLst/>
          </a:prstGeom>
          <a:noFill/>
          <a:ln w="0">
            <a:noFill/>
          </a:ln>
        </p:spPr>
        <p:txBody>
          <a:bodyPr lIns="0" rIns="0" tIns="0" bIns="0" anchor="b">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116" name="PlaceHolder 6"/>
          <p:cNvSpPr>
            <a:spLocks noGrp="1"/>
          </p:cNvSpPr>
          <p:nvPr>
            <p:ph type="sldNum" idx="39"/>
          </p:nvPr>
        </p:nvSpPr>
        <p:spPr>
          <a:xfrm>
            <a:off x="4399200" y="9555480"/>
            <a:ext cx="3372840" cy="502560"/>
          </a:xfrm>
          <a:prstGeom prst="rect">
            <a:avLst/>
          </a:prstGeom>
          <a:noFill/>
          <a:ln w="0">
            <a:noFill/>
          </a:ln>
        </p:spPr>
        <p:txBody>
          <a:bodyPr lIns="0" rIns="0" tIns="0" bIns="0" anchor="b">
            <a:noAutofit/>
          </a:bodyPr>
          <a:lstStyle>
            <a:lvl1pPr indent="0" algn="r">
              <a:buNone/>
              <a:defRPr b="0" lang="en-US" sz="1400" strike="noStrike" u="none">
                <a:solidFill>
                  <a:srgbClr val="000000"/>
                </a:solidFill>
                <a:uFillTx/>
                <a:latin typeface="Times New Roman"/>
              </a:defRPr>
            </a:lvl1pPr>
          </a:lstStyle>
          <a:p>
            <a:pPr indent="0" algn="r">
              <a:buNone/>
            </a:pPr>
            <a:fld id="{DACF9941-6541-49A3-966F-7DA940D3466C}" type="slidenum">
              <a:rPr b="0" lang="en-US" sz="1400" strike="noStrike" u="none">
                <a:solidFill>
                  <a:srgbClr val="000000"/>
                </a:solidFill>
                <a:uFillTx/>
                <a:latin typeface="Times New Roman"/>
              </a:rPr>
              <a:t>&lt;number&gt;</a:t>
            </a:fld>
            <a:endParaRPr b="0" lang="en-US" sz="1400" strike="noStrike" u="none">
              <a:solidFill>
                <a:srgbClr val="000000"/>
              </a:solidFill>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PlaceHolder 1"/>
          <p:cNvSpPr>
            <a:spLocks noGrp="1"/>
          </p:cNvSpPr>
          <p:nvPr>
            <p:ph type="sldImg"/>
          </p:nvPr>
        </p:nvSpPr>
        <p:spPr>
          <a:xfrm>
            <a:off x="1143000" y="685800"/>
            <a:ext cx="4571640" cy="3428640"/>
          </a:xfrm>
          <a:prstGeom prst="rect">
            <a:avLst/>
          </a:prstGeom>
          <a:ln w="0">
            <a:noFill/>
          </a:ln>
        </p:spPr>
      </p:sp>
      <p:sp>
        <p:nvSpPr>
          <p:cNvPr id="231" name="PlaceHolder 2"/>
          <p:cNvSpPr>
            <a:spLocks noGrp="1"/>
          </p:cNvSpPr>
          <p:nvPr>
            <p:ph type="body"/>
          </p:nvPr>
        </p:nvSpPr>
        <p:spPr>
          <a:xfrm>
            <a:off x="685800" y="4343400"/>
            <a:ext cx="5486040" cy="4114440"/>
          </a:xfrm>
          <a:prstGeom prst="rect">
            <a:avLst/>
          </a:prstGeom>
          <a:noFill/>
          <a:ln w="0">
            <a:noFill/>
          </a:ln>
        </p:spPr>
        <p:txBody>
          <a:bodyPr lIns="91440" rIns="91440" tIns="45720" bIns="45720" anchor="t">
            <a:noAutofit/>
          </a:bodyPr>
          <a:p>
            <a:pPr marL="216000" indent="-216000">
              <a:buNone/>
            </a:pPr>
            <a:endParaRPr b="0" lang="en-US" sz="1800" strike="noStrike" u="none">
              <a:solidFill>
                <a:srgbClr val="000000"/>
              </a:solidFill>
              <a:uFillTx/>
              <a:latin typeface="Arial"/>
            </a:endParaRPr>
          </a:p>
        </p:txBody>
      </p:sp>
      <p:sp>
        <p:nvSpPr>
          <p:cNvPr id="232" name="PlaceHolder 3"/>
          <p:cNvSpPr>
            <a:spLocks noGrp="1"/>
          </p:cNvSpPr>
          <p:nvPr>
            <p:ph type="sldNum" idx="40"/>
          </p:nvPr>
        </p:nvSpPr>
        <p:spPr>
          <a:xfrm>
            <a:off x="3884760" y="8685360"/>
            <a:ext cx="2971440" cy="456840"/>
          </a:xfrm>
          <a:prstGeom prst="rect">
            <a:avLst/>
          </a:prstGeom>
          <a:noFill/>
          <a:ln w="0">
            <a:noFill/>
          </a:ln>
        </p:spPr>
        <p:txBody>
          <a:bodyPr lIns="91440" rIns="91440" tIns="45720" bIns="45720" anchor="b">
            <a:noAutofit/>
          </a:bodyPr>
          <a:lstStyle>
            <a:lvl1pPr indent="0" algn="r">
              <a:lnSpc>
                <a:spcPct val="100000"/>
              </a:lnSpc>
              <a:buNone/>
              <a:defRPr b="0" lang="en-US" sz="1200" strike="noStrike" u="none">
                <a:solidFill>
                  <a:srgbClr val="000000"/>
                </a:solidFill>
                <a:uFillTx/>
                <a:latin typeface="Times New Roman"/>
              </a:defRPr>
            </a:lvl1pPr>
          </a:lstStyle>
          <a:p>
            <a:pPr indent="0" algn="r">
              <a:lnSpc>
                <a:spcPct val="100000"/>
              </a:lnSpc>
              <a:buNone/>
            </a:pPr>
            <a:fld id="{7F8F3B38-0446-47CF-9350-079394419FCE}" type="slidenum">
              <a:rPr b="0" lang="en-US" sz="1200" strike="noStrike" u="none">
                <a:solidFill>
                  <a:srgbClr val="000000"/>
                </a:solidFill>
                <a:uFillTx/>
                <a:latin typeface="Times New Roman"/>
              </a:rPr>
              <a:t>&lt;number&gt;</a:t>
            </a:fld>
            <a:endParaRPr b="0" lang="en-US" sz="1200" strike="noStrike" u="none">
              <a:solidFill>
                <a:srgbClr val="000000"/>
              </a:solidFill>
              <a:uFillTx/>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 Slide">
    <p:spTree>
      <p:nvGrpSpPr>
        <p:cNvPr id="1" name=""/>
        <p:cNvGrpSpPr/>
        <p:nvPr/>
      </p:nvGrpSpPr>
      <p:grpSpPr>
        <a:xfrm>
          <a:off x="0" y="0"/>
          <a:ext cx="0" cy="0"/>
          <a:chOff x="0" y="0"/>
          <a:chExt cx="0" cy="0"/>
        </a:xfrm>
      </p:grpSpPr>
      <p:sp>
        <p:nvSpPr>
          <p:cNvPr id="1" name="PlaceHolder 1"/>
          <p:cNvSpPr>
            <a:spLocks noGrp="1"/>
          </p:cNvSpPr>
          <p:nvPr>
            <p:ph type="title"/>
          </p:nvPr>
        </p:nvSpPr>
        <p:spPr>
          <a:xfrm>
            <a:off x="492840" y="499680"/>
            <a:ext cx="8079120" cy="1657800"/>
          </a:xfrm>
          <a:prstGeom prst="rect">
            <a:avLst/>
          </a:prstGeom>
          <a:noFill/>
          <a:ln w="0">
            <a:noFill/>
          </a:ln>
        </p:spPr>
        <p:txBody>
          <a:bodyPr lIns="0" rIns="0" tIns="0" bIns="0" anchor="ctr">
            <a:noAutofit/>
          </a:bodyPr>
          <a:p>
            <a:pPr indent="0">
              <a:buNone/>
            </a:pPr>
            <a:endParaRPr b="0" lang="en-US" sz="1800" strike="noStrike" u="none">
              <a:solidFill>
                <a:schemeClr val="dk1"/>
              </a:solidFill>
              <a:uFillTx/>
              <a:latin typeface="Calibri Light"/>
            </a:endParaRPr>
          </a:p>
        </p:txBody>
      </p:sp>
      <p:sp>
        <p:nvSpPr>
          <p:cNvPr id="2" name="PlaceHolder 2"/>
          <p:cNvSpPr>
            <a:spLocks noGrp="1"/>
          </p:cNvSpPr>
          <p:nvPr>
            <p:ph type="subTitle"/>
          </p:nvPr>
        </p:nvSpPr>
        <p:spPr>
          <a:xfrm>
            <a:off x="507240" y="1993320"/>
            <a:ext cx="8065080" cy="3765960"/>
          </a:xfrm>
          <a:prstGeom prst="rect">
            <a:avLst/>
          </a:prstGeom>
          <a:noFill/>
          <a:ln w="0">
            <a:noFill/>
          </a:ln>
        </p:spPr>
        <p:txBody>
          <a:bodyPr lIns="0" rIns="0" tIns="0" bIns="0" anchor="ctr">
            <a:noAutofit/>
          </a:bodyPr>
          <a:p>
            <a:pPr indent="0" algn="ctr">
              <a:buNone/>
            </a:pPr>
            <a:endParaRPr b="0" lang="en-US" sz="3200" strike="noStrike" u="none">
              <a:solidFill>
                <a:srgbClr val="ffffff"/>
              </a:solidFill>
              <a:uFillTx/>
              <a:latin typeface="Arial"/>
            </a:endParaRP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mparison">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6" name="PlaceHolder 1"/>
          <p:cNvSpPr>
            <a:spLocks noGrp="1"/>
          </p:cNvSpPr>
          <p:nvPr>
            <p:ph type="title"/>
          </p:nvPr>
        </p:nvSpPr>
        <p:spPr>
          <a:xfrm>
            <a:off x="492840" y="499680"/>
            <a:ext cx="8079120" cy="1657800"/>
          </a:xfrm>
          <a:prstGeom prst="rect">
            <a:avLst/>
          </a:prstGeom>
          <a:noFill/>
          <a:ln w="0">
            <a:noFill/>
          </a:ln>
        </p:spPr>
        <p:txBody>
          <a:bodyPr lIns="0" rIns="0" tIns="0" bIns="0" anchor="ctr">
            <a:noAutofit/>
          </a:bodyPr>
          <a:p>
            <a:pPr indent="0">
              <a:buNone/>
            </a:pPr>
            <a:endParaRPr b="0" lang="en-US" sz="1800" strike="noStrike" u="none">
              <a:solidFill>
                <a:schemeClr val="dk1"/>
              </a:solidFill>
              <a:uFillTx/>
              <a:latin typeface="Calibri Light"/>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p:spTree>
      <p:nvGrpSpPr>
        <p:cNvPr id="1" name=""/>
        <p:cNvGrpSpPr/>
        <p:nvPr/>
      </p:nvGrpSpPr>
      <p:grpSpPr>
        <a:xfrm>
          <a:off x="0" y="0"/>
          <a:ext cx="0" cy="0"/>
          <a:chOff x="0" y="0"/>
          <a:chExt cx="0" cy="0"/>
        </a:xfrm>
      </p:grpSpPr>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WALKIN - Prints in GRAYSCAL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Use for slides with Software Code">
    <p:spTree>
      <p:nvGrpSpPr>
        <p:cNvPr id="1" name=""/>
        <p:cNvGrpSpPr/>
        <p:nvPr/>
      </p:nvGrpSpPr>
      <p:grpSpPr>
        <a:xfrm>
          <a:off x="0" y="0"/>
          <a:ext cx="0" cy="0"/>
          <a:chOff x="0" y="0"/>
          <a:chExt cx="0" cy="0"/>
        </a:xfrm>
      </p:grpSpPr>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p:spTree>
      <p:nvGrpSpPr>
        <p:cNvPr id="1" name=""/>
        <p:cNvGrpSpPr/>
        <p:nvPr/>
      </p:nvGrpSpPr>
      <p:grpSpPr>
        <a:xfrm>
          <a:off x="0" y="0"/>
          <a:ext cx="0" cy="0"/>
          <a:chOff x="0" y="0"/>
          <a:chExt cx="0" cy="0"/>
        </a:xfrm>
      </p:grpSpPr>
      <p:sp>
        <p:nvSpPr>
          <p:cNvPr id="46" name="PlaceHolder 1"/>
          <p:cNvSpPr>
            <a:spLocks noGrp="1"/>
          </p:cNvSpPr>
          <p:nvPr>
            <p:ph type="title"/>
          </p:nvPr>
        </p:nvSpPr>
        <p:spPr>
          <a:xfrm>
            <a:off x="492840" y="499680"/>
            <a:ext cx="8079120" cy="1657800"/>
          </a:xfrm>
          <a:prstGeom prst="rect">
            <a:avLst/>
          </a:prstGeom>
          <a:noFill/>
          <a:ln w="0">
            <a:noFill/>
          </a:ln>
        </p:spPr>
        <p:txBody>
          <a:bodyPr lIns="0" rIns="0" tIns="0" bIns="0" anchor="ctr">
            <a:noAutofit/>
          </a:bodyPr>
          <a:p>
            <a:pPr indent="0">
              <a:buNone/>
            </a:pPr>
            <a:endParaRPr b="0" lang="en-US" sz="1800" strike="noStrike" u="none">
              <a:solidFill>
                <a:schemeClr val="dk1"/>
              </a:solidFill>
              <a:uFillTx/>
              <a:latin typeface="Calibri Light"/>
            </a:endParaRPr>
          </a:p>
        </p:txBody>
      </p:sp>
      <p:sp>
        <p:nvSpPr>
          <p:cNvPr id="47" name="PlaceHolder 2"/>
          <p:cNvSpPr>
            <a:spLocks noGrp="1"/>
          </p:cNvSpPr>
          <p:nvPr>
            <p:ph type="subTitle"/>
          </p:nvPr>
        </p:nvSpPr>
        <p:spPr>
          <a:xfrm>
            <a:off x="507240" y="1993320"/>
            <a:ext cx="8065080" cy="3765960"/>
          </a:xfrm>
          <a:prstGeom prst="rect">
            <a:avLst/>
          </a:prstGeom>
          <a:noFill/>
          <a:ln w="0">
            <a:noFill/>
          </a:ln>
        </p:spPr>
        <p:txBody>
          <a:bodyPr lIns="0" rIns="0" tIns="0" bIns="0" anchor="ctr">
            <a:noAutofit/>
          </a:bodyPr>
          <a:p>
            <a:pPr indent="0" algn="ctr">
              <a:buNone/>
            </a:pPr>
            <a:endParaRPr b="0" lang="en-US" sz="3200" strike="noStrike" u="none">
              <a:solidFill>
                <a:srgbClr val="ffffff"/>
              </a:solidFill>
              <a:uFillTx/>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9803BBC3-E81B-487F-84C6-FA5F1A8E1399}" type="slidenum">
              <a:t>&lt;#&gt;</a:t>
            </a:fld>
          </a:p>
        </p:txBody>
      </p:sp>
      <p:sp>
        <p:nvSpPr>
          <p:cNvPr id="6" name="PlaceHolder 5"/>
          <p:cNvSpPr>
            <a:spLocks noGrp="1"/>
          </p:cNvSpPr>
          <p:nvPr>
            <p:ph type="dt" idx="4"/>
          </p:nvPr>
        </p:nvSpPr>
        <p:spPr/>
        <p:txBody>
          <a:bodyPr/>
          <a:p>
            <a:r>
              <a:rPr lang="en-US"/>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Title and Vertical Text">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1F054F1C-8B62-4EAB-91C4-C6E4C109B4A8}" type="slidenum">
              <a:t>&lt;#&gt;</a:t>
            </a:fld>
          </a:p>
        </p:txBody>
      </p:sp>
      <p:sp>
        <p:nvSpPr>
          <p:cNvPr id="4" name="PlaceHolder 3"/>
          <p:cNvSpPr>
            <a:spLocks noGrp="1"/>
          </p:cNvSpPr>
          <p:nvPr>
            <p:ph type="dt" idx="7"/>
          </p:nvPr>
        </p:nvSpPr>
        <p:spPr/>
        <p:txBody>
          <a:bodyPr/>
          <a:p>
            <a:r>
              <a:rPr lang="en-US"/>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Vertical Title and Text">
    <p:spTree>
      <p:nvGrpSpPr>
        <p:cNvPr id="1" name=""/>
        <p:cNvGrpSpPr/>
        <p:nvPr/>
      </p:nvGrpSpPr>
      <p:grpSpPr>
        <a:xfrm>
          <a:off x="0" y="0"/>
          <a:ext cx="0" cy="0"/>
          <a:chOff x="0" y="0"/>
          <a:chExt cx="0" cy="0"/>
        </a:xfrm>
      </p:grpSpPr>
      <p:sp>
        <p:nvSpPr>
          <p:cNvPr id="2" name="PlaceHolder 1"/>
          <p:cNvSpPr>
            <a:spLocks noGrp="1"/>
          </p:cNvSpPr>
          <p:nvPr>
            <p:ph type="ftr" idx="11"/>
          </p:nvPr>
        </p:nvSpPr>
        <p:spPr/>
        <p:txBody>
          <a:bodyPr/>
          <a:p>
            <a:r>
              <a:t>Footer</a:t>
            </a:r>
          </a:p>
        </p:txBody>
      </p:sp>
      <p:sp>
        <p:nvSpPr>
          <p:cNvPr id="3" name="PlaceHolder 2"/>
          <p:cNvSpPr>
            <a:spLocks noGrp="1"/>
          </p:cNvSpPr>
          <p:nvPr>
            <p:ph type="sldNum" idx="12"/>
          </p:nvPr>
        </p:nvSpPr>
        <p:spPr/>
        <p:txBody>
          <a:bodyPr/>
          <a:p>
            <a:fld id="{F2DB58C0-C50E-4B41-80CF-B5B8BC2E31F4}" type="slidenum">
              <a:t>&lt;#&gt;</a:t>
            </a:fld>
          </a:p>
        </p:txBody>
      </p:sp>
      <p:sp>
        <p:nvSpPr>
          <p:cNvPr id="4" name="PlaceHolder 3"/>
          <p:cNvSpPr>
            <a:spLocks noGrp="1"/>
          </p:cNvSpPr>
          <p:nvPr>
            <p:ph type="dt" idx="10"/>
          </p:nvPr>
        </p:nvSpPr>
        <p:spPr/>
        <p:txBody>
          <a:bodyPr/>
          <a:p>
            <a:r>
              <a:rPr lang="en-US"/>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Default 1">
    <p:spTree>
      <p:nvGrpSpPr>
        <p:cNvPr id="1" name=""/>
        <p:cNvGrpSpPr/>
        <p:nvPr/>
      </p:nvGrpSpPr>
      <p:grpSpPr>
        <a:xfrm>
          <a:off x="0" y="0"/>
          <a:ext cx="0" cy="0"/>
          <a:chOff x="0" y="0"/>
          <a:chExt cx="0" cy="0"/>
        </a:xfrm>
      </p:grpSpPr>
      <p:sp>
        <p:nvSpPr>
          <p:cNvPr id="63" name="PlaceHolder 1"/>
          <p:cNvSpPr>
            <a:spLocks noGrp="1"/>
          </p:cNvSpPr>
          <p:nvPr>
            <p:ph type="title"/>
          </p:nvPr>
        </p:nvSpPr>
        <p:spPr>
          <a:xfrm>
            <a:off x="492840" y="499680"/>
            <a:ext cx="8079120" cy="1657800"/>
          </a:xfrm>
          <a:prstGeom prst="rect">
            <a:avLst/>
          </a:prstGeom>
          <a:noFill/>
          <a:ln w="0">
            <a:noFill/>
          </a:ln>
        </p:spPr>
        <p:txBody>
          <a:bodyPr lIns="0" rIns="0" tIns="0" bIns="0" anchor="ctr">
            <a:noAutofit/>
          </a:bodyPr>
          <a:p>
            <a:pPr indent="0">
              <a:buNone/>
            </a:pPr>
            <a:endParaRPr b="0" lang="en-US" sz="1800" strike="noStrike" u="none">
              <a:solidFill>
                <a:schemeClr val="dk1"/>
              </a:solidFill>
              <a:uFillTx/>
              <a:latin typeface="Calibri Light"/>
            </a:endParaRPr>
          </a:p>
        </p:txBody>
      </p:sp>
      <p:sp>
        <p:nvSpPr>
          <p:cNvPr id="64" name="PlaceHolder 2"/>
          <p:cNvSpPr>
            <a:spLocks noGrp="1"/>
          </p:cNvSpPr>
          <p:nvPr>
            <p:ph/>
          </p:nvPr>
        </p:nvSpPr>
        <p:spPr>
          <a:xfrm>
            <a:off x="507240" y="1993320"/>
            <a:ext cx="8065080" cy="3765960"/>
          </a:xfrm>
          <a:prstGeom prst="rect">
            <a:avLst/>
          </a:prstGeom>
          <a:noFill/>
          <a:ln w="0">
            <a:noFill/>
          </a:ln>
        </p:spPr>
        <p:txBody>
          <a:bodyPr lIns="0" rIns="0" tIns="0" bIns="0" anchor="t">
            <a:normAutofit/>
          </a:bodyPr>
          <a:p>
            <a:pPr indent="0">
              <a:lnSpc>
                <a:spcPct val="85000"/>
              </a:lnSpc>
              <a:spcBef>
                <a:spcPts val="1417"/>
              </a:spcBef>
              <a:buNone/>
            </a:pPr>
            <a:endParaRPr b="0" lang="en-US" sz="2400" strike="noStrike" u="none">
              <a:solidFill>
                <a:schemeClr val="dk1">
                  <a:lumMod val="85000"/>
                  <a:lumOff val="15000"/>
                </a:schemeClr>
              </a:solidFill>
              <a:uFillTx/>
              <a:latin typeface="Calibri Light"/>
            </a:endParaRPr>
          </a:p>
        </p:txBody>
      </p:sp>
      <p:sp>
        <p:nvSpPr>
          <p:cNvPr id="4" name="PlaceHolder 3"/>
          <p:cNvSpPr>
            <a:spLocks noGrp="1"/>
          </p:cNvSpPr>
          <p:nvPr>
            <p:ph type="ftr" idx="14"/>
          </p:nvPr>
        </p:nvSpPr>
        <p:spPr/>
        <p:txBody>
          <a:bodyPr/>
          <a:p>
            <a:r>
              <a:t>Footer</a:t>
            </a:r>
          </a:p>
        </p:txBody>
      </p:sp>
      <p:sp>
        <p:nvSpPr>
          <p:cNvPr id="5" name="PlaceHolder 4"/>
          <p:cNvSpPr>
            <a:spLocks noGrp="1"/>
          </p:cNvSpPr>
          <p:nvPr>
            <p:ph type="sldNum" idx="15"/>
          </p:nvPr>
        </p:nvSpPr>
        <p:spPr/>
        <p:txBody>
          <a:bodyPr/>
          <a:p>
            <a:fld id="{4B4E4111-92A1-47C7-B027-518A127606F5}" type="slidenum">
              <a:t>&lt;#&gt;</a:t>
            </a:fld>
          </a:p>
        </p:txBody>
      </p:sp>
      <p:sp>
        <p:nvSpPr>
          <p:cNvPr id="6" name="PlaceHolder 5"/>
          <p:cNvSpPr>
            <a:spLocks noGrp="1"/>
          </p:cNvSpPr>
          <p:nvPr>
            <p:ph type="dt" idx="13"/>
          </p:nvPr>
        </p:nvSpPr>
        <p:spPr/>
        <p:txBody>
          <a:bodyPr/>
          <a:p>
            <a:r>
              <a:rPr lang="en-US"/>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ection Header">
    <p:spTree>
      <p:nvGrpSpPr>
        <p:cNvPr id="1" name=""/>
        <p:cNvGrpSpPr/>
        <p:nvPr/>
      </p:nvGrpSpPr>
      <p:grpSpPr>
        <a:xfrm>
          <a:off x="0" y="0"/>
          <a:ext cx="0" cy="0"/>
          <a:chOff x="0" y="0"/>
          <a:chExt cx="0" cy="0"/>
        </a:xfrm>
      </p:grpSpPr>
      <p:sp>
        <p:nvSpPr>
          <p:cNvPr id="2" name="PlaceHolder 1"/>
          <p:cNvSpPr>
            <a:spLocks noGrp="1"/>
          </p:cNvSpPr>
          <p:nvPr>
            <p:ph type="ftr" idx="17"/>
          </p:nvPr>
        </p:nvSpPr>
        <p:spPr/>
        <p:txBody>
          <a:bodyPr/>
          <a:p>
            <a:r>
              <a:t>Footer</a:t>
            </a:r>
          </a:p>
        </p:txBody>
      </p:sp>
      <p:sp>
        <p:nvSpPr>
          <p:cNvPr id="3" name="PlaceHolder 2"/>
          <p:cNvSpPr>
            <a:spLocks noGrp="1"/>
          </p:cNvSpPr>
          <p:nvPr>
            <p:ph type="sldNum" idx="18"/>
          </p:nvPr>
        </p:nvSpPr>
        <p:spPr/>
        <p:txBody>
          <a:bodyPr/>
          <a:p>
            <a:fld id="{EB56B55B-DCA4-405D-91BB-97EB05987569}" type="slidenum">
              <a:t>&lt;#&gt;</a:t>
            </a:fld>
          </a:p>
        </p:txBody>
      </p:sp>
      <p:sp>
        <p:nvSpPr>
          <p:cNvPr id="4" name="PlaceHolder 3"/>
          <p:cNvSpPr>
            <a:spLocks noGrp="1"/>
          </p:cNvSpPr>
          <p:nvPr>
            <p:ph type="dt" idx="16"/>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2_Title and Content">
    <p:spTree>
      <p:nvGrpSpPr>
        <p:cNvPr id="1" name=""/>
        <p:cNvGrpSpPr/>
        <p:nvPr/>
      </p:nvGrpSpPr>
      <p:grpSpPr>
        <a:xfrm>
          <a:off x="0" y="0"/>
          <a:ext cx="0" cy="0"/>
          <a:chOff x="0" y="0"/>
          <a:chExt cx="0" cy="0"/>
        </a:xfrm>
      </p:grpSpPr>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2">
    <p:spTree>
      <p:nvGrpSpPr>
        <p:cNvPr id="1" name=""/>
        <p:cNvGrpSpPr/>
        <p:nvPr/>
      </p:nvGrpSpPr>
      <p:grpSpPr>
        <a:xfrm>
          <a:off x="0" y="0"/>
          <a:ext cx="0" cy="0"/>
          <a:chOff x="0" y="0"/>
          <a:chExt cx="0" cy="0"/>
        </a:xfrm>
      </p:grpSpPr>
      <p:sp>
        <p:nvSpPr>
          <p:cNvPr id="76" name="PlaceHolder 1"/>
          <p:cNvSpPr>
            <a:spLocks noGrp="1"/>
          </p:cNvSpPr>
          <p:nvPr>
            <p:ph type="title"/>
          </p:nvPr>
        </p:nvSpPr>
        <p:spPr>
          <a:xfrm>
            <a:off x="492840" y="499680"/>
            <a:ext cx="8079120" cy="1657800"/>
          </a:xfrm>
          <a:prstGeom prst="rect">
            <a:avLst/>
          </a:prstGeom>
          <a:noFill/>
          <a:ln w="0">
            <a:noFill/>
          </a:ln>
        </p:spPr>
        <p:txBody>
          <a:bodyPr lIns="0" rIns="0" tIns="0" bIns="0" anchor="ctr">
            <a:noAutofit/>
          </a:bodyPr>
          <a:p>
            <a:pPr indent="0">
              <a:buNone/>
            </a:pPr>
            <a:endParaRPr b="0" lang="en-US" sz="1800" strike="noStrike" u="none">
              <a:solidFill>
                <a:schemeClr val="dk1"/>
              </a:solidFill>
              <a:uFillTx/>
              <a:latin typeface="Calibri Light"/>
            </a:endParaRPr>
          </a:p>
        </p:txBody>
      </p:sp>
      <p:sp>
        <p:nvSpPr>
          <p:cNvPr id="77" name="PlaceHolder 2"/>
          <p:cNvSpPr>
            <a:spLocks noGrp="1"/>
          </p:cNvSpPr>
          <p:nvPr>
            <p:ph/>
          </p:nvPr>
        </p:nvSpPr>
        <p:spPr>
          <a:xfrm>
            <a:off x="507240" y="1993320"/>
            <a:ext cx="3935520" cy="3765960"/>
          </a:xfrm>
          <a:prstGeom prst="rect">
            <a:avLst/>
          </a:prstGeom>
          <a:noFill/>
          <a:ln w="0">
            <a:noFill/>
          </a:ln>
        </p:spPr>
        <p:txBody>
          <a:bodyPr lIns="0" rIns="0" tIns="0" bIns="0" anchor="t">
            <a:normAutofit/>
          </a:bodyPr>
          <a:p>
            <a:pPr indent="0">
              <a:lnSpc>
                <a:spcPct val="85000"/>
              </a:lnSpc>
              <a:spcBef>
                <a:spcPts val="1417"/>
              </a:spcBef>
              <a:buNone/>
            </a:pPr>
            <a:endParaRPr b="0" lang="en-US" sz="2400" strike="noStrike" u="none">
              <a:solidFill>
                <a:schemeClr val="dk1">
                  <a:lumMod val="85000"/>
                  <a:lumOff val="15000"/>
                </a:schemeClr>
              </a:solidFill>
              <a:uFillTx/>
              <a:latin typeface="Calibri Light"/>
            </a:endParaRPr>
          </a:p>
        </p:txBody>
      </p:sp>
      <p:sp>
        <p:nvSpPr>
          <p:cNvPr id="78" name="PlaceHolder 3"/>
          <p:cNvSpPr>
            <a:spLocks noGrp="1"/>
          </p:cNvSpPr>
          <p:nvPr>
            <p:ph/>
          </p:nvPr>
        </p:nvSpPr>
        <p:spPr>
          <a:xfrm>
            <a:off x="4640040" y="1993320"/>
            <a:ext cx="3935520" cy="3765960"/>
          </a:xfrm>
          <a:prstGeom prst="rect">
            <a:avLst/>
          </a:prstGeom>
          <a:noFill/>
          <a:ln w="0">
            <a:noFill/>
          </a:ln>
        </p:spPr>
        <p:txBody>
          <a:bodyPr lIns="0" rIns="0" tIns="0" bIns="0" anchor="t">
            <a:normAutofit/>
          </a:bodyPr>
          <a:p>
            <a:pPr indent="0">
              <a:lnSpc>
                <a:spcPct val="85000"/>
              </a:lnSpc>
              <a:spcBef>
                <a:spcPts val="1417"/>
              </a:spcBef>
              <a:buNone/>
            </a:pPr>
            <a:endParaRPr b="0" lang="en-US" sz="2400" strike="noStrike" u="none">
              <a:solidFill>
                <a:schemeClr val="dk1">
                  <a:lumMod val="85000"/>
                  <a:lumOff val="15000"/>
                </a:schemeClr>
              </a:solidFill>
              <a:uFillTx/>
              <a:latin typeface="Calibri Light"/>
            </a:endParaRPr>
          </a:p>
        </p:txBody>
      </p:sp>
      <p:sp>
        <p:nvSpPr>
          <p:cNvPr id="5" name="PlaceHolder 4"/>
          <p:cNvSpPr>
            <a:spLocks noGrp="1"/>
          </p:cNvSpPr>
          <p:nvPr>
            <p:ph type="ftr" idx="20"/>
          </p:nvPr>
        </p:nvSpPr>
        <p:spPr/>
        <p:txBody>
          <a:bodyPr/>
          <a:p>
            <a:r>
              <a:t>Footer</a:t>
            </a:r>
          </a:p>
        </p:txBody>
      </p:sp>
      <p:sp>
        <p:nvSpPr>
          <p:cNvPr id="6" name="PlaceHolder 5"/>
          <p:cNvSpPr>
            <a:spLocks noGrp="1"/>
          </p:cNvSpPr>
          <p:nvPr>
            <p:ph type="sldNum" idx="21"/>
          </p:nvPr>
        </p:nvSpPr>
        <p:spPr/>
        <p:txBody>
          <a:bodyPr/>
          <a:p>
            <a:fld id="{3094D98D-1D66-4DED-B312-CF4051970F44}" type="slidenum">
              <a:t>&lt;#&gt;</a:t>
            </a:fld>
          </a:p>
        </p:txBody>
      </p:sp>
      <p:sp>
        <p:nvSpPr>
          <p:cNvPr id="7" name="PlaceHolder 6"/>
          <p:cNvSpPr>
            <a:spLocks noGrp="1"/>
          </p:cNvSpPr>
          <p:nvPr>
            <p:ph type="dt" idx="19"/>
          </p:nvPr>
        </p:nvSpPr>
        <p:spPr/>
        <p:txBody>
          <a:bodyPr/>
          <a:p>
            <a:r>
              <a:rPr lang="en-US"/>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3">
    <p:spTree>
      <p:nvGrpSpPr>
        <p:cNvPr id="1" name=""/>
        <p:cNvGrpSpPr/>
        <p:nvPr/>
      </p:nvGrpSpPr>
      <p:grpSpPr>
        <a:xfrm>
          <a:off x="0" y="0"/>
          <a:ext cx="0" cy="0"/>
          <a:chOff x="0" y="0"/>
          <a:chExt cx="0" cy="0"/>
        </a:xfrm>
      </p:grpSpPr>
      <p:sp>
        <p:nvSpPr>
          <p:cNvPr id="2" name="PlaceHolder 1"/>
          <p:cNvSpPr>
            <a:spLocks noGrp="1"/>
          </p:cNvSpPr>
          <p:nvPr>
            <p:ph type="ftr" idx="23"/>
          </p:nvPr>
        </p:nvSpPr>
        <p:spPr/>
        <p:txBody>
          <a:bodyPr/>
          <a:p>
            <a:r>
              <a:t>Footer</a:t>
            </a:r>
          </a:p>
        </p:txBody>
      </p:sp>
      <p:sp>
        <p:nvSpPr>
          <p:cNvPr id="3" name="PlaceHolder 2"/>
          <p:cNvSpPr>
            <a:spLocks noGrp="1"/>
          </p:cNvSpPr>
          <p:nvPr>
            <p:ph type="sldNum" idx="24"/>
          </p:nvPr>
        </p:nvSpPr>
        <p:spPr/>
        <p:txBody>
          <a:bodyPr/>
          <a:p>
            <a:fld id="{9A7776CF-5570-4C8B-8D03-9A567CFB7159}" type="slidenum">
              <a:t>&lt;#&gt;</a:t>
            </a:fld>
          </a:p>
        </p:txBody>
      </p:sp>
      <p:sp>
        <p:nvSpPr>
          <p:cNvPr id="4" name="PlaceHolder 3"/>
          <p:cNvSpPr>
            <a:spLocks noGrp="1"/>
          </p:cNvSpPr>
          <p:nvPr>
            <p:ph type="dt" idx="22"/>
          </p:nvPr>
        </p:nvSpPr>
        <p:spPr/>
        <p:txBody>
          <a:bodyPr/>
          <a:p>
            <a:r>
              <a:rPr lang="en-US"/>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4">
    <p:spTree>
      <p:nvGrpSpPr>
        <p:cNvPr id="1" name=""/>
        <p:cNvGrpSpPr/>
        <p:nvPr/>
      </p:nvGrpSpPr>
      <p:grpSpPr>
        <a:xfrm>
          <a:off x="0" y="0"/>
          <a:ext cx="0" cy="0"/>
          <a:chOff x="0" y="0"/>
          <a:chExt cx="0" cy="0"/>
        </a:xfrm>
      </p:grpSpPr>
      <p:sp>
        <p:nvSpPr>
          <p:cNvPr id="92" name="PlaceHolder 1"/>
          <p:cNvSpPr>
            <a:spLocks noGrp="1"/>
          </p:cNvSpPr>
          <p:nvPr>
            <p:ph type="title"/>
          </p:nvPr>
        </p:nvSpPr>
        <p:spPr>
          <a:xfrm>
            <a:off x="492840" y="499680"/>
            <a:ext cx="8079120" cy="1657800"/>
          </a:xfrm>
          <a:prstGeom prst="rect">
            <a:avLst/>
          </a:prstGeom>
          <a:noFill/>
          <a:ln w="0">
            <a:noFill/>
          </a:ln>
        </p:spPr>
        <p:txBody>
          <a:bodyPr lIns="0" rIns="0" tIns="0" bIns="0" anchor="ctr">
            <a:noAutofit/>
          </a:bodyPr>
          <a:p>
            <a:pPr indent="0">
              <a:buNone/>
            </a:pPr>
            <a:endParaRPr b="0" lang="en-US" sz="1800" strike="noStrike" u="none">
              <a:solidFill>
                <a:schemeClr val="dk1"/>
              </a:solidFill>
              <a:uFillTx/>
              <a:latin typeface="Calibri Light"/>
            </a:endParaRPr>
          </a:p>
        </p:txBody>
      </p:sp>
      <p:sp>
        <p:nvSpPr>
          <p:cNvPr id="3" name="PlaceHolder 2"/>
          <p:cNvSpPr>
            <a:spLocks noGrp="1"/>
          </p:cNvSpPr>
          <p:nvPr>
            <p:ph type="ftr" idx="26"/>
          </p:nvPr>
        </p:nvSpPr>
        <p:spPr/>
        <p:txBody>
          <a:bodyPr/>
          <a:p>
            <a:r>
              <a:t>Footer</a:t>
            </a:r>
          </a:p>
        </p:txBody>
      </p:sp>
      <p:sp>
        <p:nvSpPr>
          <p:cNvPr id="4" name="PlaceHolder 3"/>
          <p:cNvSpPr>
            <a:spLocks noGrp="1"/>
          </p:cNvSpPr>
          <p:nvPr>
            <p:ph type="sldNum" idx="27"/>
          </p:nvPr>
        </p:nvSpPr>
        <p:spPr/>
        <p:txBody>
          <a:bodyPr/>
          <a:p>
            <a:fld id="{EA2196BC-F166-4F39-9BF4-148082F4B20E}" type="slidenum">
              <a:t>&lt;#&gt;</a:t>
            </a:fld>
          </a:p>
        </p:txBody>
      </p:sp>
      <p:sp>
        <p:nvSpPr>
          <p:cNvPr id="5" name="PlaceHolder 4"/>
          <p:cNvSpPr>
            <a:spLocks noGrp="1"/>
          </p:cNvSpPr>
          <p:nvPr>
            <p:ph type="dt" idx="25"/>
          </p:nvPr>
        </p:nvSpPr>
        <p:spPr/>
        <p:txBody>
          <a:bodyPr/>
          <a:p>
            <a:r>
              <a:rPr lang="en-US"/>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5">
    <p:spTree>
      <p:nvGrpSpPr>
        <p:cNvPr id="1" name=""/>
        <p:cNvGrpSpPr/>
        <p:nvPr/>
      </p:nvGrpSpPr>
      <p:grpSpPr>
        <a:xfrm>
          <a:off x="0" y="0"/>
          <a:ext cx="0" cy="0"/>
          <a:chOff x="0" y="0"/>
          <a:chExt cx="0" cy="0"/>
        </a:xfrm>
      </p:grpSpPr>
      <p:sp>
        <p:nvSpPr>
          <p:cNvPr id="2" name="PlaceHolder 1"/>
          <p:cNvSpPr>
            <a:spLocks noGrp="1"/>
          </p:cNvSpPr>
          <p:nvPr>
            <p:ph type="ftr" idx="29"/>
          </p:nvPr>
        </p:nvSpPr>
        <p:spPr/>
        <p:txBody>
          <a:bodyPr/>
          <a:p>
            <a:r>
              <a:t>Footer</a:t>
            </a:r>
          </a:p>
        </p:txBody>
      </p:sp>
      <p:sp>
        <p:nvSpPr>
          <p:cNvPr id="3" name="PlaceHolder 2"/>
          <p:cNvSpPr>
            <a:spLocks noGrp="1"/>
          </p:cNvSpPr>
          <p:nvPr>
            <p:ph type="sldNum" idx="30"/>
          </p:nvPr>
        </p:nvSpPr>
        <p:spPr/>
        <p:txBody>
          <a:bodyPr/>
          <a:p>
            <a:fld id="{EF6115B4-57D8-4618-A99F-E90604896400}" type="slidenum">
              <a:t>&lt;#&gt;</a:t>
            </a:fld>
          </a:p>
        </p:txBody>
      </p:sp>
      <p:sp>
        <p:nvSpPr>
          <p:cNvPr id="4" name="PlaceHolder 3"/>
          <p:cNvSpPr>
            <a:spLocks noGrp="1"/>
          </p:cNvSpPr>
          <p:nvPr>
            <p:ph type="dt" idx="28"/>
          </p:nvPr>
        </p:nvSpPr>
        <p:spPr/>
        <p:txBody>
          <a:bodyPr/>
          <a:p>
            <a:r>
              <a:rPr lang="en-US"/>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6">
    <p:spTree>
      <p:nvGrpSpPr>
        <p:cNvPr id="1" name=""/>
        <p:cNvGrpSpPr/>
        <p:nvPr/>
      </p:nvGrpSpPr>
      <p:grpSpPr>
        <a:xfrm>
          <a:off x="0" y="0"/>
          <a:ext cx="0" cy="0"/>
          <a:chOff x="0" y="0"/>
          <a:chExt cx="0" cy="0"/>
        </a:xfrm>
      </p:grpSpPr>
      <p:sp>
        <p:nvSpPr>
          <p:cNvPr id="2" name="PlaceHolder 1"/>
          <p:cNvSpPr>
            <a:spLocks noGrp="1"/>
          </p:cNvSpPr>
          <p:nvPr>
            <p:ph type="ftr" idx="32"/>
          </p:nvPr>
        </p:nvSpPr>
        <p:spPr/>
        <p:txBody>
          <a:bodyPr/>
          <a:p>
            <a:r>
              <a:t>Footer</a:t>
            </a:r>
          </a:p>
        </p:txBody>
      </p:sp>
      <p:sp>
        <p:nvSpPr>
          <p:cNvPr id="3" name="PlaceHolder 2"/>
          <p:cNvSpPr>
            <a:spLocks noGrp="1"/>
          </p:cNvSpPr>
          <p:nvPr>
            <p:ph type="sldNum" idx="33"/>
          </p:nvPr>
        </p:nvSpPr>
        <p:spPr/>
        <p:txBody>
          <a:bodyPr/>
          <a:p>
            <a:fld id="{5014DD18-4546-49F6-AB0E-78B187C9D2C9}" type="slidenum">
              <a:t>&lt;#&gt;</a:t>
            </a:fld>
          </a:p>
        </p:txBody>
      </p:sp>
      <p:sp>
        <p:nvSpPr>
          <p:cNvPr id="4" name="PlaceHolder 3"/>
          <p:cNvSpPr>
            <a:spLocks noGrp="1"/>
          </p:cNvSpPr>
          <p:nvPr>
            <p:ph type="dt" idx="31"/>
          </p:nvPr>
        </p:nvSpPr>
        <p:spPr/>
        <p:txBody>
          <a:bodyPr/>
          <a:p>
            <a:r>
              <a:rPr lang="en-US"/>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Picture with Caption">
    <p:spTree>
      <p:nvGrpSpPr>
        <p:cNvPr id="1" name=""/>
        <p:cNvGrpSpPr/>
        <p:nvPr/>
      </p:nvGrpSpPr>
      <p:grpSpPr>
        <a:xfrm>
          <a:off x="0" y="0"/>
          <a:ext cx="0" cy="0"/>
          <a:chOff x="0" y="0"/>
          <a:chExt cx="0" cy="0"/>
        </a:xfrm>
      </p:grpSpPr>
      <p:sp>
        <p:nvSpPr>
          <p:cNvPr id="2" name="PlaceHolder 1"/>
          <p:cNvSpPr>
            <a:spLocks noGrp="1"/>
          </p:cNvSpPr>
          <p:nvPr>
            <p:ph type="ftr" idx="35"/>
          </p:nvPr>
        </p:nvSpPr>
        <p:spPr/>
        <p:txBody>
          <a:bodyPr/>
          <a:p>
            <a:r>
              <a:t>Footer</a:t>
            </a:r>
          </a:p>
        </p:txBody>
      </p:sp>
      <p:sp>
        <p:nvSpPr>
          <p:cNvPr id="3" name="PlaceHolder 2"/>
          <p:cNvSpPr>
            <a:spLocks noGrp="1"/>
          </p:cNvSpPr>
          <p:nvPr>
            <p:ph type="sldNum" idx="36"/>
          </p:nvPr>
        </p:nvSpPr>
        <p:spPr/>
        <p:txBody>
          <a:bodyPr/>
          <a:p>
            <a:fld id="{91B70294-9A20-48BA-A10E-14B52E9EC4A8}" type="slidenum">
              <a:t>&lt;#&gt;</a:t>
            </a:fld>
          </a:p>
        </p:txBody>
      </p:sp>
      <p:sp>
        <p:nvSpPr>
          <p:cNvPr id="4" name="PlaceHolder 3"/>
          <p:cNvSpPr>
            <a:spLocks noGrp="1"/>
          </p:cNvSpPr>
          <p:nvPr>
            <p:ph type="dt" idx="34"/>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3_Title and Content">
    <p:spTree>
      <p:nvGrpSpPr>
        <p:cNvPr id="1" name=""/>
        <p:cNvGrpSpPr/>
        <p:nvPr/>
      </p:nvGrpSpPr>
      <p:grpSpPr>
        <a:xfrm>
          <a:off x="0" y="0"/>
          <a:ext cx="0" cy="0"/>
          <a:chOff x="0" y="0"/>
          <a:chExt cx="0" cy="0"/>
        </a:xfrm>
      </p:grpSpPr>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2_Demo, Video etc. &quot;special&quot; slides">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ntent with Caption">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B4343491-A8F6-4180-997D-CFFD1BB21594}" type="slidenum">
              <a:t>&lt;#&gt;</a:t>
            </a:fld>
          </a:p>
        </p:txBody>
      </p:sp>
      <p:sp>
        <p:nvSpPr>
          <p:cNvPr id="4" name="PlaceHolder 3"/>
          <p:cNvSpPr>
            <a:spLocks noGrp="1"/>
          </p:cNvSpPr>
          <p:nvPr>
            <p:ph type="dt" idx="1"/>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1_Demo, Video etc. &quot;special&quot; slides">
    <p:spTree>
      <p:nvGrpSpPr>
        <p:cNvPr id="1" name=""/>
        <p:cNvGrpSpPr/>
        <p:nvPr/>
      </p:nvGrpSpPr>
      <p:grpSpPr>
        <a:xfrm>
          <a:off x="0" y="0"/>
          <a:ext cx="0" cy="0"/>
          <a:chOff x="0" y="0"/>
          <a:chExt cx="0" cy="0"/>
        </a:xfrm>
      </p:grpSpPr>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1_Title and Content">
    <p:spTree>
      <p:nvGrpSpPr>
        <p:cNvPr id="1" name=""/>
        <p:cNvGrpSpPr/>
        <p:nvPr/>
      </p:nvGrpSpPr>
      <p:grpSpPr>
        <a:xfrm>
          <a:off x="0" y="0"/>
          <a:ext cx="0" cy="0"/>
          <a:chOff x="0" y="0"/>
          <a:chExt cx="0" cy="0"/>
        </a:xfrm>
      </p:grpSpPr>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and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92840" y="499680"/>
            <a:ext cx="8079120" cy="1657800"/>
          </a:xfrm>
          <a:prstGeom prst="rect">
            <a:avLst/>
          </a:prstGeom>
          <a:noFill/>
          <a:ln w="0">
            <a:noFill/>
          </a:ln>
        </p:spPr>
        <p:txBody>
          <a:bodyPr lIns="0" rIns="0" tIns="0" bIns="0" anchor="ctr">
            <a:noAutofit/>
          </a:bodyPr>
          <a:p>
            <a:pPr indent="0">
              <a:buNone/>
            </a:pPr>
            <a:endParaRPr b="0" lang="en-US" sz="1800" strike="noStrike" u="none">
              <a:solidFill>
                <a:schemeClr val="dk1"/>
              </a:solidFill>
              <a:uFillTx/>
              <a:latin typeface="Calibri Light"/>
            </a:endParaRPr>
          </a:p>
        </p:txBody>
      </p:sp>
      <p:sp>
        <p:nvSpPr>
          <p:cNvPr id="23" name="PlaceHolder 2"/>
          <p:cNvSpPr>
            <a:spLocks noGrp="1"/>
          </p:cNvSpPr>
          <p:nvPr>
            <p:ph/>
          </p:nvPr>
        </p:nvSpPr>
        <p:spPr>
          <a:xfrm>
            <a:off x="507240" y="1993320"/>
            <a:ext cx="8065080" cy="3765960"/>
          </a:xfrm>
          <a:prstGeom prst="rect">
            <a:avLst/>
          </a:prstGeom>
          <a:noFill/>
          <a:ln w="0">
            <a:noFill/>
          </a:ln>
        </p:spPr>
        <p:txBody>
          <a:bodyPr lIns="0" rIns="0" tIns="0" bIns="0" anchor="t">
            <a:normAutofit/>
          </a:bodyPr>
          <a:p>
            <a:pPr indent="0">
              <a:lnSpc>
                <a:spcPct val="85000"/>
              </a:lnSpc>
              <a:spcBef>
                <a:spcPts val="1417"/>
              </a:spcBef>
              <a:buNone/>
            </a:pPr>
            <a:endParaRPr b="0" lang="en-US" sz="2400" strike="noStrike" u="none">
              <a:solidFill>
                <a:schemeClr val="dk1">
                  <a:lumMod val="85000"/>
                  <a:lumOff val="15000"/>
                </a:schemeClr>
              </a:solidFill>
              <a:uFillTx/>
              <a:latin typeface="Calibri Light"/>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wo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92840" y="499680"/>
            <a:ext cx="8079120" cy="1657800"/>
          </a:xfrm>
          <a:prstGeom prst="rect">
            <a:avLst/>
          </a:prstGeom>
          <a:noFill/>
          <a:ln w="0">
            <a:noFill/>
          </a:ln>
        </p:spPr>
        <p:txBody>
          <a:bodyPr lIns="0" rIns="0" tIns="0" bIns="0" anchor="ctr">
            <a:noAutofit/>
          </a:bodyPr>
          <a:p>
            <a:pPr indent="0">
              <a:buNone/>
            </a:pPr>
            <a:endParaRPr b="0" lang="en-US" sz="1800" strike="noStrike" u="none">
              <a:solidFill>
                <a:schemeClr val="dk1"/>
              </a:solidFill>
              <a:uFillTx/>
              <a:latin typeface="Calibri Light"/>
            </a:endParaRPr>
          </a:p>
        </p:txBody>
      </p:sp>
      <p:sp>
        <p:nvSpPr>
          <p:cNvPr id="28" name="PlaceHolder 2"/>
          <p:cNvSpPr>
            <a:spLocks noGrp="1"/>
          </p:cNvSpPr>
          <p:nvPr>
            <p:ph/>
          </p:nvPr>
        </p:nvSpPr>
        <p:spPr>
          <a:xfrm>
            <a:off x="507240" y="1993320"/>
            <a:ext cx="3935520" cy="3765960"/>
          </a:xfrm>
          <a:prstGeom prst="rect">
            <a:avLst/>
          </a:prstGeom>
          <a:noFill/>
          <a:ln w="0">
            <a:noFill/>
          </a:ln>
        </p:spPr>
        <p:txBody>
          <a:bodyPr lIns="0" rIns="0" tIns="0" bIns="0" anchor="t">
            <a:normAutofit/>
          </a:bodyPr>
          <a:p>
            <a:pPr indent="0">
              <a:lnSpc>
                <a:spcPct val="85000"/>
              </a:lnSpc>
              <a:spcBef>
                <a:spcPts val="1417"/>
              </a:spcBef>
              <a:buNone/>
            </a:pPr>
            <a:endParaRPr b="0" lang="en-US" sz="2400" strike="noStrike" u="none">
              <a:solidFill>
                <a:schemeClr val="dk1">
                  <a:lumMod val="85000"/>
                  <a:lumOff val="15000"/>
                </a:schemeClr>
              </a:solidFill>
              <a:uFillTx/>
              <a:latin typeface="Calibri Light"/>
            </a:endParaRPr>
          </a:p>
        </p:txBody>
      </p:sp>
      <p:sp>
        <p:nvSpPr>
          <p:cNvPr id="29" name="PlaceHolder 3"/>
          <p:cNvSpPr>
            <a:spLocks noGrp="1"/>
          </p:cNvSpPr>
          <p:nvPr>
            <p:ph/>
          </p:nvPr>
        </p:nvSpPr>
        <p:spPr>
          <a:xfrm>
            <a:off x="4640040" y="1993320"/>
            <a:ext cx="3935520" cy="3765960"/>
          </a:xfrm>
          <a:prstGeom prst="rect">
            <a:avLst/>
          </a:prstGeom>
          <a:noFill/>
          <a:ln w="0">
            <a:noFill/>
          </a:ln>
        </p:spPr>
        <p:txBody>
          <a:bodyPr lIns="0" rIns="0" tIns="0" bIns="0" anchor="t">
            <a:normAutofit/>
          </a:bodyPr>
          <a:p>
            <a:pPr indent="0">
              <a:lnSpc>
                <a:spcPct val="85000"/>
              </a:lnSpc>
              <a:spcBef>
                <a:spcPts val="1417"/>
              </a:spcBef>
              <a:buNone/>
            </a:pPr>
            <a:endParaRPr b="0" lang="en-US" sz="2400" strike="noStrike" u="none">
              <a:solidFill>
                <a:schemeClr val="dk1">
                  <a:lumMod val="85000"/>
                  <a:lumOff val="15000"/>
                </a:schemeClr>
              </a:solidFill>
              <a:uFillTx/>
              <a:latin typeface="Calibri Light"/>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image" Target="../media/image1.jpeg"/><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5.png"/><Relationship Id="rId7" Type="http://schemas.openxmlformats.org/officeDocument/2006/relationships/image" Target="../media/image5.png"/><Relationship Id="rId8" Type="http://schemas.openxmlformats.org/officeDocument/2006/relationships/image" Target="../media/image7.png"/><Relationship Id="rId9" Type="http://schemas.openxmlformats.org/officeDocument/2006/relationships/image" Target="../media/image6.png"/><Relationship Id="rId10" Type="http://schemas.openxmlformats.org/officeDocument/2006/relationships/image" Target="../media/image5.png"/><Relationship Id="rId11" Type="http://schemas.openxmlformats.org/officeDocument/2006/relationships/image" Target="../media/image5.png"/><Relationship Id="rId12" Type="http://schemas.openxmlformats.org/officeDocument/2006/relationships/image" Target="../media/image5.png"/><Relationship Id="rId13" Type="http://schemas.openxmlformats.org/officeDocument/2006/relationships/slideLayout" Target="../slideLayouts/slideLayout1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image" Target="../media/image1.jpeg"/><Relationship Id="rId3" Type="http://schemas.openxmlformats.org/officeDocument/2006/relationships/slideLayout" Target="../slideLayouts/slideLayout11.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image" Target="../media/image1.jpeg"/><Relationship Id="rId3" Type="http://schemas.openxmlformats.org/officeDocument/2006/relationships/slideLayout" Target="../slideLayouts/slideLayout12.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image" Target="../media/image1.jpeg"/><Relationship Id="rId3" Type="http://schemas.openxmlformats.org/officeDocument/2006/relationships/slideLayout" Target="../slideLayouts/slideLayout13.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image" Target="../media/image1.jpeg"/><Relationship Id="rId3" Type="http://schemas.openxmlformats.org/officeDocument/2006/relationships/image" Target="../media/image8.png"/><Relationship Id="rId4" Type="http://schemas.openxmlformats.org/officeDocument/2006/relationships/slideLayout" Target="../slideLayouts/slideLayout14.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slideLayout" Target="../slideLayouts/slideLayout15.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slideLayout" Target="../slideLayouts/slideLayout16.xml"/>
</Relationships>
</file>

<file path=ppt/slideMasters/_rels/slideMaster17.xml.rels><?xml version="1.0" encoding="UTF-8"?>
<Relationships xmlns="http://schemas.openxmlformats.org/package/2006/relationships"><Relationship Id="rId1" Type="http://schemas.openxmlformats.org/officeDocument/2006/relationships/theme" Target="../theme/theme17.xml"/><Relationship Id="rId2" Type="http://schemas.openxmlformats.org/officeDocument/2006/relationships/slideLayout" Target="../slideLayouts/slideLayout17.xml"/>
</Relationships>
</file>

<file path=ppt/slideMasters/_rels/slideMaster18.xml.rels><?xml version="1.0" encoding="UTF-8"?>
<Relationships xmlns="http://schemas.openxmlformats.org/package/2006/relationships"><Relationship Id="rId1" Type="http://schemas.openxmlformats.org/officeDocument/2006/relationships/theme" Target="../theme/theme18.xml"/><Relationship Id="rId2" Type="http://schemas.openxmlformats.org/officeDocument/2006/relationships/slideLayout" Target="../slideLayouts/slideLayout18.xml"/>
</Relationships>
</file>

<file path=ppt/slideMasters/_rels/slideMaster19.xml.rels><?xml version="1.0" encoding="UTF-8"?>
<Relationships xmlns="http://schemas.openxmlformats.org/package/2006/relationships"><Relationship Id="rId1" Type="http://schemas.openxmlformats.org/officeDocument/2006/relationships/theme" Target="../theme/theme19.xml"/><Relationship Id="rId2" Type="http://schemas.openxmlformats.org/officeDocument/2006/relationships/slideLayout" Target="../slideLayouts/slideLayout19.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3.png"/><Relationship Id="rId6" Type="http://schemas.openxmlformats.org/officeDocument/2006/relationships/image" Target="../media/image3.png"/><Relationship Id="rId7" Type="http://schemas.openxmlformats.org/officeDocument/2006/relationships/image" Target="../media/image3.png"/><Relationship Id="rId8" Type="http://schemas.openxmlformats.org/officeDocument/2006/relationships/slideLayout" Target="../slideLayouts/slideLayout2.xml"/>
</Relationships>
</file>

<file path=ppt/slideMasters/_rels/slideMaster20.xml.rels><?xml version="1.0" encoding="UTF-8"?>
<Relationships xmlns="http://schemas.openxmlformats.org/package/2006/relationships"><Relationship Id="rId1" Type="http://schemas.openxmlformats.org/officeDocument/2006/relationships/theme" Target="../theme/theme20.xml"/><Relationship Id="rId2" Type="http://schemas.openxmlformats.org/officeDocument/2006/relationships/slideLayout" Target="../slideLayouts/slideLayout20.xml"/>
</Relationships>
</file>

<file path=ppt/slideMasters/_rels/slideMaster21.xml.rels><?xml version="1.0" encoding="UTF-8"?>
<Relationships xmlns="http://schemas.openxmlformats.org/package/2006/relationships"><Relationship Id="rId1" Type="http://schemas.openxmlformats.org/officeDocument/2006/relationships/theme" Target="../theme/theme21.xml"/><Relationship Id="rId2" Type="http://schemas.openxmlformats.org/officeDocument/2006/relationships/slideLayout" Target="../slideLayouts/slideLayout21.xml"/>
</Relationships>
</file>

<file path=ppt/slideMasters/_rels/slideMaster22.xml.rels><?xml version="1.0" encoding="UTF-8"?>
<Relationships xmlns="http://schemas.openxmlformats.org/package/2006/relationships"><Relationship Id="rId1" Type="http://schemas.openxmlformats.org/officeDocument/2006/relationships/theme" Target="../theme/theme22.xml"/><Relationship Id="rId2" Type="http://schemas.openxmlformats.org/officeDocument/2006/relationships/slideLayout" Target="../slideLayouts/slideLayout22.xml"/>
</Relationships>
</file>

<file path=ppt/slideMasters/_rels/slideMaster23.xml.rels><?xml version="1.0" encoding="UTF-8"?>
<Relationships xmlns="http://schemas.openxmlformats.org/package/2006/relationships"><Relationship Id="rId1" Type="http://schemas.openxmlformats.org/officeDocument/2006/relationships/theme" Target="../theme/theme23.xml"/><Relationship Id="rId2" Type="http://schemas.openxmlformats.org/officeDocument/2006/relationships/slideLayout" Target="../slideLayouts/slideLayout23.xml"/>
</Relationships>
</file>

<file path=ppt/slideMasters/_rels/slideMaster24.xml.rels><?xml version="1.0" encoding="UTF-8"?>
<Relationships xmlns="http://schemas.openxmlformats.org/package/2006/relationships"><Relationship Id="rId1" Type="http://schemas.openxmlformats.org/officeDocument/2006/relationships/theme" Target="../theme/theme24.xml"/><Relationship Id="rId2" Type="http://schemas.openxmlformats.org/officeDocument/2006/relationships/slideLayout" Target="../slideLayouts/slideLayout24.xml"/>
</Relationships>
</file>

<file path=ppt/slideMasters/_rels/slideMaster25.xml.rels><?xml version="1.0" encoding="UTF-8"?>
<Relationships xmlns="http://schemas.openxmlformats.org/package/2006/relationships"><Relationship Id="rId1" Type="http://schemas.openxmlformats.org/officeDocument/2006/relationships/theme" Target="../theme/theme25.xml"/><Relationship Id="rId2" Type="http://schemas.openxmlformats.org/officeDocument/2006/relationships/slideLayout" Target="../slideLayouts/slideLayout25.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3.png"/><Relationship Id="rId6" Type="http://schemas.openxmlformats.org/officeDocument/2006/relationships/image" Target="../media/image3.png"/><Relationship Id="rId7" Type="http://schemas.openxmlformats.org/officeDocument/2006/relationships/image" Target="../media/image3.png"/><Relationship Id="rId8" Type="http://schemas.openxmlformats.org/officeDocument/2006/relationships/slideLayout" Target="../slideLayouts/slideLayout3.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jpeg"/><Relationship Id="rId3" Type="http://schemas.openxmlformats.org/officeDocument/2006/relationships/slideLayout" Target="../slideLayouts/slideLayout4.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jpe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6.png"/><Relationship Id="rId8" Type="http://schemas.openxmlformats.org/officeDocument/2006/relationships/slideLayout" Target="../slideLayouts/slideLayout5.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jpeg"/><Relationship Id="rId3" Type="http://schemas.openxmlformats.org/officeDocument/2006/relationships/slideLayout" Target="../slideLayouts/slideLayout6.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1.jpe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5.png"/><Relationship Id="rId6" Type="http://schemas.openxmlformats.org/officeDocument/2006/relationships/image" Target="../media/image5.png"/><Relationship Id="rId7" Type="http://schemas.openxmlformats.org/officeDocument/2006/relationships/image" Target="../media/image5.png"/><Relationship Id="rId8" Type="http://schemas.openxmlformats.org/officeDocument/2006/relationships/slideLayout" Target="../slideLayouts/slideLayout7.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1.jpe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5.png"/><Relationship Id="rId6" Type="http://schemas.openxmlformats.org/officeDocument/2006/relationships/image" Target="../media/image5.png"/><Relationship Id="rId7" Type="http://schemas.openxmlformats.org/officeDocument/2006/relationships/image" Target="../media/image5.png"/><Relationship Id="rId8" Type="http://schemas.openxmlformats.org/officeDocument/2006/relationships/slideLayout" Target="../slideLayouts/slideLayout8.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1.jpeg"/><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5.png"/><Relationship Id="rId7" Type="http://schemas.openxmlformats.org/officeDocument/2006/relationships/image" Target="../media/image5.png"/><Relationship Id="rId8" Type="http://schemas.openxmlformats.org/officeDocument/2006/relationships/image" Target="../media/image7.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5.png"/><Relationship Id="rId12" Type="http://schemas.openxmlformats.org/officeDocument/2006/relationships/image" Target="../media/image5.png"/><Relationship Id="rId13" Type="http://schemas.openxmlformats.org/officeDocument/2006/relationships/slideLayout" Target="../slideLayouts/slideLayout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l="-1000" r="-1000"/>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730080" y="1905120"/>
            <a:ext cx="7681680" cy="1523160"/>
          </a:xfrm>
          <a:prstGeom prst="rect">
            <a:avLst/>
          </a:prstGeom>
          <a:noFill/>
          <a:ln w="0">
            <a:noFill/>
          </a:ln>
        </p:spPr>
        <p:txBody>
          <a:bodyPr lIns="0" rIns="0" tIns="0" bIns="0" anchor="t">
            <a:noAutofit/>
          </a:bodyPr>
          <a:p>
            <a:pPr indent="0" defTabSz="914400">
              <a:lnSpc>
                <a:spcPct val="90000"/>
              </a:lnSpc>
              <a:buNone/>
            </a:pPr>
            <a:r>
              <a:rPr b="0" lang="en-US" sz="5400" spc="-150" strike="noStrike" u="none">
                <a:solidFill>
                  <a:srgbClr val="ffffff"/>
                </a:solidFill>
                <a:uFillTx/>
                <a:latin typeface="Calibri"/>
              </a:rPr>
              <a:t>Click to edit Master title style</a:t>
            </a:r>
            <a:endParaRPr b="0" lang="en-US" sz="5400" strike="noStrike" u="none">
              <a:solidFill>
                <a:schemeClr val="lt1"/>
              </a:solidFill>
              <a:uFillTx/>
              <a:latin typeface="Calibri"/>
            </a:endParaRPr>
          </a:p>
        </p:txBody>
      </p:sp>
    </p:spTree>
  </p:cSld>
  <p:clrMap bg1="dk1" tx1="lt1" bg2="dk2" tx2="lt2" accent1="accent1" accent2="accent2" accent3="accent3" accent4="accent4" accent5="accent5" accent6="accent6" hlink="hlink" folHlink="folHlink"/>
  <p:sldLayoutIdLst>
    <p:sldLayoutId id="2147483649" r:id="rId3"/>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l="-1000" r="-1000"/>
          </a:stretch>
        </a:blipFill>
      </p:bgPr>
    </p:bg>
    <p:spTree>
      <p:nvGrpSpPr>
        <p:cNvPr id="1" name=""/>
        <p:cNvGrpSpPr/>
        <p:nvPr/>
      </p:nvGrpSpPr>
      <p:grpSpPr>
        <a:xfrm>
          <a:off x="0" y="0"/>
          <a:ext cx="0" cy="0"/>
          <a:chOff x="0" y="0"/>
          <a:chExt cx="0" cy="0"/>
        </a:xfrm>
      </p:grpSpPr>
      <p:sp>
        <p:nvSpPr>
          <p:cNvPr id="30" name="PlaceHolder 1"/>
          <p:cNvSpPr>
            <a:spLocks noGrp="1"/>
          </p:cNvSpPr>
          <p:nvPr>
            <p:ph type="title"/>
          </p:nvPr>
        </p:nvSpPr>
        <p:spPr>
          <a:xfrm>
            <a:off x="380880" y="230040"/>
            <a:ext cx="8381520" cy="664560"/>
          </a:xfrm>
          <a:prstGeom prst="rect">
            <a:avLst/>
          </a:prstGeom>
          <a:noFill/>
          <a:ln w="0">
            <a:noFill/>
          </a:ln>
        </p:spPr>
        <p:txBody>
          <a:bodyPr lIns="0" rIns="0" tIns="0" bIns="0" anchor="t">
            <a:noAutofit/>
          </a:bodyPr>
          <a:p>
            <a:pPr indent="0" defTabSz="914400">
              <a:lnSpc>
                <a:spcPct val="90000"/>
              </a:lnSpc>
              <a:buNone/>
            </a:pPr>
            <a:r>
              <a:rPr b="0" lang="en-US" sz="4800" spc="-150" strike="noStrike" u="none">
                <a:solidFill>
                  <a:srgbClr val="ffffff"/>
                </a:solidFill>
                <a:uFillTx/>
                <a:latin typeface="Calibri"/>
              </a:rPr>
              <a:t>Click to edit Master title style</a:t>
            </a:r>
            <a:endParaRPr b="0" lang="en-US" sz="4800" strike="noStrike" u="none">
              <a:solidFill>
                <a:schemeClr val="lt1"/>
              </a:solidFill>
              <a:uFillTx/>
              <a:latin typeface="Calibri"/>
            </a:endParaRPr>
          </a:p>
        </p:txBody>
      </p:sp>
      <p:sp>
        <p:nvSpPr>
          <p:cNvPr id="31" name="PlaceHolder 2"/>
          <p:cNvSpPr>
            <a:spLocks noGrp="1"/>
          </p:cNvSpPr>
          <p:nvPr>
            <p:ph type="body"/>
          </p:nvPr>
        </p:nvSpPr>
        <p:spPr>
          <a:xfrm>
            <a:off x="380880" y="1411560"/>
            <a:ext cx="4114440" cy="692280"/>
          </a:xfrm>
          <a:prstGeom prst="rect">
            <a:avLst/>
          </a:prstGeom>
          <a:noFill/>
          <a:ln w="0">
            <a:noFill/>
          </a:ln>
        </p:spPr>
        <p:txBody>
          <a:bodyPr lIns="0" rIns="0" tIns="0" bIns="0" anchor="b">
            <a:noAutofit/>
          </a:bodyPr>
          <a:p>
            <a:pPr indent="0" defTabSz="914400">
              <a:lnSpc>
                <a:spcPct val="90000"/>
              </a:lnSpc>
              <a:buNone/>
              <a:tabLst>
                <a:tab algn="l" pos="0"/>
              </a:tabLst>
            </a:pPr>
            <a:r>
              <a:rPr b="1" lang="en-US" sz="2500" strike="noStrike" u="none">
                <a:solidFill>
                  <a:schemeClr val="lt1"/>
                </a:solidFill>
                <a:uFillTx/>
                <a:latin typeface="Calibri"/>
              </a:rPr>
              <a:t>Click to edit Master text styles</a:t>
            </a:r>
            <a:endParaRPr b="0" lang="en-US" sz="2500" strike="noStrike" u="none">
              <a:solidFill>
                <a:schemeClr val="lt1"/>
              </a:solidFill>
              <a:uFillTx/>
              <a:latin typeface="Calibri"/>
            </a:endParaRPr>
          </a:p>
        </p:txBody>
      </p:sp>
      <p:sp>
        <p:nvSpPr>
          <p:cNvPr id="32" name="PlaceHolder 3"/>
          <p:cNvSpPr>
            <a:spLocks noGrp="1"/>
          </p:cNvSpPr>
          <p:nvPr>
            <p:ph type="body"/>
          </p:nvPr>
        </p:nvSpPr>
        <p:spPr>
          <a:xfrm>
            <a:off x="380880" y="2174760"/>
            <a:ext cx="4114440" cy="1536840"/>
          </a:xfrm>
          <a:prstGeom prst="rect">
            <a:avLst/>
          </a:prstGeom>
          <a:noFill/>
          <a:ln w="0">
            <a:noFill/>
          </a:ln>
        </p:spPr>
        <p:txBody>
          <a:bodyPr lIns="0" rIns="0" tIns="0" bIns="0" anchor="t">
            <a:noAutofit/>
          </a:bodyPr>
          <a:p>
            <a:pPr marL="281880" indent="-281880" defTabSz="914400">
              <a:lnSpc>
                <a:spcPct val="90000"/>
              </a:lnSpc>
              <a:spcBef>
                <a:spcPts val="459"/>
              </a:spcBef>
              <a:buSzPct val="100053"/>
              <a:buBlip>
                <a:blip r:embed="rId3"/>
              </a:buBlip>
            </a:pPr>
            <a:r>
              <a:rPr b="0" lang="en-US" sz="2300" strike="noStrike" u="none">
                <a:solidFill>
                  <a:schemeClr val="lt1"/>
                </a:solidFill>
                <a:uFillTx/>
                <a:latin typeface="Calibri"/>
              </a:rPr>
              <a:t>Click to edit Master text styles</a:t>
            </a:r>
            <a:endParaRPr b="0" lang="en-US" sz="2300" strike="noStrike" u="none">
              <a:solidFill>
                <a:schemeClr val="lt1"/>
              </a:solidFill>
              <a:uFillTx/>
              <a:latin typeface="Calibri"/>
            </a:endParaRPr>
          </a:p>
          <a:p>
            <a:pPr lvl="1" marL="562320" indent="-266040" defTabSz="914400">
              <a:lnSpc>
                <a:spcPct val="90000"/>
              </a:lnSpc>
              <a:spcBef>
                <a:spcPts val="400"/>
              </a:spcBef>
              <a:buSzPct val="100000"/>
              <a:buBlip>
                <a:blip r:embed="rId4"/>
              </a:buBlip>
            </a:pPr>
            <a:r>
              <a:rPr b="0" lang="en-US" sz="2000" strike="noStrike" u="none">
                <a:solidFill>
                  <a:schemeClr val="lt1"/>
                </a:solidFill>
                <a:uFillTx/>
                <a:latin typeface="Calibri"/>
              </a:rPr>
              <a:t>Second level</a:t>
            </a:r>
            <a:endParaRPr b="0" lang="en-US" sz="2000" strike="noStrike" u="none">
              <a:solidFill>
                <a:schemeClr val="lt1"/>
              </a:solidFill>
              <a:uFillTx/>
              <a:latin typeface="Calibri"/>
            </a:endParaRPr>
          </a:p>
          <a:p>
            <a:pPr lvl="2" marL="813600" indent="-243360" defTabSz="914400">
              <a:lnSpc>
                <a:spcPct val="90000"/>
              </a:lnSpc>
              <a:spcBef>
                <a:spcPts val="360"/>
              </a:spcBef>
              <a:buSzPct val="100112"/>
              <a:buBlip>
                <a:blip r:embed="rId5"/>
              </a:buBlip>
            </a:pPr>
            <a:r>
              <a:rPr b="0" lang="en-US" sz="1800" strike="noStrike" u="none">
                <a:solidFill>
                  <a:schemeClr val="lt1"/>
                </a:solidFill>
                <a:uFillTx/>
                <a:latin typeface="Calibri"/>
              </a:rPr>
              <a:t>Third level</a:t>
            </a:r>
            <a:endParaRPr b="0" lang="en-US" sz="1800" strike="noStrike" u="none">
              <a:solidFill>
                <a:schemeClr val="lt1"/>
              </a:solidFill>
              <a:uFillTx/>
              <a:latin typeface="Calibri"/>
            </a:endParaRPr>
          </a:p>
          <a:p>
            <a:pPr lvl="3" marL="1050480" indent="-228960" defTabSz="914400">
              <a:lnSpc>
                <a:spcPct val="90000"/>
              </a:lnSpc>
              <a:spcBef>
                <a:spcPts val="340"/>
              </a:spcBef>
              <a:buSzPct val="100000"/>
              <a:buBlip>
                <a:blip r:embed="rId6"/>
              </a:buBlip>
            </a:pPr>
            <a:r>
              <a:rPr b="0" lang="en-US" sz="1700" strike="noStrike" u="none">
                <a:solidFill>
                  <a:schemeClr val="lt1"/>
                </a:solidFill>
                <a:uFillTx/>
                <a:latin typeface="Calibri"/>
              </a:rPr>
              <a:t>Fourth level</a:t>
            </a:r>
            <a:endParaRPr b="0" lang="en-US" sz="1700" strike="noStrike" u="none">
              <a:solidFill>
                <a:schemeClr val="lt1"/>
              </a:solidFill>
              <a:uFillTx/>
              <a:latin typeface="Calibri"/>
            </a:endParaRPr>
          </a:p>
          <a:p>
            <a:pPr lvl="4" marL="1279080" indent="-206280" defTabSz="914400">
              <a:lnSpc>
                <a:spcPct val="90000"/>
              </a:lnSpc>
              <a:spcBef>
                <a:spcPts val="340"/>
              </a:spcBef>
              <a:buSzPct val="100000"/>
              <a:buBlip>
                <a:blip r:embed="rId7"/>
              </a:buBlip>
            </a:pPr>
            <a:r>
              <a:rPr b="0" lang="en-US" sz="1700" strike="noStrike" u="none">
                <a:solidFill>
                  <a:schemeClr val="lt1"/>
                </a:solidFill>
                <a:uFillTx/>
                <a:latin typeface="Calibri"/>
              </a:rPr>
              <a:t>Fifth level</a:t>
            </a:r>
            <a:endParaRPr b="0" lang="en-US" sz="1700" strike="noStrike" u="none">
              <a:solidFill>
                <a:schemeClr val="lt1"/>
              </a:solidFill>
              <a:uFillTx/>
              <a:latin typeface="Calibri"/>
            </a:endParaRPr>
          </a:p>
        </p:txBody>
      </p:sp>
      <p:sp>
        <p:nvSpPr>
          <p:cNvPr id="33" name="PlaceHolder 4"/>
          <p:cNvSpPr>
            <a:spLocks noGrp="1"/>
          </p:cNvSpPr>
          <p:nvPr>
            <p:ph type="body"/>
          </p:nvPr>
        </p:nvSpPr>
        <p:spPr>
          <a:xfrm>
            <a:off x="4646160" y="1411560"/>
            <a:ext cx="4116600" cy="692280"/>
          </a:xfrm>
          <a:prstGeom prst="rect">
            <a:avLst/>
          </a:prstGeom>
          <a:noFill/>
          <a:ln w="0">
            <a:noFill/>
          </a:ln>
        </p:spPr>
        <p:txBody>
          <a:bodyPr lIns="0" rIns="0" tIns="0" bIns="0" anchor="b">
            <a:noAutofit/>
          </a:bodyPr>
          <a:p>
            <a:pPr indent="0" defTabSz="914400">
              <a:lnSpc>
                <a:spcPct val="90000"/>
              </a:lnSpc>
              <a:buNone/>
              <a:tabLst>
                <a:tab algn="l" pos="0"/>
              </a:tabLst>
            </a:pPr>
            <a:r>
              <a:rPr b="1" lang="en-US" sz="2500" strike="noStrike" u="none">
                <a:solidFill>
                  <a:schemeClr val="lt1"/>
                </a:solidFill>
                <a:uFillTx/>
                <a:latin typeface="Calibri"/>
              </a:rPr>
              <a:t>Click to edit Master text styles</a:t>
            </a:r>
            <a:endParaRPr b="0" lang="en-US" sz="2500" strike="noStrike" u="none">
              <a:solidFill>
                <a:schemeClr val="lt1"/>
              </a:solidFill>
              <a:uFillTx/>
              <a:latin typeface="Calibri"/>
            </a:endParaRPr>
          </a:p>
        </p:txBody>
      </p:sp>
      <p:sp>
        <p:nvSpPr>
          <p:cNvPr id="34" name="PlaceHolder 5"/>
          <p:cNvSpPr>
            <a:spLocks noGrp="1"/>
          </p:cNvSpPr>
          <p:nvPr>
            <p:ph type="body"/>
          </p:nvPr>
        </p:nvSpPr>
        <p:spPr>
          <a:xfrm>
            <a:off x="4645080" y="2174760"/>
            <a:ext cx="4117680" cy="1536840"/>
          </a:xfrm>
          <a:prstGeom prst="rect">
            <a:avLst/>
          </a:prstGeom>
          <a:noFill/>
          <a:ln w="0">
            <a:noFill/>
          </a:ln>
        </p:spPr>
        <p:txBody>
          <a:bodyPr lIns="0" rIns="0" tIns="0" bIns="0" anchor="t">
            <a:noAutofit/>
          </a:bodyPr>
          <a:p>
            <a:pPr marL="296280" indent="-296280" defTabSz="914400">
              <a:lnSpc>
                <a:spcPct val="90000"/>
              </a:lnSpc>
              <a:spcBef>
                <a:spcPts val="459"/>
              </a:spcBef>
              <a:buSzPct val="100053"/>
              <a:buBlip>
                <a:blip r:embed="rId8"/>
              </a:buBlip>
            </a:pPr>
            <a:r>
              <a:rPr b="0" lang="en-US" sz="2300" strike="noStrike" u="none">
                <a:solidFill>
                  <a:schemeClr val="lt1"/>
                </a:solidFill>
                <a:uFillTx/>
                <a:latin typeface="Calibri"/>
              </a:rPr>
              <a:t>Click to edit Master text styles</a:t>
            </a:r>
            <a:endParaRPr b="0" lang="en-US" sz="2300" strike="noStrike" u="none">
              <a:solidFill>
                <a:schemeClr val="lt1"/>
              </a:solidFill>
              <a:uFillTx/>
              <a:latin typeface="Calibri"/>
            </a:endParaRPr>
          </a:p>
          <a:p>
            <a:pPr lvl="1" marL="570240" indent="-273960" defTabSz="914400">
              <a:lnSpc>
                <a:spcPct val="90000"/>
              </a:lnSpc>
              <a:spcBef>
                <a:spcPts val="400"/>
              </a:spcBef>
              <a:buSzPct val="100000"/>
              <a:buBlip>
                <a:blip r:embed="rId9"/>
              </a:buBlip>
            </a:pPr>
            <a:r>
              <a:rPr b="0" lang="en-US" sz="2000" strike="noStrike" u="none">
                <a:solidFill>
                  <a:schemeClr val="lt1"/>
                </a:solidFill>
                <a:uFillTx/>
                <a:latin typeface="Calibri"/>
              </a:rPr>
              <a:t>Second level</a:t>
            </a:r>
            <a:endParaRPr b="0" lang="en-US" sz="2000" strike="noStrike" u="none">
              <a:solidFill>
                <a:schemeClr val="lt1"/>
              </a:solidFill>
              <a:uFillTx/>
              <a:latin typeface="Calibri"/>
            </a:endParaRPr>
          </a:p>
          <a:p>
            <a:pPr lvl="2" marL="821520" indent="-244800" defTabSz="914400">
              <a:lnSpc>
                <a:spcPct val="90000"/>
              </a:lnSpc>
              <a:spcBef>
                <a:spcPts val="360"/>
              </a:spcBef>
              <a:buSzPct val="100112"/>
              <a:buBlip>
                <a:blip r:embed="rId10"/>
              </a:buBlip>
            </a:pPr>
            <a:r>
              <a:rPr b="0" lang="en-US" sz="1800" strike="noStrike" u="none">
                <a:solidFill>
                  <a:schemeClr val="lt1"/>
                </a:solidFill>
                <a:uFillTx/>
                <a:latin typeface="Calibri"/>
              </a:rPr>
              <a:t>Third level</a:t>
            </a:r>
            <a:endParaRPr b="0" lang="en-US" sz="1800" strike="noStrike" u="none">
              <a:solidFill>
                <a:schemeClr val="lt1"/>
              </a:solidFill>
              <a:uFillTx/>
              <a:latin typeface="Calibri"/>
            </a:endParaRPr>
          </a:p>
          <a:p>
            <a:pPr lvl="3" marL="1050480" indent="-236880" defTabSz="914400">
              <a:lnSpc>
                <a:spcPct val="90000"/>
              </a:lnSpc>
              <a:spcBef>
                <a:spcPts val="340"/>
              </a:spcBef>
              <a:buSzPct val="100000"/>
              <a:buBlip>
                <a:blip r:embed="rId11"/>
              </a:buBlip>
            </a:pPr>
            <a:r>
              <a:rPr b="0" lang="en-US" sz="1700" strike="noStrike" u="none">
                <a:solidFill>
                  <a:schemeClr val="lt1"/>
                </a:solidFill>
                <a:uFillTx/>
                <a:latin typeface="Calibri"/>
              </a:rPr>
              <a:t>Fourth level</a:t>
            </a:r>
            <a:endParaRPr b="0" lang="en-US" sz="1700" strike="noStrike" u="none">
              <a:solidFill>
                <a:schemeClr val="lt1"/>
              </a:solidFill>
              <a:uFillTx/>
              <a:latin typeface="Calibri"/>
            </a:endParaRPr>
          </a:p>
          <a:p>
            <a:pPr lvl="4" marL="1279080" indent="-221040" defTabSz="914400">
              <a:lnSpc>
                <a:spcPct val="90000"/>
              </a:lnSpc>
              <a:spcBef>
                <a:spcPts val="340"/>
              </a:spcBef>
              <a:buSzPct val="100000"/>
              <a:buBlip>
                <a:blip r:embed="rId12"/>
              </a:buBlip>
            </a:pPr>
            <a:r>
              <a:rPr b="0" lang="en-US" sz="1700" strike="noStrike" u="none">
                <a:solidFill>
                  <a:schemeClr val="lt1"/>
                </a:solidFill>
                <a:uFillTx/>
                <a:latin typeface="Calibri"/>
              </a:rPr>
              <a:t>Fifth level</a:t>
            </a:r>
            <a:endParaRPr b="0" lang="en-US" sz="1700" strike="noStrike" u="none">
              <a:solidFill>
                <a:schemeClr val="lt1"/>
              </a:solidFill>
              <a:uFillTx/>
              <a:latin typeface="Calibri"/>
            </a:endParaRPr>
          </a:p>
        </p:txBody>
      </p:sp>
    </p:spTree>
  </p:cSld>
  <p:clrMap bg1="dk1" tx1="lt1" bg2="dk2" tx2="lt2" accent1="accent1" accent2="accent2" accent3="accent3" accent4="accent4" accent5="accent5" accent6="accent6" hlink="hlink" folHlink="folHlink"/>
  <p:sldLayoutIdLst>
    <p:sldLayoutId id="2147483667" r:id="rId13"/>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l="-1000" r="-1000"/>
          </a:stretch>
        </a:blipFill>
      </p:bgPr>
    </p:bg>
    <p:spTree>
      <p:nvGrpSpPr>
        <p:cNvPr id="1" name=""/>
        <p:cNvGrpSpPr/>
        <p:nvPr/>
      </p:nvGrpSpPr>
      <p:grpSpPr>
        <a:xfrm>
          <a:off x="0" y="0"/>
          <a:ext cx="0" cy="0"/>
          <a:chOff x="0" y="0"/>
          <a:chExt cx="0" cy="0"/>
        </a:xfrm>
      </p:grpSpPr>
      <p:sp>
        <p:nvSpPr>
          <p:cNvPr id="35" name="PlaceHolder 1"/>
          <p:cNvSpPr>
            <a:spLocks noGrp="1"/>
          </p:cNvSpPr>
          <p:nvPr>
            <p:ph type="title"/>
          </p:nvPr>
        </p:nvSpPr>
        <p:spPr>
          <a:xfrm>
            <a:off x="380880" y="230040"/>
            <a:ext cx="8381520" cy="664560"/>
          </a:xfrm>
          <a:prstGeom prst="rect">
            <a:avLst/>
          </a:prstGeom>
          <a:noFill/>
          <a:ln w="0">
            <a:noFill/>
          </a:ln>
        </p:spPr>
        <p:txBody>
          <a:bodyPr lIns="0" rIns="0" tIns="0" bIns="0" anchor="t">
            <a:noAutofit/>
          </a:bodyPr>
          <a:p>
            <a:pPr indent="0" defTabSz="914400">
              <a:lnSpc>
                <a:spcPct val="90000"/>
              </a:lnSpc>
              <a:buNone/>
            </a:pPr>
            <a:r>
              <a:rPr b="0" lang="en-US" sz="4800" spc="-150" strike="noStrike" u="none">
                <a:solidFill>
                  <a:srgbClr val="ffffff"/>
                </a:solidFill>
                <a:uFillTx/>
                <a:latin typeface="Calibri"/>
              </a:rPr>
              <a:t>Click to edit Master title style</a:t>
            </a:r>
            <a:endParaRPr b="0" lang="en-US" sz="4800" strike="noStrike" u="none">
              <a:solidFill>
                <a:schemeClr val="lt1"/>
              </a:solidFill>
              <a:uFillTx/>
              <a:latin typeface="Calibri"/>
            </a:endParaRPr>
          </a:p>
        </p:txBody>
      </p:sp>
    </p:spTree>
  </p:cSld>
  <p:clrMap bg1="dk1" tx1="lt1" bg2="dk2" tx2="lt2" accent1="accent1" accent2="accent2" accent3="accent3" accent4="accent4" accent5="accent5" accent6="accent6" hlink="hlink" folHlink="folHlink"/>
  <p:sldLayoutIdLst>
    <p:sldLayoutId id="2147483669" r:id="rId3"/>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l="-1000" r="-1000"/>
          </a:stretch>
        </a:blipFill>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671" r:id="rId3"/>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l="-1000" r="-1000"/>
          </a:stretch>
        </a:blipFill>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673" r:id="rId3"/>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l="-1000" r="-1000"/>
          </a:stretch>
        </a:blipFill>
      </p:bgPr>
    </p:bg>
    <p:spTree>
      <p:nvGrpSpPr>
        <p:cNvPr id="1" name=""/>
        <p:cNvGrpSpPr/>
        <p:nvPr/>
      </p:nvGrpSpPr>
      <p:grpSpPr>
        <a:xfrm>
          <a:off x="0" y="0"/>
          <a:ext cx="0" cy="0"/>
          <a:chOff x="0" y="0"/>
          <a:chExt cx="0" cy="0"/>
        </a:xfrm>
      </p:grpSpPr>
      <p:pic>
        <p:nvPicPr>
          <p:cNvPr id="37" name="Picture 3" descr="white rectangle.png"/>
          <p:cNvPicPr/>
          <p:nvPr/>
        </p:nvPicPr>
        <p:blipFill>
          <a:blip r:embed="rId3"/>
          <a:srcRect l="0" t="0" r="0" b="10454"/>
          <a:stretch/>
        </p:blipFill>
        <p:spPr>
          <a:xfrm>
            <a:off x="0" y="1299600"/>
            <a:ext cx="9143640" cy="5558040"/>
          </a:xfrm>
          <a:prstGeom prst="rect">
            <a:avLst/>
          </a:prstGeom>
          <a:ln w="0">
            <a:noFill/>
          </a:ln>
        </p:spPr>
      </p:pic>
      <p:sp>
        <p:nvSpPr>
          <p:cNvPr id="38" name="PlaceHolder 1"/>
          <p:cNvSpPr>
            <a:spLocks noGrp="1"/>
          </p:cNvSpPr>
          <p:nvPr>
            <p:ph type="title"/>
          </p:nvPr>
        </p:nvSpPr>
        <p:spPr>
          <a:xfrm>
            <a:off x="380880" y="230040"/>
            <a:ext cx="8381520" cy="664560"/>
          </a:xfrm>
          <a:prstGeom prst="rect">
            <a:avLst/>
          </a:prstGeom>
          <a:noFill/>
          <a:ln w="0">
            <a:noFill/>
          </a:ln>
        </p:spPr>
        <p:txBody>
          <a:bodyPr lIns="0" rIns="0" tIns="0" bIns="0" anchor="t">
            <a:noAutofit/>
          </a:bodyPr>
          <a:p>
            <a:pPr indent="0" defTabSz="914400">
              <a:lnSpc>
                <a:spcPct val="90000"/>
              </a:lnSpc>
              <a:buNone/>
            </a:pPr>
            <a:r>
              <a:rPr b="0" lang="en-US" sz="4800" spc="-125" strike="noStrike" u="none">
                <a:solidFill>
                  <a:srgbClr val="ffffff"/>
                </a:solidFill>
                <a:uFillTx/>
                <a:latin typeface="Calibri"/>
              </a:rPr>
              <a:t>Click to edit Master title style</a:t>
            </a:r>
            <a:endParaRPr b="0" lang="en-US" sz="4800" strike="noStrike" u="none">
              <a:solidFill>
                <a:schemeClr val="dk1"/>
              </a:solidFill>
              <a:uFillTx/>
              <a:latin typeface="Calibri"/>
            </a:endParaRPr>
          </a:p>
        </p:txBody>
      </p:sp>
      <p:sp>
        <p:nvSpPr>
          <p:cNvPr id="39" name="PlaceHolder 2"/>
          <p:cNvSpPr>
            <a:spLocks noGrp="1"/>
          </p:cNvSpPr>
          <p:nvPr>
            <p:ph type="body"/>
          </p:nvPr>
        </p:nvSpPr>
        <p:spPr>
          <a:xfrm>
            <a:off x="722160" y="1905120"/>
            <a:ext cx="8040240" cy="2285640"/>
          </a:xfrm>
          <a:prstGeom prst="rect">
            <a:avLst/>
          </a:prstGeom>
          <a:noFill/>
          <a:ln w="0">
            <a:noFill/>
          </a:ln>
        </p:spPr>
        <p:txBody>
          <a:bodyPr lIns="0" rIns="0" tIns="0" bIns="0" anchor="t">
            <a:noAutofit/>
          </a:bodyPr>
          <a:p>
            <a:pPr indent="0" defTabSz="914400">
              <a:lnSpc>
                <a:spcPct val="90000"/>
              </a:lnSpc>
              <a:spcBef>
                <a:spcPts val="601"/>
              </a:spcBef>
              <a:buNone/>
              <a:tabLst>
                <a:tab algn="l" pos="0"/>
              </a:tabLst>
            </a:pPr>
            <a:r>
              <a:rPr b="1" lang="en-US" sz="3000" strike="noStrike" u="none">
                <a:solidFill>
                  <a:schemeClr val="dk1"/>
                </a:solidFill>
                <a:uFillTx/>
                <a:latin typeface="Courier New"/>
              </a:rPr>
              <a:t>Click to edit Master text styles</a:t>
            </a:r>
            <a:endParaRPr b="1" lang="en-US" sz="3000" strike="noStrike" u="none">
              <a:solidFill>
                <a:schemeClr val="dk1"/>
              </a:solidFill>
              <a:uFillTx/>
              <a:latin typeface="Courier New"/>
            </a:endParaRPr>
          </a:p>
          <a:p>
            <a:pPr marL="384840" indent="-7920" defTabSz="914400">
              <a:lnSpc>
                <a:spcPct val="90000"/>
              </a:lnSpc>
              <a:spcBef>
                <a:spcPts val="561"/>
              </a:spcBef>
              <a:buNone/>
              <a:tabLst>
                <a:tab algn="l" pos="0"/>
              </a:tabLst>
            </a:pPr>
            <a:r>
              <a:rPr b="1" lang="en-US" sz="2800" strike="noStrike" u="none">
                <a:solidFill>
                  <a:schemeClr val="dk1"/>
                </a:solidFill>
                <a:uFillTx/>
                <a:latin typeface="Courier New"/>
              </a:rPr>
              <a:t>Second level</a:t>
            </a:r>
            <a:endParaRPr b="1" lang="en-US" sz="2800" strike="noStrike" u="none">
              <a:solidFill>
                <a:schemeClr val="dk1"/>
              </a:solidFill>
              <a:uFillTx/>
              <a:latin typeface="Courier New"/>
            </a:endParaRPr>
          </a:p>
          <a:p>
            <a:pPr marL="762120" indent="-7920" defTabSz="914400">
              <a:lnSpc>
                <a:spcPct val="90000"/>
              </a:lnSpc>
              <a:spcBef>
                <a:spcPts val="479"/>
              </a:spcBef>
              <a:buNone/>
              <a:tabLst>
                <a:tab algn="l" pos="0"/>
              </a:tabLst>
            </a:pPr>
            <a:r>
              <a:rPr b="1" lang="en-US" sz="2400" strike="noStrike" u="none">
                <a:solidFill>
                  <a:schemeClr val="dk1"/>
                </a:solidFill>
                <a:uFillTx/>
                <a:latin typeface="Courier New"/>
              </a:rPr>
              <a:t>Third level</a:t>
            </a:r>
            <a:endParaRPr b="1" lang="en-US" sz="2400" strike="noStrike" u="none">
              <a:solidFill>
                <a:schemeClr val="dk1"/>
              </a:solidFill>
              <a:uFillTx/>
              <a:latin typeface="Courier New"/>
            </a:endParaRPr>
          </a:p>
          <a:p>
            <a:pPr marL="1094040" indent="7920" defTabSz="914400">
              <a:lnSpc>
                <a:spcPct val="90000"/>
              </a:lnSpc>
              <a:spcBef>
                <a:spcPts val="479"/>
              </a:spcBef>
              <a:buNone/>
              <a:tabLst>
                <a:tab algn="l" pos="0"/>
              </a:tabLst>
            </a:pPr>
            <a:r>
              <a:rPr b="1" lang="en-US" sz="2400" strike="noStrike" u="none">
                <a:solidFill>
                  <a:schemeClr val="dk1"/>
                </a:solidFill>
                <a:uFillTx/>
                <a:latin typeface="Courier New"/>
              </a:rPr>
              <a:t>Fourth level</a:t>
            </a:r>
            <a:endParaRPr b="1" lang="en-US" sz="2400" strike="noStrike" u="none">
              <a:solidFill>
                <a:schemeClr val="dk1"/>
              </a:solidFill>
              <a:uFillTx/>
              <a:latin typeface="Courier New"/>
            </a:endParaRPr>
          </a:p>
          <a:p>
            <a:pPr marL="1425960" indent="0" defTabSz="914400">
              <a:lnSpc>
                <a:spcPct val="90000"/>
              </a:lnSpc>
              <a:spcBef>
                <a:spcPts val="479"/>
              </a:spcBef>
              <a:buNone/>
              <a:tabLst>
                <a:tab algn="l" pos="0"/>
              </a:tabLst>
            </a:pPr>
            <a:r>
              <a:rPr b="1" lang="en-US" sz="2400" strike="noStrike" u="none">
                <a:solidFill>
                  <a:schemeClr val="dk1"/>
                </a:solidFill>
                <a:uFillTx/>
                <a:latin typeface="Courier New"/>
              </a:rPr>
              <a:t>Fifth level</a:t>
            </a:r>
            <a:endParaRPr b="1" lang="en-US" sz="2400" strike="noStrike" u="none">
              <a:solidFill>
                <a:schemeClr val="dk1"/>
              </a:solidFill>
              <a:uFillTx/>
              <a:latin typeface="Courier New"/>
            </a:endParaRPr>
          </a:p>
        </p:txBody>
      </p:sp>
    </p:spTree>
  </p:cSld>
  <p:clrMap bg1="dk1" tx1="lt1" bg2="dk2" tx2="lt2" accent1="accent1" accent2="accent2" accent3="accent3" accent4="accent4" accent5="accent5" accent6="accent6" hlink="hlink" folHlink="folHlink"/>
  <p:sldLayoutIdLst>
    <p:sldLayoutId id="2147483675" r:id="rId4"/>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accent1"/>
        </a:solidFill>
      </p:bgPr>
    </p:bg>
    <p:spTree>
      <p:nvGrpSpPr>
        <p:cNvPr id="1" name=""/>
        <p:cNvGrpSpPr/>
        <p:nvPr/>
      </p:nvGrpSpPr>
      <p:grpSpPr>
        <a:xfrm>
          <a:off x="0" y="0"/>
          <a:ext cx="0" cy="0"/>
          <a:chOff x="0" y="0"/>
          <a:chExt cx="0" cy="0"/>
        </a:xfrm>
      </p:grpSpPr>
      <p:sp>
        <p:nvSpPr>
          <p:cNvPr id="40" name="Rectangle 3"/>
          <p:cNvSpPr/>
          <p:nvPr/>
        </p:nvSpPr>
        <p:spPr>
          <a:xfrm>
            <a:off x="0" y="0"/>
            <a:ext cx="9143640" cy="6857640"/>
          </a:xfrm>
          <a:prstGeom prst="rect">
            <a:avLst/>
          </a:prstGeom>
          <a:solidFill>
            <a:srgbClr val="50b4c8"/>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41" name="PlaceHolder 1"/>
          <p:cNvSpPr>
            <a:spLocks noGrp="1"/>
          </p:cNvSpPr>
          <p:nvPr>
            <p:ph type="title"/>
          </p:nvPr>
        </p:nvSpPr>
        <p:spPr>
          <a:xfrm>
            <a:off x="452520" y="770400"/>
            <a:ext cx="8086320" cy="3352320"/>
          </a:xfrm>
          <a:prstGeom prst="rect">
            <a:avLst/>
          </a:prstGeom>
          <a:noFill/>
          <a:ln w="0">
            <a:noFill/>
          </a:ln>
        </p:spPr>
        <p:txBody>
          <a:bodyPr lIns="91440" rIns="91440" tIns="45720" bIns="45720" anchor="b">
            <a:noAutofit/>
          </a:bodyPr>
          <a:p>
            <a:pPr indent="0" defTabSz="914400">
              <a:lnSpc>
                <a:spcPct val="80000"/>
              </a:lnSpc>
              <a:buNone/>
            </a:pPr>
            <a:r>
              <a:rPr b="0" lang="en-US" sz="8000" spc="-119" strike="noStrike" u="none">
                <a:solidFill>
                  <a:srgbClr val="ffffff"/>
                </a:solidFill>
                <a:uFillTx/>
                <a:latin typeface="Calibri Light"/>
              </a:rPr>
              <a:t>Click to edit Master title style</a:t>
            </a:r>
            <a:endParaRPr b="0" lang="en-US" sz="8000" strike="noStrike" u="none">
              <a:solidFill>
                <a:schemeClr val="dk1"/>
              </a:solidFill>
              <a:uFillTx/>
              <a:latin typeface="Calibri Light"/>
            </a:endParaRPr>
          </a:p>
        </p:txBody>
      </p:sp>
      <p:sp>
        <p:nvSpPr>
          <p:cNvPr id="42" name="PlaceHolder 2"/>
          <p:cNvSpPr>
            <a:spLocks noGrp="1"/>
          </p:cNvSpPr>
          <p:nvPr>
            <p:ph type="dt" idx="4"/>
          </p:nvPr>
        </p:nvSpPr>
        <p:spPr>
          <a:xfrm>
            <a:off x="514440" y="6412320"/>
            <a:ext cx="3085920" cy="228240"/>
          </a:xfrm>
          <a:prstGeom prst="rect">
            <a:avLst/>
          </a:prstGeom>
          <a:noFill/>
          <a:ln w="0">
            <a:noFill/>
          </a:ln>
        </p:spPr>
        <p:txBody>
          <a:bodyPr lIns="91440" rIns="91440" tIns="45720" bIns="45720" anchor="ctr">
            <a:noAutofit/>
          </a:bodyPr>
          <a:lstStyle>
            <a:lvl1pPr indent="0" defTabSz="914400">
              <a:lnSpc>
                <a:spcPct val="100000"/>
              </a:lnSpc>
              <a:buNone/>
              <a:defRPr b="0" lang="en-US" sz="950" strike="noStrike" u="none">
                <a:solidFill>
                  <a:schemeClr val="dk1">
                    <a:alpha val="75000"/>
                  </a:schemeClr>
                </a:solidFill>
                <a:uFillTx/>
                <a:latin typeface="Calibri Light"/>
              </a:defRPr>
            </a:lvl1pPr>
          </a:lstStyle>
          <a:p>
            <a:pPr indent="0" defTabSz="914400">
              <a:lnSpc>
                <a:spcPct val="100000"/>
              </a:lnSpc>
              <a:buNone/>
            </a:pPr>
            <a:r>
              <a:rPr b="0" lang="en-US" sz="950" strike="noStrike" u="none">
                <a:solidFill>
                  <a:schemeClr val="dk1">
                    <a:alpha val="75000"/>
                  </a:schemeClr>
                </a:solidFill>
                <a:uFillTx/>
                <a:latin typeface="Calibri Light"/>
              </a:rPr>
              <a:t>&lt;date/time&gt;</a:t>
            </a:r>
            <a:endParaRPr b="0" lang="en-US" sz="950" strike="noStrike" u="none">
              <a:solidFill>
                <a:srgbClr val="ffffff"/>
              </a:solidFill>
              <a:uFillTx/>
              <a:latin typeface="Times New Roman"/>
            </a:endParaRPr>
          </a:p>
        </p:txBody>
      </p:sp>
      <p:sp>
        <p:nvSpPr>
          <p:cNvPr id="43" name="PlaceHolder 3"/>
          <p:cNvSpPr>
            <a:spLocks noGrp="1"/>
          </p:cNvSpPr>
          <p:nvPr>
            <p:ph type="ftr" idx="5"/>
          </p:nvPr>
        </p:nvSpPr>
        <p:spPr>
          <a:xfrm>
            <a:off x="514440" y="6554520"/>
            <a:ext cx="3771720" cy="228240"/>
          </a:xfrm>
          <a:prstGeom prst="rect">
            <a:avLst/>
          </a:prstGeom>
          <a:noFill/>
          <a:ln w="0">
            <a:noFill/>
          </a:ln>
        </p:spPr>
        <p:txBody>
          <a:bodyPr lIns="91440" rIns="91440" tIns="45720" bIns="45720" anchor="ctr">
            <a:noAutofit/>
          </a:bodyPr>
          <a:lstStyle>
            <a:lvl1pPr indent="0" algn="ctr">
              <a:buNone/>
              <a:defRPr b="0" lang="en-US" sz="1400" strike="noStrike" u="none">
                <a:solidFill>
                  <a:srgbClr val="ffffff"/>
                </a:solidFill>
                <a:uFillTx/>
                <a:latin typeface="Times New Roman"/>
              </a:defRPr>
            </a:lvl1pPr>
          </a:lstStyle>
          <a:p>
            <a:pPr indent="0" algn="ctr">
              <a:buNone/>
            </a:pPr>
            <a:r>
              <a:rPr b="0" lang="en-US" sz="1400" strike="noStrike" u="none">
                <a:solidFill>
                  <a:srgbClr val="ffffff"/>
                </a:solidFill>
                <a:uFillTx/>
                <a:latin typeface="Times New Roman"/>
              </a:rPr>
              <a:t>&lt;footer&gt;</a:t>
            </a:r>
            <a:endParaRPr b="0" lang="en-US" sz="1400" strike="noStrike" u="none">
              <a:solidFill>
                <a:srgbClr val="ffffff"/>
              </a:solidFill>
              <a:uFillTx/>
              <a:latin typeface="Times New Roman"/>
            </a:endParaRPr>
          </a:p>
        </p:txBody>
      </p:sp>
      <p:sp>
        <p:nvSpPr>
          <p:cNvPr id="44" name="PlaceHolder 4"/>
          <p:cNvSpPr>
            <a:spLocks noGrp="1"/>
          </p:cNvSpPr>
          <p:nvPr>
            <p:ph type="sldNum" idx="6"/>
          </p:nvPr>
        </p:nvSpPr>
        <p:spPr>
          <a:xfrm>
            <a:off x="6541200" y="5829840"/>
            <a:ext cx="2194200" cy="1396800"/>
          </a:xfrm>
          <a:prstGeom prst="rect">
            <a:avLst/>
          </a:prstGeom>
          <a:noFill/>
          <a:ln w="0">
            <a:noFill/>
          </a:ln>
        </p:spPr>
        <p:txBody>
          <a:bodyPr lIns="91440" rIns="91440" tIns="45720" bIns="45720" anchor="b">
            <a:noAutofit/>
          </a:bodyPr>
          <a:lstStyle>
            <a:lvl1pPr indent="0" algn="r" defTabSz="914400">
              <a:lnSpc>
                <a:spcPct val="100000"/>
              </a:lnSpc>
              <a:buNone/>
              <a:defRPr b="0" lang="en-US" sz="9000" strike="noStrike" u="none">
                <a:solidFill>
                  <a:schemeClr val="accent1">
                    <a:alpha val="20000"/>
                  </a:schemeClr>
                </a:solidFill>
                <a:uFillTx/>
                <a:latin typeface="Calibri Light"/>
              </a:defRPr>
            </a:lvl1pPr>
          </a:lstStyle>
          <a:p>
            <a:pPr indent="0" algn="r" defTabSz="914400">
              <a:lnSpc>
                <a:spcPct val="100000"/>
              </a:lnSpc>
              <a:buNone/>
            </a:pPr>
            <a:fld id="{CE77CF1C-8DFC-40CE-80A0-654C3B51C216}" type="slidenum">
              <a:rPr b="0" lang="en-US" sz="9000" strike="noStrike" u="none">
                <a:solidFill>
                  <a:schemeClr val="accent1">
                    <a:alpha val="20000"/>
                  </a:schemeClr>
                </a:solidFill>
                <a:uFillTx/>
                <a:latin typeface="Calibri Light"/>
              </a:rPr>
              <a:t>&lt;number&gt;</a:t>
            </a:fld>
            <a:endParaRPr b="0" lang="en-US" sz="9000" strike="noStrike" u="none">
              <a:solidFill>
                <a:srgbClr val="ffffff"/>
              </a:solidFill>
              <a:uFillTx/>
              <a:latin typeface="Times New Roman"/>
            </a:endParaRPr>
          </a:p>
        </p:txBody>
      </p:sp>
      <p:sp>
        <p:nvSpPr>
          <p:cNvPr id="45"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lnSpc>
                <a:spcPct val="85000"/>
              </a:lnSpc>
              <a:spcBef>
                <a:spcPts val="1417"/>
              </a:spcBef>
              <a:buClr>
                <a:srgbClr val="ffffff"/>
              </a:buClr>
              <a:buSzPct val="45000"/>
              <a:buFont typeface="Wingdings" charset="2"/>
              <a:buChar char=""/>
            </a:pPr>
            <a:r>
              <a:rPr b="0" lang="en-US" sz="2400" strike="noStrike" u="none">
                <a:solidFill>
                  <a:schemeClr val="dk1">
                    <a:lumMod val="85000"/>
                    <a:lumOff val="15000"/>
                  </a:schemeClr>
                </a:solidFill>
                <a:uFillTx/>
                <a:latin typeface="Calibri Light"/>
              </a:rPr>
              <a:t>Click to edit the outline text format</a:t>
            </a:r>
            <a:endParaRPr b="0" lang="en-US" sz="2400" strike="noStrike" u="none">
              <a:solidFill>
                <a:schemeClr val="dk1">
                  <a:lumMod val="85000"/>
                  <a:lumOff val="15000"/>
                </a:schemeClr>
              </a:solidFill>
              <a:uFillTx/>
              <a:latin typeface="Calibri Light"/>
            </a:endParaRPr>
          </a:p>
          <a:p>
            <a:pPr lvl="1" marL="864000" indent="-324000">
              <a:lnSpc>
                <a:spcPct val="85000"/>
              </a:lnSpc>
              <a:spcBef>
                <a:spcPts val="1134"/>
              </a:spcBef>
              <a:buClr>
                <a:srgbClr val="ffffff"/>
              </a:buClr>
              <a:buSzPct val="75000"/>
              <a:buFont typeface="Symbol" charset="2"/>
              <a:buChar char=""/>
            </a:pPr>
            <a:r>
              <a:rPr b="0" i="1" lang="en-US" sz="2000" strike="noStrike" u="none">
                <a:solidFill>
                  <a:schemeClr val="dk1">
                    <a:lumMod val="85000"/>
                    <a:lumOff val="15000"/>
                  </a:schemeClr>
                </a:solidFill>
                <a:uFillTx/>
                <a:latin typeface="Calibri Light"/>
              </a:rPr>
              <a:t>Second Outline Level</a:t>
            </a:r>
            <a:endParaRPr b="0" i="1" lang="en-US" sz="2000" strike="noStrike" u="none">
              <a:solidFill>
                <a:schemeClr val="dk1">
                  <a:lumMod val="85000"/>
                  <a:lumOff val="15000"/>
                </a:schemeClr>
              </a:solidFill>
              <a:uFillTx/>
              <a:latin typeface="Calibri Light"/>
            </a:endParaRPr>
          </a:p>
          <a:p>
            <a:pPr lvl="2" marL="1296000" indent="-288000">
              <a:lnSpc>
                <a:spcPct val="85000"/>
              </a:lnSpc>
              <a:spcBef>
                <a:spcPts val="850"/>
              </a:spcBef>
              <a:buClr>
                <a:srgbClr val="ffffff"/>
              </a:buClr>
              <a:buSzPct val="45000"/>
              <a:buFont typeface="Wingdings" charset="2"/>
              <a:buChar char=""/>
            </a:pPr>
            <a:r>
              <a:rPr b="0" lang="en-US" sz="1800" strike="noStrike" u="none">
                <a:solidFill>
                  <a:schemeClr val="dk1">
                    <a:lumMod val="85000"/>
                    <a:lumOff val="15000"/>
                  </a:schemeClr>
                </a:solidFill>
                <a:uFillTx/>
                <a:latin typeface="Calibri Light"/>
              </a:rPr>
              <a:t>Third Outline Level</a:t>
            </a:r>
            <a:endParaRPr b="0" lang="en-US" sz="1800" strike="noStrike" u="none">
              <a:solidFill>
                <a:schemeClr val="dk1">
                  <a:lumMod val="85000"/>
                  <a:lumOff val="15000"/>
                </a:schemeClr>
              </a:solidFill>
              <a:uFillTx/>
              <a:latin typeface="Calibri Light"/>
            </a:endParaRPr>
          </a:p>
          <a:p>
            <a:pPr lvl="3" marL="1728000" indent="-216000">
              <a:lnSpc>
                <a:spcPct val="85000"/>
              </a:lnSpc>
              <a:spcBef>
                <a:spcPts val="567"/>
              </a:spcBef>
              <a:buClr>
                <a:srgbClr val="ffffff"/>
              </a:buClr>
              <a:buSzPct val="75000"/>
              <a:buFont typeface="Symbol" charset="2"/>
              <a:buChar char=""/>
            </a:pPr>
            <a:r>
              <a:rPr b="0" lang="en-US" sz="1800" strike="noStrike" u="none">
                <a:solidFill>
                  <a:schemeClr val="dk1">
                    <a:lumMod val="85000"/>
                    <a:lumOff val="15000"/>
                  </a:schemeClr>
                </a:solidFill>
                <a:uFillTx/>
                <a:latin typeface="Calibri Light"/>
              </a:rPr>
              <a:t>Fourth Outline Level</a:t>
            </a:r>
            <a:endParaRPr b="0" lang="en-US" sz="1800" strike="noStrike" u="none">
              <a:solidFill>
                <a:schemeClr val="dk1">
                  <a:lumMod val="85000"/>
                  <a:lumOff val="15000"/>
                </a:schemeClr>
              </a:solidFill>
              <a:uFillTx/>
              <a:latin typeface="Calibri Light"/>
            </a:endParaRPr>
          </a:p>
          <a:p>
            <a:pPr lvl="4" marL="2160000" indent="-216000">
              <a:lnSpc>
                <a:spcPct val="85000"/>
              </a:lnSpc>
              <a:spcBef>
                <a:spcPts val="283"/>
              </a:spcBef>
              <a:buClr>
                <a:srgbClr val="ffffff"/>
              </a:buClr>
              <a:buSzPct val="45000"/>
              <a:buFont typeface="Wingdings" charset="2"/>
              <a:buChar char=""/>
            </a:pPr>
            <a:r>
              <a:rPr b="0" lang="en-US" sz="2000" strike="noStrike" u="none">
                <a:solidFill>
                  <a:schemeClr val="dk1">
                    <a:lumMod val="85000"/>
                    <a:lumOff val="15000"/>
                  </a:schemeClr>
                </a:solidFill>
                <a:uFillTx/>
                <a:latin typeface="Calibri Light"/>
              </a:rPr>
              <a:t>Fifth Outline Level</a:t>
            </a:r>
            <a:endParaRPr b="0" lang="en-US" sz="2000" strike="noStrike" u="none">
              <a:solidFill>
                <a:schemeClr val="dk1">
                  <a:lumMod val="85000"/>
                  <a:lumOff val="15000"/>
                </a:schemeClr>
              </a:solidFill>
              <a:uFillTx/>
              <a:latin typeface="Calibri Light"/>
            </a:endParaRPr>
          </a:p>
          <a:p>
            <a:pPr lvl="5" marL="2592000" indent="-216000">
              <a:lnSpc>
                <a:spcPct val="85000"/>
              </a:lnSpc>
              <a:spcBef>
                <a:spcPts val="283"/>
              </a:spcBef>
              <a:buClr>
                <a:srgbClr val="ffffff"/>
              </a:buClr>
              <a:buSzPct val="45000"/>
              <a:buFont typeface="Wingdings" charset="2"/>
              <a:buChar char=""/>
            </a:pPr>
            <a:r>
              <a:rPr b="0" lang="en-US" sz="2000" strike="noStrike" u="none">
                <a:solidFill>
                  <a:schemeClr val="dk1">
                    <a:lumMod val="85000"/>
                    <a:lumOff val="15000"/>
                  </a:schemeClr>
                </a:solidFill>
                <a:uFillTx/>
                <a:latin typeface="Calibri Light"/>
              </a:rPr>
              <a:t>Sixth Outline Level</a:t>
            </a:r>
            <a:endParaRPr b="0" lang="en-US" sz="2000" strike="noStrike" u="none">
              <a:solidFill>
                <a:schemeClr val="dk1">
                  <a:lumMod val="85000"/>
                  <a:lumOff val="15000"/>
                </a:schemeClr>
              </a:solidFill>
              <a:uFillTx/>
              <a:latin typeface="Calibri Light"/>
            </a:endParaRPr>
          </a:p>
          <a:p>
            <a:pPr lvl="6" marL="3024000" indent="-216000">
              <a:lnSpc>
                <a:spcPct val="85000"/>
              </a:lnSpc>
              <a:spcBef>
                <a:spcPts val="283"/>
              </a:spcBef>
              <a:buClr>
                <a:srgbClr val="ffffff"/>
              </a:buClr>
              <a:buSzPct val="45000"/>
              <a:buFont typeface="Wingdings" charset="2"/>
              <a:buChar char=""/>
            </a:pPr>
            <a:r>
              <a:rPr b="0" lang="en-US" sz="2000" strike="noStrike" u="none">
                <a:solidFill>
                  <a:schemeClr val="dk1">
                    <a:lumMod val="85000"/>
                    <a:lumOff val="15000"/>
                  </a:schemeClr>
                </a:solidFill>
                <a:uFillTx/>
                <a:latin typeface="Calibri Light"/>
              </a:rPr>
              <a:t>Seventh Outline Level</a:t>
            </a:r>
            <a:endParaRPr b="0" lang="en-US" sz="2000" strike="noStrike" u="none">
              <a:solidFill>
                <a:schemeClr val="dk1">
                  <a:lumMod val="85000"/>
                  <a:lumOff val="15000"/>
                </a:schemeClr>
              </a:solidFill>
              <a:uFillTx/>
              <a:latin typeface="Calibri Light"/>
            </a:endParaRPr>
          </a:p>
        </p:txBody>
      </p:sp>
    </p:spTree>
  </p:cSld>
  <p:clrMap bg1="dk1" tx1="lt1" bg2="dk2" tx2="lt2" accent1="accent1" accent2="accent2" accent3="accent3" accent4="accent4" accent5="accent5" accent6="accent6" hlink="hlink" folHlink="folHlink"/>
  <p:sldLayoutIdLst>
    <p:sldLayoutId id="2147483677" r:id="rId2"/>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 name="PlaceHolder 1"/>
          <p:cNvSpPr>
            <a:spLocks noGrp="1"/>
          </p:cNvSpPr>
          <p:nvPr>
            <p:ph type="title"/>
          </p:nvPr>
        </p:nvSpPr>
        <p:spPr>
          <a:xfrm>
            <a:off x="492840" y="499680"/>
            <a:ext cx="8079120" cy="1657800"/>
          </a:xfrm>
          <a:prstGeom prst="rect">
            <a:avLst/>
          </a:prstGeom>
          <a:noFill/>
          <a:ln w="0">
            <a:noFill/>
          </a:ln>
        </p:spPr>
        <p:txBody>
          <a:bodyPr lIns="91440" rIns="91440" tIns="45720" bIns="45720" anchor="ctr">
            <a:noAutofit/>
          </a:bodyPr>
          <a:p>
            <a:pPr indent="0" defTabSz="914400">
              <a:lnSpc>
                <a:spcPct val="90000"/>
              </a:lnSpc>
              <a:buNone/>
            </a:pPr>
            <a:r>
              <a:rPr b="0" lang="en-US" sz="4800" spc="-119" strike="noStrike" u="none">
                <a:solidFill>
                  <a:schemeClr val="accent1"/>
                </a:solidFill>
                <a:uFillTx/>
                <a:latin typeface="Calibri Light"/>
              </a:rPr>
              <a:t>Click to edit Master title style</a:t>
            </a:r>
            <a:endParaRPr b="0" lang="en-US" sz="4800" strike="noStrike" u="none">
              <a:solidFill>
                <a:schemeClr val="dk1"/>
              </a:solidFill>
              <a:uFillTx/>
              <a:latin typeface="Calibri Light"/>
            </a:endParaRPr>
          </a:p>
        </p:txBody>
      </p:sp>
      <p:sp>
        <p:nvSpPr>
          <p:cNvPr id="49" name="PlaceHolder 2"/>
          <p:cNvSpPr>
            <a:spLocks noGrp="1"/>
          </p:cNvSpPr>
          <p:nvPr>
            <p:ph type="body"/>
          </p:nvPr>
        </p:nvSpPr>
        <p:spPr>
          <a:xfrm>
            <a:off x="507240" y="1993320"/>
            <a:ext cx="8065080" cy="3765960"/>
          </a:xfrm>
          <a:prstGeom prst="rect">
            <a:avLst/>
          </a:prstGeom>
          <a:noFill/>
          <a:ln w="0">
            <a:noFill/>
          </a:ln>
        </p:spPr>
        <p:txBody>
          <a:bodyPr lIns="91440" rIns="91440" tIns="45720" bIns="45720" anchor="t" vert="eaVert">
            <a:noAutofit/>
          </a:bodyPr>
          <a:p>
            <a:pPr marL="91440" indent="-91440" defTabSz="914400">
              <a:lnSpc>
                <a:spcPct val="85000"/>
              </a:lnSpc>
              <a:spcBef>
                <a:spcPts val="1301"/>
              </a:spcBef>
              <a:buClr>
                <a:srgbClr val="262626"/>
              </a:buClr>
              <a:buFont typeface="Arial"/>
              <a:buChar char=" "/>
            </a:pPr>
            <a:r>
              <a:rPr b="0" lang="en-US" sz="2400" strike="noStrike" u="none">
                <a:solidFill>
                  <a:schemeClr val="dk1">
                    <a:lumMod val="85000"/>
                    <a:lumOff val="15000"/>
                  </a:schemeClr>
                </a:solidFill>
                <a:uFillTx/>
                <a:latin typeface="Calibri Light"/>
              </a:rPr>
              <a:t>Click to edit Master text styles</a:t>
            </a:r>
            <a:endParaRPr b="0" lang="en-US" sz="2400" strike="noStrike" u="none">
              <a:solidFill>
                <a:schemeClr val="dk1">
                  <a:lumMod val="85000"/>
                  <a:lumOff val="15000"/>
                </a:schemeClr>
              </a:solidFill>
              <a:uFillTx/>
              <a:latin typeface="Calibri Light"/>
            </a:endParaRPr>
          </a:p>
          <a:p>
            <a:pPr lvl="1" marL="274320" indent="-343080" defTabSz="914400">
              <a:lnSpc>
                <a:spcPct val="85000"/>
              </a:lnSpc>
              <a:spcBef>
                <a:spcPts val="601"/>
              </a:spcBef>
              <a:buClr>
                <a:srgbClr val="262626"/>
              </a:buClr>
              <a:buFont typeface="Arial"/>
              <a:buChar char=" "/>
            </a:pPr>
            <a:r>
              <a:rPr b="0" lang="en-US" sz="2400" strike="noStrike" u="none">
                <a:solidFill>
                  <a:schemeClr val="dk1">
                    <a:lumMod val="85000"/>
                    <a:lumOff val="15000"/>
                  </a:schemeClr>
                </a:solidFill>
                <a:uFillTx/>
                <a:latin typeface="Calibri Light"/>
              </a:rPr>
              <a:t>Second level</a:t>
            </a:r>
            <a:endParaRPr b="0" i="1" lang="en-US" sz="2400" strike="noStrike" u="none">
              <a:solidFill>
                <a:schemeClr val="dk1">
                  <a:lumMod val="85000"/>
                  <a:lumOff val="15000"/>
                </a:schemeClr>
              </a:solidFill>
              <a:uFillTx/>
              <a:latin typeface="Calibri Light"/>
            </a:endParaRPr>
          </a:p>
          <a:p>
            <a:pPr lvl="2" marL="548640" indent="-548640" defTabSz="914400">
              <a:lnSpc>
                <a:spcPct val="85000"/>
              </a:lnSpc>
              <a:spcBef>
                <a:spcPts val="601"/>
              </a:spcBef>
              <a:buClr>
                <a:srgbClr val="262626"/>
              </a:buClr>
              <a:buFont typeface="Arial"/>
              <a:buChar char=" "/>
            </a:pPr>
            <a:r>
              <a:rPr b="0" i="1" lang="en-US" sz="2000" strike="noStrike" u="none">
                <a:solidFill>
                  <a:schemeClr val="dk1">
                    <a:lumMod val="85000"/>
                    <a:lumOff val="15000"/>
                  </a:schemeClr>
                </a:solidFill>
                <a:uFillTx/>
                <a:latin typeface="Calibri Light"/>
              </a:rPr>
              <a:t>Third level</a:t>
            </a:r>
            <a:endParaRPr b="0" lang="en-US" sz="2000" strike="noStrike" u="none">
              <a:solidFill>
                <a:schemeClr val="dk1">
                  <a:lumMod val="85000"/>
                  <a:lumOff val="15000"/>
                </a:schemeClr>
              </a:solidFill>
              <a:uFillTx/>
              <a:latin typeface="Calibri Light"/>
            </a:endParaRPr>
          </a:p>
          <a:p>
            <a:pPr lvl="3" marL="822960" indent="-822960" defTabSz="914400">
              <a:lnSpc>
                <a:spcPct val="85000"/>
              </a:lnSpc>
              <a:spcBef>
                <a:spcPts val="601"/>
              </a:spcBef>
              <a:buClr>
                <a:srgbClr val="262626"/>
              </a:buClr>
              <a:buFont typeface="Arial"/>
              <a:buChar char=" "/>
            </a:pPr>
            <a:r>
              <a:rPr b="0" lang="en-US" sz="1800" strike="noStrike" u="none">
                <a:solidFill>
                  <a:schemeClr val="dk1">
                    <a:lumMod val="85000"/>
                    <a:lumOff val="15000"/>
                  </a:schemeClr>
                </a:solidFill>
                <a:uFillTx/>
                <a:latin typeface="Calibri Light"/>
              </a:rPr>
              <a:t>Fourth level</a:t>
            </a:r>
            <a:endParaRPr b="0" lang="en-US" sz="1800" strike="noStrike" u="none">
              <a:solidFill>
                <a:schemeClr val="dk1">
                  <a:lumMod val="85000"/>
                  <a:lumOff val="15000"/>
                </a:schemeClr>
              </a:solidFill>
              <a:uFillTx/>
              <a:latin typeface="Calibri Light"/>
            </a:endParaRPr>
          </a:p>
          <a:p>
            <a:pPr lvl="4" marL="1097280" indent="-1097280" defTabSz="914400">
              <a:lnSpc>
                <a:spcPct val="85000"/>
              </a:lnSpc>
              <a:spcBef>
                <a:spcPts val="601"/>
              </a:spcBef>
              <a:buClr>
                <a:srgbClr val="262626"/>
              </a:buClr>
              <a:buFont typeface="Arial"/>
              <a:buChar char=" "/>
            </a:pPr>
            <a:r>
              <a:rPr b="0" lang="en-US" sz="1800" strike="noStrike" u="none">
                <a:solidFill>
                  <a:schemeClr val="dk1">
                    <a:lumMod val="85000"/>
                    <a:lumOff val="15000"/>
                  </a:schemeClr>
                </a:solidFill>
                <a:uFillTx/>
                <a:latin typeface="Calibri Light"/>
              </a:rPr>
              <a:t>Fifth level</a:t>
            </a:r>
            <a:endParaRPr b="0" lang="en-US" sz="1800" strike="noStrike" u="none">
              <a:solidFill>
                <a:schemeClr val="dk1">
                  <a:lumMod val="85000"/>
                  <a:lumOff val="15000"/>
                </a:schemeClr>
              </a:solidFill>
              <a:uFillTx/>
              <a:latin typeface="Calibri Light"/>
            </a:endParaRPr>
          </a:p>
        </p:txBody>
      </p:sp>
      <p:sp>
        <p:nvSpPr>
          <p:cNvPr id="50" name="PlaceHolder 3"/>
          <p:cNvSpPr>
            <a:spLocks noGrp="1"/>
          </p:cNvSpPr>
          <p:nvPr>
            <p:ph type="dt" idx="7"/>
          </p:nvPr>
        </p:nvSpPr>
        <p:spPr>
          <a:xfrm>
            <a:off x="514440" y="6412320"/>
            <a:ext cx="3085920" cy="228240"/>
          </a:xfrm>
          <a:prstGeom prst="rect">
            <a:avLst/>
          </a:prstGeom>
          <a:noFill/>
          <a:ln w="0">
            <a:noFill/>
          </a:ln>
        </p:spPr>
        <p:txBody>
          <a:bodyPr lIns="91440" rIns="91440" tIns="45720" bIns="45720" anchor="ctr">
            <a:noAutofit/>
          </a:bodyPr>
          <a:lstStyle>
            <a:lvl1pPr indent="0" defTabSz="914400">
              <a:lnSpc>
                <a:spcPct val="100000"/>
              </a:lnSpc>
              <a:buNone/>
              <a:defRPr b="0" lang="en-US" sz="950" strike="noStrike" u="none">
                <a:solidFill>
                  <a:schemeClr val="dk1">
                    <a:alpha val="75000"/>
                  </a:schemeClr>
                </a:solidFill>
                <a:uFillTx/>
                <a:latin typeface="Calibri Light"/>
              </a:defRPr>
            </a:lvl1pPr>
          </a:lstStyle>
          <a:p>
            <a:pPr indent="0" defTabSz="914400">
              <a:lnSpc>
                <a:spcPct val="100000"/>
              </a:lnSpc>
              <a:buNone/>
            </a:pPr>
            <a:r>
              <a:rPr b="0" lang="en-US" sz="950" strike="noStrike" u="none">
                <a:solidFill>
                  <a:schemeClr val="dk1">
                    <a:alpha val="75000"/>
                  </a:schemeClr>
                </a:solidFill>
                <a:uFillTx/>
                <a:latin typeface="Calibri Light"/>
              </a:rPr>
              <a:t>&lt;date/time&gt;</a:t>
            </a:r>
            <a:endParaRPr b="0" lang="en-US" sz="950" strike="noStrike" u="none">
              <a:solidFill>
                <a:srgbClr val="000000"/>
              </a:solidFill>
              <a:uFillTx/>
              <a:latin typeface="Times New Roman"/>
            </a:endParaRPr>
          </a:p>
        </p:txBody>
      </p:sp>
      <p:sp>
        <p:nvSpPr>
          <p:cNvPr id="51" name="PlaceHolder 4"/>
          <p:cNvSpPr>
            <a:spLocks noGrp="1"/>
          </p:cNvSpPr>
          <p:nvPr>
            <p:ph type="ftr" idx="8"/>
          </p:nvPr>
        </p:nvSpPr>
        <p:spPr>
          <a:xfrm>
            <a:off x="514440" y="6554520"/>
            <a:ext cx="3771720" cy="22824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52" name="PlaceHolder 5"/>
          <p:cNvSpPr>
            <a:spLocks noGrp="1"/>
          </p:cNvSpPr>
          <p:nvPr>
            <p:ph type="sldNum" idx="9"/>
          </p:nvPr>
        </p:nvSpPr>
        <p:spPr>
          <a:xfrm>
            <a:off x="6541200" y="5829840"/>
            <a:ext cx="2194200" cy="1396800"/>
          </a:xfrm>
          <a:prstGeom prst="rect">
            <a:avLst/>
          </a:prstGeom>
          <a:noFill/>
          <a:ln w="0">
            <a:noFill/>
          </a:ln>
        </p:spPr>
        <p:txBody>
          <a:bodyPr lIns="91440" rIns="91440" tIns="45720" bIns="45720" anchor="b">
            <a:noAutofit/>
          </a:bodyPr>
          <a:lstStyle>
            <a:lvl1pPr indent="0" algn="r" defTabSz="914400">
              <a:lnSpc>
                <a:spcPct val="100000"/>
              </a:lnSpc>
              <a:buNone/>
              <a:defRPr b="0" lang="en-US" sz="9000" strike="noStrike" u="none">
                <a:solidFill>
                  <a:schemeClr val="accent1">
                    <a:alpha val="20000"/>
                  </a:schemeClr>
                </a:solidFill>
                <a:uFillTx/>
                <a:latin typeface="Calibri Light"/>
              </a:defRPr>
            </a:lvl1pPr>
          </a:lstStyle>
          <a:p>
            <a:pPr indent="0" algn="r" defTabSz="914400">
              <a:lnSpc>
                <a:spcPct val="100000"/>
              </a:lnSpc>
              <a:buNone/>
            </a:pPr>
            <a:fld id="{A36F1E10-5CD9-4DBC-9720-26BCB64B545E}" type="slidenum">
              <a:rPr b="0" lang="en-US" sz="9000" strike="noStrike" u="none">
                <a:solidFill>
                  <a:schemeClr val="accent1">
                    <a:alpha val="20000"/>
                  </a:schemeClr>
                </a:solidFill>
                <a:uFillTx/>
                <a:latin typeface="Calibri Light"/>
              </a:rPr>
              <a:t>&lt;number&gt;</a:t>
            </a:fld>
            <a:endParaRPr b="0" lang="en-US" sz="9000" strike="noStrike" u="none">
              <a:solidFill>
                <a:srgbClr val="000000"/>
              </a:solidFill>
              <a:uFillTx/>
              <a:latin typeface="Times New Roman"/>
            </a:endParaRPr>
          </a:p>
        </p:txBody>
      </p:sp>
    </p:spTree>
  </p:cSld>
  <p:clrMap bg1="dk1" tx1="lt1" bg2="dk2" tx2="lt2" accent1="accent1" accent2="accent2" accent3="accent3" accent4="accent4" accent5="accent5" accent6="accent6" hlink="hlink" folHlink="folHlink"/>
  <p:sldLayoutIdLst>
    <p:sldLayoutId id="2147483679" r:id="rId2"/>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3" name="PlaceHolder 1"/>
          <p:cNvSpPr>
            <a:spLocks noGrp="1"/>
          </p:cNvSpPr>
          <p:nvPr>
            <p:ph type="title"/>
          </p:nvPr>
        </p:nvSpPr>
        <p:spPr>
          <a:xfrm>
            <a:off x="6558120" y="695160"/>
            <a:ext cx="1971360" cy="4800240"/>
          </a:xfrm>
          <a:prstGeom prst="rect">
            <a:avLst/>
          </a:prstGeom>
          <a:noFill/>
          <a:ln w="0">
            <a:noFill/>
          </a:ln>
        </p:spPr>
        <p:txBody>
          <a:bodyPr lIns="91440" rIns="91440" tIns="45720" bIns="45720" anchor="ctr" vert="eaVert">
            <a:noAutofit/>
          </a:bodyPr>
          <a:p>
            <a:pPr indent="0" defTabSz="914400">
              <a:lnSpc>
                <a:spcPct val="90000"/>
              </a:lnSpc>
              <a:buNone/>
            </a:pPr>
            <a:r>
              <a:rPr b="0" lang="en-US" sz="4800" spc="-119" strike="noStrike" u="none">
                <a:solidFill>
                  <a:schemeClr val="accent1"/>
                </a:solidFill>
                <a:uFillTx/>
                <a:latin typeface="Calibri Light"/>
              </a:rPr>
              <a:t>Click to edit Master title style</a:t>
            </a:r>
            <a:endParaRPr b="0" lang="en-US" sz="4800" strike="noStrike" u="none">
              <a:solidFill>
                <a:schemeClr val="dk1"/>
              </a:solidFill>
              <a:uFillTx/>
              <a:latin typeface="Calibri Light"/>
            </a:endParaRPr>
          </a:p>
        </p:txBody>
      </p:sp>
      <p:sp>
        <p:nvSpPr>
          <p:cNvPr id="54" name="PlaceHolder 2"/>
          <p:cNvSpPr>
            <a:spLocks noGrp="1"/>
          </p:cNvSpPr>
          <p:nvPr>
            <p:ph type="body"/>
          </p:nvPr>
        </p:nvSpPr>
        <p:spPr>
          <a:xfrm>
            <a:off x="578520" y="714240"/>
            <a:ext cx="5800320" cy="5400360"/>
          </a:xfrm>
          <a:prstGeom prst="rect">
            <a:avLst/>
          </a:prstGeom>
          <a:noFill/>
          <a:ln w="0">
            <a:noFill/>
          </a:ln>
        </p:spPr>
        <p:txBody>
          <a:bodyPr lIns="91440" rIns="91440" tIns="45720" bIns="45720" anchor="t" vert="eaVert">
            <a:noAutofit/>
          </a:bodyPr>
          <a:p>
            <a:pPr marL="91440" indent="-91440" defTabSz="914400">
              <a:lnSpc>
                <a:spcPct val="85000"/>
              </a:lnSpc>
              <a:spcBef>
                <a:spcPts val="1301"/>
              </a:spcBef>
              <a:buClr>
                <a:srgbClr val="262626"/>
              </a:buClr>
              <a:buFont typeface="Arial"/>
              <a:buChar char=" "/>
            </a:pPr>
            <a:r>
              <a:rPr b="0" lang="en-US" sz="2400" strike="noStrike" u="none">
                <a:solidFill>
                  <a:schemeClr val="dk1">
                    <a:lumMod val="85000"/>
                    <a:lumOff val="15000"/>
                  </a:schemeClr>
                </a:solidFill>
                <a:uFillTx/>
                <a:latin typeface="Calibri Light"/>
              </a:rPr>
              <a:t>Click to edit Master text styles</a:t>
            </a:r>
            <a:endParaRPr b="0" lang="en-US" sz="2400" strike="noStrike" u="none">
              <a:solidFill>
                <a:schemeClr val="dk1">
                  <a:lumMod val="85000"/>
                  <a:lumOff val="15000"/>
                </a:schemeClr>
              </a:solidFill>
              <a:uFillTx/>
              <a:latin typeface="Calibri Light"/>
            </a:endParaRPr>
          </a:p>
          <a:p>
            <a:pPr lvl="1" marL="274320" indent="-343080" defTabSz="914400">
              <a:lnSpc>
                <a:spcPct val="85000"/>
              </a:lnSpc>
              <a:spcBef>
                <a:spcPts val="601"/>
              </a:spcBef>
              <a:buClr>
                <a:srgbClr val="262626"/>
              </a:buClr>
              <a:buFont typeface="Arial"/>
              <a:buChar char=" "/>
            </a:pPr>
            <a:r>
              <a:rPr b="0" lang="en-US" sz="2400" strike="noStrike" u="none">
                <a:solidFill>
                  <a:schemeClr val="dk1">
                    <a:lumMod val="85000"/>
                    <a:lumOff val="15000"/>
                  </a:schemeClr>
                </a:solidFill>
                <a:uFillTx/>
                <a:latin typeface="Calibri Light"/>
              </a:rPr>
              <a:t>Second level</a:t>
            </a:r>
            <a:endParaRPr b="0" i="1" lang="en-US" sz="2400" strike="noStrike" u="none">
              <a:solidFill>
                <a:schemeClr val="dk1">
                  <a:lumMod val="85000"/>
                  <a:lumOff val="15000"/>
                </a:schemeClr>
              </a:solidFill>
              <a:uFillTx/>
              <a:latin typeface="Calibri Light"/>
            </a:endParaRPr>
          </a:p>
          <a:p>
            <a:pPr lvl="2" marL="548640" indent="-548640" defTabSz="914400">
              <a:lnSpc>
                <a:spcPct val="85000"/>
              </a:lnSpc>
              <a:spcBef>
                <a:spcPts val="601"/>
              </a:spcBef>
              <a:buClr>
                <a:srgbClr val="262626"/>
              </a:buClr>
              <a:buFont typeface="Arial"/>
              <a:buChar char=" "/>
            </a:pPr>
            <a:r>
              <a:rPr b="0" i="1" lang="en-US" sz="2000" strike="noStrike" u="none">
                <a:solidFill>
                  <a:schemeClr val="dk1">
                    <a:lumMod val="85000"/>
                    <a:lumOff val="15000"/>
                  </a:schemeClr>
                </a:solidFill>
                <a:uFillTx/>
                <a:latin typeface="Calibri Light"/>
              </a:rPr>
              <a:t>Third level</a:t>
            </a:r>
            <a:endParaRPr b="0" lang="en-US" sz="2000" strike="noStrike" u="none">
              <a:solidFill>
                <a:schemeClr val="dk1">
                  <a:lumMod val="85000"/>
                  <a:lumOff val="15000"/>
                </a:schemeClr>
              </a:solidFill>
              <a:uFillTx/>
              <a:latin typeface="Calibri Light"/>
            </a:endParaRPr>
          </a:p>
          <a:p>
            <a:pPr lvl="3" marL="822960" indent="-822960" defTabSz="914400">
              <a:lnSpc>
                <a:spcPct val="85000"/>
              </a:lnSpc>
              <a:spcBef>
                <a:spcPts val="601"/>
              </a:spcBef>
              <a:buClr>
                <a:srgbClr val="262626"/>
              </a:buClr>
              <a:buFont typeface="Arial"/>
              <a:buChar char=" "/>
            </a:pPr>
            <a:r>
              <a:rPr b="0" lang="en-US" sz="1800" strike="noStrike" u="none">
                <a:solidFill>
                  <a:schemeClr val="dk1">
                    <a:lumMod val="85000"/>
                    <a:lumOff val="15000"/>
                  </a:schemeClr>
                </a:solidFill>
                <a:uFillTx/>
                <a:latin typeface="Calibri Light"/>
              </a:rPr>
              <a:t>Fourth level</a:t>
            </a:r>
            <a:endParaRPr b="0" lang="en-US" sz="1800" strike="noStrike" u="none">
              <a:solidFill>
                <a:schemeClr val="dk1">
                  <a:lumMod val="85000"/>
                  <a:lumOff val="15000"/>
                </a:schemeClr>
              </a:solidFill>
              <a:uFillTx/>
              <a:latin typeface="Calibri Light"/>
            </a:endParaRPr>
          </a:p>
          <a:p>
            <a:pPr lvl="4" marL="1097280" indent="-1097280" defTabSz="914400">
              <a:lnSpc>
                <a:spcPct val="85000"/>
              </a:lnSpc>
              <a:spcBef>
                <a:spcPts val="601"/>
              </a:spcBef>
              <a:buClr>
                <a:srgbClr val="262626"/>
              </a:buClr>
              <a:buFont typeface="Arial"/>
              <a:buChar char=" "/>
            </a:pPr>
            <a:r>
              <a:rPr b="0" lang="en-US" sz="1800" strike="noStrike" u="none">
                <a:solidFill>
                  <a:schemeClr val="dk1">
                    <a:lumMod val="85000"/>
                    <a:lumOff val="15000"/>
                  </a:schemeClr>
                </a:solidFill>
                <a:uFillTx/>
                <a:latin typeface="Calibri Light"/>
              </a:rPr>
              <a:t>Fifth level</a:t>
            </a:r>
            <a:endParaRPr b="0" lang="en-US" sz="1800" strike="noStrike" u="none">
              <a:solidFill>
                <a:schemeClr val="dk1">
                  <a:lumMod val="85000"/>
                  <a:lumOff val="15000"/>
                </a:schemeClr>
              </a:solidFill>
              <a:uFillTx/>
              <a:latin typeface="Calibri Light"/>
            </a:endParaRPr>
          </a:p>
        </p:txBody>
      </p:sp>
      <p:sp>
        <p:nvSpPr>
          <p:cNvPr id="55" name="PlaceHolder 3"/>
          <p:cNvSpPr>
            <a:spLocks noGrp="1"/>
          </p:cNvSpPr>
          <p:nvPr>
            <p:ph type="dt" idx="10"/>
          </p:nvPr>
        </p:nvSpPr>
        <p:spPr>
          <a:xfrm>
            <a:off x="514440" y="6412320"/>
            <a:ext cx="3085920" cy="228240"/>
          </a:xfrm>
          <a:prstGeom prst="rect">
            <a:avLst/>
          </a:prstGeom>
          <a:noFill/>
          <a:ln w="0">
            <a:noFill/>
          </a:ln>
        </p:spPr>
        <p:txBody>
          <a:bodyPr lIns="91440" rIns="91440" tIns="45720" bIns="45720" anchor="ctr">
            <a:noAutofit/>
          </a:bodyPr>
          <a:lstStyle>
            <a:lvl1pPr indent="0" defTabSz="914400">
              <a:lnSpc>
                <a:spcPct val="100000"/>
              </a:lnSpc>
              <a:buNone/>
              <a:defRPr b="0" lang="en-US" sz="950" strike="noStrike" u="none">
                <a:solidFill>
                  <a:schemeClr val="dk1">
                    <a:alpha val="75000"/>
                  </a:schemeClr>
                </a:solidFill>
                <a:uFillTx/>
                <a:latin typeface="Calibri Light"/>
              </a:defRPr>
            </a:lvl1pPr>
          </a:lstStyle>
          <a:p>
            <a:pPr indent="0" defTabSz="914400">
              <a:lnSpc>
                <a:spcPct val="100000"/>
              </a:lnSpc>
              <a:buNone/>
            </a:pPr>
            <a:r>
              <a:rPr b="0" lang="en-US" sz="950" strike="noStrike" u="none">
                <a:solidFill>
                  <a:schemeClr val="dk1">
                    <a:alpha val="75000"/>
                  </a:schemeClr>
                </a:solidFill>
                <a:uFillTx/>
                <a:latin typeface="Calibri Light"/>
              </a:rPr>
              <a:t>&lt;date/time&gt;</a:t>
            </a:r>
            <a:endParaRPr b="0" lang="en-US" sz="950" strike="noStrike" u="none">
              <a:solidFill>
                <a:srgbClr val="000000"/>
              </a:solidFill>
              <a:uFillTx/>
              <a:latin typeface="Times New Roman"/>
            </a:endParaRPr>
          </a:p>
        </p:txBody>
      </p:sp>
      <p:sp>
        <p:nvSpPr>
          <p:cNvPr id="56" name="PlaceHolder 4"/>
          <p:cNvSpPr>
            <a:spLocks noGrp="1"/>
          </p:cNvSpPr>
          <p:nvPr>
            <p:ph type="ftr" idx="11"/>
          </p:nvPr>
        </p:nvSpPr>
        <p:spPr>
          <a:xfrm>
            <a:off x="514440" y="6554520"/>
            <a:ext cx="3771720" cy="22824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57" name="PlaceHolder 5"/>
          <p:cNvSpPr>
            <a:spLocks noGrp="1"/>
          </p:cNvSpPr>
          <p:nvPr>
            <p:ph type="sldNum" idx="12"/>
          </p:nvPr>
        </p:nvSpPr>
        <p:spPr>
          <a:xfrm>
            <a:off x="6541200" y="5829840"/>
            <a:ext cx="2194200" cy="1396800"/>
          </a:xfrm>
          <a:prstGeom prst="rect">
            <a:avLst/>
          </a:prstGeom>
          <a:noFill/>
          <a:ln w="0">
            <a:noFill/>
          </a:ln>
        </p:spPr>
        <p:txBody>
          <a:bodyPr lIns="91440" rIns="91440" tIns="45720" bIns="45720" anchor="b">
            <a:noAutofit/>
          </a:bodyPr>
          <a:lstStyle>
            <a:lvl1pPr indent="0" algn="r" defTabSz="914400">
              <a:lnSpc>
                <a:spcPct val="100000"/>
              </a:lnSpc>
              <a:buNone/>
              <a:defRPr b="0" lang="en-US" sz="9000" strike="noStrike" u="none">
                <a:solidFill>
                  <a:schemeClr val="accent1">
                    <a:alpha val="20000"/>
                  </a:schemeClr>
                </a:solidFill>
                <a:uFillTx/>
                <a:latin typeface="Calibri Light"/>
              </a:defRPr>
            </a:lvl1pPr>
          </a:lstStyle>
          <a:p>
            <a:pPr indent="0" algn="r" defTabSz="914400">
              <a:lnSpc>
                <a:spcPct val="100000"/>
              </a:lnSpc>
              <a:buNone/>
            </a:pPr>
            <a:fld id="{83C87F5C-1308-4E4C-93FF-6447A82995C4}" type="slidenum">
              <a:rPr b="0" lang="en-US" sz="9000" strike="noStrike" u="none">
                <a:solidFill>
                  <a:schemeClr val="accent1">
                    <a:alpha val="20000"/>
                  </a:schemeClr>
                </a:solidFill>
                <a:uFillTx/>
                <a:latin typeface="Calibri Light"/>
              </a:rPr>
              <a:t>&lt;number&gt;</a:t>
            </a:fld>
            <a:endParaRPr b="0" lang="en-US" sz="9000" strike="noStrike" u="none">
              <a:solidFill>
                <a:srgbClr val="000000"/>
              </a:solidFill>
              <a:uFillTx/>
              <a:latin typeface="Times New Roman"/>
            </a:endParaRPr>
          </a:p>
        </p:txBody>
      </p:sp>
    </p:spTree>
  </p:cSld>
  <p:clrMap bg1="dk1" tx1="lt1" bg2="dk2" tx2="lt2" accent1="accent1" accent2="accent2" accent3="accent3" accent4="accent4" accent5="accent5" accent6="accent6" hlink="hlink" folHlink="folHlink"/>
  <p:sldLayoutIdLst>
    <p:sldLayoutId id="2147483681" r:id="rId2"/>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8" name="PlaceHolder 1"/>
          <p:cNvSpPr>
            <a:spLocks noGrp="1"/>
          </p:cNvSpPr>
          <p:nvPr>
            <p:ph type="title"/>
          </p:nvPr>
        </p:nvSpPr>
        <p:spPr>
          <a:xfrm>
            <a:off x="492840" y="499680"/>
            <a:ext cx="8079120" cy="1657800"/>
          </a:xfrm>
          <a:prstGeom prst="rect">
            <a:avLst/>
          </a:prstGeom>
          <a:noFill/>
          <a:ln w="0">
            <a:noFill/>
          </a:ln>
        </p:spPr>
        <p:txBody>
          <a:bodyPr lIns="91440" rIns="91440" tIns="45720" bIns="45720" anchor="ctr">
            <a:noAutofit/>
          </a:bodyPr>
          <a:p>
            <a:pPr indent="0" defTabSz="914400">
              <a:lnSpc>
                <a:spcPct val="90000"/>
              </a:lnSpc>
              <a:buNone/>
            </a:pPr>
            <a:r>
              <a:rPr b="0" lang="en-US" sz="4800" spc="-119" strike="noStrike" u="none">
                <a:solidFill>
                  <a:schemeClr val="accent1"/>
                </a:solidFill>
                <a:uFillTx/>
                <a:latin typeface="Calibri Light"/>
              </a:rPr>
              <a:t>Click to edit Master title style</a:t>
            </a:r>
            <a:endParaRPr b="0" lang="en-US" sz="4800" strike="noStrike" u="none">
              <a:solidFill>
                <a:schemeClr val="dk1"/>
              </a:solidFill>
              <a:uFillTx/>
              <a:latin typeface="Calibri Light"/>
            </a:endParaRPr>
          </a:p>
        </p:txBody>
      </p:sp>
      <p:sp>
        <p:nvSpPr>
          <p:cNvPr id="59" name="PlaceHolder 2"/>
          <p:cNvSpPr>
            <a:spLocks noGrp="1"/>
          </p:cNvSpPr>
          <p:nvPr>
            <p:ph type="body"/>
          </p:nvPr>
        </p:nvSpPr>
        <p:spPr>
          <a:xfrm>
            <a:off x="507240" y="1993320"/>
            <a:ext cx="8065080" cy="3765960"/>
          </a:xfrm>
          <a:prstGeom prst="rect">
            <a:avLst/>
          </a:prstGeom>
          <a:noFill/>
          <a:ln w="0">
            <a:noFill/>
          </a:ln>
        </p:spPr>
        <p:txBody>
          <a:bodyPr lIns="91440" rIns="91440" tIns="45720" bIns="45720" anchor="t">
            <a:noAutofit/>
          </a:bodyPr>
          <a:p>
            <a:pPr marL="91440" indent="-91440" defTabSz="914400">
              <a:lnSpc>
                <a:spcPct val="85000"/>
              </a:lnSpc>
              <a:spcBef>
                <a:spcPts val="1301"/>
              </a:spcBef>
              <a:buClr>
                <a:srgbClr val="262626"/>
              </a:buClr>
              <a:buFont typeface="Arial"/>
              <a:buChar char=" "/>
            </a:pPr>
            <a:r>
              <a:rPr b="0" lang="en-US" sz="2400" strike="noStrike" u="none">
                <a:solidFill>
                  <a:schemeClr val="dk1">
                    <a:lumMod val="85000"/>
                    <a:lumOff val="15000"/>
                  </a:schemeClr>
                </a:solidFill>
                <a:uFillTx/>
                <a:latin typeface="Calibri Light"/>
              </a:rPr>
              <a:t>Click to edit Master text styles</a:t>
            </a:r>
            <a:endParaRPr b="0" lang="en-US" sz="2400" strike="noStrike" u="none">
              <a:solidFill>
                <a:schemeClr val="dk1">
                  <a:lumMod val="85000"/>
                  <a:lumOff val="15000"/>
                </a:schemeClr>
              </a:solidFill>
              <a:uFillTx/>
              <a:latin typeface="Calibri Light"/>
            </a:endParaRPr>
          </a:p>
          <a:p>
            <a:pPr lvl="1" marL="274320" indent="-343080" defTabSz="914400">
              <a:lnSpc>
                <a:spcPct val="85000"/>
              </a:lnSpc>
              <a:spcBef>
                <a:spcPts val="601"/>
              </a:spcBef>
              <a:buClr>
                <a:srgbClr val="262626"/>
              </a:buClr>
              <a:buFont typeface="Arial"/>
              <a:buChar char=" "/>
            </a:pPr>
            <a:r>
              <a:rPr b="0" lang="en-US" sz="2400" strike="noStrike" u="none">
                <a:solidFill>
                  <a:schemeClr val="dk1">
                    <a:lumMod val="85000"/>
                    <a:lumOff val="15000"/>
                  </a:schemeClr>
                </a:solidFill>
                <a:uFillTx/>
                <a:latin typeface="Calibri Light"/>
              </a:rPr>
              <a:t>Second level</a:t>
            </a:r>
            <a:endParaRPr b="0" i="1" lang="en-US" sz="2400" strike="noStrike" u="none">
              <a:solidFill>
                <a:schemeClr val="dk1">
                  <a:lumMod val="85000"/>
                  <a:lumOff val="15000"/>
                </a:schemeClr>
              </a:solidFill>
              <a:uFillTx/>
              <a:latin typeface="Calibri Light"/>
            </a:endParaRPr>
          </a:p>
          <a:p>
            <a:pPr lvl="2" marL="548640" indent="-548640" defTabSz="914400">
              <a:lnSpc>
                <a:spcPct val="85000"/>
              </a:lnSpc>
              <a:spcBef>
                <a:spcPts val="601"/>
              </a:spcBef>
              <a:buClr>
                <a:srgbClr val="262626"/>
              </a:buClr>
              <a:buFont typeface="Arial"/>
              <a:buChar char=" "/>
            </a:pPr>
            <a:r>
              <a:rPr b="0" i="1" lang="en-US" sz="2000" strike="noStrike" u="none">
                <a:solidFill>
                  <a:schemeClr val="dk1">
                    <a:lumMod val="85000"/>
                    <a:lumOff val="15000"/>
                  </a:schemeClr>
                </a:solidFill>
                <a:uFillTx/>
                <a:latin typeface="Calibri Light"/>
              </a:rPr>
              <a:t>Third level</a:t>
            </a:r>
            <a:endParaRPr b="0" lang="en-US" sz="2000" strike="noStrike" u="none">
              <a:solidFill>
                <a:schemeClr val="dk1">
                  <a:lumMod val="85000"/>
                  <a:lumOff val="15000"/>
                </a:schemeClr>
              </a:solidFill>
              <a:uFillTx/>
              <a:latin typeface="Calibri Light"/>
            </a:endParaRPr>
          </a:p>
          <a:p>
            <a:pPr lvl="3" marL="822960" indent="-822960" defTabSz="914400">
              <a:lnSpc>
                <a:spcPct val="85000"/>
              </a:lnSpc>
              <a:spcBef>
                <a:spcPts val="601"/>
              </a:spcBef>
              <a:buClr>
                <a:srgbClr val="262626"/>
              </a:buClr>
              <a:buFont typeface="Arial"/>
              <a:buChar char=" "/>
            </a:pPr>
            <a:r>
              <a:rPr b="0" lang="en-US" sz="1800" strike="noStrike" u="none">
                <a:solidFill>
                  <a:schemeClr val="dk1">
                    <a:lumMod val="85000"/>
                    <a:lumOff val="15000"/>
                  </a:schemeClr>
                </a:solidFill>
                <a:uFillTx/>
                <a:latin typeface="Calibri Light"/>
              </a:rPr>
              <a:t>Fourth level</a:t>
            </a:r>
            <a:endParaRPr b="0" lang="en-US" sz="1800" strike="noStrike" u="none">
              <a:solidFill>
                <a:schemeClr val="dk1">
                  <a:lumMod val="85000"/>
                  <a:lumOff val="15000"/>
                </a:schemeClr>
              </a:solidFill>
              <a:uFillTx/>
              <a:latin typeface="Calibri Light"/>
            </a:endParaRPr>
          </a:p>
          <a:p>
            <a:pPr lvl="4" marL="1097280" indent="-1097280" defTabSz="914400">
              <a:lnSpc>
                <a:spcPct val="85000"/>
              </a:lnSpc>
              <a:spcBef>
                <a:spcPts val="601"/>
              </a:spcBef>
              <a:buClr>
                <a:srgbClr val="262626"/>
              </a:buClr>
              <a:buFont typeface="Arial"/>
              <a:buChar char=" "/>
            </a:pPr>
            <a:r>
              <a:rPr b="0" lang="en-US" sz="1800" strike="noStrike" u="none">
                <a:solidFill>
                  <a:schemeClr val="dk1">
                    <a:lumMod val="85000"/>
                    <a:lumOff val="15000"/>
                  </a:schemeClr>
                </a:solidFill>
                <a:uFillTx/>
                <a:latin typeface="Calibri Light"/>
              </a:rPr>
              <a:t>Fifth level</a:t>
            </a:r>
            <a:endParaRPr b="0" lang="en-US" sz="1800" strike="noStrike" u="none">
              <a:solidFill>
                <a:schemeClr val="dk1">
                  <a:lumMod val="85000"/>
                  <a:lumOff val="15000"/>
                </a:schemeClr>
              </a:solidFill>
              <a:uFillTx/>
              <a:latin typeface="Calibri Light"/>
            </a:endParaRPr>
          </a:p>
        </p:txBody>
      </p:sp>
      <p:sp>
        <p:nvSpPr>
          <p:cNvPr id="60" name="PlaceHolder 3"/>
          <p:cNvSpPr>
            <a:spLocks noGrp="1"/>
          </p:cNvSpPr>
          <p:nvPr>
            <p:ph type="dt" idx="13"/>
          </p:nvPr>
        </p:nvSpPr>
        <p:spPr>
          <a:xfrm>
            <a:off x="514440" y="6412320"/>
            <a:ext cx="3085920" cy="228240"/>
          </a:xfrm>
          <a:prstGeom prst="rect">
            <a:avLst/>
          </a:prstGeom>
          <a:noFill/>
          <a:ln w="0">
            <a:noFill/>
          </a:ln>
        </p:spPr>
        <p:txBody>
          <a:bodyPr lIns="91440" rIns="91440" tIns="45720" bIns="45720" anchor="ctr">
            <a:noAutofit/>
          </a:bodyPr>
          <a:lstStyle>
            <a:lvl1pPr indent="0" defTabSz="914400">
              <a:lnSpc>
                <a:spcPct val="100000"/>
              </a:lnSpc>
              <a:buNone/>
              <a:defRPr b="0" lang="en-US" sz="950" strike="noStrike" u="none">
                <a:solidFill>
                  <a:schemeClr val="dk1">
                    <a:alpha val="75000"/>
                  </a:schemeClr>
                </a:solidFill>
                <a:uFillTx/>
                <a:latin typeface="Calibri Light"/>
              </a:defRPr>
            </a:lvl1pPr>
          </a:lstStyle>
          <a:p>
            <a:pPr indent="0" defTabSz="914400">
              <a:lnSpc>
                <a:spcPct val="100000"/>
              </a:lnSpc>
              <a:buNone/>
            </a:pPr>
            <a:r>
              <a:rPr b="0" lang="en-US" sz="950" strike="noStrike" u="none">
                <a:solidFill>
                  <a:schemeClr val="dk1">
                    <a:alpha val="75000"/>
                  </a:schemeClr>
                </a:solidFill>
                <a:uFillTx/>
                <a:latin typeface="Calibri Light"/>
              </a:rPr>
              <a:t>&lt;date/time&gt;</a:t>
            </a:r>
            <a:endParaRPr b="0" lang="en-US" sz="950" strike="noStrike" u="none">
              <a:solidFill>
                <a:srgbClr val="000000"/>
              </a:solidFill>
              <a:uFillTx/>
              <a:latin typeface="Times New Roman"/>
            </a:endParaRPr>
          </a:p>
        </p:txBody>
      </p:sp>
      <p:sp>
        <p:nvSpPr>
          <p:cNvPr id="61" name="PlaceHolder 4"/>
          <p:cNvSpPr>
            <a:spLocks noGrp="1"/>
          </p:cNvSpPr>
          <p:nvPr>
            <p:ph type="ftr" idx="14"/>
          </p:nvPr>
        </p:nvSpPr>
        <p:spPr>
          <a:xfrm>
            <a:off x="514440" y="6554520"/>
            <a:ext cx="3771720" cy="22824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62" name="PlaceHolder 5"/>
          <p:cNvSpPr>
            <a:spLocks noGrp="1"/>
          </p:cNvSpPr>
          <p:nvPr>
            <p:ph type="sldNum" idx="15"/>
          </p:nvPr>
        </p:nvSpPr>
        <p:spPr>
          <a:xfrm>
            <a:off x="6541200" y="5829840"/>
            <a:ext cx="2194200" cy="1396800"/>
          </a:xfrm>
          <a:prstGeom prst="rect">
            <a:avLst/>
          </a:prstGeom>
          <a:noFill/>
          <a:ln w="0">
            <a:noFill/>
          </a:ln>
        </p:spPr>
        <p:txBody>
          <a:bodyPr lIns="91440" rIns="91440" tIns="45720" bIns="45720" anchor="b">
            <a:noAutofit/>
          </a:bodyPr>
          <a:lstStyle>
            <a:lvl1pPr indent="0" algn="r" defTabSz="914400">
              <a:lnSpc>
                <a:spcPct val="100000"/>
              </a:lnSpc>
              <a:buNone/>
              <a:defRPr b="0" lang="en-US" sz="9000" strike="noStrike" u="none">
                <a:solidFill>
                  <a:schemeClr val="accent1">
                    <a:alpha val="20000"/>
                  </a:schemeClr>
                </a:solidFill>
                <a:uFillTx/>
                <a:latin typeface="Calibri Light"/>
              </a:defRPr>
            </a:lvl1pPr>
          </a:lstStyle>
          <a:p>
            <a:pPr indent="0" algn="r" defTabSz="914400">
              <a:lnSpc>
                <a:spcPct val="100000"/>
              </a:lnSpc>
              <a:buNone/>
            </a:pPr>
            <a:fld id="{F0C637C4-A3FF-4B52-8A48-D3663B8D6EED}" type="slidenum">
              <a:rPr b="0" lang="en-US" sz="9000" strike="noStrike" u="none">
                <a:solidFill>
                  <a:schemeClr val="accent1">
                    <a:alpha val="20000"/>
                  </a:schemeClr>
                </a:solidFill>
                <a:uFillTx/>
                <a:latin typeface="Calibri Light"/>
              </a:rPr>
              <a:t>&lt;number&gt;</a:t>
            </a:fld>
            <a:endParaRPr b="0" lang="en-US" sz="9000" strike="noStrike" u="none">
              <a:solidFill>
                <a:srgbClr val="000000"/>
              </a:solidFill>
              <a:uFillTx/>
              <a:latin typeface="Times New Roman"/>
            </a:endParaRPr>
          </a:p>
        </p:txBody>
      </p:sp>
    </p:spTree>
  </p:cSld>
  <p:clrMap bg1="dk1" tx1="lt1" bg2="dk2" tx2="lt2" accent1="accent1" accent2="accent2" accent3="accent3" accent4="accent4" accent5="accent5" accent6="accent6" hlink="hlink" folHlink="folHlink"/>
  <p:sldLayoutIdLst>
    <p:sldLayoutId id="2147483683" r:id="rId2"/>
  </p:sldLayoutIdLst>
</p:sldMaster>
</file>

<file path=ppt/slideMasters/slideMaster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5" name="PlaceHolder 1"/>
          <p:cNvSpPr>
            <a:spLocks noGrp="1"/>
          </p:cNvSpPr>
          <p:nvPr>
            <p:ph type="title"/>
          </p:nvPr>
        </p:nvSpPr>
        <p:spPr>
          <a:xfrm>
            <a:off x="452520" y="767520"/>
            <a:ext cx="8085240" cy="3355560"/>
          </a:xfrm>
          <a:prstGeom prst="rect">
            <a:avLst/>
          </a:prstGeom>
          <a:noFill/>
          <a:ln w="0">
            <a:noFill/>
          </a:ln>
        </p:spPr>
        <p:txBody>
          <a:bodyPr lIns="91440" rIns="91440" tIns="45720" bIns="45720" anchor="b">
            <a:normAutofit/>
          </a:bodyPr>
          <a:p>
            <a:pPr indent="0" defTabSz="914400">
              <a:lnSpc>
                <a:spcPct val="80000"/>
              </a:lnSpc>
              <a:buNone/>
            </a:pPr>
            <a:r>
              <a:rPr b="0" lang="en-US" sz="8000" spc="-119" strike="noStrike" u="none">
                <a:solidFill>
                  <a:schemeClr val="accent1"/>
                </a:solidFill>
                <a:uFillTx/>
                <a:latin typeface="Calibri Light"/>
              </a:rPr>
              <a:t>Click to edit Master title style</a:t>
            </a:r>
            <a:endParaRPr b="0" lang="en-US" sz="8000" strike="noStrike" u="none">
              <a:solidFill>
                <a:schemeClr val="dk1"/>
              </a:solidFill>
              <a:uFillTx/>
              <a:latin typeface="Calibri Light"/>
            </a:endParaRPr>
          </a:p>
        </p:txBody>
      </p:sp>
      <p:sp>
        <p:nvSpPr>
          <p:cNvPr id="66" name="PlaceHolder 2"/>
          <p:cNvSpPr>
            <a:spLocks noGrp="1"/>
          </p:cNvSpPr>
          <p:nvPr>
            <p:ph type="body"/>
          </p:nvPr>
        </p:nvSpPr>
        <p:spPr>
          <a:xfrm>
            <a:off x="500760" y="4187160"/>
            <a:ext cx="6919200" cy="1645560"/>
          </a:xfrm>
          <a:prstGeom prst="rect">
            <a:avLst/>
          </a:prstGeom>
          <a:noFill/>
          <a:ln w="0">
            <a:noFill/>
          </a:ln>
        </p:spPr>
        <p:txBody>
          <a:bodyPr lIns="91440" rIns="91440" tIns="45720" bIns="45720" anchor="t">
            <a:normAutofit/>
          </a:bodyPr>
          <a:p>
            <a:pPr indent="0" defTabSz="914400">
              <a:lnSpc>
                <a:spcPct val="85000"/>
              </a:lnSpc>
              <a:spcBef>
                <a:spcPts val="1301"/>
              </a:spcBef>
              <a:buNone/>
              <a:tabLst>
                <a:tab algn="l" pos="0"/>
              </a:tabLst>
            </a:pPr>
            <a:r>
              <a:rPr b="0" lang="en-US" sz="2800" strike="noStrike" u="none">
                <a:solidFill>
                  <a:schemeClr val="dk1"/>
                </a:solidFill>
                <a:uFillTx/>
                <a:latin typeface="Calibri Light"/>
              </a:rPr>
              <a:t>Click to edit Master text styles</a:t>
            </a:r>
            <a:endParaRPr b="0" lang="en-US" sz="2800" strike="noStrike" u="none">
              <a:solidFill>
                <a:schemeClr val="dk1">
                  <a:lumMod val="85000"/>
                  <a:lumOff val="15000"/>
                </a:schemeClr>
              </a:solidFill>
              <a:uFillTx/>
              <a:latin typeface="Calibri Light"/>
            </a:endParaRPr>
          </a:p>
        </p:txBody>
      </p:sp>
      <p:sp>
        <p:nvSpPr>
          <p:cNvPr id="67" name="PlaceHolder 3"/>
          <p:cNvSpPr>
            <a:spLocks noGrp="1"/>
          </p:cNvSpPr>
          <p:nvPr>
            <p:ph type="dt" idx="16"/>
          </p:nvPr>
        </p:nvSpPr>
        <p:spPr>
          <a:xfrm>
            <a:off x="514440" y="6412320"/>
            <a:ext cx="3085920" cy="228240"/>
          </a:xfrm>
          <a:prstGeom prst="rect">
            <a:avLst/>
          </a:prstGeom>
          <a:noFill/>
          <a:ln w="0">
            <a:noFill/>
          </a:ln>
        </p:spPr>
        <p:txBody>
          <a:bodyPr lIns="91440" rIns="91440" tIns="45720" bIns="45720" anchor="ctr">
            <a:noAutofit/>
          </a:bodyPr>
          <a:lstStyle>
            <a:lvl1pPr indent="0" defTabSz="914400">
              <a:lnSpc>
                <a:spcPct val="100000"/>
              </a:lnSpc>
              <a:buNone/>
              <a:defRPr b="0" lang="en-US" sz="950" strike="noStrike" u="none">
                <a:solidFill>
                  <a:schemeClr val="dk1">
                    <a:alpha val="75000"/>
                  </a:schemeClr>
                </a:solidFill>
                <a:uFillTx/>
                <a:latin typeface="Calibri Light"/>
              </a:defRPr>
            </a:lvl1pPr>
          </a:lstStyle>
          <a:p>
            <a:pPr indent="0" defTabSz="914400">
              <a:lnSpc>
                <a:spcPct val="100000"/>
              </a:lnSpc>
              <a:buNone/>
            </a:pPr>
            <a:r>
              <a:rPr b="0" lang="en-US" sz="950" strike="noStrike" u="none">
                <a:solidFill>
                  <a:schemeClr val="dk1">
                    <a:alpha val="75000"/>
                  </a:schemeClr>
                </a:solidFill>
                <a:uFillTx/>
                <a:latin typeface="Calibri Light"/>
              </a:rPr>
              <a:t>&lt;date/time&gt;</a:t>
            </a:r>
            <a:endParaRPr b="0" lang="en-US" sz="950" strike="noStrike" u="none">
              <a:solidFill>
                <a:srgbClr val="000000"/>
              </a:solidFill>
              <a:uFillTx/>
              <a:latin typeface="Times New Roman"/>
            </a:endParaRPr>
          </a:p>
        </p:txBody>
      </p:sp>
      <p:sp>
        <p:nvSpPr>
          <p:cNvPr id="68" name="PlaceHolder 4"/>
          <p:cNvSpPr>
            <a:spLocks noGrp="1"/>
          </p:cNvSpPr>
          <p:nvPr>
            <p:ph type="ftr" idx="17"/>
          </p:nvPr>
        </p:nvSpPr>
        <p:spPr>
          <a:xfrm>
            <a:off x="514440" y="6554520"/>
            <a:ext cx="3771720" cy="22824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69" name="PlaceHolder 5"/>
          <p:cNvSpPr>
            <a:spLocks noGrp="1"/>
          </p:cNvSpPr>
          <p:nvPr>
            <p:ph type="sldNum" idx="18"/>
          </p:nvPr>
        </p:nvSpPr>
        <p:spPr>
          <a:xfrm>
            <a:off x="6541200" y="5829840"/>
            <a:ext cx="2194200" cy="1396800"/>
          </a:xfrm>
          <a:prstGeom prst="rect">
            <a:avLst/>
          </a:prstGeom>
          <a:noFill/>
          <a:ln w="0">
            <a:noFill/>
          </a:ln>
        </p:spPr>
        <p:txBody>
          <a:bodyPr lIns="91440" rIns="91440" tIns="45720" bIns="45720" anchor="b">
            <a:noAutofit/>
          </a:bodyPr>
          <a:lstStyle>
            <a:lvl1pPr indent="0" algn="r" defTabSz="914400">
              <a:lnSpc>
                <a:spcPct val="100000"/>
              </a:lnSpc>
              <a:buNone/>
              <a:defRPr b="0" lang="en-US" sz="9000" strike="noStrike" u="none">
                <a:solidFill>
                  <a:schemeClr val="accent1">
                    <a:alpha val="20000"/>
                  </a:schemeClr>
                </a:solidFill>
                <a:uFillTx/>
                <a:latin typeface="Calibri Light"/>
              </a:defRPr>
            </a:lvl1pPr>
          </a:lstStyle>
          <a:p>
            <a:pPr indent="0" algn="r" defTabSz="914400">
              <a:lnSpc>
                <a:spcPct val="100000"/>
              </a:lnSpc>
              <a:buNone/>
            </a:pPr>
            <a:fld id="{865C4B8F-0EB7-4C8F-9085-B417871C91DB}" type="slidenum">
              <a:rPr b="0" lang="en-US" sz="9000" strike="noStrike" u="none">
                <a:solidFill>
                  <a:schemeClr val="accent1">
                    <a:alpha val="20000"/>
                  </a:schemeClr>
                </a:solidFill>
                <a:uFillTx/>
                <a:latin typeface="Calibri Light"/>
              </a:rPr>
              <a:t>&lt;number&gt;</a:t>
            </a:fld>
            <a:endParaRPr b="0" lang="en-US" sz="9000" strike="noStrike" u="none">
              <a:solidFill>
                <a:srgbClr val="000000"/>
              </a:solidFill>
              <a:uFillTx/>
              <a:latin typeface="Times New Roman"/>
            </a:endParaRPr>
          </a:p>
        </p:txBody>
      </p:sp>
    </p:spTree>
  </p:cSld>
  <p:clrMap bg1="dk1" tx1="lt1" bg2="dk2" tx2="lt2" accent1="accent1" accent2="accent2" accent3="accent3" accent4="accent4" accent5="accent5" accent6="accent6" hlink="hlink" folHlink="folHlink"/>
  <p:sldLayoutIdLst>
    <p:sldLayoutId id="2147483685"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l="-1000" r="-1000"/>
          </a:stretch>
        </a:blipFill>
      </p:bgPr>
    </p:bg>
    <p:spTree>
      <p:nvGrpSpPr>
        <p:cNvPr id="1" name=""/>
        <p:cNvGrpSpPr/>
        <p:nvPr/>
      </p:nvGrpSpPr>
      <p:grpSpPr>
        <a:xfrm>
          <a:off x="0" y="0"/>
          <a:ext cx="0" cy="0"/>
          <a:chOff x="0" y="0"/>
          <a:chExt cx="0" cy="0"/>
        </a:xfrm>
      </p:grpSpPr>
      <p:sp>
        <p:nvSpPr>
          <p:cNvPr id="3" name="PlaceHolder 1"/>
          <p:cNvSpPr>
            <a:spLocks noGrp="1"/>
          </p:cNvSpPr>
          <p:nvPr>
            <p:ph type="title"/>
          </p:nvPr>
        </p:nvSpPr>
        <p:spPr>
          <a:xfrm>
            <a:off x="380880" y="230040"/>
            <a:ext cx="8381520" cy="664560"/>
          </a:xfrm>
          <a:prstGeom prst="rect">
            <a:avLst/>
          </a:prstGeom>
          <a:noFill/>
          <a:ln w="0">
            <a:noFill/>
          </a:ln>
        </p:spPr>
        <p:txBody>
          <a:bodyPr lIns="0" rIns="0" tIns="0" bIns="0" anchor="t">
            <a:noAutofit/>
          </a:bodyPr>
          <a:p>
            <a:pPr indent="0" defTabSz="914400">
              <a:lnSpc>
                <a:spcPct val="90000"/>
              </a:lnSpc>
              <a:buNone/>
            </a:pPr>
            <a:r>
              <a:rPr b="0" lang="en-US" sz="4800" spc="-150" strike="noStrike" u="none">
                <a:solidFill>
                  <a:srgbClr val="ffffff"/>
                </a:solidFill>
                <a:uFillTx/>
                <a:latin typeface="Calibri"/>
              </a:rPr>
              <a:t>Click to edit Master title style</a:t>
            </a:r>
            <a:endParaRPr b="0" lang="en-US" sz="4800" strike="noStrike" u="none">
              <a:solidFill>
                <a:schemeClr val="lt1"/>
              </a:solidFill>
              <a:uFillTx/>
              <a:latin typeface="Calibri"/>
            </a:endParaRPr>
          </a:p>
        </p:txBody>
      </p:sp>
      <p:sp>
        <p:nvSpPr>
          <p:cNvPr id="4" name="PlaceHolder 2"/>
          <p:cNvSpPr>
            <a:spLocks noGrp="1"/>
          </p:cNvSpPr>
          <p:nvPr>
            <p:ph type="body"/>
          </p:nvPr>
        </p:nvSpPr>
        <p:spPr>
          <a:xfrm>
            <a:off x="380880" y="1411560"/>
            <a:ext cx="8381520" cy="2200320"/>
          </a:xfrm>
          <a:prstGeom prst="rect">
            <a:avLst/>
          </a:prstGeom>
          <a:noFill/>
          <a:ln w="0">
            <a:noFill/>
          </a:ln>
        </p:spPr>
        <p:txBody>
          <a:bodyPr lIns="0" rIns="0" tIns="0" bIns="0" anchor="t">
            <a:noAutofit/>
          </a:bodyPr>
          <a:p>
            <a:pPr marL="396720" indent="-396720" defTabSz="914400">
              <a:lnSpc>
                <a:spcPct val="90000"/>
              </a:lnSpc>
              <a:spcBef>
                <a:spcPts val="641"/>
              </a:spcBef>
              <a:buSzPct val="100000"/>
              <a:buBlip>
                <a:blip r:embed="rId3"/>
              </a:buBlip>
            </a:pPr>
            <a:r>
              <a:rPr b="0" lang="en-US" sz="3200" strike="noStrike" u="none">
                <a:solidFill>
                  <a:schemeClr val="lt1"/>
                </a:solidFill>
                <a:uFillTx/>
                <a:latin typeface="Calibri"/>
              </a:rPr>
              <a:t>Click to edit Master text styles</a:t>
            </a:r>
            <a:endParaRPr b="0" lang="en-US" sz="3200" strike="noStrike" u="none">
              <a:solidFill>
                <a:schemeClr val="lt1"/>
              </a:solidFill>
              <a:uFillTx/>
              <a:latin typeface="Calibri"/>
            </a:endParaRPr>
          </a:p>
          <a:p>
            <a:pPr lvl="1" marL="914400" indent="-396720" defTabSz="914400">
              <a:lnSpc>
                <a:spcPct val="90000"/>
              </a:lnSpc>
              <a:spcBef>
                <a:spcPts val="561"/>
              </a:spcBef>
              <a:buSzPct val="100000"/>
              <a:buBlip>
                <a:blip r:embed="rId4"/>
              </a:buBlip>
            </a:pPr>
            <a:r>
              <a:rPr b="0" lang="en-US" sz="2800" strike="noStrike" u="none">
                <a:solidFill>
                  <a:schemeClr val="lt1"/>
                </a:solidFill>
                <a:uFillTx/>
                <a:latin typeface="Calibri"/>
              </a:rPr>
              <a:t>Second level</a:t>
            </a:r>
            <a:endParaRPr b="0" lang="en-US" sz="2800" strike="noStrike" u="none">
              <a:solidFill>
                <a:schemeClr val="lt1"/>
              </a:solidFill>
              <a:uFillTx/>
              <a:latin typeface="Calibri"/>
            </a:endParaRPr>
          </a:p>
          <a:p>
            <a:pPr lvl="2" marL="1258920" indent="-344520" defTabSz="914400">
              <a:lnSpc>
                <a:spcPct val="90000"/>
              </a:lnSpc>
              <a:spcBef>
                <a:spcPts val="479"/>
              </a:spcBef>
              <a:buSzPct val="100000"/>
              <a:buBlip>
                <a:blip r:embed="rId5"/>
              </a:buBlip>
            </a:pPr>
            <a:r>
              <a:rPr b="0" lang="en-US" sz="2400" strike="noStrike" u="none">
                <a:solidFill>
                  <a:schemeClr val="lt1"/>
                </a:solidFill>
                <a:uFillTx/>
                <a:latin typeface="Calibri"/>
              </a:rPr>
              <a:t>Third level</a:t>
            </a:r>
            <a:endParaRPr b="0" lang="en-US" sz="2400" strike="noStrike" u="none">
              <a:solidFill>
                <a:schemeClr val="lt1"/>
              </a:solidFill>
              <a:uFillTx/>
              <a:latin typeface="Calibri"/>
            </a:endParaRPr>
          </a:p>
          <a:p>
            <a:pPr lvl="3" marL="1604880" indent="-345960" defTabSz="914400">
              <a:lnSpc>
                <a:spcPct val="90000"/>
              </a:lnSpc>
              <a:spcBef>
                <a:spcPts val="479"/>
              </a:spcBef>
              <a:buSzPct val="100000"/>
              <a:buBlip>
                <a:blip r:embed="rId6"/>
              </a:buBlip>
            </a:pPr>
            <a:r>
              <a:rPr b="0" lang="en-US" sz="2400" strike="noStrike" u="none">
                <a:solidFill>
                  <a:schemeClr val="lt1"/>
                </a:solidFill>
                <a:uFillTx/>
                <a:latin typeface="Calibri"/>
              </a:rPr>
              <a:t>Fourth level</a:t>
            </a:r>
            <a:endParaRPr b="0" lang="en-US" sz="2400" strike="noStrike" u="none">
              <a:solidFill>
                <a:schemeClr val="lt1"/>
              </a:solidFill>
              <a:uFillTx/>
              <a:latin typeface="Calibri"/>
            </a:endParaRPr>
          </a:p>
          <a:p>
            <a:pPr lvl="4" marL="1941480" indent="-336600" defTabSz="914400">
              <a:lnSpc>
                <a:spcPct val="90000"/>
              </a:lnSpc>
              <a:spcBef>
                <a:spcPts val="479"/>
              </a:spcBef>
              <a:buSzPct val="100000"/>
              <a:buBlip>
                <a:blip r:embed="rId7"/>
              </a:buBlip>
            </a:pPr>
            <a:r>
              <a:rPr b="0" lang="en-US" sz="2400" strike="noStrike" u="none">
                <a:solidFill>
                  <a:schemeClr val="lt1"/>
                </a:solidFill>
                <a:uFillTx/>
                <a:latin typeface="Calibri"/>
              </a:rPr>
              <a:t>Fifth level</a:t>
            </a:r>
            <a:endParaRPr b="0" lang="en-US" sz="2400" strike="noStrike" u="none">
              <a:solidFill>
                <a:schemeClr val="lt1"/>
              </a:solidFill>
              <a:uFillTx/>
              <a:latin typeface="Calibri"/>
            </a:endParaRPr>
          </a:p>
        </p:txBody>
      </p:sp>
    </p:spTree>
  </p:cSld>
  <p:clrMap bg1="dk1" tx1="lt1" bg2="dk2" tx2="lt2" accent1="accent1" accent2="accent2" accent3="accent3" accent4="accent4" accent5="accent5" accent6="accent6" hlink="hlink" folHlink="folHlink"/>
  <p:sldLayoutIdLst>
    <p:sldLayoutId id="2147483651" r:id="rId8"/>
  </p:sldLayoutIdLst>
</p:sldMaster>
</file>

<file path=ppt/slideMasters/slideMaster2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0" name="PlaceHolder 1"/>
          <p:cNvSpPr>
            <a:spLocks noGrp="1"/>
          </p:cNvSpPr>
          <p:nvPr>
            <p:ph type="title"/>
          </p:nvPr>
        </p:nvSpPr>
        <p:spPr>
          <a:xfrm>
            <a:off x="492840" y="499680"/>
            <a:ext cx="8079120" cy="1657800"/>
          </a:xfrm>
          <a:prstGeom prst="rect">
            <a:avLst/>
          </a:prstGeom>
          <a:noFill/>
          <a:ln w="0">
            <a:noFill/>
          </a:ln>
        </p:spPr>
        <p:txBody>
          <a:bodyPr lIns="91440" rIns="91440" tIns="45720" bIns="45720" anchor="ctr">
            <a:noAutofit/>
          </a:bodyPr>
          <a:p>
            <a:pPr indent="0" defTabSz="914400">
              <a:lnSpc>
                <a:spcPct val="90000"/>
              </a:lnSpc>
              <a:buNone/>
            </a:pPr>
            <a:r>
              <a:rPr b="0" lang="en-US" sz="4800" spc="-119" strike="noStrike" u="none">
                <a:solidFill>
                  <a:schemeClr val="accent1"/>
                </a:solidFill>
                <a:uFillTx/>
                <a:latin typeface="Calibri Light"/>
              </a:rPr>
              <a:t>Click to edit Master title style</a:t>
            </a:r>
            <a:endParaRPr b="0" lang="en-US" sz="4800" strike="noStrike" u="none">
              <a:solidFill>
                <a:schemeClr val="dk1"/>
              </a:solidFill>
              <a:uFillTx/>
              <a:latin typeface="Calibri Light"/>
            </a:endParaRPr>
          </a:p>
        </p:txBody>
      </p:sp>
      <p:sp>
        <p:nvSpPr>
          <p:cNvPr id="71" name="PlaceHolder 2"/>
          <p:cNvSpPr>
            <a:spLocks noGrp="1"/>
          </p:cNvSpPr>
          <p:nvPr>
            <p:ph type="body"/>
          </p:nvPr>
        </p:nvSpPr>
        <p:spPr>
          <a:xfrm>
            <a:off x="507600" y="1993320"/>
            <a:ext cx="3805920" cy="3767040"/>
          </a:xfrm>
          <a:prstGeom prst="rect">
            <a:avLst/>
          </a:prstGeom>
          <a:noFill/>
          <a:ln w="0">
            <a:noFill/>
          </a:ln>
        </p:spPr>
        <p:txBody>
          <a:bodyPr lIns="91440" rIns="91440" tIns="45720" bIns="45720" anchor="t">
            <a:noAutofit/>
          </a:bodyPr>
          <a:p>
            <a:pPr marL="91440" indent="-91440" defTabSz="914400">
              <a:lnSpc>
                <a:spcPct val="85000"/>
              </a:lnSpc>
              <a:spcBef>
                <a:spcPts val="1301"/>
              </a:spcBef>
              <a:buClr>
                <a:srgbClr val="262626"/>
              </a:buClr>
              <a:buFont typeface="Arial"/>
              <a:buChar char=" "/>
            </a:pPr>
            <a:r>
              <a:rPr b="0" lang="en-US" sz="2200" strike="noStrike" u="none">
                <a:solidFill>
                  <a:schemeClr val="dk1">
                    <a:lumMod val="85000"/>
                    <a:lumOff val="15000"/>
                  </a:schemeClr>
                </a:solidFill>
                <a:uFillTx/>
                <a:latin typeface="Calibri Light"/>
              </a:rPr>
              <a:t>Click to edit Master text styles</a:t>
            </a:r>
            <a:endParaRPr b="0" lang="en-US" sz="2200" strike="noStrike" u="none">
              <a:solidFill>
                <a:schemeClr val="dk1">
                  <a:lumMod val="85000"/>
                  <a:lumOff val="15000"/>
                </a:schemeClr>
              </a:solidFill>
              <a:uFillTx/>
              <a:latin typeface="Calibri Light"/>
            </a:endParaRPr>
          </a:p>
          <a:p>
            <a:pPr lvl="1" marL="274320" indent="-343080" defTabSz="914400">
              <a:lnSpc>
                <a:spcPct val="85000"/>
              </a:lnSpc>
              <a:spcBef>
                <a:spcPts val="601"/>
              </a:spcBef>
              <a:buClr>
                <a:srgbClr val="262626"/>
              </a:buClr>
              <a:buFont typeface="Arial"/>
              <a:buChar char=" "/>
            </a:pPr>
            <a:r>
              <a:rPr b="0" lang="en-US" sz="1900" strike="noStrike" u="none">
                <a:solidFill>
                  <a:schemeClr val="dk1">
                    <a:lumMod val="85000"/>
                    <a:lumOff val="15000"/>
                  </a:schemeClr>
                </a:solidFill>
                <a:uFillTx/>
                <a:latin typeface="Calibri Light"/>
              </a:rPr>
              <a:t>Second level</a:t>
            </a:r>
            <a:endParaRPr b="0" i="1" lang="en-US" sz="1900" strike="noStrike" u="none">
              <a:solidFill>
                <a:schemeClr val="dk1">
                  <a:lumMod val="85000"/>
                  <a:lumOff val="15000"/>
                </a:schemeClr>
              </a:solidFill>
              <a:uFillTx/>
              <a:latin typeface="Calibri Light"/>
            </a:endParaRPr>
          </a:p>
          <a:p>
            <a:pPr lvl="2" marL="548640" indent="-548640" defTabSz="914400">
              <a:lnSpc>
                <a:spcPct val="85000"/>
              </a:lnSpc>
              <a:spcBef>
                <a:spcPts val="601"/>
              </a:spcBef>
              <a:buClr>
                <a:srgbClr val="262626"/>
              </a:buClr>
              <a:buFont typeface="Arial"/>
              <a:buChar char=" "/>
            </a:pPr>
            <a:r>
              <a:rPr b="0" i="1" lang="en-US" sz="1700" strike="noStrike" u="none">
                <a:solidFill>
                  <a:schemeClr val="dk1">
                    <a:lumMod val="85000"/>
                    <a:lumOff val="15000"/>
                  </a:schemeClr>
                </a:solidFill>
                <a:uFillTx/>
                <a:latin typeface="Calibri Light"/>
              </a:rPr>
              <a:t>Third level</a:t>
            </a:r>
            <a:endParaRPr b="0" lang="en-US" sz="1700" strike="noStrike" u="none">
              <a:solidFill>
                <a:schemeClr val="dk1">
                  <a:lumMod val="85000"/>
                  <a:lumOff val="15000"/>
                </a:schemeClr>
              </a:solidFill>
              <a:uFillTx/>
              <a:latin typeface="Calibri Light"/>
            </a:endParaRPr>
          </a:p>
          <a:p>
            <a:pPr lvl="3" marL="822960" indent="-822960" defTabSz="914400">
              <a:lnSpc>
                <a:spcPct val="85000"/>
              </a:lnSpc>
              <a:spcBef>
                <a:spcPts val="601"/>
              </a:spcBef>
              <a:buClr>
                <a:srgbClr val="262626"/>
              </a:buClr>
              <a:buFont typeface="Arial"/>
              <a:buChar char=" "/>
            </a:pPr>
            <a:r>
              <a:rPr b="0" lang="en-US" sz="1500" strike="noStrike" u="none">
                <a:solidFill>
                  <a:schemeClr val="dk1">
                    <a:lumMod val="85000"/>
                    <a:lumOff val="15000"/>
                  </a:schemeClr>
                </a:solidFill>
                <a:uFillTx/>
                <a:latin typeface="Calibri Light"/>
              </a:rPr>
              <a:t>Fourth level</a:t>
            </a:r>
            <a:endParaRPr b="0" lang="en-US" sz="1500" strike="noStrike" u="none">
              <a:solidFill>
                <a:schemeClr val="dk1">
                  <a:lumMod val="85000"/>
                  <a:lumOff val="15000"/>
                </a:schemeClr>
              </a:solidFill>
              <a:uFillTx/>
              <a:latin typeface="Calibri Light"/>
            </a:endParaRPr>
          </a:p>
          <a:p>
            <a:pPr lvl="4" marL="1097280" indent="-1097280" defTabSz="914400">
              <a:lnSpc>
                <a:spcPct val="85000"/>
              </a:lnSpc>
              <a:spcBef>
                <a:spcPts val="601"/>
              </a:spcBef>
              <a:buClr>
                <a:srgbClr val="262626"/>
              </a:buClr>
              <a:buFont typeface="Arial"/>
              <a:buChar char=" "/>
            </a:pPr>
            <a:r>
              <a:rPr b="0" lang="en-US" sz="1400" strike="noStrike" u="none">
                <a:solidFill>
                  <a:schemeClr val="dk1">
                    <a:lumMod val="85000"/>
                    <a:lumOff val="15000"/>
                  </a:schemeClr>
                </a:solidFill>
                <a:uFillTx/>
                <a:latin typeface="Calibri Light"/>
              </a:rPr>
              <a:t>Fifth level</a:t>
            </a:r>
            <a:endParaRPr b="0" lang="en-US" sz="1400" strike="noStrike" u="none">
              <a:solidFill>
                <a:schemeClr val="dk1">
                  <a:lumMod val="85000"/>
                  <a:lumOff val="15000"/>
                </a:schemeClr>
              </a:solidFill>
              <a:uFillTx/>
              <a:latin typeface="Calibri Light"/>
            </a:endParaRPr>
          </a:p>
        </p:txBody>
      </p:sp>
      <p:sp>
        <p:nvSpPr>
          <p:cNvPr id="72" name="PlaceHolder 3"/>
          <p:cNvSpPr>
            <a:spLocks noGrp="1"/>
          </p:cNvSpPr>
          <p:nvPr>
            <p:ph type="body"/>
          </p:nvPr>
        </p:nvSpPr>
        <p:spPr>
          <a:xfrm>
            <a:off x="4757760" y="1993320"/>
            <a:ext cx="3805920" cy="3767040"/>
          </a:xfrm>
          <a:prstGeom prst="rect">
            <a:avLst/>
          </a:prstGeom>
          <a:noFill/>
          <a:ln w="0">
            <a:noFill/>
          </a:ln>
        </p:spPr>
        <p:txBody>
          <a:bodyPr lIns="91440" rIns="91440" tIns="45720" bIns="45720" anchor="t">
            <a:noAutofit/>
          </a:bodyPr>
          <a:p>
            <a:pPr marL="91440" indent="-91440" defTabSz="914400">
              <a:lnSpc>
                <a:spcPct val="85000"/>
              </a:lnSpc>
              <a:spcBef>
                <a:spcPts val="1301"/>
              </a:spcBef>
              <a:buClr>
                <a:srgbClr val="262626"/>
              </a:buClr>
              <a:buFont typeface="Arial"/>
              <a:buChar char=" "/>
            </a:pPr>
            <a:r>
              <a:rPr b="0" lang="en-US" sz="2200" strike="noStrike" u="none">
                <a:solidFill>
                  <a:schemeClr val="dk1">
                    <a:lumMod val="85000"/>
                    <a:lumOff val="15000"/>
                  </a:schemeClr>
                </a:solidFill>
                <a:uFillTx/>
                <a:latin typeface="Calibri Light"/>
              </a:rPr>
              <a:t>Click to edit Master text styles</a:t>
            </a:r>
            <a:endParaRPr b="0" lang="en-US" sz="2200" strike="noStrike" u="none">
              <a:solidFill>
                <a:schemeClr val="dk1">
                  <a:lumMod val="85000"/>
                  <a:lumOff val="15000"/>
                </a:schemeClr>
              </a:solidFill>
              <a:uFillTx/>
              <a:latin typeface="Calibri Light"/>
            </a:endParaRPr>
          </a:p>
          <a:p>
            <a:pPr lvl="1" marL="274320" indent="-343080" defTabSz="914400">
              <a:lnSpc>
                <a:spcPct val="85000"/>
              </a:lnSpc>
              <a:spcBef>
                <a:spcPts val="601"/>
              </a:spcBef>
              <a:buClr>
                <a:srgbClr val="262626"/>
              </a:buClr>
              <a:buFont typeface="Arial"/>
              <a:buChar char=" "/>
            </a:pPr>
            <a:r>
              <a:rPr b="0" lang="en-US" sz="1900" strike="noStrike" u="none">
                <a:solidFill>
                  <a:schemeClr val="dk1">
                    <a:lumMod val="85000"/>
                    <a:lumOff val="15000"/>
                  </a:schemeClr>
                </a:solidFill>
                <a:uFillTx/>
                <a:latin typeface="Calibri Light"/>
              </a:rPr>
              <a:t>Second level</a:t>
            </a:r>
            <a:endParaRPr b="0" i="1" lang="en-US" sz="1900" strike="noStrike" u="none">
              <a:solidFill>
                <a:schemeClr val="dk1">
                  <a:lumMod val="85000"/>
                  <a:lumOff val="15000"/>
                </a:schemeClr>
              </a:solidFill>
              <a:uFillTx/>
              <a:latin typeface="Calibri Light"/>
            </a:endParaRPr>
          </a:p>
          <a:p>
            <a:pPr lvl="2" marL="548640" indent="-548640" defTabSz="914400">
              <a:lnSpc>
                <a:spcPct val="85000"/>
              </a:lnSpc>
              <a:spcBef>
                <a:spcPts val="601"/>
              </a:spcBef>
              <a:buClr>
                <a:srgbClr val="262626"/>
              </a:buClr>
              <a:buFont typeface="Arial"/>
              <a:buChar char=" "/>
            </a:pPr>
            <a:r>
              <a:rPr b="0" i="1" lang="en-US" sz="1700" strike="noStrike" u="none">
                <a:solidFill>
                  <a:schemeClr val="dk1">
                    <a:lumMod val="85000"/>
                    <a:lumOff val="15000"/>
                  </a:schemeClr>
                </a:solidFill>
                <a:uFillTx/>
                <a:latin typeface="Calibri Light"/>
              </a:rPr>
              <a:t>Third level</a:t>
            </a:r>
            <a:endParaRPr b="0" lang="en-US" sz="1700" strike="noStrike" u="none">
              <a:solidFill>
                <a:schemeClr val="dk1">
                  <a:lumMod val="85000"/>
                  <a:lumOff val="15000"/>
                </a:schemeClr>
              </a:solidFill>
              <a:uFillTx/>
              <a:latin typeface="Calibri Light"/>
            </a:endParaRPr>
          </a:p>
          <a:p>
            <a:pPr lvl="3" marL="822960" indent="-822960" defTabSz="914400">
              <a:lnSpc>
                <a:spcPct val="85000"/>
              </a:lnSpc>
              <a:spcBef>
                <a:spcPts val="601"/>
              </a:spcBef>
              <a:buClr>
                <a:srgbClr val="262626"/>
              </a:buClr>
              <a:buFont typeface="Arial"/>
              <a:buChar char=" "/>
            </a:pPr>
            <a:r>
              <a:rPr b="0" lang="en-US" sz="1500" strike="noStrike" u="none">
                <a:solidFill>
                  <a:schemeClr val="dk1">
                    <a:lumMod val="85000"/>
                    <a:lumOff val="15000"/>
                  </a:schemeClr>
                </a:solidFill>
                <a:uFillTx/>
                <a:latin typeface="Calibri Light"/>
              </a:rPr>
              <a:t>Fourth level</a:t>
            </a:r>
            <a:endParaRPr b="0" lang="en-US" sz="1500" strike="noStrike" u="none">
              <a:solidFill>
                <a:schemeClr val="dk1">
                  <a:lumMod val="85000"/>
                  <a:lumOff val="15000"/>
                </a:schemeClr>
              </a:solidFill>
              <a:uFillTx/>
              <a:latin typeface="Calibri Light"/>
            </a:endParaRPr>
          </a:p>
          <a:p>
            <a:pPr lvl="4" marL="1097280" indent="-1097280" defTabSz="914400">
              <a:lnSpc>
                <a:spcPct val="85000"/>
              </a:lnSpc>
              <a:spcBef>
                <a:spcPts val="601"/>
              </a:spcBef>
              <a:buClr>
                <a:srgbClr val="262626"/>
              </a:buClr>
              <a:buFont typeface="Arial"/>
              <a:buChar char=" "/>
            </a:pPr>
            <a:r>
              <a:rPr b="0" lang="en-US" sz="1400" strike="noStrike" u="none">
                <a:solidFill>
                  <a:schemeClr val="dk1">
                    <a:lumMod val="85000"/>
                    <a:lumOff val="15000"/>
                  </a:schemeClr>
                </a:solidFill>
                <a:uFillTx/>
                <a:latin typeface="Calibri Light"/>
              </a:rPr>
              <a:t>Fifth level</a:t>
            </a:r>
            <a:endParaRPr b="0" lang="en-US" sz="1400" strike="noStrike" u="none">
              <a:solidFill>
                <a:schemeClr val="dk1">
                  <a:lumMod val="85000"/>
                  <a:lumOff val="15000"/>
                </a:schemeClr>
              </a:solidFill>
              <a:uFillTx/>
              <a:latin typeface="Calibri Light"/>
            </a:endParaRPr>
          </a:p>
        </p:txBody>
      </p:sp>
      <p:sp>
        <p:nvSpPr>
          <p:cNvPr id="73" name="PlaceHolder 4"/>
          <p:cNvSpPr>
            <a:spLocks noGrp="1"/>
          </p:cNvSpPr>
          <p:nvPr>
            <p:ph type="dt" idx="19"/>
          </p:nvPr>
        </p:nvSpPr>
        <p:spPr>
          <a:xfrm>
            <a:off x="514440" y="6412320"/>
            <a:ext cx="3085920" cy="228240"/>
          </a:xfrm>
          <a:prstGeom prst="rect">
            <a:avLst/>
          </a:prstGeom>
          <a:noFill/>
          <a:ln w="0">
            <a:noFill/>
          </a:ln>
        </p:spPr>
        <p:txBody>
          <a:bodyPr lIns="91440" rIns="91440" tIns="45720" bIns="45720" anchor="ctr">
            <a:noAutofit/>
          </a:bodyPr>
          <a:lstStyle>
            <a:lvl1pPr indent="0" defTabSz="914400">
              <a:lnSpc>
                <a:spcPct val="100000"/>
              </a:lnSpc>
              <a:buNone/>
              <a:defRPr b="0" lang="en-US" sz="950" strike="noStrike" u="none">
                <a:solidFill>
                  <a:schemeClr val="dk1">
                    <a:alpha val="75000"/>
                  </a:schemeClr>
                </a:solidFill>
                <a:uFillTx/>
                <a:latin typeface="Calibri Light"/>
              </a:defRPr>
            </a:lvl1pPr>
          </a:lstStyle>
          <a:p>
            <a:pPr indent="0" defTabSz="914400">
              <a:lnSpc>
                <a:spcPct val="100000"/>
              </a:lnSpc>
              <a:buNone/>
            </a:pPr>
            <a:r>
              <a:rPr b="0" lang="en-US" sz="950" strike="noStrike" u="none">
                <a:solidFill>
                  <a:schemeClr val="dk1">
                    <a:alpha val="75000"/>
                  </a:schemeClr>
                </a:solidFill>
                <a:uFillTx/>
                <a:latin typeface="Calibri Light"/>
              </a:rPr>
              <a:t>&lt;date/time&gt;</a:t>
            </a:r>
            <a:endParaRPr b="0" lang="en-US" sz="950" strike="noStrike" u="none">
              <a:solidFill>
                <a:srgbClr val="000000"/>
              </a:solidFill>
              <a:uFillTx/>
              <a:latin typeface="Times New Roman"/>
            </a:endParaRPr>
          </a:p>
        </p:txBody>
      </p:sp>
      <p:sp>
        <p:nvSpPr>
          <p:cNvPr id="74" name="PlaceHolder 5"/>
          <p:cNvSpPr>
            <a:spLocks noGrp="1"/>
          </p:cNvSpPr>
          <p:nvPr>
            <p:ph type="ftr" idx="20"/>
          </p:nvPr>
        </p:nvSpPr>
        <p:spPr>
          <a:xfrm>
            <a:off x="514440" y="6554520"/>
            <a:ext cx="3771720" cy="22824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75" name="PlaceHolder 6"/>
          <p:cNvSpPr>
            <a:spLocks noGrp="1"/>
          </p:cNvSpPr>
          <p:nvPr>
            <p:ph type="sldNum" idx="21"/>
          </p:nvPr>
        </p:nvSpPr>
        <p:spPr>
          <a:xfrm>
            <a:off x="6541200" y="5829840"/>
            <a:ext cx="2194200" cy="1396800"/>
          </a:xfrm>
          <a:prstGeom prst="rect">
            <a:avLst/>
          </a:prstGeom>
          <a:noFill/>
          <a:ln w="0">
            <a:noFill/>
          </a:ln>
        </p:spPr>
        <p:txBody>
          <a:bodyPr lIns="91440" rIns="91440" tIns="45720" bIns="45720" anchor="b">
            <a:noAutofit/>
          </a:bodyPr>
          <a:lstStyle>
            <a:lvl1pPr indent="0" algn="r" defTabSz="914400">
              <a:lnSpc>
                <a:spcPct val="100000"/>
              </a:lnSpc>
              <a:buNone/>
              <a:defRPr b="0" lang="en-US" sz="9000" strike="noStrike" u="none">
                <a:solidFill>
                  <a:schemeClr val="accent1">
                    <a:alpha val="20000"/>
                  </a:schemeClr>
                </a:solidFill>
                <a:uFillTx/>
                <a:latin typeface="Calibri Light"/>
              </a:defRPr>
            </a:lvl1pPr>
          </a:lstStyle>
          <a:p>
            <a:pPr indent="0" algn="r" defTabSz="914400">
              <a:lnSpc>
                <a:spcPct val="100000"/>
              </a:lnSpc>
              <a:buNone/>
            </a:pPr>
            <a:fld id="{9D186AC5-C6AC-4B73-83BE-6A15EB510DEE}" type="slidenum">
              <a:rPr b="0" lang="en-US" sz="9000" strike="noStrike" u="none">
                <a:solidFill>
                  <a:schemeClr val="accent1">
                    <a:alpha val="20000"/>
                  </a:schemeClr>
                </a:solidFill>
                <a:uFillTx/>
                <a:latin typeface="Calibri Light"/>
              </a:rPr>
              <a:t>&lt;number&gt;</a:t>
            </a:fld>
            <a:endParaRPr b="0" lang="en-US" sz="9000" strike="noStrike" u="none">
              <a:solidFill>
                <a:srgbClr val="000000"/>
              </a:solidFill>
              <a:uFillTx/>
              <a:latin typeface="Times New Roman"/>
            </a:endParaRPr>
          </a:p>
        </p:txBody>
      </p:sp>
    </p:spTree>
  </p:cSld>
  <p:clrMap bg1="dk1" tx1="lt1" bg2="dk2" tx2="lt2" accent1="accent1" accent2="accent2" accent3="accent3" accent4="accent4" accent5="accent5" accent6="accent6" hlink="hlink" folHlink="folHlink"/>
  <p:sldLayoutIdLst>
    <p:sldLayoutId id="2147483687" r:id="rId2"/>
  </p:sldLayoutIdLst>
</p:sldMaster>
</file>

<file path=ppt/slideMasters/slideMaster2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9" name="PlaceHolder 1"/>
          <p:cNvSpPr>
            <a:spLocks noGrp="1"/>
          </p:cNvSpPr>
          <p:nvPr>
            <p:ph type="title"/>
          </p:nvPr>
        </p:nvSpPr>
        <p:spPr>
          <a:xfrm>
            <a:off x="492840" y="499680"/>
            <a:ext cx="8079120" cy="1657800"/>
          </a:xfrm>
          <a:prstGeom prst="rect">
            <a:avLst/>
          </a:prstGeom>
          <a:noFill/>
          <a:ln w="0">
            <a:noFill/>
          </a:ln>
        </p:spPr>
        <p:txBody>
          <a:bodyPr lIns="91440" rIns="91440" tIns="45720" bIns="45720" anchor="ctr">
            <a:noAutofit/>
          </a:bodyPr>
          <a:p>
            <a:pPr indent="0" defTabSz="914400">
              <a:lnSpc>
                <a:spcPct val="90000"/>
              </a:lnSpc>
              <a:buNone/>
            </a:pPr>
            <a:r>
              <a:rPr b="0" lang="en-US" sz="4800" spc="-119" strike="noStrike" u="none">
                <a:solidFill>
                  <a:schemeClr val="accent1"/>
                </a:solidFill>
                <a:uFillTx/>
                <a:latin typeface="Calibri Light"/>
              </a:rPr>
              <a:t>Click to edit Master title style</a:t>
            </a:r>
            <a:endParaRPr b="0" lang="en-US" sz="4800" strike="noStrike" u="none">
              <a:solidFill>
                <a:schemeClr val="dk1"/>
              </a:solidFill>
              <a:uFillTx/>
              <a:latin typeface="Calibri Light"/>
            </a:endParaRPr>
          </a:p>
        </p:txBody>
      </p:sp>
      <p:sp>
        <p:nvSpPr>
          <p:cNvPr id="80" name="PlaceHolder 2"/>
          <p:cNvSpPr>
            <a:spLocks noGrp="1"/>
          </p:cNvSpPr>
          <p:nvPr>
            <p:ph type="body"/>
          </p:nvPr>
        </p:nvSpPr>
        <p:spPr>
          <a:xfrm>
            <a:off x="507600" y="2031840"/>
            <a:ext cx="3805920" cy="722880"/>
          </a:xfrm>
          <a:prstGeom prst="rect">
            <a:avLst/>
          </a:prstGeom>
          <a:noFill/>
          <a:ln w="0">
            <a:noFill/>
          </a:ln>
        </p:spPr>
        <p:txBody>
          <a:bodyPr lIns="91440" rIns="91440" tIns="45720" bIns="45720" anchor="ctr">
            <a:normAutofit/>
          </a:bodyPr>
          <a:p>
            <a:pPr indent="0" defTabSz="914400">
              <a:lnSpc>
                <a:spcPct val="85000"/>
              </a:lnSpc>
              <a:buNone/>
              <a:tabLst>
                <a:tab algn="l" pos="0"/>
              </a:tabLst>
            </a:pPr>
            <a:r>
              <a:rPr b="0" lang="en-US" sz="2000" strike="noStrike" u="none" cap="all">
                <a:solidFill>
                  <a:schemeClr val="dk1">
                    <a:lumMod val="85000"/>
                    <a:lumOff val="15000"/>
                  </a:schemeClr>
                </a:solidFill>
                <a:uFillTx/>
                <a:latin typeface="Calibri Light"/>
              </a:rPr>
              <a:t>Click to edit Master text styles</a:t>
            </a:r>
            <a:endParaRPr b="0" lang="en-US" sz="2000" strike="noStrike" u="none">
              <a:solidFill>
                <a:schemeClr val="dk1">
                  <a:lumMod val="85000"/>
                  <a:lumOff val="15000"/>
                </a:schemeClr>
              </a:solidFill>
              <a:uFillTx/>
              <a:latin typeface="Calibri Light"/>
            </a:endParaRPr>
          </a:p>
        </p:txBody>
      </p:sp>
      <p:sp>
        <p:nvSpPr>
          <p:cNvPr id="81" name="PlaceHolder 3"/>
          <p:cNvSpPr>
            <a:spLocks noGrp="1"/>
          </p:cNvSpPr>
          <p:nvPr>
            <p:ph type="body"/>
          </p:nvPr>
        </p:nvSpPr>
        <p:spPr>
          <a:xfrm>
            <a:off x="507600" y="2736000"/>
            <a:ext cx="3805920" cy="3200040"/>
          </a:xfrm>
          <a:prstGeom prst="rect">
            <a:avLst/>
          </a:prstGeom>
          <a:noFill/>
          <a:ln w="0">
            <a:noFill/>
          </a:ln>
        </p:spPr>
        <p:txBody>
          <a:bodyPr lIns="91440" rIns="91440" tIns="45720" bIns="45720" anchor="t">
            <a:noAutofit/>
          </a:bodyPr>
          <a:p>
            <a:pPr marL="91440" indent="-91440" defTabSz="914400">
              <a:lnSpc>
                <a:spcPct val="85000"/>
              </a:lnSpc>
              <a:spcBef>
                <a:spcPts val="1301"/>
              </a:spcBef>
              <a:buClr>
                <a:srgbClr val="262626"/>
              </a:buClr>
              <a:buFont typeface="Arial"/>
              <a:buChar char=" "/>
            </a:pPr>
            <a:r>
              <a:rPr b="0" lang="en-US" sz="2100" strike="noStrike" u="none">
                <a:solidFill>
                  <a:schemeClr val="dk1">
                    <a:lumMod val="85000"/>
                    <a:lumOff val="15000"/>
                  </a:schemeClr>
                </a:solidFill>
                <a:uFillTx/>
                <a:latin typeface="Calibri Light"/>
              </a:rPr>
              <a:t>Click to edit Master text styles</a:t>
            </a:r>
            <a:endParaRPr b="0" lang="en-US" sz="2100" strike="noStrike" u="none">
              <a:solidFill>
                <a:schemeClr val="dk1">
                  <a:lumMod val="85000"/>
                  <a:lumOff val="15000"/>
                </a:schemeClr>
              </a:solidFill>
              <a:uFillTx/>
              <a:latin typeface="Calibri Light"/>
            </a:endParaRPr>
          </a:p>
          <a:p>
            <a:pPr lvl="1" marL="274320" indent="-343080" defTabSz="914400">
              <a:lnSpc>
                <a:spcPct val="85000"/>
              </a:lnSpc>
              <a:spcBef>
                <a:spcPts val="601"/>
              </a:spcBef>
              <a:buClr>
                <a:srgbClr val="262626"/>
              </a:buClr>
              <a:buFont typeface="Arial"/>
              <a:buChar char=" "/>
            </a:pPr>
            <a:r>
              <a:rPr b="0" lang="en-US" sz="1800" strike="noStrike" u="none">
                <a:solidFill>
                  <a:schemeClr val="dk1">
                    <a:lumMod val="85000"/>
                    <a:lumOff val="15000"/>
                  </a:schemeClr>
                </a:solidFill>
                <a:uFillTx/>
                <a:latin typeface="Calibri Light"/>
              </a:rPr>
              <a:t>Second level</a:t>
            </a:r>
            <a:endParaRPr b="0" i="1" lang="en-US" sz="1800" strike="noStrike" u="none">
              <a:solidFill>
                <a:schemeClr val="dk1">
                  <a:lumMod val="85000"/>
                  <a:lumOff val="15000"/>
                </a:schemeClr>
              </a:solidFill>
              <a:uFillTx/>
              <a:latin typeface="Calibri Light"/>
            </a:endParaRPr>
          </a:p>
          <a:p>
            <a:pPr lvl="2" marL="548640" indent="-548640" defTabSz="914400">
              <a:lnSpc>
                <a:spcPct val="85000"/>
              </a:lnSpc>
              <a:spcBef>
                <a:spcPts val="601"/>
              </a:spcBef>
              <a:buClr>
                <a:srgbClr val="262626"/>
              </a:buClr>
              <a:buFont typeface="Arial"/>
              <a:buChar char=" "/>
            </a:pPr>
            <a:r>
              <a:rPr b="0" i="1" lang="en-US" sz="1600" strike="noStrike" u="none">
                <a:solidFill>
                  <a:schemeClr val="dk1">
                    <a:lumMod val="85000"/>
                    <a:lumOff val="15000"/>
                  </a:schemeClr>
                </a:solidFill>
                <a:uFillTx/>
                <a:latin typeface="Calibri Light"/>
              </a:rPr>
              <a:t>Third level</a:t>
            </a:r>
            <a:endParaRPr b="0" lang="en-US" sz="1600" strike="noStrike" u="none">
              <a:solidFill>
                <a:schemeClr val="dk1">
                  <a:lumMod val="85000"/>
                  <a:lumOff val="15000"/>
                </a:schemeClr>
              </a:solidFill>
              <a:uFillTx/>
              <a:latin typeface="Calibri Light"/>
            </a:endParaRPr>
          </a:p>
          <a:p>
            <a:pPr lvl="3" marL="822960" indent="-822960" defTabSz="914400">
              <a:lnSpc>
                <a:spcPct val="85000"/>
              </a:lnSpc>
              <a:spcBef>
                <a:spcPts val="601"/>
              </a:spcBef>
              <a:buClr>
                <a:srgbClr val="262626"/>
              </a:buClr>
              <a:buFont typeface="Arial"/>
              <a:buChar char=" "/>
            </a:pPr>
            <a:r>
              <a:rPr b="0" lang="en-US" sz="1400" strike="noStrike" u="none">
                <a:solidFill>
                  <a:schemeClr val="dk1">
                    <a:lumMod val="85000"/>
                    <a:lumOff val="15000"/>
                  </a:schemeClr>
                </a:solidFill>
                <a:uFillTx/>
                <a:latin typeface="Calibri Light"/>
              </a:rPr>
              <a:t>Fourth level</a:t>
            </a:r>
            <a:endParaRPr b="0" lang="en-US" sz="1400" strike="noStrike" u="none">
              <a:solidFill>
                <a:schemeClr val="dk1">
                  <a:lumMod val="85000"/>
                  <a:lumOff val="15000"/>
                </a:schemeClr>
              </a:solidFill>
              <a:uFillTx/>
              <a:latin typeface="Calibri Light"/>
            </a:endParaRPr>
          </a:p>
          <a:p>
            <a:pPr lvl="4" marL="1097280" indent="-1097280" defTabSz="914400">
              <a:lnSpc>
                <a:spcPct val="85000"/>
              </a:lnSpc>
              <a:spcBef>
                <a:spcPts val="601"/>
              </a:spcBef>
              <a:buClr>
                <a:srgbClr val="262626"/>
              </a:buClr>
              <a:buFont typeface="Arial"/>
              <a:buChar char=" "/>
            </a:pPr>
            <a:r>
              <a:rPr b="0" lang="en-US" sz="1400" strike="noStrike" u="none">
                <a:solidFill>
                  <a:schemeClr val="dk1">
                    <a:lumMod val="85000"/>
                    <a:lumOff val="15000"/>
                  </a:schemeClr>
                </a:solidFill>
                <a:uFillTx/>
                <a:latin typeface="Calibri Light"/>
              </a:rPr>
              <a:t>Fifth level</a:t>
            </a:r>
            <a:endParaRPr b="0" lang="en-US" sz="1400" strike="noStrike" u="none">
              <a:solidFill>
                <a:schemeClr val="dk1">
                  <a:lumMod val="85000"/>
                  <a:lumOff val="15000"/>
                </a:schemeClr>
              </a:solidFill>
              <a:uFillTx/>
              <a:latin typeface="Calibri Light"/>
            </a:endParaRPr>
          </a:p>
        </p:txBody>
      </p:sp>
      <p:sp>
        <p:nvSpPr>
          <p:cNvPr id="82" name="PlaceHolder 4"/>
          <p:cNvSpPr>
            <a:spLocks noGrp="1"/>
          </p:cNvSpPr>
          <p:nvPr>
            <p:ph type="body"/>
          </p:nvPr>
        </p:nvSpPr>
        <p:spPr>
          <a:xfrm>
            <a:off x="4766400" y="2030040"/>
            <a:ext cx="3805920" cy="722160"/>
          </a:xfrm>
          <a:prstGeom prst="rect">
            <a:avLst/>
          </a:prstGeom>
          <a:noFill/>
          <a:ln w="0">
            <a:noFill/>
          </a:ln>
        </p:spPr>
        <p:txBody>
          <a:bodyPr lIns="91440" rIns="91440" tIns="45720" bIns="45720" anchor="ctr">
            <a:normAutofit/>
          </a:bodyPr>
          <a:p>
            <a:pPr indent="0" defTabSz="914400">
              <a:lnSpc>
                <a:spcPct val="85000"/>
              </a:lnSpc>
              <a:buNone/>
              <a:tabLst>
                <a:tab algn="l" pos="0"/>
              </a:tabLst>
            </a:pPr>
            <a:r>
              <a:rPr b="0" lang="en-US" sz="2000" strike="noStrike" u="none" cap="all">
                <a:solidFill>
                  <a:schemeClr val="dk1">
                    <a:lumMod val="85000"/>
                    <a:lumOff val="15000"/>
                  </a:schemeClr>
                </a:solidFill>
                <a:uFillTx/>
                <a:latin typeface="Calibri Light"/>
              </a:rPr>
              <a:t>Click to edit Master text styles</a:t>
            </a:r>
            <a:endParaRPr b="0" lang="en-US" sz="2000" strike="noStrike" u="none">
              <a:solidFill>
                <a:schemeClr val="dk1">
                  <a:lumMod val="85000"/>
                  <a:lumOff val="15000"/>
                </a:schemeClr>
              </a:solidFill>
              <a:uFillTx/>
              <a:latin typeface="Calibri Light"/>
            </a:endParaRPr>
          </a:p>
        </p:txBody>
      </p:sp>
      <p:sp>
        <p:nvSpPr>
          <p:cNvPr id="83" name="PlaceHolder 5"/>
          <p:cNvSpPr>
            <a:spLocks noGrp="1"/>
          </p:cNvSpPr>
          <p:nvPr>
            <p:ph type="body"/>
          </p:nvPr>
        </p:nvSpPr>
        <p:spPr>
          <a:xfrm>
            <a:off x="4766400" y="2734200"/>
            <a:ext cx="3805920" cy="3200040"/>
          </a:xfrm>
          <a:prstGeom prst="rect">
            <a:avLst/>
          </a:prstGeom>
          <a:noFill/>
          <a:ln w="0">
            <a:noFill/>
          </a:ln>
        </p:spPr>
        <p:txBody>
          <a:bodyPr lIns="91440" rIns="91440" tIns="45720" bIns="45720" anchor="t">
            <a:noAutofit/>
          </a:bodyPr>
          <a:p>
            <a:pPr marL="91440" indent="-91440" defTabSz="914400">
              <a:lnSpc>
                <a:spcPct val="85000"/>
              </a:lnSpc>
              <a:spcBef>
                <a:spcPts val="1301"/>
              </a:spcBef>
              <a:buClr>
                <a:srgbClr val="262626"/>
              </a:buClr>
              <a:buFont typeface="Arial"/>
              <a:buChar char=" "/>
            </a:pPr>
            <a:r>
              <a:rPr b="0" lang="en-US" sz="2100" strike="noStrike" u="none">
                <a:solidFill>
                  <a:schemeClr val="dk1">
                    <a:lumMod val="85000"/>
                    <a:lumOff val="15000"/>
                  </a:schemeClr>
                </a:solidFill>
                <a:uFillTx/>
                <a:latin typeface="Calibri Light"/>
              </a:rPr>
              <a:t>Click to edit Master text styles</a:t>
            </a:r>
            <a:endParaRPr b="0" lang="en-US" sz="2100" strike="noStrike" u="none">
              <a:solidFill>
                <a:schemeClr val="dk1">
                  <a:lumMod val="85000"/>
                  <a:lumOff val="15000"/>
                </a:schemeClr>
              </a:solidFill>
              <a:uFillTx/>
              <a:latin typeface="Calibri Light"/>
            </a:endParaRPr>
          </a:p>
          <a:p>
            <a:pPr lvl="1" marL="274320" indent="-343080" defTabSz="914400">
              <a:lnSpc>
                <a:spcPct val="85000"/>
              </a:lnSpc>
              <a:spcBef>
                <a:spcPts val="601"/>
              </a:spcBef>
              <a:buClr>
                <a:srgbClr val="262626"/>
              </a:buClr>
              <a:buFont typeface="Arial"/>
              <a:buChar char=" "/>
            </a:pPr>
            <a:r>
              <a:rPr b="0" lang="en-US" sz="1800" strike="noStrike" u="none">
                <a:solidFill>
                  <a:schemeClr val="dk1">
                    <a:lumMod val="85000"/>
                    <a:lumOff val="15000"/>
                  </a:schemeClr>
                </a:solidFill>
                <a:uFillTx/>
                <a:latin typeface="Calibri Light"/>
              </a:rPr>
              <a:t>Second level</a:t>
            </a:r>
            <a:endParaRPr b="0" i="1" lang="en-US" sz="1800" strike="noStrike" u="none">
              <a:solidFill>
                <a:schemeClr val="dk1">
                  <a:lumMod val="85000"/>
                  <a:lumOff val="15000"/>
                </a:schemeClr>
              </a:solidFill>
              <a:uFillTx/>
              <a:latin typeface="Calibri Light"/>
            </a:endParaRPr>
          </a:p>
          <a:p>
            <a:pPr lvl="2" marL="548640" indent="-548640" defTabSz="914400">
              <a:lnSpc>
                <a:spcPct val="85000"/>
              </a:lnSpc>
              <a:spcBef>
                <a:spcPts val="601"/>
              </a:spcBef>
              <a:buClr>
                <a:srgbClr val="262626"/>
              </a:buClr>
              <a:buFont typeface="Arial"/>
              <a:buChar char=" "/>
            </a:pPr>
            <a:r>
              <a:rPr b="0" i="1" lang="en-US" sz="1600" strike="noStrike" u="none">
                <a:solidFill>
                  <a:schemeClr val="dk1">
                    <a:lumMod val="85000"/>
                    <a:lumOff val="15000"/>
                  </a:schemeClr>
                </a:solidFill>
                <a:uFillTx/>
                <a:latin typeface="Calibri Light"/>
              </a:rPr>
              <a:t>Third level</a:t>
            </a:r>
            <a:endParaRPr b="0" lang="en-US" sz="1600" strike="noStrike" u="none">
              <a:solidFill>
                <a:schemeClr val="dk1">
                  <a:lumMod val="85000"/>
                  <a:lumOff val="15000"/>
                </a:schemeClr>
              </a:solidFill>
              <a:uFillTx/>
              <a:latin typeface="Calibri Light"/>
            </a:endParaRPr>
          </a:p>
          <a:p>
            <a:pPr lvl="3" marL="822960" indent="-822960" defTabSz="914400">
              <a:lnSpc>
                <a:spcPct val="85000"/>
              </a:lnSpc>
              <a:spcBef>
                <a:spcPts val="601"/>
              </a:spcBef>
              <a:buClr>
                <a:srgbClr val="262626"/>
              </a:buClr>
              <a:buFont typeface="Arial"/>
              <a:buChar char=" "/>
            </a:pPr>
            <a:r>
              <a:rPr b="0" lang="en-US" sz="1400" strike="noStrike" u="none">
                <a:solidFill>
                  <a:schemeClr val="dk1">
                    <a:lumMod val="85000"/>
                    <a:lumOff val="15000"/>
                  </a:schemeClr>
                </a:solidFill>
                <a:uFillTx/>
                <a:latin typeface="Calibri Light"/>
              </a:rPr>
              <a:t>Fourth level</a:t>
            </a:r>
            <a:endParaRPr b="0" lang="en-US" sz="1400" strike="noStrike" u="none">
              <a:solidFill>
                <a:schemeClr val="dk1">
                  <a:lumMod val="85000"/>
                  <a:lumOff val="15000"/>
                </a:schemeClr>
              </a:solidFill>
              <a:uFillTx/>
              <a:latin typeface="Calibri Light"/>
            </a:endParaRPr>
          </a:p>
          <a:p>
            <a:pPr lvl="4" marL="1097280" indent="-1097280" defTabSz="914400">
              <a:lnSpc>
                <a:spcPct val="85000"/>
              </a:lnSpc>
              <a:spcBef>
                <a:spcPts val="601"/>
              </a:spcBef>
              <a:buClr>
                <a:srgbClr val="262626"/>
              </a:buClr>
              <a:buFont typeface="Arial"/>
              <a:buChar char=" "/>
            </a:pPr>
            <a:r>
              <a:rPr b="0" lang="en-US" sz="1400" strike="noStrike" u="none">
                <a:solidFill>
                  <a:schemeClr val="dk1">
                    <a:lumMod val="85000"/>
                    <a:lumOff val="15000"/>
                  </a:schemeClr>
                </a:solidFill>
                <a:uFillTx/>
                <a:latin typeface="Calibri Light"/>
              </a:rPr>
              <a:t>Fifth level</a:t>
            </a:r>
            <a:endParaRPr b="0" lang="en-US" sz="1400" strike="noStrike" u="none">
              <a:solidFill>
                <a:schemeClr val="dk1">
                  <a:lumMod val="85000"/>
                  <a:lumOff val="15000"/>
                </a:schemeClr>
              </a:solidFill>
              <a:uFillTx/>
              <a:latin typeface="Calibri Light"/>
            </a:endParaRPr>
          </a:p>
        </p:txBody>
      </p:sp>
      <p:sp>
        <p:nvSpPr>
          <p:cNvPr id="84" name="PlaceHolder 6"/>
          <p:cNvSpPr>
            <a:spLocks noGrp="1"/>
          </p:cNvSpPr>
          <p:nvPr>
            <p:ph type="dt" idx="22"/>
          </p:nvPr>
        </p:nvSpPr>
        <p:spPr>
          <a:xfrm>
            <a:off x="514440" y="6412320"/>
            <a:ext cx="3085920" cy="228240"/>
          </a:xfrm>
          <a:prstGeom prst="rect">
            <a:avLst/>
          </a:prstGeom>
          <a:noFill/>
          <a:ln w="0">
            <a:noFill/>
          </a:ln>
        </p:spPr>
        <p:txBody>
          <a:bodyPr lIns="91440" rIns="91440" tIns="45720" bIns="45720" anchor="ctr">
            <a:noAutofit/>
          </a:bodyPr>
          <a:lstStyle>
            <a:lvl1pPr indent="0" defTabSz="914400">
              <a:lnSpc>
                <a:spcPct val="100000"/>
              </a:lnSpc>
              <a:buNone/>
              <a:defRPr b="0" lang="en-US" sz="950" strike="noStrike" u="none">
                <a:solidFill>
                  <a:schemeClr val="dk1">
                    <a:alpha val="75000"/>
                  </a:schemeClr>
                </a:solidFill>
                <a:uFillTx/>
                <a:latin typeface="Calibri Light"/>
              </a:defRPr>
            </a:lvl1pPr>
          </a:lstStyle>
          <a:p>
            <a:pPr indent="0" defTabSz="914400">
              <a:lnSpc>
                <a:spcPct val="100000"/>
              </a:lnSpc>
              <a:buNone/>
            </a:pPr>
            <a:r>
              <a:rPr b="0" lang="en-US" sz="950" strike="noStrike" u="none">
                <a:solidFill>
                  <a:schemeClr val="dk1">
                    <a:alpha val="75000"/>
                  </a:schemeClr>
                </a:solidFill>
                <a:uFillTx/>
                <a:latin typeface="Calibri Light"/>
              </a:rPr>
              <a:t>&lt;date/time&gt;</a:t>
            </a:r>
            <a:endParaRPr b="0" lang="en-US" sz="950" strike="noStrike" u="none">
              <a:solidFill>
                <a:srgbClr val="000000"/>
              </a:solidFill>
              <a:uFillTx/>
              <a:latin typeface="Times New Roman"/>
            </a:endParaRPr>
          </a:p>
        </p:txBody>
      </p:sp>
      <p:sp>
        <p:nvSpPr>
          <p:cNvPr id="85" name="PlaceHolder 7"/>
          <p:cNvSpPr>
            <a:spLocks noGrp="1"/>
          </p:cNvSpPr>
          <p:nvPr>
            <p:ph type="ftr" idx="23"/>
          </p:nvPr>
        </p:nvSpPr>
        <p:spPr>
          <a:xfrm>
            <a:off x="514440" y="6554520"/>
            <a:ext cx="3771720" cy="22824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86" name="PlaceHolder 8"/>
          <p:cNvSpPr>
            <a:spLocks noGrp="1"/>
          </p:cNvSpPr>
          <p:nvPr>
            <p:ph type="sldNum" idx="24"/>
          </p:nvPr>
        </p:nvSpPr>
        <p:spPr>
          <a:xfrm>
            <a:off x="6541200" y="5829840"/>
            <a:ext cx="2194200" cy="1396800"/>
          </a:xfrm>
          <a:prstGeom prst="rect">
            <a:avLst/>
          </a:prstGeom>
          <a:noFill/>
          <a:ln w="0">
            <a:noFill/>
          </a:ln>
        </p:spPr>
        <p:txBody>
          <a:bodyPr lIns="91440" rIns="91440" tIns="45720" bIns="45720" anchor="b">
            <a:noAutofit/>
          </a:bodyPr>
          <a:lstStyle>
            <a:lvl1pPr indent="0" algn="r" defTabSz="914400">
              <a:lnSpc>
                <a:spcPct val="100000"/>
              </a:lnSpc>
              <a:buNone/>
              <a:defRPr b="0" lang="en-US" sz="9000" strike="noStrike" u="none">
                <a:solidFill>
                  <a:schemeClr val="accent1">
                    <a:alpha val="20000"/>
                  </a:schemeClr>
                </a:solidFill>
                <a:uFillTx/>
                <a:latin typeface="Calibri Light"/>
              </a:defRPr>
            </a:lvl1pPr>
          </a:lstStyle>
          <a:p>
            <a:pPr indent="0" algn="r" defTabSz="914400">
              <a:lnSpc>
                <a:spcPct val="100000"/>
              </a:lnSpc>
              <a:buNone/>
            </a:pPr>
            <a:fld id="{2141F16D-66C9-4760-BB9D-7280B0D7DDB5}" type="slidenum">
              <a:rPr b="0" lang="en-US" sz="9000" strike="noStrike" u="none">
                <a:solidFill>
                  <a:schemeClr val="accent1">
                    <a:alpha val="20000"/>
                  </a:schemeClr>
                </a:solidFill>
                <a:uFillTx/>
                <a:latin typeface="Calibri Light"/>
              </a:rPr>
              <a:t>&lt;number&gt;</a:t>
            </a:fld>
            <a:endParaRPr b="0" lang="en-US" sz="9000" strike="noStrike" u="none">
              <a:solidFill>
                <a:srgbClr val="000000"/>
              </a:solidFill>
              <a:uFillTx/>
              <a:latin typeface="Times New Roman"/>
            </a:endParaRPr>
          </a:p>
        </p:txBody>
      </p:sp>
    </p:spTree>
  </p:cSld>
  <p:clrMap bg1="dk1" tx1="lt1" bg2="dk2" tx2="lt2" accent1="accent1" accent2="accent2" accent3="accent3" accent4="accent4" accent5="accent5" accent6="accent6" hlink="hlink" folHlink="folHlink"/>
  <p:sldLayoutIdLst>
    <p:sldLayoutId id="2147483689" r:id="rId2"/>
  </p:sldLayoutIdLst>
</p:sldMaster>
</file>

<file path=ppt/slideMasters/slideMaster2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7" name="PlaceHolder 1"/>
          <p:cNvSpPr>
            <a:spLocks noGrp="1"/>
          </p:cNvSpPr>
          <p:nvPr>
            <p:ph type="title"/>
          </p:nvPr>
        </p:nvSpPr>
        <p:spPr>
          <a:xfrm>
            <a:off x="492840" y="499680"/>
            <a:ext cx="8079120" cy="1657800"/>
          </a:xfrm>
          <a:prstGeom prst="rect">
            <a:avLst/>
          </a:prstGeom>
          <a:noFill/>
          <a:ln w="0">
            <a:noFill/>
          </a:ln>
        </p:spPr>
        <p:txBody>
          <a:bodyPr lIns="91440" rIns="91440" tIns="45720" bIns="45720" anchor="ctr">
            <a:noAutofit/>
          </a:bodyPr>
          <a:p>
            <a:pPr indent="0" defTabSz="914400">
              <a:lnSpc>
                <a:spcPct val="90000"/>
              </a:lnSpc>
              <a:buNone/>
            </a:pPr>
            <a:r>
              <a:rPr b="0" lang="en-US" sz="4800" spc="-119" strike="noStrike" u="none">
                <a:solidFill>
                  <a:schemeClr val="accent1"/>
                </a:solidFill>
                <a:uFillTx/>
                <a:latin typeface="Calibri Light"/>
              </a:rPr>
              <a:t>Click to edit Master title style</a:t>
            </a:r>
            <a:endParaRPr b="0" lang="en-US" sz="4800" strike="noStrike" u="none">
              <a:solidFill>
                <a:schemeClr val="dk1"/>
              </a:solidFill>
              <a:uFillTx/>
              <a:latin typeface="Calibri Light"/>
            </a:endParaRPr>
          </a:p>
        </p:txBody>
      </p:sp>
      <p:sp>
        <p:nvSpPr>
          <p:cNvPr id="88" name="PlaceHolder 2"/>
          <p:cNvSpPr>
            <a:spLocks noGrp="1"/>
          </p:cNvSpPr>
          <p:nvPr>
            <p:ph type="dt" idx="25"/>
          </p:nvPr>
        </p:nvSpPr>
        <p:spPr>
          <a:xfrm>
            <a:off x="514440" y="6412320"/>
            <a:ext cx="3085920" cy="228240"/>
          </a:xfrm>
          <a:prstGeom prst="rect">
            <a:avLst/>
          </a:prstGeom>
          <a:noFill/>
          <a:ln w="0">
            <a:noFill/>
          </a:ln>
        </p:spPr>
        <p:txBody>
          <a:bodyPr lIns="91440" rIns="91440" tIns="45720" bIns="45720" anchor="ctr">
            <a:noAutofit/>
          </a:bodyPr>
          <a:lstStyle>
            <a:lvl1pPr indent="0" defTabSz="914400">
              <a:lnSpc>
                <a:spcPct val="100000"/>
              </a:lnSpc>
              <a:buNone/>
              <a:defRPr b="0" lang="en-US" sz="950" strike="noStrike" u="none">
                <a:solidFill>
                  <a:schemeClr val="dk1">
                    <a:alpha val="75000"/>
                  </a:schemeClr>
                </a:solidFill>
                <a:uFillTx/>
                <a:latin typeface="Calibri Light"/>
              </a:defRPr>
            </a:lvl1pPr>
          </a:lstStyle>
          <a:p>
            <a:pPr indent="0" defTabSz="914400">
              <a:lnSpc>
                <a:spcPct val="100000"/>
              </a:lnSpc>
              <a:buNone/>
            </a:pPr>
            <a:r>
              <a:rPr b="0" lang="en-US" sz="950" strike="noStrike" u="none">
                <a:solidFill>
                  <a:schemeClr val="dk1">
                    <a:alpha val="75000"/>
                  </a:schemeClr>
                </a:solidFill>
                <a:uFillTx/>
                <a:latin typeface="Calibri Light"/>
              </a:rPr>
              <a:t>&lt;date/time&gt;</a:t>
            </a:r>
            <a:endParaRPr b="0" lang="en-US" sz="950" strike="noStrike" u="none">
              <a:solidFill>
                <a:srgbClr val="000000"/>
              </a:solidFill>
              <a:uFillTx/>
              <a:latin typeface="Times New Roman"/>
            </a:endParaRPr>
          </a:p>
        </p:txBody>
      </p:sp>
      <p:sp>
        <p:nvSpPr>
          <p:cNvPr id="89" name="PlaceHolder 3"/>
          <p:cNvSpPr>
            <a:spLocks noGrp="1"/>
          </p:cNvSpPr>
          <p:nvPr>
            <p:ph type="ftr" idx="26"/>
          </p:nvPr>
        </p:nvSpPr>
        <p:spPr>
          <a:xfrm>
            <a:off x="514440" y="6554520"/>
            <a:ext cx="3771720" cy="22824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90" name="PlaceHolder 4"/>
          <p:cNvSpPr>
            <a:spLocks noGrp="1"/>
          </p:cNvSpPr>
          <p:nvPr>
            <p:ph type="sldNum" idx="27"/>
          </p:nvPr>
        </p:nvSpPr>
        <p:spPr>
          <a:xfrm>
            <a:off x="6541200" y="5829840"/>
            <a:ext cx="2194200" cy="1396800"/>
          </a:xfrm>
          <a:prstGeom prst="rect">
            <a:avLst/>
          </a:prstGeom>
          <a:noFill/>
          <a:ln w="0">
            <a:noFill/>
          </a:ln>
        </p:spPr>
        <p:txBody>
          <a:bodyPr lIns="91440" rIns="91440" tIns="45720" bIns="45720" anchor="b">
            <a:noAutofit/>
          </a:bodyPr>
          <a:lstStyle>
            <a:lvl1pPr indent="0" algn="r" defTabSz="914400">
              <a:lnSpc>
                <a:spcPct val="100000"/>
              </a:lnSpc>
              <a:buNone/>
              <a:defRPr b="0" lang="en-US" sz="9000" strike="noStrike" u="none">
                <a:solidFill>
                  <a:schemeClr val="accent1">
                    <a:alpha val="20000"/>
                  </a:schemeClr>
                </a:solidFill>
                <a:uFillTx/>
                <a:latin typeface="Calibri Light"/>
              </a:defRPr>
            </a:lvl1pPr>
          </a:lstStyle>
          <a:p>
            <a:pPr indent="0" algn="r" defTabSz="914400">
              <a:lnSpc>
                <a:spcPct val="100000"/>
              </a:lnSpc>
              <a:buNone/>
            </a:pPr>
            <a:fld id="{49500271-E7E8-414D-A4DF-A869082BEA9F}" type="slidenum">
              <a:rPr b="0" lang="en-US" sz="9000" strike="noStrike" u="none">
                <a:solidFill>
                  <a:schemeClr val="accent1">
                    <a:alpha val="20000"/>
                  </a:schemeClr>
                </a:solidFill>
                <a:uFillTx/>
                <a:latin typeface="Calibri Light"/>
              </a:rPr>
              <a:t>&lt;number&gt;</a:t>
            </a:fld>
            <a:endParaRPr b="0" lang="en-US" sz="9000" strike="noStrike" u="none">
              <a:solidFill>
                <a:srgbClr val="000000"/>
              </a:solidFill>
              <a:uFillTx/>
              <a:latin typeface="Times New Roman"/>
            </a:endParaRPr>
          </a:p>
        </p:txBody>
      </p:sp>
      <p:sp>
        <p:nvSpPr>
          <p:cNvPr id="91"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lnSpc>
                <a:spcPct val="85000"/>
              </a:lnSpc>
              <a:spcBef>
                <a:spcPts val="1417"/>
              </a:spcBef>
              <a:buClr>
                <a:srgbClr val="000000"/>
              </a:buClr>
              <a:buSzPct val="45000"/>
              <a:buFont typeface="Wingdings" charset="2"/>
              <a:buChar char=""/>
            </a:pPr>
            <a:r>
              <a:rPr b="0" lang="en-US" sz="2400" strike="noStrike" u="none">
                <a:solidFill>
                  <a:schemeClr val="dk1">
                    <a:lumMod val="85000"/>
                    <a:lumOff val="15000"/>
                  </a:schemeClr>
                </a:solidFill>
                <a:uFillTx/>
                <a:latin typeface="Calibri Light"/>
              </a:rPr>
              <a:t>Click to edit the outline text format</a:t>
            </a:r>
            <a:endParaRPr b="0" lang="en-US" sz="2400" strike="noStrike" u="none">
              <a:solidFill>
                <a:schemeClr val="dk1">
                  <a:lumMod val="85000"/>
                  <a:lumOff val="15000"/>
                </a:schemeClr>
              </a:solidFill>
              <a:uFillTx/>
              <a:latin typeface="Calibri Light"/>
            </a:endParaRPr>
          </a:p>
          <a:p>
            <a:pPr lvl="1" marL="864000" indent="-324000">
              <a:lnSpc>
                <a:spcPct val="85000"/>
              </a:lnSpc>
              <a:spcBef>
                <a:spcPts val="1134"/>
              </a:spcBef>
              <a:buClr>
                <a:srgbClr val="000000"/>
              </a:buClr>
              <a:buSzPct val="75000"/>
              <a:buFont typeface="Symbol" charset="2"/>
              <a:buChar char=""/>
            </a:pPr>
            <a:r>
              <a:rPr b="0" i="1" lang="en-US" sz="2000" strike="noStrike" u="none">
                <a:solidFill>
                  <a:schemeClr val="dk1">
                    <a:lumMod val="85000"/>
                    <a:lumOff val="15000"/>
                  </a:schemeClr>
                </a:solidFill>
                <a:uFillTx/>
                <a:latin typeface="Calibri Light"/>
              </a:rPr>
              <a:t>Second Outline Level</a:t>
            </a:r>
            <a:endParaRPr b="0" i="1" lang="en-US" sz="2000" strike="noStrike" u="none">
              <a:solidFill>
                <a:schemeClr val="dk1">
                  <a:lumMod val="85000"/>
                  <a:lumOff val="15000"/>
                </a:schemeClr>
              </a:solidFill>
              <a:uFillTx/>
              <a:latin typeface="Calibri Light"/>
            </a:endParaRPr>
          </a:p>
          <a:p>
            <a:pPr lvl="2" marL="1296000" indent="-288000">
              <a:lnSpc>
                <a:spcPct val="85000"/>
              </a:lnSpc>
              <a:spcBef>
                <a:spcPts val="850"/>
              </a:spcBef>
              <a:buClr>
                <a:srgbClr val="000000"/>
              </a:buClr>
              <a:buSzPct val="45000"/>
              <a:buFont typeface="Wingdings" charset="2"/>
              <a:buChar char=""/>
            </a:pPr>
            <a:r>
              <a:rPr b="0" lang="en-US" sz="1800" strike="noStrike" u="none">
                <a:solidFill>
                  <a:schemeClr val="dk1">
                    <a:lumMod val="85000"/>
                    <a:lumOff val="15000"/>
                  </a:schemeClr>
                </a:solidFill>
                <a:uFillTx/>
                <a:latin typeface="Calibri Light"/>
              </a:rPr>
              <a:t>Third Outline Level</a:t>
            </a:r>
            <a:endParaRPr b="0" lang="en-US" sz="1800" strike="noStrike" u="none">
              <a:solidFill>
                <a:schemeClr val="dk1">
                  <a:lumMod val="85000"/>
                  <a:lumOff val="15000"/>
                </a:schemeClr>
              </a:solidFill>
              <a:uFillTx/>
              <a:latin typeface="Calibri Light"/>
            </a:endParaRPr>
          </a:p>
          <a:p>
            <a:pPr lvl="3" marL="1728000" indent="-216000">
              <a:lnSpc>
                <a:spcPct val="85000"/>
              </a:lnSpc>
              <a:spcBef>
                <a:spcPts val="567"/>
              </a:spcBef>
              <a:buClr>
                <a:srgbClr val="000000"/>
              </a:buClr>
              <a:buSzPct val="75000"/>
              <a:buFont typeface="Symbol" charset="2"/>
              <a:buChar char=""/>
            </a:pPr>
            <a:r>
              <a:rPr b="0" lang="en-US" sz="1800" strike="noStrike" u="none">
                <a:solidFill>
                  <a:schemeClr val="dk1">
                    <a:lumMod val="85000"/>
                    <a:lumOff val="15000"/>
                  </a:schemeClr>
                </a:solidFill>
                <a:uFillTx/>
                <a:latin typeface="Calibri Light"/>
              </a:rPr>
              <a:t>Fourth Outline Level</a:t>
            </a:r>
            <a:endParaRPr b="0" lang="en-US" sz="1800" strike="noStrike" u="none">
              <a:solidFill>
                <a:schemeClr val="dk1">
                  <a:lumMod val="85000"/>
                  <a:lumOff val="15000"/>
                </a:schemeClr>
              </a:solidFill>
              <a:uFillTx/>
              <a:latin typeface="Calibri Light"/>
            </a:endParaRPr>
          </a:p>
          <a:p>
            <a:pPr lvl="4" marL="2160000" indent="-216000">
              <a:lnSpc>
                <a:spcPct val="85000"/>
              </a:lnSpc>
              <a:spcBef>
                <a:spcPts val="283"/>
              </a:spcBef>
              <a:buClr>
                <a:srgbClr val="000000"/>
              </a:buClr>
              <a:buSzPct val="45000"/>
              <a:buFont typeface="Wingdings" charset="2"/>
              <a:buChar char=""/>
            </a:pPr>
            <a:r>
              <a:rPr b="0" lang="en-US" sz="2000" strike="noStrike" u="none">
                <a:solidFill>
                  <a:schemeClr val="dk1">
                    <a:lumMod val="85000"/>
                    <a:lumOff val="15000"/>
                  </a:schemeClr>
                </a:solidFill>
                <a:uFillTx/>
                <a:latin typeface="Calibri Light"/>
              </a:rPr>
              <a:t>Fifth Outline Level</a:t>
            </a:r>
            <a:endParaRPr b="0" lang="en-US" sz="2000" strike="noStrike" u="none">
              <a:solidFill>
                <a:schemeClr val="dk1">
                  <a:lumMod val="85000"/>
                  <a:lumOff val="15000"/>
                </a:schemeClr>
              </a:solidFill>
              <a:uFillTx/>
              <a:latin typeface="Calibri Light"/>
            </a:endParaRPr>
          </a:p>
          <a:p>
            <a:pPr lvl="5" marL="2592000" indent="-216000">
              <a:lnSpc>
                <a:spcPct val="85000"/>
              </a:lnSpc>
              <a:spcBef>
                <a:spcPts val="283"/>
              </a:spcBef>
              <a:buClr>
                <a:srgbClr val="000000"/>
              </a:buClr>
              <a:buSzPct val="45000"/>
              <a:buFont typeface="Wingdings" charset="2"/>
              <a:buChar char=""/>
            </a:pPr>
            <a:r>
              <a:rPr b="0" lang="en-US" sz="2000" strike="noStrike" u="none">
                <a:solidFill>
                  <a:schemeClr val="dk1">
                    <a:lumMod val="85000"/>
                    <a:lumOff val="15000"/>
                  </a:schemeClr>
                </a:solidFill>
                <a:uFillTx/>
                <a:latin typeface="Calibri Light"/>
              </a:rPr>
              <a:t>Sixth Outline Level</a:t>
            </a:r>
            <a:endParaRPr b="0" lang="en-US" sz="2000" strike="noStrike" u="none">
              <a:solidFill>
                <a:schemeClr val="dk1">
                  <a:lumMod val="85000"/>
                  <a:lumOff val="15000"/>
                </a:schemeClr>
              </a:solidFill>
              <a:uFillTx/>
              <a:latin typeface="Calibri Light"/>
            </a:endParaRPr>
          </a:p>
          <a:p>
            <a:pPr lvl="6" marL="3024000" indent="-216000">
              <a:lnSpc>
                <a:spcPct val="85000"/>
              </a:lnSpc>
              <a:spcBef>
                <a:spcPts val="283"/>
              </a:spcBef>
              <a:buClr>
                <a:srgbClr val="000000"/>
              </a:buClr>
              <a:buSzPct val="45000"/>
              <a:buFont typeface="Wingdings" charset="2"/>
              <a:buChar char=""/>
            </a:pPr>
            <a:r>
              <a:rPr b="0" lang="en-US" sz="2000" strike="noStrike" u="none">
                <a:solidFill>
                  <a:schemeClr val="dk1">
                    <a:lumMod val="85000"/>
                    <a:lumOff val="15000"/>
                  </a:schemeClr>
                </a:solidFill>
                <a:uFillTx/>
                <a:latin typeface="Calibri Light"/>
              </a:rPr>
              <a:t>Seventh Outline Level</a:t>
            </a:r>
            <a:endParaRPr b="0" lang="en-US" sz="2000" strike="noStrike" u="none">
              <a:solidFill>
                <a:schemeClr val="dk1">
                  <a:lumMod val="85000"/>
                  <a:lumOff val="15000"/>
                </a:schemeClr>
              </a:solidFill>
              <a:uFillTx/>
              <a:latin typeface="Calibri Light"/>
            </a:endParaRPr>
          </a:p>
        </p:txBody>
      </p:sp>
    </p:spTree>
  </p:cSld>
  <p:clrMap bg1="dk1" tx1="lt1" bg2="dk2" tx2="lt2" accent1="accent1" accent2="accent2" accent3="accent3" accent4="accent4" accent5="accent5" accent6="accent6" hlink="hlink" folHlink="folHlink"/>
  <p:sldLayoutIdLst>
    <p:sldLayoutId id="2147483691" r:id="rId2"/>
  </p:sldLayoutIdLst>
</p:sldMaster>
</file>

<file path=ppt/slideMasters/slideMaster2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3" name="PlaceHolder 1"/>
          <p:cNvSpPr>
            <a:spLocks noGrp="1"/>
          </p:cNvSpPr>
          <p:nvPr>
            <p:ph type="dt" idx="28"/>
          </p:nvPr>
        </p:nvSpPr>
        <p:spPr>
          <a:xfrm>
            <a:off x="514440" y="6412320"/>
            <a:ext cx="3085920" cy="228240"/>
          </a:xfrm>
          <a:prstGeom prst="rect">
            <a:avLst/>
          </a:prstGeom>
          <a:noFill/>
          <a:ln w="0">
            <a:noFill/>
          </a:ln>
        </p:spPr>
        <p:txBody>
          <a:bodyPr lIns="91440" rIns="91440" tIns="45720" bIns="45720" anchor="ctr">
            <a:noAutofit/>
          </a:bodyPr>
          <a:lstStyle>
            <a:lvl1pPr indent="0" defTabSz="914400">
              <a:lnSpc>
                <a:spcPct val="100000"/>
              </a:lnSpc>
              <a:buNone/>
              <a:defRPr b="0" lang="en-US" sz="950" strike="noStrike" u="none">
                <a:solidFill>
                  <a:schemeClr val="dk1">
                    <a:alpha val="75000"/>
                  </a:schemeClr>
                </a:solidFill>
                <a:uFillTx/>
                <a:latin typeface="Calibri Light"/>
              </a:defRPr>
            </a:lvl1pPr>
          </a:lstStyle>
          <a:p>
            <a:pPr indent="0" defTabSz="914400">
              <a:lnSpc>
                <a:spcPct val="100000"/>
              </a:lnSpc>
              <a:buNone/>
            </a:pPr>
            <a:r>
              <a:rPr b="0" lang="en-US" sz="950" strike="noStrike" u="none">
                <a:solidFill>
                  <a:schemeClr val="dk1">
                    <a:alpha val="75000"/>
                  </a:schemeClr>
                </a:solidFill>
                <a:uFillTx/>
                <a:latin typeface="Calibri Light"/>
              </a:rPr>
              <a:t>&lt;date/time&gt;</a:t>
            </a:r>
            <a:endParaRPr b="0" lang="en-US" sz="950" strike="noStrike" u="none">
              <a:solidFill>
                <a:srgbClr val="000000"/>
              </a:solidFill>
              <a:uFillTx/>
              <a:latin typeface="Times New Roman"/>
            </a:endParaRPr>
          </a:p>
        </p:txBody>
      </p:sp>
      <p:sp>
        <p:nvSpPr>
          <p:cNvPr id="94" name="PlaceHolder 2"/>
          <p:cNvSpPr>
            <a:spLocks noGrp="1"/>
          </p:cNvSpPr>
          <p:nvPr>
            <p:ph type="ftr" idx="29"/>
          </p:nvPr>
        </p:nvSpPr>
        <p:spPr>
          <a:xfrm>
            <a:off x="514440" y="6554520"/>
            <a:ext cx="3771720" cy="22824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95" name="PlaceHolder 3"/>
          <p:cNvSpPr>
            <a:spLocks noGrp="1"/>
          </p:cNvSpPr>
          <p:nvPr>
            <p:ph type="sldNum" idx="30"/>
          </p:nvPr>
        </p:nvSpPr>
        <p:spPr>
          <a:xfrm>
            <a:off x="6541200" y="5829840"/>
            <a:ext cx="2194200" cy="1396800"/>
          </a:xfrm>
          <a:prstGeom prst="rect">
            <a:avLst/>
          </a:prstGeom>
          <a:noFill/>
          <a:ln w="0">
            <a:noFill/>
          </a:ln>
        </p:spPr>
        <p:txBody>
          <a:bodyPr lIns="91440" rIns="91440" tIns="45720" bIns="45720" anchor="b">
            <a:noAutofit/>
          </a:bodyPr>
          <a:lstStyle>
            <a:lvl1pPr indent="0" algn="r" defTabSz="914400">
              <a:lnSpc>
                <a:spcPct val="100000"/>
              </a:lnSpc>
              <a:buNone/>
              <a:defRPr b="0" lang="en-US" sz="9000" strike="noStrike" u="none">
                <a:solidFill>
                  <a:schemeClr val="accent1">
                    <a:alpha val="20000"/>
                  </a:schemeClr>
                </a:solidFill>
                <a:uFillTx/>
                <a:latin typeface="Calibri Light"/>
              </a:defRPr>
            </a:lvl1pPr>
          </a:lstStyle>
          <a:p>
            <a:pPr indent="0" algn="r" defTabSz="914400">
              <a:lnSpc>
                <a:spcPct val="100000"/>
              </a:lnSpc>
              <a:buNone/>
            </a:pPr>
            <a:fld id="{3F764F0A-13DE-49D2-AFE1-EF94297109CF}" type="slidenum">
              <a:rPr b="0" lang="en-US" sz="9000" strike="noStrike" u="none">
                <a:solidFill>
                  <a:schemeClr val="accent1">
                    <a:alpha val="20000"/>
                  </a:schemeClr>
                </a:solidFill>
                <a:uFillTx/>
                <a:latin typeface="Calibri Light"/>
              </a:rPr>
              <a:t>&lt;number&gt;</a:t>
            </a:fld>
            <a:endParaRPr b="0" lang="en-US" sz="9000" strike="noStrike" u="none">
              <a:solidFill>
                <a:srgbClr val="000000"/>
              </a:solidFill>
              <a:uFillTx/>
              <a:latin typeface="Times New Roman"/>
            </a:endParaRPr>
          </a:p>
        </p:txBody>
      </p:sp>
      <p:sp>
        <p:nvSpPr>
          <p:cNvPr id="96" name="PlaceHolder 4"/>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r>
              <a:rPr b="0" lang="en-US" sz="1800" strike="noStrike" u="none">
                <a:solidFill>
                  <a:schemeClr val="dk1"/>
                </a:solidFill>
                <a:uFillTx/>
                <a:latin typeface="Calibri Light"/>
              </a:rPr>
              <a:t>Click to edit the title text format</a:t>
            </a:r>
            <a:endParaRPr b="0" lang="en-US" sz="1800" strike="noStrike" u="none">
              <a:solidFill>
                <a:schemeClr val="dk1"/>
              </a:solidFill>
              <a:uFillTx/>
              <a:latin typeface="Calibri Light"/>
            </a:endParaRPr>
          </a:p>
        </p:txBody>
      </p:sp>
      <p:sp>
        <p:nvSpPr>
          <p:cNvPr id="97"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lnSpc>
                <a:spcPct val="85000"/>
              </a:lnSpc>
              <a:spcBef>
                <a:spcPts val="1417"/>
              </a:spcBef>
              <a:buClr>
                <a:srgbClr val="000000"/>
              </a:buClr>
              <a:buSzPct val="45000"/>
              <a:buFont typeface="Wingdings" charset="2"/>
              <a:buChar char=""/>
            </a:pPr>
            <a:r>
              <a:rPr b="0" lang="en-US" sz="2400" strike="noStrike" u="none">
                <a:solidFill>
                  <a:schemeClr val="dk1">
                    <a:lumMod val="85000"/>
                    <a:lumOff val="15000"/>
                  </a:schemeClr>
                </a:solidFill>
                <a:uFillTx/>
                <a:latin typeface="Calibri Light"/>
              </a:rPr>
              <a:t>Click to edit the outline text format</a:t>
            </a:r>
            <a:endParaRPr b="0" lang="en-US" sz="2400" strike="noStrike" u="none">
              <a:solidFill>
                <a:schemeClr val="dk1">
                  <a:lumMod val="85000"/>
                  <a:lumOff val="15000"/>
                </a:schemeClr>
              </a:solidFill>
              <a:uFillTx/>
              <a:latin typeface="Calibri Light"/>
            </a:endParaRPr>
          </a:p>
          <a:p>
            <a:pPr lvl="1" marL="864000" indent="-324000">
              <a:lnSpc>
                <a:spcPct val="85000"/>
              </a:lnSpc>
              <a:spcBef>
                <a:spcPts val="1134"/>
              </a:spcBef>
              <a:buClr>
                <a:srgbClr val="000000"/>
              </a:buClr>
              <a:buSzPct val="75000"/>
              <a:buFont typeface="Symbol" charset="2"/>
              <a:buChar char=""/>
            </a:pPr>
            <a:r>
              <a:rPr b="0" i="1" lang="en-US" sz="2000" strike="noStrike" u="none">
                <a:solidFill>
                  <a:schemeClr val="dk1">
                    <a:lumMod val="85000"/>
                    <a:lumOff val="15000"/>
                  </a:schemeClr>
                </a:solidFill>
                <a:uFillTx/>
                <a:latin typeface="Calibri Light"/>
              </a:rPr>
              <a:t>Second Outline Level</a:t>
            </a:r>
            <a:endParaRPr b="0" i="1" lang="en-US" sz="2000" strike="noStrike" u="none">
              <a:solidFill>
                <a:schemeClr val="dk1">
                  <a:lumMod val="85000"/>
                  <a:lumOff val="15000"/>
                </a:schemeClr>
              </a:solidFill>
              <a:uFillTx/>
              <a:latin typeface="Calibri Light"/>
            </a:endParaRPr>
          </a:p>
          <a:p>
            <a:pPr lvl="2" marL="1296000" indent="-288000">
              <a:lnSpc>
                <a:spcPct val="85000"/>
              </a:lnSpc>
              <a:spcBef>
                <a:spcPts val="850"/>
              </a:spcBef>
              <a:buClr>
                <a:srgbClr val="000000"/>
              </a:buClr>
              <a:buSzPct val="45000"/>
              <a:buFont typeface="Wingdings" charset="2"/>
              <a:buChar char=""/>
            </a:pPr>
            <a:r>
              <a:rPr b="0" lang="en-US" sz="1800" strike="noStrike" u="none">
                <a:solidFill>
                  <a:schemeClr val="dk1">
                    <a:lumMod val="85000"/>
                    <a:lumOff val="15000"/>
                  </a:schemeClr>
                </a:solidFill>
                <a:uFillTx/>
                <a:latin typeface="Calibri Light"/>
              </a:rPr>
              <a:t>Third Outline Level</a:t>
            </a:r>
            <a:endParaRPr b="0" lang="en-US" sz="1800" strike="noStrike" u="none">
              <a:solidFill>
                <a:schemeClr val="dk1">
                  <a:lumMod val="85000"/>
                  <a:lumOff val="15000"/>
                </a:schemeClr>
              </a:solidFill>
              <a:uFillTx/>
              <a:latin typeface="Calibri Light"/>
            </a:endParaRPr>
          </a:p>
          <a:p>
            <a:pPr lvl="3" marL="1728000" indent="-216000">
              <a:lnSpc>
                <a:spcPct val="85000"/>
              </a:lnSpc>
              <a:spcBef>
                <a:spcPts val="567"/>
              </a:spcBef>
              <a:buClr>
                <a:srgbClr val="000000"/>
              </a:buClr>
              <a:buSzPct val="75000"/>
              <a:buFont typeface="Symbol" charset="2"/>
              <a:buChar char=""/>
            </a:pPr>
            <a:r>
              <a:rPr b="0" lang="en-US" sz="1800" strike="noStrike" u="none">
                <a:solidFill>
                  <a:schemeClr val="dk1">
                    <a:lumMod val="85000"/>
                    <a:lumOff val="15000"/>
                  </a:schemeClr>
                </a:solidFill>
                <a:uFillTx/>
                <a:latin typeface="Calibri Light"/>
              </a:rPr>
              <a:t>Fourth Outline Level</a:t>
            </a:r>
            <a:endParaRPr b="0" lang="en-US" sz="1800" strike="noStrike" u="none">
              <a:solidFill>
                <a:schemeClr val="dk1">
                  <a:lumMod val="85000"/>
                  <a:lumOff val="15000"/>
                </a:schemeClr>
              </a:solidFill>
              <a:uFillTx/>
              <a:latin typeface="Calibri Light"/>
            </a:endParaRPr>
          </a:p>
          <a:p>
            <a:pPr lvl="4" marL="2160000" indent="-216000">
              <a:lnSpc>
                <a:spcPct val="85000"/>
              </a:lnSpc>
              <a:spcBef>
                <a:spcPts val="283"/>
              </a:spcBef>
              <a:buClr>
                <a:srgbClr val="000000"/>
              </a:buClr>
              <a:buSzPct val="45000"/>
              <a:buFont typeface="Wingdings" charset="2"/>
              <a:buChar char=""/>
            </a:pPr>
            <a:r>
              <a:rPr b="0" lang="en-US" sz="2000" strike="noStrike" u="none">
                <a:solidFill>
                  <a:schemeClr val="dk1">
                    <a:lumMod val="85000"/>
                    <a:lumOff val="15000"/>
                  </a:schemeClr>
                </a:solidFill>
                <a:uFillTx/>
                <a:latin typeface="Calibri Light"/>
              </a:rPr>
              <a:t>Fifth Outline Level</a:t>
            </a:r>
            <a:endParaRPr b="0" lang="en-US" sz="2000" strike="noStrike" u="none">
              <a:solidFill>
                <a:schemeClr val="dk1">
                  <a:lumMod val="85000"/>
                  <a:lumOff val="15000"/>
                </a:schemeClr>
              </a:solidFill>
              <a:uFillTx/>
              <a:latin typeface="Calibri Light"/>
            </a:endParaRPr>
          </a:p>
          <a:p>
            <a:pPr lvl="5" marL="2592000" indent="-216000">
              <a:lnSpc>
                <a:spcPct val="85000"/>
              </a:lnSpc>
              <a:spcBef>
                <a:spcPts val="283"/>
              </a:spcBef>
              <a:buClr>
                <a:srgbClr val="000000"/>
              </a:buClr>
              <a:buSzPct val="45000"/>
              <a:buFont typeface="Wingdings" charset="2"/>
              <a:buChar char=""/>
            </a:pPr>
            <a:r>
              <a:rPr b="0" lang="en-US" sz="2000" strike="noStrike" u="none">
                <a:solidFill>
                  <a:schemeClr val="dk1">
                    <a:lumMod val="85000"/>
                    <a:lumOff val="15000"/>
                  </a:schemeClr>
                </a:solidFill>
                <a:uFillTx/>
                <a:latin typeface="Calibri Light"/>
              </a:rPr>
              <a:t>Sixth Outline Level</a:t>
            </a:r>
            <a:endParaRPr b="0" lang="en-US" sz="2000" strike="noStrike" u="none">
              <a:solidFill>
                <a:schemeClr val="dk1">
                  <a:lumMod val="85000"/>
                  <a:lumOff val="15000"/>
                </a:schemeClr>
              </a:solidFill>
              <a:uFillTx/>
              <a:latin typeface="Calibri Light"/>
            </a:endParaRPr>
          </a:p>
          <a:p>
            <a:pPr lvl="6" marL="3024000" indent="-216000">
              <a:lnSpc>
                <a:spcPct val="85000"/>
              </a:lnSpc>
              <a:spcBef>
                <a:spcPts val="283"/>
              </a:spcBef>
              <a:buClr>
                <a:srgbClr val="000000"/>
              </a:buClr>
              <a:buSzPct val="45000"/>
              <a:buFont typeface="Wingdings" charset="2"/>
              <a:buChar char=""/>
            </a:pPr>
            <a:r>
              <a:rPr b="0" lang="en-US" sz="2000" strike="noStrike" u="none">
                <a:solidFill>
                  <a:schemeClr val="dk1">
                    <a:lumMod val="85000"/>
                    <a:lumOff val="15000"/>
                  </a:schemeClr>
                </a:solidFill>
                <a:uFillTx/>
                <a:latin typeface="Calibri Light"/>
              </a:rPr>
              <a:t>Seventh Outline Level</a:t>
            </a:r>
            <a:endParaRPr b="0" lang="en-US" sz="2000" strike="noStrike" u="none">
              <a:solidFill>
                <a:schemeClr val="dk1">
                  <a:lumMod val="85000"/>
                  <a:lumOff val="15000"/>
                </a:schemeClr>
              </a:solidFill>
              <a:uFillTx/>
              <a:latin typeface="Calibri Light"/>
            </a:endParaRPr>
          </a:p>
        </p:txBody>
      </p:sp>
    </p:spTree>
  </p:cSld>
  <p:clrMap bg1="dk1" tx1="lt1" bg2="dk2" tx2="lt2" accent1="accent1" accent2="accent2" accent3="accent3" accent4="accent4" accent5="accent5" accent6="accent6" hlink="hlink" folHlink="folHlink"/>
  <p:sldLayoutIdLst>
    <p:sldLayoutId id="2147483693" r:id="rId2"/>
  </p:sldLayoutIdLst>
</p:sldMaster>
</file>

<file path=ppt/slideMasters/slideMaster2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8" name="Rectangle 1"/>
          <p:cNvSpPr/>
          <p:nvPr/>
        </p:nvSpPr>
        <p:spPr>
          <a:xfrm>
            <a:off x="5715000" y="0"/>
            <a:ext cx="3428640" cy="6857640"/>
          </a:xfrm>
          <a:prstGeom prst="rect">
            <a:avLst/>
          </a:prstGeom>
          <a:solidFill>
            <a:srgbClr val="50b4c8"/>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endParaRPr b="0" lang="en-US" sz="1800" strike="noStrike" u="none">
              <a:solidFill>
                <a:srgbClr val="ffffff"/>
              </a:solidFill>
              <a:uFillTx/>
              <a:latin typeface="Arial"/>
            </a:endParaRPr>
          </a:p>
        </p:txBody>
      </p:sp>
      <p:sp>
        <p:nvSpPr>
          <p:cNvPr id="99" name="PlaceHolder 1"/>
          <p:cNvSpPr>
            <a:spLocks noGrp="1"/>
          </p:cNvSpPr>
          <p:nvPr>
            <p:ph type="title"/>
          </p:nvPr>
        </p:nvSpPr>
        <p:spPr>
          <a:xfrm>
            <a:off x="6195960" y="542160"/>
            <a:ext cx="2537280" cy="1919880"/>
          </a:xfrm>
          <a:prstGeom prst="rect">
            <a:avLst/>
          </a:prstGeom>
          <a:noFill/>
          <a:ln w="0">
            <a:noFill/>
          </a:ln>
        </p:spPr>
        <p:txBody>
          <a:bodyPr lIns="91440" rIns="91440" tIns="45720" bIns="45720" anchor="b">
            <a:noAutofit/>
          </a:bodyPr>
          <a:p>
            <a:pPr indent="0" defTabSz="914400">
              <a:lnSpc>
                <a:spcPct val="85000"/>
              </a:lnSpc>
              <a:buNone/>
            </a:pPr>
            <a:r>
              <a:rPr b="0" lang="en-US" sz="3600" spc="-119" strike="noStrike" u="none">
                <a:solidFill>
                  <a:srgbClr val="ffffff"/>
                </a:solidFill>
                <a:uFillTx/>
                <a:latin typeface="Calibri Light"/>
              </a:rPr>
              <a:t>Click to edit Master title style</a:t>
            </a:r>
            <a:endParaRPr b="0" lang="en-US" sz="3600" strike="noStrike" u="none">
              <a:solidFill>
                <a:schemeClr val="dk1"/>
              </a:solidFill>
              <a:uFillTx/>
              <a:latin typeface="Calibri Light"/>
            </a:endParaRPr>
          </a:p>
        </p:txBody>
      </p:sp>
      <p:sp>
        <p:nvSpPr>
          <p:cNvPr id="100" name="PlaceHolder 2"/>
          <p:cNvSpPr>
            <a:spLocks noGrp="1"/>
          </p:cNvSpPr>
          <p:nvPr>
            <p:ph type="body"/>
          </p:nvPr>
        </p:nvSpPr>
        <p:spPr>
          <a:xfrm>
            <a:off x="571680" y="762120"/>
            <a:ext cx="4571640" cy="4571640"/>
          </a:xfrm>
          <a:prstGeom prst="rect">
            <a:avLst/>
          </a:prstGeom>
          <a:noFill/>
          <a:ln w="0">
            <a:noFill/>
          </a:ln>
        </p:spPr>
        <p:txBody>
          <a:bodyPr lIns="91440" rIns="91440" tIns="45720" bIns="45720" anchor="t">
            <a:noAutofit/>
          </a:bodyPr>
          <a:p>
            <a:pPr marL="91440" indent="-91440" defTabSz="914400">
              <a:lnSpc>
                <a:spcPct val="85000"/>
              </a:lnSpc>
              <a:spcBef>
                <a:spcPts val="1301"/>
              </a:spcBef>
              <a:buClr>
                <a:srgbClr val="262626"/>
              </a:buClr>
              <a:buFont typeface="Arial"/>
              <a:buChar char=" "/>
            </a:pPr>
            <a:r>
              <a:rPr b="0" lang="en-US" sz="2200" strike="noStrike" u="none">
                <a:solidFill>
                  <a:schemeClr val="dk1">
                    <a:lumMod val="85000"/>
                    <a:lumOff val="15000"/>
                  </a:schemeClr>
                </a:solidFill>
                <a:uFillTx/>
                <a:latin typeface="Calibri Light"/>
              </a:rPr>
              <a:t>Click to edit Master text styles</a:t>
            </a:r>
            <a:endParaRPr b="0" lang="en-US" sz="2200" strike="noStrike" u="none">
              <a:solidFill>
                <a:schemeClr val="dk1">
                  <a:lumMod val="85000"/>
                  <a:lumOff val="15000"/>
                </a:schemeClr>
              </a:solidFill>
              <a:uFillTx/>
              <a:latin typeface="Calibri Light"/>
            </a:endParaRPr>
          </a:p>
          <a:p>
            <a:pPr lvl="1" marL="274320" indent="-343080" defTabSz="914400">
              <a:lnSpc>
                <a:spcPct val="85000"/>
              </a:lnSpc>
              <a:spcBef>
                <a:spcPts val="601"/>
              </a:spcBef>
              <a:buClr>
                <a:srgbClr val="262626"/>
              </a:buClr>
              <a:buFont typeface="Arial"/>
              <a:buChar char=" "/>
            </a:pPr>
            <a:r>
              <a:rPr b="0" lang="en-US" sz="1900" strike="noStrike" u="none">
                <a:solidFill>
                  <a:schemeClr val="dk1">
                    <a:lumMod val="85000"/>
                    <a:lumOff val="15000"/>
                  </a:schemeClr>
                </a:solidFill>
                <a:uFillTx/>
                <a:latin typeface="Calibri Light"/>
              </a:rPr>
              <a:t>Second level</a:t>
            </a:r>
            <a:endParaRPr b="0" i="1" lang="en-US" sz="1900" strike="noStrike" u="none">
              <a:solidFill>
                <a:schemeClr val="dk1">
                  <a:lumMod val="85000"/>
                  <a:lumOff val="15000"/>
                </a:schemeClr>
              </a:solidFill>
              <a:uFillTx/>
              <a:latin typeface="Calibri Light"/>
            </a:endParaRPr>
          </a:p>
          <a:p>
            <a:pPr lvl="2" marL="548640" indent="-548640" defTabSz="914400">
              <a:lnSpc>
                <a:spcPct val="85000"/>
              </a:lnSpc>
              <a:spcBef>
                <a:spcPts val="601"/>
              </a:spcBef>
              <a:buClr>
                <a:srgbClr val="262626"/>
              </a:buClr>
              <a:buFont typeface="Arial"/>
              <a:buChar char=" "/>
            </a:pPr>
            <a:r>
              <a:rPr b="0" i="1" lang="en-US" sz="1700" strike="noStrike" u="none">
                <a:solidFill>
                  <a:schemeClr val="dk1">
                    <a:lumMod val="85000"/>
                    <a:lumOff val="15000"/>
                  </a:schemeClr>
                </a:solidFill>
                <a:uFillTx/>
                <a:latin typeface="Calibri Light"/>
              </a:rPr>
              <a:t>Third level</a:t>
            </a:r>
            <a:endParaRPr b="0" lang="en-US" sz="1700" strike="noStrike" u="none">
              <a:solidFill>
                <a:schemeClr val="dk1">
                  <a:lumMod val="85000"/>
                  <a:lumOff val="15000"/>
                </a:schemeClr>
              </a:solidFill>
              <a:uFillTx/>
              <a:latin typeface="Calibri Light"/>
            </a:endParaRPr>
          </a:p>
          <a:p>
            <a:pPr lvl="3" marL="822960" indent="-822960" defTabSz="914400">
              <a:lnSpc>
                <a:spcPct val="85000"/>
              </a:lnSpc>
              <a:spcBef>
                <a:spcPts val="601"/>
              </a:spcBef>
              <a:buClr>
                <a:srgbClr val="262626"/>
              </a:buClr>
              <a:buFont typeface="Arial"/>
              <a:buChar char=" "/>
            </a:pPr>
            <a:r>
              <a:rPr b="0" lang="en-US" sz="1500" strike="noStrike" u="none">
                <a:solidFill>
                  <a:schemeClr val="dk1">
                    <a:lumMod val="85000"/>
                    <a:lumOff val="15000"/>
                  </a:schemeClr>
                </a:solidFill>
                <a:uFillTx/>
                <a:latin typeface="Calibri Light"/>
              </a:rPr>
              <a:t>Fourth level</a:t>
            </a:r>
            <a:endParaRPr b="0" lang="en-US" sz="1500" strike="noStrike" u="none">
              <a:solidFill>
                <a:schemeClr val="dk1">
                  <a:lumMod val="85000"/>
                  <a:lumOff val="15000"/>
                </a:schemeClr>
              </a:solidFill>
              <a:uFillTx/>
              <a:latin typeface="Calibri Light"/>
            </a:endParaRPr>
          </a:p>
          <a:p>
            <a:pPr lvl="4" marL="1097280" indent="-1097280" defTabSz="914400">
              <a:lnSpc>
                <a:spcPct val="85000"/>
              </a:lnSpc>
              <a:spcBef>
                <a:spcPts val="601"/>
              </a:spcBef>
              <a:buClr>
                <a:srgbClr val="262626"/>
              </a:buClr>
              <a:buFont typeface="Arial"/>
              <a:buChar char=" "/>
            </a:pPr>
            <a:r>
              <a:rPr b="0" lang="en-US" sz="1400" strike="noStrike" u="none">
                <a:solidFill>
                  <a:schemeClr val="dk1">
                    <a:lumMod val="85000"/>
                    <a:lumOff val="15000"/>
                  </a:schemeClr>
                </a:solidFill>
                <a:uFillTx/>
                <a:latin typeface="Calibri Light"/>
              </a:rPr>
              <a:t>Fifth level</a:t>
            </a:r>
            <a:endParaRPr b="0" lang="en-US" sz="1400" strike="noStrike" u="none">
              <a:solidFill>
                <a:schemeClr val="dk1">
                  <a:lumMod val="85000"/>
                  <a:lumOff val="15000"/>
                </a:schemeClr>
              </a:solidFill>
              <a:uFillTx/>
              <a:latin typeface="Calibri Light"/>
            </a:endParaRPr>
          </a:p>
        </p:txBody>
      </p:sp>
      <p:sp>
        <p:nvSpPr>
          <p:cNvPr id="101" name="PlaceHolder 3"/>
          <p:cNvSpPr>
            <a:spLocks noGrp="1"/>
          </p:cNvSpPr>
          <p:nvPr>
            <p:ph type="body"/>
          </p:nvPr>
        </p:nvSpPr>
        <p:spPr>
          <a:xfrm>
            <a:off x="6207120" y="2511720"/>
            <a:ext cx="2548440" cy="3126600"/>
          </a:xfrm>
          <a:prstGeom prst="rect">
            <a:avLst/>
          </a:prstGeom>
          <a:noFill/>
          <a:ln w="0">
            <a:noFill/>
          </a:ln>
        </p:spPr>
        <p:txBody>
          <a:bodyPr lIns="91440" rIns="91440" tIns="45720" bIns="45720" anchor="t">
            <a:normAutofit/>
          </a:bodyPr>
          <a:p>
            <a:pPr indent="0" defTabSz="914400">
              <a:lnSpc>
                <a:spcPct val="100000"/>
              </a:lnSpc>
              <a:spcBef>
                <a:spcPts val="1400"/>
              </a:spcBef>
              <a:buNone/>
              <a:tabLst>
                <a:tab algn="l" pos="0"/>
              </a:tabLst>
            </a:pPr>
            <a:r>
              <a:rPr b="0" lang="en-US" sz="1500" strike="noStrike" u="none">
                <a:solidFill>
                  <a:srgbClr val="404040"/>
                </a:solidFill>
                <a:uFillTx/>
                <a:latin typeface="Calibri Light"/>
              </a:rPr>
              <a:t>Click to edit Master text styles</a:t>
            </a:r>
            <a:endParaRPr b="0" lang="en-US" sz="1500" strike="noStrike" u="none">
              <a:solidFill>
                <a:schemeClr val="dk1">
                  <a:lumMod val="85000"/>
                  <a:lumOff val="15000"/>
                </a:schemeClr>
              </a:solidFill>
              <a:uFillTx/>
              <a:latin typeface="Calibri Light"/>
            </a:endParaRPr>
          </a:p>
        </p:txBody>
      </p:sp>
      <p:sp>
        <p:nvSpPr>
          <p:cNvPr id="102" name="PlaceHolder 4"/>
          <p:cNvSpPr>
            <a:spLocks noGrp="1"/>
          </p:cNvSpPr>
          <p:nvPr>
            <p:ph type="dt" idx="31"/>
          </p:nvPr>
        </p:nvSpPr>
        <p:spPr>
          <a:xfrm>
            <a:off x="514440" y="6412320"/>
            <a:ext cx="3085920" cy="228240"/>
          </a:xfrm>
          <a:prstGeom prst="rect">
            <a:avLst/>
          </a:prstGeom>
          <a:noFill/>
          <a:ln w="0">
            <a:noFill/>
          </a:ln>
        </p:spPr>
        <p:txBody>
          <a:bodyPr lIns="91440" rIns="91440" tIns="45720" bIns="45720" anchor="ctr">
            <a:noAutofit/>
          </a:bodyPr>
          <a:lstStyle>
            <a:lvl1pPr indent="0" defTabSz="914400">
              <a:lnSpc>
                <a:spcPct val="100000"/>
              </a:lnSpc>
              <a:buNone/>
              <a:defRPr b="0" lang="en-US" sz="950" strike="noStrike" u="none">
                <a:solidFill>
                  <a:schemeClr val="dk1">
                    <a:alpha val="75000"/>
                  </a:schemeClr>
                </a:solidFill>
                <a:uFillTx/>
                <a:latin typeface="Calibri Light"/>
              </a:defRPr>
            </a:lvl1pPr>
          </a:lstStyle>
          <a:p>
            <a:pPr indent="0" defTabSz="914400">
              <a:lnSpc>
                <a:spcPct val="100000"/>
              </a:lnSpc>
              <a:buNone/>
            </a:pPr>
            <a:r>
              <a:rPr b="0" lang="en-US" sz="950" strike="noStrike" u="none">
                <a:solidFill>
                  <a:schemeClr val="dk1">
                    <a:alpha val="75000"/>
                  </a:schemeClr>
                </a:solidFill>
                <a:uFillTx/>
                <a:latin typeface="Calibri Light"/>
              </a:rPr>
              <a:t>&lt;date/time&gt;</a:t>
            </a:r>
            <a:endParaRPr b="0" lang="en-US" sz="950" strike="noStrike" u="none">
              <a:solidFill>
                <a:srgbClr val="000000"/>
              </a:solidFill>
              <a:uFillTx/>
              <a:latin typeface="Times New Roman"/>
            </a:endParaRPr>
          </a:p>
        </p:txBody>
      </p:sp>
      <p:sp>
        <p:nvSpPr>
          <p:cNvPr id="103" name="PlaceHolder 5"/>
          <p:cNvSpPr>
            <a:spLocks noGrp="1"/>
          </p:cNvSpPr>
          <p:nvPr>
            <p:ph type="ftr" idx="32"/>
          </p:nvPr>
        </p:nvSpPr>
        <p:spPr>
          <a:xfrm>
            <a:off x="514440" y="6554520"/>
            <a:ext cx="3771720" cy="22824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uFillTx/>
                <a:latin typeface="Times New Roman"/>
              </a:defRPr>
            </a:lvl1pPr>
          </a:lstStyle>
          <a:p>
            <a:pPr indent="0" algn="ctr">
              <a:buNone/>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104" name="PlaceHolder 6"/>
          <p:cNvSpPr>
            <a:spLocks noGrp="1"/>
          </p:cNvSpPr>
          <p:nvPr>
            <p:ph type="sldNum" idx="33"/>
          </p:nvPr>
        </p:nvSpPr>
        <p:spPr>
          <a:xfrm>
            <a:off x="6541200" y="5829840"/>
            <a:ext cx="2194200" cy="1396800"/>
          </a:xfrm>
          <a:prstGeom prst="rect">
            <a:avLst/>
          </a:prstGeom>
          <a:noFill/>
          <a:ln w="0">
            <a:noFill/>
          </a:ln>
        </p:spPr>
        <p:txBody>
          <a:bodyPr lIns="91440" rIns="91440" tIns="45720" bIns="45720" anchor="b">
            <a:noAutofit/>
          </a:bodyPr>
          <a:lstStyle>
            <a:lvl1pPr indent="0" algn="r" defTabSz="914400">
              <a:lnSpc>
                <a:spcPct val="100000"/>
              </a:lnSpc>
              <a:buNone/>
              <a:defRPr b="0" lang="en-US" sz="9000" strike="noStrike" u="none">
                <a:solidFill>
                  <a:schemeClr val="accent1">
                    <a:alpha val="20000"/>
                  </a:schemeClr>
                </a:solidFill>
                <a:uFillTx/>
                <a:latin typeface="Calibri Light"/>
              </a:defRPr>
            </a:lvl1pPr>
          </a:lstStyle>
          <a:p>
            <a:pPr indent="0" algn="r" defTabSz="914400">
              <a:lnSpc>
                <a:spcPct val="100000"/>
              </a:lnSpc>
              <a:buNone/>
            </a:pPr>
            <a:fld id="{DD7D3FF9-AC3F-48B9-8BE0-B20BA4082422}" type="slidenum">
              <a:rPr b="0" lang="en-US" sz="9000" strike="noStrike" u="none">
                <a:solidFill>
                  <a:schemeClr val="accent1">
                    <a:alpha val="20000"/>
                  </a:schemeClr>
                </a:solidFill>
                <a:uFillTx/>
                <a:latin typeface="Calibri Light"/>
              </a:rPr>
              <a:t>&lt;number&gt;</a:t>
            </a:fld>
            <a:endParaRPr b="0" lang="en-US" sz="9000" strike="noStrike" u="none">
              <a:solidFill>
                <a:srgbClr val="000000"/>
              </a:solidFill>
              <a:uFillTx/>
              <a:latin typeface="Times New Roman"/>
            </a:endParaRPr>
          </a:p>
        </p:txBody>
      </p:sp>
    </p:spTree>
  </p:cSld>
  <p:clrMap bg1="dk1" tx1="lt1" bg2="dk2" tx2="lt2" accent1="accent1" accent2="accent2" accent3="accent3" accent4="accent4" accent5="accent5" accent6="accent6" hlink="hlink" folHlink="folHlink"/>
  <p:sldLayoutIdLst>
    <p:sldLayoutId id="2147483695" r:id="rId2"/>
  </p:sldLayoutIdLst>
</p:sldMaster>
</file>

<file path=ppt/slideMasters/slideMaster2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accent1"/>
        </a:solidFill>
      </p:bgPr>
    </p:bg>
    <p:spTree>
      <p:nvGrpSpPr>
        <p:cNvPr id="1" name=""/>
        <p:cNvGrpSpPr/>
        <p:nvPr/>
      </p:nvGrpSpPr>
      <p:grpSpPr>
        <a:xfrm>
          <a:off x="0" y="0"/>
          <a:ext cx="0" cy="0"/>
          <a:chOff x="0" y="0"/>
          <a:chExt cx="0" cy="0"/>
        </a:xfrm>
      </p:grpSpPr>
      <p:sp>
        <p:nvSpPr>
          <p:cNvPr id="105" name="PlaceHolder 1"/>
          <p:cNvSpPr>
            <a:spLocks noGrp="1"/>
          </p:cNvSpPr>
          <p:nvPr>
            <p:ph type="title"/>
          </p:nvPr>
        </p:nvSpPr>
        <p:spPr>
          <a:xfrm>
            <a:off x="487080" y="5418720"/>
            <a:ext cx="8085240" cy="613080"/>
          </a:xfrm>
          <a:prstGeom prst="rect">
            <a:avLst/>
          </a:prstGeom>
          <a:noFill/>
          <a:ln w="0">
            <a:noFill/>
          </a:ln>
        </p:spPr>
        <p:txBody>
          <a:bodyPr lIns="91440" rIns="91440" tIns="45720" bIns="45720" anchor="b">
            <a:normAutofit/>
          </a:bodyPr>
          <a:p>
            <a:pPr indent="0" defTabSz="914400">
              <a:lnSpc>
                <a:spcPct val="85000"/>
              </a:lnSpc>
              <a:buNone/>
            </a:pPr>
            <a:r>
              <a:rPr b="0" lang="en-US" sz="2800" spc="-119" strike="noStrike" u="none">
                <a:solidFill>
                  <a:srgbClr val="ffffff"/>
                </a:solidFill>
                <a:uFillTx/>
                <a:latin typeface="Calibri Light"/>
              </a:rPr>
              <a:t>Click to edit Master title style</a:t>
            </a:r>
            <a:endParaRPr b="0" lang="en-US" sz="2800" strike="noStrike" u="none">
              <a:solidFill>
                <a:schemeClr val="lt1"/>
              </a:solidFill>
              <a:uFillTx/>
              <a:latin typeface="Calibri Light"/>
            </a:endParaRPr>
          </a:p>
        </p:txBody>
      </p:sp>
      <p:sp>
        <p:nvSpPr>
          <p:cNvPr id="106" name="PlaceHolder 2"/>
          <p:cNvSpPr>
            <a:spLocks noGrp="1"/>
          </p:cNvSpPr>
          <p:nvPr>
            <p:ph type="body"/>
          </p:nvPr>
        </p:nvSpPr>
        <p:spPr>
          <a:xfrm>
            <a:off x="0" y="0"/>
            <a:ext cx="9143640" cy="5330520"/>
          </a:xfrm>
          <a:prstGeom prst="rect">
            <a:avLst/>
          </a:prstGeom>
          <a:solidFill>
            <a:schemeClr val="accent1">
              <a:lumMod val="40000"/>
              <a:lumOff val="60000"/>
            </a:schemeClr>
          </a:solidFill>
          <a:ln w="0">
            <a:noFill/>
          </a:ln>
        </p:spPr>
        <p:txBody>
          <a:bodyPr lIns="90000" rIns="90000" tIns="45000" bIns="45000" anchor="t">
            <a:noAutofit/>
          </a:bodyPr>
          <a:p>
            <a:pPr indent="0" algn="ctr" defTabSz="914400">
              <a:lnSpc>
                <a:spcPct val="100000"/>
              </a:lnSpc>
              <a:spcBef>
                <a:spcPts val="799"/>
              </a:spcBef>
              <a:buNone/>
              <a:tabLst>
                <a:tab algn="l" pos="0"/>
              </a:tabLst>
            </a:pPr>
            <a:r>
              <a:rPr b="0" lang="en-US" sz="3200" strike="noStrike" u="none">
                <a:solidFill>
                  <a:srgbClr val="4d4d4d"/>
                </a:solidFill>
                <a:uFillTx/>
                <a:latin typeface="Calibri Light"/>
              </a:rPr>
              <a:t>Click icon to add picture</a:t>
            </a:r>
            <a:endParaRPr b="0" lang="en-US" sz="3200" strike="noStrike" u="none">
              <a:solidFill>
                <a:schemeClr val="lt1">
                  <a:lumMod val="85000"/>
                  <a:lumOff val="15000"/>
                </a:schemeClr>
              </a:solidFill>
              <a:uFillTx/>
              <a:latin typeface="Calibri Light"/>
            </a:endParaRPr>
          </a:p>
        </p:txBody>
      </p:sp>
      <p:sp>
        <p:nvSpPr>
          <p:cNvPr id="107" name="PlaceHolder 3"/>
          <p:cNvSpPr>
            <a:spLocks noGrp="1"/>
          </p:cNvSpPr>
          <p:nvPr>
            <p:ph type="body"/>
          </p:nvPr>
        </p:nvSpPr>
        <p:spPr>
          <a:xfrm>
            <a:off x="507600" y="5909760"/>
            <a:ext cx="6921720" cy="533160"/>
          </a:xfrm>
          <a:prstGeom prst="rect">
            <a:avLst/>
          </a:prstGeom>
          <a:noFill/>
          <a:ln w="0">
            <a:noFill/>
          </a:ln>
        </p:spPr>
        <p:txBody>
          <a:bodyPr lIns="91440" rIns="91440" tIns="45720" bIns="45720" anchor="t">
            <a:normAutofit/>
          </a:bodyPr>
          <a:p>
            <a:pPr indent="0" defTabSz="914400">
              <a:lnSpc>
                <a:spcPct val="90000"/>
              </a:lnSpc>
              <a:spcBef>
                <a:spcPts val="1199"/>
              </a:spcBef>
              <a:buNone/>
              <a:tabLst>
                <a:tab algn="l" pos="0"/>
              </a:tabLst>
            </a:pPr>
            <a:r>
              <a:rPr b="0" lang="en-US" sz="1400" strike="noStrike" u="none">
                <a:solidFill>
                  <a:srgbClr val="262626"/>
                </a:solidFill>
                <a:uFillTx/>
                <a:latin typeface="Calibri Light"/>
              </a:rPr>
              <a:t>Click to edit Master text styles</a:t>
            </a:r>
            <a:endParaRPr b="0" lang="en-US" sz="1400" strike="noStrike" u="none">
              <a:solidFill>
                <a:schemeClr val="lt1">
                  <a:lumMod val="85000"/>
                  <a:lumOff val="15000"/>
                </a:schemeClr>
              </a:solidFill>
              <a:uFillTx/>
              <a:latin typeface="Calibri Light"/>
            </a:endParaRPr>
          </a:p>
        </p:txBody>
      </p:sp>
      <p:sp>
        <p:nvSpPr>
          <p:cNvPr id="108" name="PlaceHolder 4"/>
          <p:cNvSpPr>
            <a:spLocks noGrp="1"/>
          </p:cNvSpPr>
          <p:nvPr>
            <p:ph type="dt" idx="34"/>
          </p:nvPr>
        </p:nvSpPr>
        <p:spPr>
          <a:xfrm>
            <a:off x="514440" y="6412320"/>
            <a:ext cx="3085920" cy="228240"/>
          </a:xfrm>
          <a:prstGeom prst="rect">
            <a:avLst/>
          </a:prstGeom>
          <a:noFill/>
          <a:ln w="0">
            <a:noFill/>
          </a:ln>
        </p:spPr>
        <p:txBody>
          <a:bodyPr lIns="91440" rIns="91440" tIns="45720" bIns="45720" anchor="ctr">
            <a:noAutofit/>
          </a:bodyPr>
          <a:lstStyle>
            <a:lvl1pPr indent="0" defTabSz="914400">
              <a:lnSpc>
                <a:spcPct val="100000"/>
              </a:lnSpc>
              <a:buNone/>
              <a:defRPr b="0" lang="en-US" sz="950" strike="noStrike" u="none">
                <a:solidFill>
                  <a:schemeClr val="lt1">
                    <a:alpha val="75000"/>
                  </a:schemeClr>
                </a:solidFill>
                <a:uFillTx/>
                <a:latin typeface="Calibri Light"/>
              </a:defRPr>
            </a:lvl1pPr>
          </a:lstStyle>
          <a:p>
            <a:pPr indent="0" defTabSz="914400">
              <a:lnSpc>
                <a:spcPct val="100000"/>
              </a:lnSpc>
              <a:buNone/>
            </a:pPr>
            <a:r>
              <a:rPr b="0" lang="en-US" sz="950" strike="noStrike" u="none">
                <a:solidFill>
                  <a:schemeClr val="lt1">
                    <a:alpha val="75000"/>
                  </a:schemeClr>
                </a:solidFill>
                <a:uFillTx/>
                <a:latin typeface="Calibri Light"/>
              </a:rPr>
              <a:t>&lt;date/time&gt;</a:t>
            </a:r>
            <a:endParaRPr b="0" lang="en-US" sz="950" strike="noStrike" u="none">
              <a:solidFill>
                <a:srgbClr val="ffffff"/>
              </a:solidFill>
              <a:uFillTx/>
              <a:latin typeface="Times New Roman"/>
            </a:endParaRPr>
          </a:p>
        </p:txBody>
      </p:sp>
      <p:sp>
        <p:nvSpPr>
          <p:cNvPr id="109" name="PlaceHolder 5"/>
          <p:cNvSpPr>
            <a:spLocks noGrp="1"/>
          </p:cNvSpPr>
          <p:nvPr>
            <p:ph type="ftr" idx="35"/>
          </p:nvPr>
        </p:nvSpPr>
        <p:spPr>
          <a:xfrm>
            <a:off x="514440" y="6554520"/>
            <a:ext cx="3771720" cy="228240"/>
          </a:xfrm>
          <a:prstGeom prst="rect">
            <a:avLst/>
          </a:prstGeom>
          <a:noFill/>
          <a:ln w="0">
            <a:noFill/>
          </a:ln>
        </p:spPr>
        <p:txBody>
          <a:bodyPr lIns="91440" rIns="91440" tIns="45720" bIns="45720" anchor="ctr">
            <a:noAutofit/>
          </a:bodyPr>
          <a:lstStyle>
            <a:lvl1pPr indent="0" algn="ctr">
              <a:buNone/>
              <a:defRPr b="0" lang="en-US" sz="1400" strike="noStrike" u="none">
                <a:solidFill>
                  <a:srgbClr val="ffffff"/>
                </a:solidFill>
                <a:uFillTx/>
                <a:latin typeface="Times New Roman"/>
              </a:defRPr>
            </a:lvl1pPr>
          </a:lstStyle>
          <a:p>
            <a:pPr indent="0" algn="ctr">
              <a:buNone/>
            </a:pPr>
            <a:r>
              <a:rPr b="0" lang="en-US" sz="1400" strike="noStrike" u="none">
                <a:solidFill>
                  <a:srgbClr val="ffffff"/>
                </a:solidFill>
                <a:uFillTx/>
                <a:latin typeface="Times New Roman"/>
              </a:rPr>
              <a:t>&lt;footer&gt;</a:t>
            </a:r>
            <a:endParaRPr b="0" lang="en-US" sz="1400" strike="noStrike" u="none">
              <a:solidFill>
                <a:srgbClr val="ffffff"/>
              </a:solidFill>
              <a:uFillTx/>
              <a:latin typeface="Times New Roman"/>
            </a:endParaRPr>
          </a:p>
        </p:txBody>
      </p:sp>
      <p:sp>
        <p:nvSpPr>
          <p:cNvPr id="110" name="PlaceHolder 6"/>
          <p:cNvSpPr>
            <a:spLocks noGrp="1"/>
          </p:cNvSpPr>
          <p:nvPr>
            <p:ph type="sldNum" idx="36"/>
          </p:nvPr>
        </p:nvSpPr>
        <p:spPr>
          <a:xfrm>
            <a:off x="6541200" y="5829840"/>
            <a:ext cx="2194200" cy="1396800"/>
          </a:xfrm>
          <a:prstGeom prst="rect">
            <a:avLst/>
          </a:prstGeom>
          <a:noFill/>
          <a:ln w="0">
            <a:noFill/>
          </a:ln>
        </p:spPr>
        <p:txBody>
          <a:bodyPr lIns="91440" rIns="91440" tIns="45720" bIns="45720" anchor="b">
            <a:noAutofit/>
          </a:bodyPr>
          <a:lstStyle>
            <a:lvl1pPr indent="0" algn="r" defTabSz="914400">
              <a:lnSpc>
                <a:spcPct val="100000"/>
              </a:lnSpc>
              <a:buNone/>
              <a:defRPr b="0" lang="en-US" sz="9000" strike="noStrike" u="none">
                <a:solidFill>
                  <a:schemeClr val="accent1">
                    <a:alpha val="20000"/>
                  </a:schemeClr>
                </a:solidFill>
                <a:uFillTx/>
                <a:latin typeface="Calibri Light"/>
              </a:defRPr>
            </a:lvl1pPr>
          </a:lstStyle>
          <a:p>
            <a:pPr indent="0" algn="r" defTabSz="914400">
              <a:lnSpc>
                <a:spcPct val="100000"/>
              </a:lnSpc>
              <a:buNone/>
            </a:pPr>
            <a:fld id="{5E84D4D3-1A6E-495B-985C-FC3D479CFD65}" type="slidenum">
              <a:rPr b="0" lang="en-US" sz="9000" strike="noStrike" u="none">
                <a:solidFill>
                  <a:schemeClr val="accent1">
                    <a:alpha val="20000"/>
                  </a:schemeClr>
                </a:solidFill>
                <a:uFillTx/>
                <a:latin typeface="Calibri Light"/>
              </a:rPr>
              <a:t>&lt;number&gt;</a:t>
            </a:fld>
            <a:endParaRPr b="0" lang="en-US" sz="9000" strike="noStrike" u="none">
              <a:solidFill>
                <a:srgbClr val="ffffff"/>
              </a:solidFill>
              <a:uFillTx/>
              <a:latin typeface="Times New Roman"/>
            </a:endParaRPr>
          </a:p>
        </p:txBody>
      </p:sp>
    </p:spTree>
  </p:cSld>
  <p:clrMap bg1="dk1" tx1="lt1" bg2="dk2" tx2="lt2" accent1="accent1" accent2="accent2" accent3="accent3" accent4="accent4" accent5="accent5" accent6="accent6" hlink="hlink" folHlink="folHlink"/>
  <p:sldLayoutIdLst>
    <p:sldLayoutId id="2147483697"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l="-1000" r="-1000"/>
          </a:stretch>
        </a:blipFill>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380880" y="230040"/>
            <a:ext cx="8381520" cy="664560"/>
          </a:xfrm>
          <a:prstGeom prst="rect">
            <a:avLst/>
          </a:prstGeom>
          <a:noFill/>
          <a:ln w="0">
            <a:noFill/>
          </a:ln>
        </p:spPr>
        <p:txBody>
          <a:bodyPr lIns="0" rIns="0" tIns="0" bIns="0" anchor="t">
            <a:noAutofit/>
          </a:bodyPr>
          <a:p>
            <a:pPr indent="0" defTabSz="914400">
              <a:lnSpc>
                <a:spcPct val="90000"/>
              </a:lnSpc>
              <a:buNone/>
            </a:pPr>
            <a:r>
              <a:rPr b="0" lang="en-US" sz="4800" spc="-150" strike="noStrike" u="none">
                <a:solidFill>
                  <a:srgbClr val="ffffff"/>
                </a:solidFill>
                <a:uFillTx/>
                <a:latin typeface="Calibri"/>
              </a:rPr>
              <a:t>Click to edit Master title style</a:t>
            </a:r>
            <a:endParaRPr b="0" lang="en-US" sz="4800" strike="noStrike" u="none">
              <a:solidFill>
                <a:schemeClr val="lt1"/>
              </a:solidFill>
              <a:uFillTx/>
              <a:latin typeface="Calibri"/>
            </a:endParaRPr>
          </a:p>
        </p:txBody>
      </p:sp>
      <p:sp>
        <p:nvSpPr>
          <p:cNvPr id="6" name="PlaceHolder 2"/>
          <p:cNvSpPr>
            <a:spLocks noGrp="1"/>
          </p:cNvSpPr>
          <p:nvPr>
            <p:ph type="body"/>
          </p:nvPr>
        </p:nvSpPr>
        <p:spPr>
          <a:xfrm>
            <a:off x="380880" y="1411560"/>
            <a:ext cx="8381520" cy="2200320"/>
          </a:xfrm>
          <a:prstGeom prst="rect">
            <a:avLst/>
          </a:prstGeom>
          <a:noFill/>
          <a:ln w="0">
            <a:noFill/>
          </a:ln>
        </p:spPr>
        <p:txBody>
          <a:bodyPr lIns="0" rIns="0" tIns="0" bIns="0" anchor="t">
            <a:noAutofit/>
          </a:bodyPr>
          <a:p>
            <a:pPr marL="396720" indent="-396720" defTabSz="914400">
              <a:lnSpc>
                <a:spcPct val="90000"/>
              </a:lnSpc>
              <a:spcBef>
                <a:spcPts val="641"/>
              </a:spcBef>
              <a:buSzPct val="100000"/>
              <a:buBlip>
                <a:blip r:embed="rId3"/>
              </a:buBlip>
            </a:pPr>
            <a:r>
              <a:rPr b="0" lang="en-US" sz="3200" strike="noStrike" u="none">
                <a:solidFill>
                  <a:schemeClr val="lt1"/>
                </a:solidFill>
                <a:uFillTx/>
                <a:latin typeface="Calibri"/>
              </a:rPr>
              <a:t>Click to edit Master text styles</a:t>
            </a:r>
            <a:endParaRPr b="0" lang="en-US" sz="3200" strike="noStrike" u="none">
              <a:solidFill>
                <a:schemeClr val="lt1"/>
              </a:solidFill>
              <a:uFillTx/>
              <a:latin typeface="Calibri"/>
            </a:endParaRPr>
          </a:p>
          <a:p>
            <a:pPr lvl="1" marL="914400" indent="-396720" defTabSz="914400">
              <a:lnSpc>
                <a:spcPct val="90000"/>
              </a:lnSpc>
              <a:spcBef>
                <a:spcPts val="561"/>
              </a:spcBef>
              <a:buSzPct val="100000"/>
              <a:buBlip>
                <a:blip r:embed="rId4"/>
              </a:buBlip>
            </a:pPr>
            <a:r>
              <a:rPr b="0" lang="en-US" sz="2800" strike="noStrike" u="none">
                <a:solidFill>
                  <a:schemeClr val="lt1"/>
                </a:solidFill>
                <a:uFillTx/>
                <a:latin typeface="Calibri"/>
              </a:rPr>
              <a:t>Second level</a:t>
            </a:r>
            <a:endParaRPr b="0" lang="en-US" sz="2800" strike="noStrike" u="none">
              <a:solidFill>
                <a:schemeClr val="lt1"/>
              </a:solidFill>
              <a:uFillTx/>
              <a:latin typeface="Calibri"/>
            </a:endParaRPr>
          </a:p>
          <a:p>
            <a:pPr lvl="2" marL="1258920" indent="-344520" defTabSz="914400">
              <a:lnSpc>
                <a:spcPct val="90000"/>
              </a:lnSpc>
              <a:spcBef>
                <a:spcPts val="479"/>
              </a:spcBef>
              <a:buSzPct val="100000"/>
              <a:buBlip>
                <a:blip r:embed="rId5"/>
              </a:buBlip>
            </a:pPr>
            <a:r>
              <a:rPr b="0" lang="en-US" sz="2400" strike="noStrike" u="none">
                <a:solidFill>
                  <a:schemeClr val="lt1"/>
                </a:solidFill>
                <a:uFillTx/>
                <a:latin typeface="Calibri"/>
              </a:rPr>
              <a:t>Third level</a:t>
            </a:r>
            <a:endParaRPr b="0" lang="en-US" sz="2400" strike="noStrike" u="none">
              <a:solidFill>
                <a:schemeClr val="lt1"/>
              </a:solidFill>
              <a:uFillTx/>
              <a:latin typeface="Calibri"/>
            </a:endParaRPr>
          </a:p>
          <a:p>
            <a:pPr lvl="3" marL="1604880" indent="-345960" defTabSz="914400">
              <a:lnSpc>
                <a:spcPct val="90000"/>
              </a:lnSpc>
              <a:spcBef>
                <a:spcPts val="479"/>
              </a:spcBef>
              <a:buSzPct val="100000"/>
              <a:buBlip>
                <a:blip r:embed="rId6"/>
              </a:buBlip>
            </a:pPr>
            <a:r>
              <a:rPr b="0" lang="en-US" sz="2400" strike="noStrike" u="none">
                <a:solidFill>
                  <a:schemeClr val="lt1"/>
                </a:solidFill>
                <a:uFillTx/>
                <a:latin typeface="Calibri"/>
              </a:rPr>
              <a:t>Fourth level</a:t>
            </a:r>
            <a:endParaRPr b="0" lang="en-US" sz="2400" strike="noStrike" u="none">
              <a:solidFill>
                <a:schemeClr val="lt1"/>
              </a:solidFill>
              <a:uFillTx/>
              <a:latin typeface="Calibri"/>
            </a:endParaRPr>
          </a:p>
          <a:p>
            <a:pPr lvl="4" marL="1941480" indent="-336600" defTabSz="914400">
              <a:lnSpc>
                <a:spcPct val="90000"/>
              </a:lnSpc>
              <a:spcBef>
                <a:spcPts val="479"/>
              </a:spcBef>
              <a:buSzPct val="100000"/>
              <a:buBlip>
                <a:blip r:embed="rId7"/>
              </a:buBlip>
            </a:pPr>
            <a:r>
              <a:rPr b="0" lang="en-US" sz="2400" strike="noStrike" u="none">
                <a:solidFill>
                  <a:schemeClr val="lt1"/>
                </a:solidFill>
                <a:uFillTx/>
                <a:latin typeface="Calibri"/>
              </a:rPr>
              <a:t>Fifth level</a:t>
            </a:r>
            <a:endParaRPr b="0" lang="en-US" sz="2400" strike="noStrike" u="none">
              <a:solidFill>
                <a:schemeClr val="lt1"/>
              </a:solidFill>
              <a:uFillTx/>
              <a:latin typeface="Calibri"/>
            </a:endParaRPr>
          </a:p>
        </p:txBody>
      </p:sp>
      <p:sp>
        <p:nvSpPr>
          <p:cNvPr id="7" name="PlaceHolder 3"/>
          <p:cNvSpPr>
            <a:spLocks noGrp="1"/>
          </p:cNvSpPr>
          <p:nvPr>
            <p:ph type="body"/>
          </p:nvPr>
        </p:nvSpPr>
        <p:spPr>
          <a:xfrm>
            <a:off x="0" y="6238800"/>
            <a:ext cx="9143640" cy="618840"/>
          </a:xfrm>
          <a:prstGeom prst="rect">
            <a:avLst/>
          </a:prstGeom>
          <a:solidFill>
            <a:srgbClr val="ffff99"/>
          </a:solidFill>
          <a:ln w="0">
            <a:noFill/>
          </a:ln>
        </p:spPr>
        <p:txBody>
          <a:bodyPr lIns="152280" rIns="152280" tIns="76320" bIns="76320" anchor="b">
            <a:noAutofit/>
          </a:bodyPr>
          <a:p>
            <a:pPr marL="396720" indent="-396720" algn="r" defTabSz="914400">
              <a:lnSpc>
                <a:spcPct val="90000"/>
              </a:lnSpc>
              <a:spcBef>
                <a:spcPts val="641"/>
              </a:spcBef>
              <a:buNone/>
              <a:tabLst>
                <a:tab algn="l" pos="0"/>
              </a:tabLst>
            </a:pPr>
            <a:r>
              <a:rPr b="0" lang="en-US" sz="3200" strike="noStrike" u="none">
                <a:solidFill>
                  <a:srgbClr val="000000"/>
                </a:solidFill>
                <a:uFillTx/>
                <a:latin typeface="Calibri"/>
              </a:rPr>
              <a:t>Click to edit Master text styles</a:t>
            </a:r>
            <a:endParaRPr b="0" lang="en-US" sz="3200" strike="noStrike" u="none">
              <a:solidFill>
                <a:schemeClr val="lt1"/>
              </a:solidFill>
              <a:uFillTx/>
              <a:latin typeface="Calibri"/>
            </a:endParaRPr>
          </a:p>
        </p:txBody>
      </p:sp>
    </p:spTree>
  </p:cSld>
  <p:clrMap bg1="dk1" tx1="lt1" bg2="dk2" tx2="lt2" accent1="accent1" accent2="accent2" accent3="accent3" accent4="accent4" accent5="accent5" accent6="accent6" hlink="hlink" folHlink="folHlink"/>
  <p:sldLayoutIdLst>
    <p:sldLayoutId id="2147483653" r:id="rId8"/>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l="-1000" r="-1000"/>
          </a:stretch>
        </a:blipFill>
      </p:bgPr>
    </p:bg>
    <p:spTree>
      <p:nvGrpSpPr>
        <p:cNvPr id="1" name=""/>
        <p:cNvGrpSpPr/>
        <p:nvPr/>
      </p:nvGrpSpPr>
      <p:grpSpPr>
        <a:xfrm>
          <a:off x="0" y="0"/>
          <a:ext cx="0" cy="0"/>
          <a:chOff x="0" y="0"/>
          <a:chExt cx="0" cy="0"/>
        </a:xfrm>
      </p:grpSpPr>
      <p:sp>
        <p:nvSpPr>
          <p:cNvPr id="8" name="PlaceHolder 1"/>
          <p:cNvSpPr>
            <a:spLocks noGrp="1"/>
          </p:cNvSpPr>
          <p:nvPr>
            <p:ph type="title"/>
          </p:nvPr>
        </p:nvSpPr>
        <p:spPr>
          <a:xfrm>
            <a:off x="1369080" y="649800"/>
            <a:ext cx="7042680" cy="1523160"/>
          </a:xfrm>
          <a:prstGeom prst="rect">
            <a:avLst/>
          </a:prstGeom>
          <a:noFill/>
          <a:ln w="0">
            <a:noFill/>
          </a:ln>
        </p:spPr>
        <p:txBody>
          <a:bodyPr lIns="0" rIns="0" tIns="0" bIns="0" anchor="ctr">
            <a:noAutofit/>
          </a:bodyPr>
          <a:p>
            <a:pPr indent="0" defTabSz="914400">
              <a:lnSpc>
                <a:spcPct val="90000"/>
              </a:lnSpc>
              <a:buNone/>
            </a:pPr>
            <a:r>
              <a:rPr b="0" lang="en-US" sz="5400" spc="-150" strike="noStrike" u="none">
                <a:solidFill>
                  <a:srgbClr val="ffffff"/>
                </a:solidFill>
                <a:uFillTx/>
                <a:latin typeface="Calibri"/>
              </a:rPr>
              <a:t>Click to edit Master title style</a:t>
            </a:r>
            <a:endParaRPr b="0" lang="en-US" sz="5400" strike="noStrike" u="none">
              <a:solidFill>
                <a:schemeClr val="lt1"/>
              </a:solidFill>
              <a:uFillTx/>
              <a:latin typeface="Calibri"/>
            </a:endParaRPr>
          </a:p>
        </p:txBody>
      </p:sp>
      <p:sp>
        <p:nvSpPr>
          <p:cNvPr id="9" name="PlaceHolder 2"/>
          <p:cNvSpPr>
            <a:spLocks noGrp="1"/>
          </p:cNvSpPr>
          <p:nvPr>
            <p:ph type="body"/>
          </p:nvPr>
        </p:nvSpPr>
        <p:spPr>
          <a:xfrm>
            <a:off x="722160" y="2355840"/>
            <a:ext cx="7689600" cy="1384560"/>
          </a:xfrm>
          <a:prstGeom prst="rect">
            <a:avLst/>
          </a:prstGeom>
          <a:noFill/>
          <a:ln w="0">
            <a:noFill/>
          </a:ln>
        </p:spPr>
        <p:txBody>
          <a:bodyPr lIns="0" rIns="0" tIns="0" bIns="0" anchor="t">
            <a:noAutofit/>
          </a:bodyPr>
          <a:p>
            <a:pPr indent="0" defTabSz="914400">
              <a:lnSpc>
                <a:spcPct val="90000"/>
              </a:lnSpc>
              <a:spcBef>
                <a:spcPts val="2001"/>
              </a:spcBef>
              <a:buNone/>
              <a:tabLst>
                <a:tab algn="l" pos="0"/>
              </a:tabLst>
            </a:pPr>
            <a:r>
              <a:rPr b="1" i="1" lang="en-US" sz="10000" spc="-641" strike="noStrike" u="none">
                <a:solidFill>
                  <a:srgbClr val="f8f57b"/>
                </a:solidFill>
                <a:uFillTx/>
                <a:latin typeface="Calibri"/>
              </a:rPr>
              <a:t>click to…</a:t>
            </a:r>
            <a:endParaRPr b="0" lang="en-US" sz="10000" strike="noStrike" u="none">
              <a:solidFill>
                <a:schemeClr val="lt1"/>
              </a:solidFill>
              <a:uFillTx/>
              <a:latin typeface="Calibri"/>
            </a:endParaRPr>
          </a:p>
        </p:txBody>
      </p:sp>
    </p:spTree>
  </p:cSld>
  <p:clrMap bg1="dk1" tx1="lt1" bg2="dk2" tx2="lt2" accent1="accent1" accent2="accent2" accent3="accent3" accent4="accent4" accent5="accent5" accent6="accent6" hlink="hlink" folHlink="folHlink"/>
  <p:sldLayoutIdLst>
    <p:sldLayoutId id="2147483655" r:id="rId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l="-1000" r="-1000"/>
          </a:stretch>
        </a:blipFill>
      </p:bgPr>
    </p:bg>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2880"/>
            <a:ext cx="3007800" cy="1161720"/>
          </a:xfrm>
          <a:prstGeom prst="rect">
            <a:avLst/>
          </a:prstGeom>
          <a:noFill/>
          <a:ln w="0">
            <a:noFill/>
          </a:ln>
        </p:spPr>
        <p:txBody>
          <a:bodyPr lIns="0" rIns="0" tIns="0" bIns="0" anchor="b">
            <a:noAutofit/>
          </a:bodyPr>
          <a:p>
            <a:pPr indent="0" defTabSz="914400">
              <a:lnSpc>
                <a:spcPct val="90000"/>
              </a:lnSpc>
              <a:buNone/>
            </a:pPr>
            <a:r>
              <a:rPr b="1" lang="en-US" sz="2000" spc="-150" strike="noStrike" u="none">
                <a:solidFill>
                  <a:srgbClr val="ffffff"/>
                </a:solidFill>
                <a:uFillTx/>
                <a:latin typeface="Calibri"/>
              </a:rPr>
              <a:t>Click to edit Master title style</a:t>
            </a:r>
            <a:endParaRPr b="0" lang="en-US" sz="2000" strike="noStrike" u="none">
              <a:solidFill>
                <a:schemeClr val="lt1"/>
              </a:solidFill>
              <a:uFillTx/>
              <a:latin typeface="Calibri"/>
            </a:endParaRPr>
          </a:p>
        </p:txBody>
      </p:sp>
      <p:sp>
        <p:nvSpPr>
          <p:cNvPr id="11" name="PlaceHolder 2"/>
          <p:cNvSpPr>
            <a:spLocks noGrp="1"/>
          </p:cNvSpPr>
          <p:nvPr>
            <p:ph type="body"/>
          </p:nvPr>
        </p:nvSpPr>
        <p:spPr>
          <a:xfrm>
            <a:off x="3575160" y="272880"/>
            <a:ext cx="5111280" cy="5852880"/>
          </a:xfrm>
          <a:prstGeom prst="rect">
            <a:avLst/>
          </a:prstGeom>
          <a:noFill/>
          <a:ln w="0">
            <a:noFill/>
          </a:ln>
        </p:spPr>
        <p:txBody>
          <a:bodyPr lIns="0" rIns="0" tIns="0" bIns="0" anchor="t">
            <a:noAutofit/>
          </a:bodyPr>
          <a:p>
            <a:pPr marL="396720" indent="-396720" defTabSz="914400">
              <a:lnSpc>
                <a:spcPct val="90000"/>
              </a:lnSpc>
              <a:spcBef>
                <a:spcPts val="641"/>
              </a:spcBef>
              <a:buSzPct val="100000"/>
              <a:buBlip>
                <a:blip r:embed="rId3"/>
              </a:buBlip>
            </a:pPr>
            <a:r>
              <a:rPr b="0" lang="en-US" sz="3200" strike="noStrike" u="none">
                <a:solidFill>
                  <a:schemeClr val="lt1"/>
                </a:solidFill>
                <a:uFillTx/>
                <a:latin typeface="Calibri"/>
              </a:rPr>
              <a:t>Click to edit Master text styles</a:t>
            </a:r>
            <a:endParaRPr b="0" lang="en-US" sz="3200" strike="noStrike" u="none">
              <a:solidFill>
                <a:schemeClr val="lt1"/>
              </a:solidFill>
              <a:uFillTx/>
              <a:latin typeface="Calibri"/>
            </a:endParaRPr>
          </a:p>
          <a:p>
            <a:pPr lvl="1" marL="914400" indent="-396720" defTabSz="914400">
              <a:lnSpc>
                <a:spcPct val="90000"/>
              </a:lnSpc>
              <a:spcBef>
                <a:spcPts val="561"/>
              </a:spcBef>
              <a:buSzPct val="100058"/>
              <a:buBlip>
                <a:blip r:embed="rId4"/>
              </a:buBlip>
            </a:pPr>
            <a:r>
              <a:rPr b="0" lang="en-US" sz="2800" strike="noStrike" u="none">
                <a:solidFill>
                  <a:schemeClr val="lt1"/>
                </a:solidFill>
                <a:uFillTx/>
                <a:latin typeface="Calibri"/>
              </a:rPr>
              <a:t>Second level</a:t>
            </a:r>
            <a:endParaRPr b="0" lang="en-US" sz="2800" strike="noStrike" u="none">
              <a:solidFill>
                <a:schemeClr val="lt1"/>
              </a:solidFill>
              <a:uFillTx/>
              <a:latin typeface="Calibri"/>
            </a:endParaRPr>
          </a:p>
          <a:p>
            <a:pPr lvl="2" marL="1258920" indent="-344520" defTabSz="914400">
              <a:lnSpc>
                <a:spcPct val="90000"/>
              </a:lnSpc>
              <a:spcBef>
                <a:spcPts val="479"/>
              </a:spcBef>
              <a:buSzPct val="100017"/>
              <a:buBlip>
                <a:blip r:embed="rId5"/>
              </a:buBlip>
            </a:pPr>
            <a:r>
              <a:rPr b="0" lang="en-US" sz="2400" strike="noStrike" u="none">
                <a:solidFill>
                  <a:schemeClr val="lt1"/>
                </a:solidFill>
                <a:uFillTx/>
                <a:latin typeface="Calibri"/>
              </a:rPr>
              <a:t>Third level</a:t>
            </a:r>
            <a:endParaRPr b="0" lang="en-US" sz="2400" strike="noStrike" u="none">
              <a:solidFill>
                <a:schemeClr val="lt1"/>
              </a:solidFill>
              <a:uFillTx/>
              <a:latin typeface="Calibri"/>
            </a:endParaRPr>
          </a:p>
          <a:p>
            <a:pPr lvl="3" marL="1604880" indent="-345960" defTabSz="914400">
              <a:lnSpc>
                <a:spcPct val="90000"/>
              </a:lnSpc>
              <a:spcBef>
                <a:spcPts val="400"/>
              </a:spcBef>
              <a:buSzPct val="100000"/>
              <a:buBlip>
                <a:blip r:embed="rId6"/>
              </a:buBlip>
            </a:pPr>
            <a:r>
              <a:rPr b="0" lang="en-US" sz="2000" strike="noStrike" u="none">
                <a:solidFill>
                  <a:schemeClr val="lt1"/>
                </a:solidFill>
                <a:uFillTx/>
                <a:latin typeface="Calibri"/>
              </a:rPr>
              <a:t>Fourth level</a:t>
            </a:r>
            <a:endParaRPr b="0" lang="en-US" sz="2000" strike="noStrike" u="none">
              <a:solidFill>
                <a:schemeClr val="lt1"/>
              </a:solidFill>
              <a:uFillTx/>
              <a:latin typeface="Calibri"/>
            </a:endParaRPr>
          </a:p>
          <a:p>
            <a:pPr lvl="4" marL="1941480" indent="-336600" defTabSz="914400">
              <a:lnSpc>
                <a:spcPct val="90000"/>
              </a:lnSpc>
              <a:spcBef>
                <a:spcPts val="400"/>
              </a:spcBef>
              <a:buSzPct val="100000"/>
              <a:buBlip>
                <a:blip r:embed="rId7"/>
              </a:buBlip>
            </a:pPr>
            <a:r>
              <a:rPr b="0" lang="en-US" sz="2000" strike="noStrike" u="none">
                <a:solidFill>
                  <a:schemeClr val="lt1"/>
                </a:solidFill>
                <a:uFillTx/>
                <a:latin typeface="Calibri"/>
              </a:rPr>
              <a:t>Fifth level</a:t>
            </a:r>
            <a:endParaRPr b="0" lang="en-US" sz="2000" strike="noStrike" u="none">
              <a:solidFill>
                <a:schemeClr val="lt1"/>
              </a:solidFill>
              <a:uFillTx/>
              <a:latin typeface="Calibri"/>
            </a:endParaRPr>
          </a:p>
        </p:txBody>
      </p:sp>
      <p:sp>
        <p:nvSpPr>
          <p:cNvPr id="12" name="PlaceHolder 3"/>
          <p:cNvSpPr>
            <a:spLocks noGrp="1"/>
          </p:cNvSpPr>
          <p:nvPr>
            <p:ph type="body"/>
          </p:nvPr>
        </p:nvSpPr>
        <p:spPr>
          <a:xfrm>
            <a:off x="457200" y="1434960"/>
            <a:ext cx="3007800" cy="4690800"/>
          </a:xfrm>
          <a:prstGeom prst="rect">
            <a:avLst/>
          </a:prstGeom>
          <a:noFill/>
          <a:ln w="0">
            <a:noFill/>
          </a:ln>
        </p:spPr>
        <p:txBody>
          <a:bodyPr lIns="0" rIns="0" tIns="0" bIns="0" anchor="t">
            <a:noAutofit/>
          </a:bodyPr>
          <a:p>
            <a:pPr indent="0" defTabSz="914400">
              <a:lnSpc>
                <a:spcPct val="90000"/>
              </a:lnSpc>
              <a:spcBef>
                <a:spcPts val="281"/>
              </a:spcBef>
              <a:buNone/>
              <a:tabLst>
                <a:tab algn="l" pos="0"/>
              </a:tabLst>
            </a:pPr>
            <a:r>
              <a:rPr b="0" lang="en-US" sz="1400" strike="noStrike" u="none">
                <a:solidFill>
                  <a:schemeClr val="lt1"/>
                </a:solidFill>
                <a:uFillTx/>
                <a:latin typeface="Calibri"/>
              </a:rPr>
              <a:t>Click to edit Master text styles</a:t>
            </a:r>
            <a:endParaRPr b="0" lang="en-US" sz="1400" strike="noStrike" u="none">
              <a:solidFill>
                <a:schemeClr val="lt1"/>
              </a:solidFill>
              <a:uFillTx/>
              <a:latin typeface="Calibri"/>
            </a:endParaRPr>
          </a:p>
        </p:txBody>
      </p:sp>
      <p:sp>
        <p:nvSpPr>
          <p:cNvPr id="13" name="PlaceHolder 4"/>
          <p:cNvSpPr>
            <a:spLocks noGrp="1"/>
          </p:cNvSpPr>
          <p:nvPr>
            <p:ph type="dt" idx="1"/>
          </p:nvPr>
        </p:nvSpPr>
        <p:spPr>
          <a:xfrm>
            <a:off x="0" y="0"/>
            <a:ext cx="0" cy="0"/>
          </a:xfrm>
          <a:prstGeom prst="rect">
            <a:avLst/>
          </a:prstGeom>
          <a:noFill/>
          <a:ln w="0">
            <a:noFill/>
          </a:ln>
        </p:spPr>
        <p:txBody>
          <a:bodyPr lIns="90000" rIns="90000" tIns="-45000" bIns="-45000" anchor="t">
            <a:noAutofit/>
          </a:bodyPr>
          <a:lstStyle>
            <a:lvl1pPr indent="0" defTabSz="914400">
              <a:lnSpc>
                <a:spcPct val="100000"/>
              </a:lnSpc>
              <a:buNone/>
              <a:defRPr b="0" lang="en-US" sz="1800" strike="noStrike" u="none">
                <a:solidFill>
                  <a:schemeClr val="lt1"/>
                </a:solidFill>
                <a:uFillTx/>
                <a:latin typeface="Calibri"/>
              </a:defRPr>
            </a:lvl1pPr>
          </a:lstStyle>
          <a:p>
            <a:pPr indent="0" defTabSz="914400">
              <a:lnSpc>
                <a:spcPct val="100000"/>
              </a:lnSpc>
              <a:buNone/>
            </a:pPr>
            <a:r>
              <a:rPr b="0" lang="en-US" sz="1800" strike="noStrike" u="none">
                <a:solidFill>
                  <a:schemeClr val="lt1"/>
                </a:solidFill>
                <a:uFillTx/>
                <a:latin typeface="Calibri"/>
              </a:rPr>
              <a:t>&lt;date/time&gt;</a:t>
            </a:r>
            <a:endParaRPr b="0" lang="en-US" sz="1800" strike="noStrike" u="none">
              <a:solidFill>
                <a:srgbClr val="ffffff"/>
              </a:solidFill>
              <a:uFillTx/>
              <a:latin typeface="Times New Roman"/>
            </a:endParaRPr>
          </a:p>
        </p:txBody>
      </p:sp>
      <p:sp>
        <p:nvSpPr>
          <p:cNvPr id="14" name="PlaceHolder 5"/>
          <p:cNvSpPr>
            <a:spLocks noGrp="1"/>
          </p:cNvSpPr>
          <p:nvPr>
            <p:ph type="ftr" idx="2"/>
          </p:nvPr>
        </p:nvSpPr>
        <p:spPr>
          <a:xfrm>
            <a:off x="0" y="0"/>
            <a:ext cx="0" cy="0"/>
          </a:xfrm>
          <a:prstGeom prst="rect">
            <a:avLst/>
          </a:prstGeom>
          <a:noFill/>
          <a:ln w="0">
            <a:noFill/>
          </a:ln>
        </p:spPr>
        <p:txBody>
          <a:bodyPr lIns="90000" rIns="90000" tIns="-45000" bIns="-45000" anchor="t">
            <a:noAutofit/>
          </a:bodyPr>
          <a:lstStyle>
            <a:lvl1pPr indent="0" algn="ctr">
              <a:buNone/>
              <a:defRPr b="0" lang="en-US" sz="1400" strike="noStrike" u="none">
                <a:solidFill>
                  <a:srgbClr val="ffffff"/>
                </a:solidFill>
                <a:uFillTx/>
                <a:latin typeface="Times New Roman"/>
              </a:defRPr>
            </a:lvl1pPr>
          </a:lstStyle>
          <a:p>
            <a:pPr indent="0" algn="ctr">
              <a:buNone/>
            </a:pPr>
            <a:r>
              <a:rPr b="0" lang="en-US" sz="1400" strike="noStrike" u="none">
                <a:solidFill>
                  <a:srgbClr val="ffffff"/>
                </a:solidFill>
                <a:uFillTx/>
                <a:latin typeface="Times New Roman"/>
              </a:rPr>
              <a:t>&lt;footer&gt;</a:t>
            </a:r>
            <a:endParaRPr b="0" lang="en-US" sz="1400" strike="noStrike" u="none">
              <a:solidFill>
                <a:srgbClr val="ffffff"/>
              </a:solidFill>
              <a:uFillTx/>
              <a:latin typeface="Times New Roman"/>
            </a:endParaRPr>
          </a:p>
        </p:txBody>
      </p:sp>
      <p:sp>
        <p:nvSpPr>
          <p:cNvPr id="15" name="PlaceHolder 6"/>
          <p:cNvSpPr>
            <a:spLocks noGrp="1"/>
          </p:cNvSpPr>
          <p:nvPr>
            <p:ph type="sldNum" idx="3"/>
          </p:nvPr>
        </p:nvSpPr>
        <p:spPr>
          <a:xfrm>
            <a:off x="0" y="0"/>
            <a:ext cx="0" cy="0"/>
          </a:xfrm>
          <a:prstGeom prst="rect">
            <a:avLst/>
          </a:prstGeom>
          <a:noFill/>
          <a:ln w="0">
            <a:noFill/>
          </a:ln>
        </p:spPr>
        <p:txBody>
          <a:bodyPr lIns="90000" rIns="90000" tIns="-45000" bIns="-45000" anchor="t">
            <a:noAutofit/>
          </a:bodyPr>
          <a:lstStyle>
            <a:lvl1pPr indent="0" defTabSz="914400">
              <a:lnSpc>
                <a:spcPct val="100000"/>
              </a:lnSpc>
              <a:buNone/>
              <a:defRPr b="0" lang="en-US" sz="1800" strike="noStrike" u="none">
                <a:solidFill>
                  <a:schemeClr val="lt1"/>
                </a:solidFill>
                <a:uFillTx/>
                <a:latin typeface="Calibri"/>
              </a:defRPr>
            </a:lvl1pPr>
          </a:lstStyle>
          <a:p>
            <a:pPr indent="0" defTabSz="914400">
              <a:lnSpc>
                <a:spcPct val="100000"/>
              </a:lnSpc>
              <a:buNone/>
            </a:pPr>
            <a:fld id="{4668B2E4-9FD3-4DFF-8E71-EF71B5EE160E}" type="slidenum">
              <a:rPr b="0" lang="en-US" sz="1800" strike="noStrike" u="none">
                <a:solidFill>
                  <a:schemeClr val="lt1"/>
                </a:solidFill>
                <a:uFillTx/>
                <a:latin typeface="Calibri"/>
              </a:rPr>
              <a:t>&lt;number&gt;</a:t>
            </a:fld>
            <a:endParaRPr b="0" lang="en-US" sz="1800" strike="noStrike" u="none">
              <a:solidFill>
                <a:srgbClr val="ffffff"/>
              </a:solidFill>
              <a:uFillTx/>
              <a:latin typeface="Times New Roman"/>
            </a:endParaRPr>
          </a:p>
        </p:txBody>
      </p:sp>
    </p:spTree>
  </p:cSld>
  <p:clrMap bg1="dk1" tx1="lt1" bg2="dk2" tx2="lt2" accent1="accent1" accent2="accent2" accent3="accent3" accent4="accent4" accent5="accent5" accent6="accent6" hlink="hlink" folHlink="folHlink"/>
  <p:sldLayoutIdLst>
    <p:sldLayoutId id="2147483657" r:id="rId8"/>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l="-1000" r="-1000"/>
          </a:stretch>
        </a:blipFill>
      </p:bgPr>
    </p:bg>
    <p:spTree>
      <p:nvGrpSpPr>
        <p:cNvPr id="1" name=""/>
        <p:cNvGrpSpPr/>
        <p:nvPr/>
      </p:nvGrpSpPr>
      <p:grpSpPr>
        <a:xfrm>
          <a:off x="0" y="0"/>
          <a:ext cx="0" cy="0"/>
          <a:chOff x="0" y="0"/>
          <a:chExt cx="0" cy="0"/>
        </a:xfrm>
      </p:grpSpPr>
      <p:sp>
        <p:nvSpPr>
          <p:cNvPr id="16" name="PlaceHolder 1"/>
          <p:cNvSpPr>
            <a:spLocks noGrp="1"/>
          </p:cNvSpPr>
          <p:nvPr>
            <p:ph type="title"/>
          </p:nvPr>
        </p:nvSpPr>
        <p:spPr>
          <a:xfrm>
            <a:off x="1369080" y="649800"/>
            <a:ext cx="7042680" cy="1523160"/>
          </a:xfrm>
          <a:prstGeom prst="rect">
            <a:avLst/>
          </a:prstGeom>
          <a:noFill/>
          <a:ln w="0">
            <a:noFill/>
          </a:ln>
        </p:spPr>
        <p:txBody>
          <a:bodyPr lIns="0" rIns="0" tIns="0" bIns="0" anchor="ctr">
            <a:noAutofit/>
          </a:bodyPr>
          <a:p>
            <a:pPr indent="0" defTabSz="914400">
              <a:lnSpc>
                <a:spcPct val="90000"/>
              </a:lnSpc>
              <a:buNone/>
            </a:pPr>
            <a:r>
              <a:rPr b="0" lang="en-US" sz="5400" spc="-150" strike="noStrike" u="none">
                <a:solidFill>
                  <a:srgbClr val="ffffff"/>
                </a:solidFill>
                <a:uFillTx/>
                <a:latin typeface="Calibri"/>
              </a:rPr>
              <a:t>Click to edit Master title style</a:t>
            </a:r>
            <a:endParaRPr b="0" lang="en-US" sz="5400" strike="noStrike" u="none">
              <a:solidFill>
                <a:schemeClr val="lt1"/>
              </a:solidFill>
              <a:uFillTx/>
              <a:latin typeface="Calibri"/>
            </a:endParaRPr>
          </a:p>
        </p:txBody>
      </p:sp>
      <p:sp>
        <p:nvSpPr>
          <p:cNvPr id="17" name="PlaceHolder 2"/>
          <p:cNvSpPr>
            <a:spLocks noGrp="1"/>
          </p:cNvSpPr>
          <p:nvPr>
            <p:ph type="body"/>
          </p:nvPr>
        </p:nvSpPr>
        <p:spPr>
          <a:xfrm>
            <a:off x="722160" y="2355840"/>
            <a:ext cx="7689600" cy="1384560"/>
          </a:xfrm>
          <a:prstGeom prst="rect">
            <a:avLst/>
          </a:prstGeom>
          <a:noFill/>
          <a:ln w="0">
            <a:noFill/>
          </a:ln>
        </p:spPr>
        <p:txBody>
          <a:bodyPr lIns="0" rIns="0" tIns="0" bIns="0" anchor="t">
            <a:noAutofit/>
          </a:bodyPr>
          <a:p>
            <a:pPr indent="0" defTabSz="914400">
              <a:lnSpc>
                <a:spcPct val="90000"/>
              </a:lnSpc>
              <a:spcBef>
                <a:spcPts val="2001"/>
              </a:spcBef>
              <a:buNone/>
              <a:tabLst>
                <a:tab algn="l" pos="0"/>
              </a:tabLst>
            </a:pPr>
            <a:r>
              <a:rPr b="1" i="1" lang="en-US" sz="10000" spc="-641" strike="noStrike" u="none">
                <a:solidFill>
                  <a:srgbClr val="f8f57b"/>
                </a:solidFill>
                <a:uFillTx/>
                <a:latin typeface="Calibri"/>
              </a:rPr>
              <a:t>click to…</a:t>
            </a:r>
            <a:endParaRPr b="0" lang="en-US" sz="10000" strike="noStrike" u="none">
              <a:solidFill>
                <a:schemeClr val="lt1"/>
              </a:solidFill>
              <a:uFillTx/>
              <a:latin typeface="Calibri"/>
            </a:endParaRPr>
          </a:p>
        </p:txBody>
      </p:sp>
    </p:spTree>
  </p:cSld>
  <p:clrMap bg1="dk1" tx1="lt1" bg2="dk2" tx2="lt2" accent1="accent1" accent2="accent2" accent3="accent3" accent4="accent4" accent5="accent5" accent6="accent6" hlink="hlink" folHlink="folHlink"/>
  <p:sldLayoutIdLst>
    <p:sldLayoutId id="2147483659" r:id="rId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l="-1000" r="-1000"/>
          </a:stretch>
        </a:blipFill>
      </p:bgPr>
    </p:bg>
    <p:spTree>
      <p:nvGrpSpPr>
        <p:cNvPr id="1" name=""/>
        <p:cNvGrpSpPr/>
        <p:nvPr/>
      </p:nvGrpSpPr>
      <p:grpSpPr>
        <a:xfrm>
          <a:off x="0" y="0"/>
          <a:ext cx="0" cy="0"/>
          <a:chOff x="0" y="0"/>
          <a:chExt cx="0" cy="0"/>
        </a:xfrm>
      </p:grpSpPr>
      <p:sp>
        <p:nvSpPr>
          <p:cNvPr id="18" name="PlaceHolder 1"/>
          <p:cNvSpPr>
            <a:spLocks noGrp="1"/>
          </p:cNvSpPr>
          <p:nvPr>
            <p:ph type="title"/>
          </p:nvPr>
        </p:nvSpPr>
        <p:spPr>
          <a:xfrm>
            <a:off x="380880" y="230040"/>
            <a:ext cx="8381520" cy="664560"/>
          </a:xfrm>
          <a:prstGeom prst="rect">
            <a:avLst/>
          </a:prstGeom>
          <a:noFill/>
          <a:ln w="0">
            <a:noFill/>
          </a:ln>
        </p:spPr>
        <p:txBody>
          <a:bodyPr lIns="0" rIns="0" tIns="0" bIns="0" anchor="t">
            <a:noAutofit/>
          </a:bodyPr>
          <a:p>
            <a:pPr indent="0" defTabSz="914400">
              <a:lnSpc>
                <a:spcPct val="90000"/>
              </a:lnSpc>
              <a:buNone/>
            </a:pPr>
            <a:r>
              <a:rPr b="0" lang="en-US" sz="4800" spc="-150" strike="noStrike" u="none">
                <a:solidFill>
                  <a:srgbClr val="ffffff"/>
                </a:solidFill>
                <a:uFillTx/>
                <a:latin typeface="Calibri"/>
              </a:rPr>
              <a:t>Click to edit Master title style</a:t>
            </a:r>
            <a:endParaRPr b="0" lang="en-US" sz="4800" strike="noStrike" u="none">
              <a:solidFill>
                <a:schemeClr val="lt1"/>
              </a:solidFill>
              <a:uFillTx/>
              <a:latin typeface="Calibri"/>
            </a:endParaRPr>
          </a:p>
        </p:txBody>
      </p:sp>
      <p:sp>
        <p:nvSpPr>
          <p:cNvPr id="19" name="PlaceHolder 2"/>
          <p:cNvSpPr>
            <a:spLocks noGrp="1"/>
          </p:cNvSpPr>
          <p:nvPr>
            <p:ph type="body"/>
          </p:nvPr>
        </p:nvSpPr>
        <p:spPr>
          <a:xfrm>
            <a:off x="380880" y="1411560"/>
            <a:ext cx="8381520" cy="2210400"/>
          </a:xfrm>
          <a:prstGeom prst="rect">
            <a:avLst/>
          </a:prstGeom>
          <a:noFill/>
          <a:ln w="0">
            <a:noFill/>
          </a:ln>
        </p:spPr>
        <p:txBody>
          <a:bodyPr lIns="0" rIns="0" tIns="0" bIns="0" anchor="t">
            <a:noAutofit/>
          </a:bodyPr>
          <a:p>
            <a:pPr marL="396720" indent="-396720" defTabSz="914400">
              <a:lnSpc>
                <a:spcPct val="90000"/>
              </a:lnSpc>
              <a:spcBef>
                <a:spcPts val="641"/>
              </a:spcBef>
              <a:buSzPct val="100000"/>
              <a:buBlip>
                <a:blip r:embed="rId3"/>
              </a:buBlip>
            </a:pPr>
            <a:r>
              <a:rPr b="0" lang="en-US" sz="3200" strike="noStrike" u="none">
                <a:solidFill>
                  <a:schemeClr val="lt1"/>
                </a:solidFill>
                <a:uFillTx/>
                <a:latin typeface="Calibri"/>
              </a:rPr>
              <a:t>Click to edit Master text styles</a:t>
            </a:r>
            <a:endParaRPr b="0" lang="en-US" sz="3200" strike="noStrike" u="none">
              <a:solidFill>
                <a:schemeClr val="lt1"/>
              </a:solidFill>
              <a:uFillTx/>
              <a:latin typeface="Calibri"/>
            </a:endParaRPr>
          </a:p>
          <a:p>
            <a:pPr lvl="1" marL="914400" indent="-396720" defTabSz="914400">
              <a:lnSpc>
                <a:spcPct val="90000"/>
              </a:lnSpc>
              <a:spcBef>
                <a:spcPts val="561"/>
              </a:spcBef>
              <a:buSzPct val="100058"/>
              <a:buBlip>
                <a:blip r:embed="rId4"/>
              </a:buBlip>
            </a:pPr>
            <a:r>
              <a:rPr b="0" lang="en-US" sz="2800" strike="noStrike" u="none">
                <a:solidFill>
                  <a:schemeClr val="lt1"/>
                </a:solidFill>
                <a:uFillTx/>
                <a:latin typeface="Calibri"/>
              </a:rPr>
              <a:t>Second level</a:t>
            </a:r>
            <a:endParaRPr b="0" lang="en-US" sz="2800" strike="noStrike" u="none">
              <a:solidFill>
                <a:schemeClr val="lt1"/>
              </a:solidFill>
              <a:uFillTx/>
              <a:latin typeface="Calibri"/>
            </a:endParaRPr>
          </a:p>
          <a:p>
            <a:pPr lvl="2" marL="1258920" indent="-344520" defTabSz="914400">
              <a:lnSpc>
                <a:spcPct val="90000"/>
              </a:lnSpc>
              <a:spcBef>
                <a:spcPts val="479"/>
              </a:spcBef>
              <a:buSzPct val="100017"/>
              <a:buBlip>
                <a:blip r:embed="rId5"/>
              </a:buBlip>
            </a:pPr>
            <a:r>
              <a:rPr b="0" lang="en-US" sz="2400" strike="noStrike" u="none">
                <a:solidFill>
                  <a:schemeClr val="lt1"/>
                </a:solidFill>
                <a:uFillTx/>
                <a:latin typeface="Calibri"/>
              </a:rPr>
              <a:t>Third level</a:t>
            </a:r>
            <a:endParaRPr b="0" lang="en-US" sz="2400" strike="noStrike" u="none">
              <a:solidFill>
                <a:schemeClr val="lt1"/>
              </a:solidFill>
              <a:uFillTx/>
              <a:latin typeface="Calibri"/>
            </a:endParaRPr>
          </a:p>
          <a:p>
            <a:pPr lvl="3" marL="1604880" indent="-345960" defTabSz="914400">
              <a:lnSpc>
                <a:spcPct val="90000"/>
              </a:lnSpc>
              <a:spcBef>
                <a:spcPts val="479"/>
              </a:spcBef>
              <a:buSzPct val="100017"/>
              <a:buBlip>
                <a:blip r:embed="rId6"/>
              </a:buBlip>
            </a:pPr>
            <a:r>
              <a:rPr b="0" lang="en-US" sz="2400" strike="noStrike" u="none">
                <a:solidFill>
                  <a:schemeClr val="lt1"/>
                </a:solidFill>
                <a:uFillTx/>
                <a:latin typeface="Calibri"/>
              </a:rPr>
              <a:t>Fourth level</a:t>
            </a:r>
            <a:endParaRPr b="0" lang="en-US" sz="2400" strike="noStrike" u="none">
              <a:solidFill>
                <a:schemeClr val="lt1"/>
              </a:solidFill>
              <a:uFillTx/>
              <a:latin typeface="Calibri"/>
            </a:endParaRPr>
          </a:p>
          <a:p>
            <a:pPr lvl="4" marL="1941480" indent="-336600" defTabSz="914400">
              <a:lnSpc>
                <a:spcPct val="90000"/>
              </a:lnSpc>
              <a:spcBef>
                <a:spcPts val="479"/>
              </a:spcBef>
              <a:buSzPct val="100017"/>
              <a:buBlip>
                <a:blip r:embed="rId7"/>
              </a:buBlip>
            </a:pPr>
            <a:r>
              <a:rPr b="0" lang="en-US" sz="2400" strike="noStrike" u="none">
                <a:solidFill>
                  <a:schemeClr val="lt1"/>
                </a:solidFill>
                <a:uFillTx/>
                <a:latin typeface="Calibri"/>
              </a:rPr>
              <a:t>Fifth level</a:t>
            </a:r>
            <a:endParaRPr b="0" lang="en-US" sz="2400" strike="noStrike" u="none">
              <a:solidFill>
                <a:schemeClr val="lt1"/>
              </a:solidFill>
              <a:uFillTx/>
              <a:latin typeface="Calibri"/>
            </a:endParaRPr>
          </a:p>
        </p:txBody>
      </p:sp>
    </p:spTree>
  </p:cSld>
  <p:clrMap bg1="dk1" tx1="lt1" bg2="dk2" tx2="lt2" accent1="accent1" accent2="accent2" accent3="accent3" accent4="accent4" accent5="accent5" accent6="accent6" hlink="hlink" folHlink="folHlink"/>
  <p:sldLayoutIdLst>
    <p:sldLayoutId id="2147483661" r:id="rId8"/>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l="-1000" r="-1000"/>
          </a:stretch>
        </a:blipFill>
      </p:bgPr>
    </p:bg>
    <p:spTree>
      <p:nvGrpSpPr>
        <p:cNvPr id="1" name=""/>
        <p:cNvGrpSpPr/>
        <p:nvPr/>
      </p:nvGrpSpPr>
      <p:grpSpPr>
        <a:xfrm>
          <a:off x="0" y="0"/>
          <a:ext cx="0" cy="0"/>
          <a:chOff x="0" y="0"/>
          <a:chExt cx="0" cy="0"/>
        </a:xfrm>
      </p:grpSpPr>
      <p:sp>
        <p:nvSpPr>
          <p:cNvPr id="20" name="PlaceHolder 1"/>
          <p:cNvSpPr>
            <a:spLocks noGrp="1"/>
          </p:cNvSpPr>
          <p:nvPr>
            <p:ph type="title"/>
          </p:nvPr>
        </p:nvSpPr>
        <p:spPr>
          <a:xfrm>
            <a:off x="380880" y="230040"/>
            <a:ext cx="8381520" cy="664560"/>
          </a:xfrm>
          <a:prstGeom prst="rect">
            <a:avLst/>
          </a:prstGeom>
          <a:noFill/>
          <a:ln w="0">
            <a:noFill/>
          </a:ln>
        </p:spPr>
        <p:txBody>
          <a:bodyPr lIns="0" rIns="0" tIns="0" bIns="0" anchor="t">
            <a:noAutofit/>
          </a:bodyPr>
          <a:p>
            <a:pPr indent="0" defTabSz="914400">
              <a:lnSpc>
                <a:spcPct val="90000"/>
              </a:lnSpc>
              <a:buNone/>
            </a:pPr>
            <a:r>
              <a:rPr b="0" lang="en-US" sz="4800" spc="-150" strike="noStrike" u="none">
                <a:solidFill>
                  <a:srgbClr val="ffffff"/>
                </a:solidFill>
                <a:uFillTx/>
                <a:latin typeface="Calibri"/>
              </a:rPr>
              <a:t>Click to edit Master title style</a:t>
            </a:r>
            <a:endParaRPr b="0" lang="en-US" sz="4800" strike="noStrike" u="none">
              <a:solidFill>
                <a:schemeClr val="lt1"/>
              </a:solidFill>
              <a:uFillTx/>
              <a:latin typeface="Calibri"/>
            </a:endParaRPr>
          </a:p>
        </p:txBody>
      </p:sp>
      <p:sp>
        <p:nvSpPr>
          <p:cNvPr id="21" name="PlaceHolder 2"/>
          <p:cNvSpPr>
            <a:spLocks noGrp="1"/>
          </p:cNvSpPr>
          <p:nvPr>
            <p:ph type="body"/>
          </p:nvPr>
        </p:nvSpPr>
        <p:spPr>
          <a:xfrm>
            <a:off x="380880" y="1413000"/>
            <a:ext cx="8381520" cy="2210400"/>
          </a:xfrm>
          <a:prstGeom prst="rect">
            <a:avLst/>
          </a:prstGeom>
          <a:noFill/>
          <a:ln w="0">
            <a:noFill/>
          </a:ln>
        </p:spPr>
        <p:txBody>
          <a:bodyPr lIns="0" rIns="0" tIns="0" bIns="0" anchor="t">
            <a:noAutofit/>
          </a:bodyPr>
          <a:p>
            <a:pPr marL="396720" indent="-396720" defTabSz="914400">
              <a:lnSpc>
                <a:spcPct val="90000"/>
              </a:lnSpc>
              <a:spcBef>
                <a:spcPts val="641"/>
              </a:spcBef>
              <a:buSzPct val="100000"/>
              <a:buBlip>
                <a:blip r:embed="rId3"/>
              </a:buBlip>
            </a:pPr>
            <a:r>
              <a:rPr b="0" lang="en-US" sz="3200" strike="noStrike" u="none">
                <a:solidFill>
                  <a:schemeClr val="lt1"/>
                </a:solidFill>
                <a:uFillTx/>
                <a:latin typeface="Calibri"/>
              </a:rPr>
              <a:t>Click to edit Master text styles</a:t>
            </a:r>
            <a:endParaRPr b="0" lang="en-US" sz="3200" strike="noStrike" u="none">
              <a:solidFill>
                <a:schemeClr val="lt1"/>
              </a:solidFill>
              <a:uFillTx/>
              <a:latin typeface="Calibri"/>
            </a:endParaRPr>
          </a:p>
          <a:p>
            <a:pPr lvl="1" marL="914400" indent="-396720" defTabSz="914400">
              <a:lnSpc>
                <a:spcPct val="90000"/>
              </a:lnSpc>
              <a:spcBef>
                <a:spcPts val="561"/>
              </a:spcBef>
              <a:buSzPct val="100058"/>
              <a:buBlip>
                <a:blip r:embed="rId4"/>
              </a:buBlip>
            </a:pPr>
            <a:r>
              <a:rPr b="0" lang="en-US" sz="2800" strike="noStrike" u="none">
                <a:solidFill>
                  <a:schemeClr val="lt1"/>
                </a:solidFill>
                <a:uFillTx/>
                <a:latin typeface="Calibri"/>
              </a:rPr>
              <a:t>Second level</a:t>
            </a:r>
            <a:endParaRPr b="0" lang="en-US" sz="2800" strike="noStrike" u="none">
              <a:solidFill>
                <a:schemeClr val="lt1"/>
              </a:solidFill>
              <a:uFillTx/>
              <a:latin typeface="Calibri"/>
            </a:endParaRPr>
          </a:p>
          <a:p>
            <a:pPr lvl="2" marL="1258920" indent="-344520" defTabSz="914400">
              <a:lnSpc>
                <a:spcPct val="90000"/>
              </a:lnSpc>
              <a:spcBef>
                <a:spcPts val="479"/>
              </a:spcBef>
              <a:buSzPct val="100017"/>
              <a:buBlip>
                <a:blip r:embed="rId5"/>
              </a:buBlip>
            </a:pPr>
            <a:r>
              <a:rPr b="0" lang="en-US" sz="2400" strike="noStrike" u="none">
                <a:solidFill>
                  <a:schemeClr val="lt1"/>
                </a:solidFill>
                <a:uFillTx/>
                <a:latin typeface="Calibri"/>
              </a:rPr>
              <a:t>Third level</a:t>
            </a:r>
            <a:endParaRPr b="0" lang="en-US" sz="2400" strike="noStrike" u="none">
              <a:solidFill>
                <a:schemeClr val="lt1"/>
              </a:solidFill>
              <a:uFillTx/>
              <a:latin typeface="Calibri"/>
            </a:endParaRPr>
          </a:p>
          <a:p>
            <a:pPr lvl="3" marL="1604880" indent="-345960" defTabSz="914400">
              <a:lnSpc>
                <a:spcPct val="90000"/>
              </a:lnSpc>
              <a:spcBef>
                <a:spcPts val="479"/>
              </a:spcBef>
              <a:buSzPct val="100017"/>
              <a:buBlip>
                <a:blip r:embed="rId6"/>
              </a:buBlip>
            </a:pPr>
            <a:r>
              <a:rPr b="0" lang="en-US" sz="2400" strike="noStrike" u="none">
                <a:solidFill>
                  <a:schemeClr val="lt1"/>
                </a:solidFill>
                <a:uFillTx/>
                <a:latin typeface="Calibri"/>
              </a:rPr>
              <a:t>Fourth level</a:t>
            </a:r>
            <a:endParaRPr b="0" lang="en-US" sz="2400" strike="noStrike" u="none">
              <a:solidFill>
                <a:schemeClr val="lt1"/>
              </a:solidFill>
              <a:uFillTx/>
              <a:latin typeface="Calibri"/>
            </a:endParaRPr>
          </a:p>
          <a:p>
            <a:pPr lvl="4" marL="1941480" indent="-336600" defTabSz="914400">
              <a:lnSpc>
                <a:spcPct val="90000"/>
              </a:lnSpc>
              <a:spcBef>
                <a:spcPts val="479"/>
              </a:spcBef>
              <a:buSzPct val="100017"/>
              <a:buBlip>
                <a:blip r:embed="rId7"/>
              </a:buBlip>
            </a:pPr>
            <a:r>
              <a:rPr b="0" lang="en-US" sz="2400" strike="noStrike" u="none">
                <a:solidFill>
                  <a:schemeClr val="lt1"/>
                </a:solidFill>
                <a:uFillTx/>
                <a:latin typeface="Calibri"/>
              </a:rPr>
              <a:t>Fifth level</a:t>
            </a:r>
            <a:endParaRPr b="0" lang="en-US" sz="2400" strike="noStrike" u="none">
              <a:solidFill>
                <a:schemeClr val="lt1"/>
              </a:solidFill>
              <a:uFillTx/>
              <a:latin typeface="Calibri"/>
            </a:endParaRPr>
          </a:p>
        </p:txBody>
      </p:sp>
    </p:spTree>
  </p:cSld>
  <p:clrMap bg1="dk1" tx1="lt1" bg2="dk2" tx2="lt2" accent1="accent1" accent2="accent2" accent3="accent3" accent4="accent4" accent5="accent5" accent6="accent6" hlink="hlink" folHlink="folHlink"/>
  <p:sldLayoutIdLst>
    <p:sldLayoutId id="2147483663" r:id="rId8"/>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l="-1000" r="-1000"/>
          </a:stretch>
        </a:blipFill>
      </p:bgPr>
    </p:bg>
    <p:spTree>
      <p:nvGrpSpPr>
        <p:cNvPr id="1" name=""/>
        <p:cNvGrpSpPr/>
        <p:nvPr/>
      </p:nvGrpSpPr>
      <p:grpSpPr>
        <a:xfrm>
          <a:off x="0" y="0"/>
          <a:ext cx="0" cy="0"/>
          <a:chOff x="0" y="0"/>
          <a:chExt cx="0" cy="0"/>
        </a:xfrm>
      </p:grpSpPr>
      <p:sp>
        <p:nvSpPr>
          <p:cNvPr id="24" name="PlaceHolder 1"/>
          <p:cNvSpPr>
            <a:spLocks noGrp="1"/>
          </p:cNvSpPr>
          <p:nvPr>
            <p:ph type="title"/>
          </p:nvPr>
        </p:nvSpPr>
        <p:spPr>
          <a:xfrm>
            <a:off x="380880" y="230040"/>
            <a:ext cx="8381520" cy="664560"/>
          </a:xfrm>
          <a:prstGeom prst="rect">
            <a:avLst/>
          </a:prstGeom>
          <a:noFill/>
          <a:ln w="0">
            <a:noFill/>
          </a:ln>
        </p:spPr>
        <p:txBody>
          <a:bodyPr lIns="0" rIns="0" tIns="0" bIns="0" anchor="t">
            <a:noAutofit/>
          </a:bodyPr>
          <a:p>
            <a:pPr indent="0" defTabSz="914400">
              <a:lnSpc>
                <a:spcPct val="90000"/>
              </a:lnSpc>
              <a:buNone/>
            </a:pPr>
            <a:r>
              <a:rPr b="0" lang="en-US" sz="4800" spc="-150" strike="noStrike" u="none">
                <a:solidFill>
                  <a:srgbClr val="ffffff"/>
                </a:solidFill>
                <a:uFillTx/>
                <a:latin typeface="Calibri"/>
              </a:rPr>
              <a:t>Click to edit Master title style</a:t>
            </a:r>
            <a:endParaRPr b="0" lang="en-US" sz="4800" strike="noStrike" u="none">
              <a:solidFill>
                <a:schemeClr val="lt1"/>
              </a:solidFill>
              <a:uFillTx/>
              <a:latin typeface="Calibri"/>
            </a:endParaRPr>
          </a:p>
        </p:txBody>
      </p:sp>
      <p:sp>
        <p:nvSpPr>
          <p:cNvPr id="25" name="PlaceHolder 2"/>
          <p:cNvSpPr>
            <a:spLocks noGrp="1"/>
          </p:cNvSpPr>
          <p:nvPr>
            <p:ph type="body"/>
          </p:nvPr>
        </p:nvSpPr>
        <p:spPr>
          <a:xfrm>
            <a:off x="380880" y="1411560"/>
            <a:ext cx="4114440" cy="2129400"/>
          </a:xfrm>
          <a:prstGeom prst="rect">
            <a:avLst/>
          </a:prstGeom>
          <a:noFill/>
          <a:ln w="0">
            <a:noFill/>
          </a:ln>
        </p:spPr>
        <p:txBody>
          <a:bodyPr lIns="0" rIns="0" tIns="0" bIns="0" anchor="t">
            <a:noAutofit/>
          </a:bodyPr>
          <a:p>
            <a:pPr marL="339840" indent="-339840" defTabSz="914400">
              <a:lnSpc>
                <a:spcPct val="90000"/>
              </a:lnSpc>
              <a:spcBef>
                <a:spcPts val="561"/>
              </a:spcBef>
              <a:buSzPct val="100058"/>
              <a:buBlip>
                <a:blip r:embed="rId3"/>
              </a:buBlip>
            </a:pPr>
            <a:r>
              <a:rPr b="0" lang="en-US" sz="2800" strike="noStrike" u="none">
                <a:solidFill>
                  <a:schemeClr val="lt1"/>
                </a:solidFill>
                <a:uFillTx/>
                <a:latin typeface="Calibri"/>
              </a:rPr>
              <a:t>Click to edit Master text styles</a:t>
            </a:r>
            <a:endParaRPr b="0" lang="en-US" sz="2800" strike="noStrike" u="none">
              <a:solidFill>
                <a:schemeClr val="lt1"/>
              </a:solidFill>
              <a:uFillTx/>
              <a:latin typeface="Calibri"/>
            </a:endParaRPr>
          </a:p>
          <a:p>
            <a:pPr lvl="1" marL="673200" indent="-325440" defTabSz="914400">
              <a:lnSpc>
                <a:spcPct val="90000"/>
              </a:lnSpc>
              <a:spcBef>
                <a:spcPts val="479"/>
              </a:spcBef>
              <a:buSzPct val="100017"/>
              <a:buBlip>
                <a:blip r:embed="rId4"/>
              </a:buBlip>
            </a:pPr>
            <a:r>
              <a:rPr b="0" lang="en-US" sz="2400" strike="noStrike" u="none">
                <a:solidFill>
                  <a:schemeClr val="lt1"/>
                </a:solidFill>
                <a:uFillTx/>
                <a:latin typeface="Calibri"/>
              </a:rPr>
              <a:t>Second level</a:t>
            </a:r>
            <a:endParaRPr b="0" lang="en-US" sz="2400" strike="noStrike" u="none">
              <a:solidFill>
                <a:schemeClr val="lt1"/>
              </a:solidFill>
              <a:uFillTx/>
              <a:latin typeface="Calibri"/>
            </a:endParaRPr>
          </a:p>
          <a:p>
            <a:pPr lvl="2" marL="953640" indent="-288360" defTabSz="914400">
              <a:lnSpc>
                <a:spcPct val="90000"/>
              </a:lnSpc>
              <a:spcBef>
                <a:spcPts val="400"/>
              </a:spcBef>
              <a:buSzPct val="100000"/>
              <a:buBlip>
                <a:blip r:embed="rId5"/>
              </a:buBlip>
            </a:pPr>
            <a:r>
              <a:rPr b="0" lang="en-US" sz="2000" strike="noStrike" u="none">
                <a:solidFill>
                  <a:schemeClr val="lt1"/>
                </a:solidFill>
                <a:uFillTx/>
                <a:latin typeface="Calibri"/>
              </a:rPr>
              <a:t>Third level</a:t>
            </a:r>
            <a:endParaRPr b="0" lang="en-US" sz="2000" strike="noStrike" u="none">
              <a:solidFill>
                <a:schemeClr val="lt1"/>
              </a:solidFill>
              <a:uFillTx/>
              <a:latin typeface="Calibri"/>
            </a:endParaRPr>
          </a:p>
          <a:p>
            <a:pPr lvl="3" marL="1227600" indent="-273960" defTabSz="914400">
              <a:lnSpc>
                <a:spcPct val="90000"/>
              </a:lnSpc>
              <a:spcBef>
                <a:spcPts val="360"/>
              </a:spcBef>
              <a:buSzPct val="100112"/>
              <a:buBlip>
                <a:blip r:embed="rId6"/>
              </a:buBlip>
            </a:pPr>
            <a:r>
              <a:rPr b="0" lang="en-US" sz="1800" strike="noStrike" u="none">
                <a:solidFill>
                  <a:schemeClr val="lt1"/>
                </a:solidFill>
                <a:uFillTx/>
                <a:latin typeface="Calibri"/>
              </a:rPr>
              <a:t>Fourth level</a:t>
            </a:r>
            <a:endParaRPr b="0" lang="en-US" sz="1800" strike="noStrike" u="none">
              <a:solidFill>
                <a:schemeClr val="lt1"/>
              </a:solidFill>
              <a:uFillTx/>
              <a:latin typeface="Calibri"/>
            </a:endParaRPr>
          </a:p>
          <a:p>
            <a:pPr lvl="4" marL="1515960" indent="-280440" defTabSz="914400">
              <a:lnSpc>
                <a:spcPct val="90000"/>
              </a:lnSpc>
              <a:spcBef>
                <a:spcPts val="360"/>
              </a:spcBef>
              <a:buSzPct val="100112"/>
              <a:buBlip>
                <a:blip r:embed="rId7"/>
              </a:buBlip>
            </a:pPr>
            <a:r>
              <a:rPr b="0" lang="en-US" sz="1800" strike="noStrike" u="none">
                <a:solidFill>
                  <a:schemeClr val="lt1"/>
                </a:solidFill>
                <a:uFillTx/>
                <a:latin typeface="Calibri"/>
              </a:rPr>
              <a:t>Fifth level</a:t>
            </a:r>
            <a:endParaRPr b="0" lang="en-US" sz="1800" strike="noStrike" u="none">
              <a:solidFill>
                <a:schemeClr val="lt1"/>
              </a:solidFill>
              <a:uFillTx/>
              <a:latin typeface="Calibri"/>
            </a:endParaRPr>
          </a:p>
        </p:txBody>
      </p:sp>
      <p:sp>
        <p:nvSpPr>
          <p:cNvPr id="26" name="PlaceHolder 3"/>
          <p:cNvSpPr>
            <a:spLocks noGrp="1"/>
          </p:cNvSpPr>
          <p:nvPr>
            <p:ph type="body"/>
          </p:nvPr>
        </p:nvSpPr>
        <p:spPr>
          <a:xfrm>
            <a:off x="4648320" y="1411560"/>
            <a:ext cx="4114440" cy="2129400"/>
          </a:xfrm>
          <a:prstGeom prst="rect">
            <a:avLst/>
          </a:prstGeom>
          <a:noFill/>
          <a:ln w="0">
            <a:noFill/>
          </a:ln>
        </p:spPr>
        <p:txBody>
          <a:bodyPr lIns="0" rIns="0" tIns="0" bIns="0" anchor="t">
            <a:noAutofit/>
          </a:bodyPr>
          <a:p>
            <a:pPr marL="347760" indent="-347760" defTabSz="914400">
              <a:lnSpc>
                <a:spcPct val="90000"/>
              </a:lnSpc>
              <a:spcBef>
                <a:spcPts val="561"/>
              </a:spcBef>
              <a:buSzPct val="100058"/>
              <a:buBlip>
                <a:blip r:embed="rId8"/>
              </a:buBlip>
            </a:pPr>
            <a:r>
              <a:rPr b="0" lang="en-US" sz="2800" strike="noStrike" u="none">
                <a:solidFill>
                  <a:schemeClr val="lt1"/>
                </a:solidFill>
                <a:uFillTx/>
                <a:latin typeface="Calibri"/>
              </a:rPr>
              <a:t>Click to edit Master text styles</a:t>
            </a:r>
            <a:endParaRPr b="0" lang="en-US" sz="2800" strike="noStrike" u="none">
              <a:solidFill>
                <a:schemeClr val="lt1"/>
              </a:solidFill>
              <a:uFillTx/>
              <a:latin typeface="Calibri"/>
            </a:endParaRPr>
          </a:p>
          <a:p>
            <a:pPr lvl="1" marL="673200" indent="-339840" defTabSz="914400">
              <a:lnSpc>
                <a:spcPct val="90000"/>
              </a:lnSpc>
              <a:spcBef>
                <a:spcPts val="479"/>
              </a:spcBef>
              <a:buSzPct val="100017"/>
              <a:buBlip>
                <a:blip r:embed="rId9"/>
              </a:buBlip>
            </a:pPr>
            <a:r>
              <a:rPr b="0" lang="en-US" sz="2400" strike="noStrike" u="none">
                <a:solidFill>
                  <a:schemeClr val="lt1"/>
                </a:solidFill>
                <a:uFillTx/>
                <a:latin typeface="Calibri"/>
              </a:rPr>
              <a:t>Second level</a:t>
            </a:r>
            <a:endParaRPr b="0" lang="en-US" sz="2400" strike="noStrike" u="none">
              <a:solidFill>
                <a:schemeClr val="lt1"/>
              </a:solidFill>
              <a:uFillTx/>
              <a:latin typeface="Calibri"/>
            </a:endParaRPr>
          </a:p>
          <a:p>
            <a:pPr lvl="2" marL="961560" indent="-302760" defTabSz="914400">
              <a:lnSpc>
                <a:spcPct val="90000"/>
              </a:lnSpc>
              <a:spcBef>
                <a:spcPts val="400"/>
              </a:spcBef>
              <a:buSzPct val="100000"/>
              <a:buBlip>
                <a:blip r:embed="rId10"/>
              </a:buBlip>
            </a:pPr>
            <a:r>
              <a:rPr b="0" lang="en-US" sz="2000" strike="noStrike" u="none">
                <a:solidFill>
                  <a:schemeClr val="lt1"/>
                </a:solidFill>
                <a:uFillTx/>
                <a:latin typeface="Calibri"/>
              </a:rPr>
              <a:t>Third level</a:t>
            </a:r>
            <a:endParaRPr b="0" lang="en-US" sz="2000" strike="noStrike" u="none">
              <a:solidFill>
                <a:schemeClr val="lt1"/>
              </a:solidFill>
              <a:uFillTx/>
              <a:latin typeface="Calibri"/>
            </a:endParaRPr>
          </a:p>
          <a:p>
            <a:pPr lvl="3" marL="1227600" indent="-266040" defTabSz="914400">
              <a:lnSpc>
                <a:spcPct val="90000"/>
              </a:lnSpc>
              <a:spcBef>
                <a:spcPts val="360"/>
              </a:spcBef>
              <a:buSzPct val="100112"/>
              <a:buBlip>
                <a:blip r:embed="rId11"/>
              </a:buBlip>
            </a:pPr>
            <a:r>
              <a:rPr b="0" lang="en-US" sz="1800" strike="noStrike" u="none">
                <a:solidFill>
                  <a:schemeClr val="lt1"/>
                </a:solidFill>
                <a:uFillTx/>
                <a:latin typeface="Calibri"/>
              </a:rPr>
              <a:t>Fourth level</a:t>
            </a:r>
            <a:endParaRPr b="0" lang="en-US" sz="1800" strike="noStrike" u="none">
              <a:solidFill>
                <a:schemeClr val="lt1"/>
              </a:solidFill>
              <a:uFillTx/>
              <a:latin typeface="Calibri"/>
            </a:endParaRPr>
          </a:p>
          <a:p>
            <a:pPr lvl="4" marL="1515960" indent="-273960" defTabSz="914400">
              <a:lnSpc>
                <a:spcPct val="90000"/>
              </a:lnSpc>
              <a:spcBef>
                <a:spcPts val="360"/>
              </a:spcBef>
              <a:buSzPct val="100112"/>
              <a:buBlip>
                <a:blip r:embed="rId12"/>
              </a:buBlip>
            </a:pPr>
            <a:r>
              <a:rPr b="0" lang="en-US" sz="1800" strike="noStrike" u="none">
                <a:solidFill>
                  <a:schemeClr val="lt1"/>
                </a:solidFill>
                <a:uFillTx/>
                <a:latin typeface="Calibri"/>
              </a:rPr>
              <a:t>Fifth level</a:t>
            </a:r>
            <a:endParaRPr b="0" lang="en-US" sz="1800" strike="noStrike" u="none">
              <a:solidFill>
                <a:schemeClr val="lt1"/>
              </a:solidFill>
              <a:uFillTx/>
              <a:latin typeface="Calibri"/>
            </a:endParaRPr>
          </a:p>
        </p:txBody>
      </p:sp>
    </p:spTree>
  </p:cSld>
  <p:clrMap bg1="dk1" tx1="lt1" bg2="dk2" tx2="lt2" accent1="accent1" accent2="accent2" accent3="accent3" accent4="accent4" accent5="accent5" accent6="accent6" hlink="hlink" folHlink="folHlink"/>
  <p:sldLayoutIdLst>
    <p:sldLayoutId id="2147483665"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hyperlink" Target="https://www.hsc.wvu.edu/communication-guide/communications/email/" TargetMode="External"/><Relationship Id="rId2" Type="http://schemas.openxmlformats.org/officeDocument/2006/relationships/hyperlink" Target="https://sole.hsc.wvu.edu/" TargetMode="External"/><Relationship Id="rId3" Type="http://schemas.openxmlformats.org/officeDocument/2006/relationships/hyperlink" Target="https://login.wvu.edu/self-service/" TargetMode="External"/><Relationship Id="rId4" Type="http://schemas.openxmlformats.org/officeDocument/2006/relationships/hyperlink" Target="https://its.hsc.wvu.edu/help-desk/two-factor-authentication/health-sciences-campus-two-factor-authentication-resources/" TargetMode="External"/><Relationship Id="rId5" Type="http://schemas.openxmlformats.org/officeDocument/2006/relationships/hyperlink" Target="https://wvusharedservices.wvu.edu/s/article/Virtual-Private-Network-VPN" TargetMode="External"/><Relationship Id="rId6" Type="http://schemas.openxmlformats.org/officeDocument/2006/relationships/slideLayout" Target="../slideLayouts/slideLayout18.xml"/>
</Relationships>
</file>

<file path=ppt/slides/_rels/slide11.xml.rels><?xml version="1.0" encoding="UTF-8"?>
<Relationships xmlns="http://schemas.openxmlformats.org/package/2006/relationships"><Relationship Id="rId1" Type="http://schemas.openxmlformats.org/officeDocument/2006/relationships/hyperlink" Target="https://nam04.safelinks.protection.outlook.com/?url=https%3A%2F%2Flogin.wvu.edu%2Fself-service&amp;data=05%7C01%7Csummer.kuhn%40hsc.wvu.edu%7C160c43e88a5649a487a208db88650a08%7Ca2d1f95f851044248ae15c596bdbd578%7C0%7C0%7C638253739770720094%7CUnknown%7CTWFpbGZsb3d8eyJWIjoiMC4wLjAwMDAiLCJQIjoiV2luMzIiLCJBTiI6Ik1haWwiLCJXVCI6Mn0%3D%7C3000%7C%7C%7C&amp;sdata=jddPkwYSQP3vBdIvbsY7pVBup4g%2FDB3N3YpVIK9FIeA%3D&amp;reserved=0" TargetMode="External"/><Relationship Id="rId2" Type="http://schemas.openxmlformats.org/officeDocument/2006/relationships/hyperlink" Target="https://nam04.safelinks.protection.outlook.com/?url=https%3A%2F%2Flogin.wvu.edu%2Fself-service&amp;data=05%7C01%7Csummer.kuhn%40hsc.wvu.edu%7C160c43e88a5649a487a208db88650a08%7Ca2d1f95f851044248ae15c596bdbd578%7C0%7C0%7C638253739770720094%7CUnknown%7CTWFpbGZsb3d8eyJWIjoiMC4wLjAwMDAiLCJQIjoiV2luMzIiLCJBTiI6Ik1haWwiLCJXVCI6Mn0%3D%7C3000%7C%7C%7C&amp;sdata=jddPkwYSQP3vBdIvbsY7pVBup4g%2FDB3N3YpVIK9FIeA%3D&amp;reserved=0" TargetMode="External"/><Relationship Id="rId3" Type="http://schemas.openxmlformats.org/officeDocument/2006/relationships/hyperlink" Target="https://nam04.safelinks.protection.outlook.com/?url=https%3A%2F%2Flogin.wvu.edu%2Fself-service&amp;data=05%7C01%7Csummer.kuhn%40hsc.wvu.edu%7C160c43e88a5649a487a208db88650a08%7Ca2d1f95f851044248ae15c596bdbd578%7C0%7C0%7C638253739770720094%7CUnknown%7CTWFpbGZsb3d8eyJWIjoiMC4wLjAwMDAiLCJQIjoiV2luMzIiLCJBTiI6Ik1haWwiLCJXVCI6Mn0%3D%7C3000%7C%7C%7C&amp;sdata=jddPkwYSQP3vBdIvbsY7pVBup4g%2FDB3N3YpVIK9FIeA%3D&amp;reserved=0" TargetMode="External"/><Relationship Id="rId4" Type="http://schemas.openxmlformats.org/officeDocument/2006/relationships/hyperlink" Target="https://nam04.safelinks.protection.outlook.com/?url=https%3A%2F%2Flogin.wvu.edu%2Fself-service&amp;data=05%7C01%7Csummer.kuhn%40hsc.wvu.edu%7C160c43e88a5649a487a208db88650a08%7Ca2d1f95f851044248ae15c596bdbd578%7C0%7C0%7C638253739770720094%7CUnknown%7CTWFpbGZsb3d8eyJWIjoiMC4wLjAwMDAiLCJQIjoiV2luMzIiLCJBTiI6Ik1haWwiLCJXVCI6Mn0%3D%7C3000%7C%7C%7C&amp;sdata=jddPkwYSQP3vBdIvbsY7pVBup4g%2FDB3N3YpVIK9FIeA%3D&amp;reserved=0" TargetMode="External"/><Relationship Id="rId5" Type="http://schemas.openxmlformats.org/officeDocument/2006/relationships/hyperlink" Target="https://sole.hsc.wvu.edu/" TargetMode="External"/><Relationship Id="rId6" Type="http://schemas.openxmlformats.org/officeDocument/2006/relationships/slideLayout" Target="../slideLayouts/slideLayout18.xml"/>
</Relationships>
</file>

<file path=ppt/slides/_rels/slide12.xml.rels><?xml version="1.0" encoding="UTF-8"?>
<Relationships xmlns="http://schemas.openxmlformats.org/package/2006/relationships"><Relationship Id="rId1" Type="http://schemas.openxmlformats.org/officeDocument/2006/relationships/hyperlink" Target="https://diversity.wvu.edu/equity-assurance/children-on-campus" TargetMode="External"/><Relationship Id="rId2" Type="http://schemas.openxmlformats.org/officeDocument/2006/relationships/hyperlink" Target="https://diversity.wvu.edu/files/d/bf045d27-b66a-4c09-8a69-0410d31a99eb/standards-to-protect-children-prevent-abuse.pdf" TargetMode="External"/><Relationship Id="rId3" Type="http://schemas.openxmlformats.org/officeDocument/2006/relationships/slideLayout" Target="../slideLayouts/slideLayout18.xml"/>
</Relationships>
</file>

<file path=ppt/slides/_rels/slide13.xml.rels><?xml version="1.0" encoding="UTF-8"?>
<Relationships xmlns="http://schemas.openxmlformats.org/package/2006/relationships"><Relationship Id="rId1" Type="http://schemas.openxmlformats.org/officeDocument/2006/relationships/hyperlink" Target="mailto:complianceeducation@notify.wvu.edu" TargetMode="External"/><Relationship Id="rId2" Type="http://schemas.openxmlformats.org/officeDocument/2006/relationships/hyperlink" Target="https://sole.hsc.wvu.edu/" TargetMode="External"/><Relationship Id="rId3" Type="http://schemas.openxmlformats.org/officeDocument/2006/relationships/hyperlink" Target="mailto:notifications@notify.wvu.edu" TargetMode="External"/><Relationship Id="rId4" Type="http://schemas.openxmlformats.org/officeDocument/2006/relationships/hyperlink" Target="mailto:ITSHelp@mail.wvu.edu" TargetMode="External"/><Relationship Id="rId5" Type="http://schemas.openxmlformats.org/officeDocument/2006/relationships/slideLayout" Target="../slideLayouts/slideLayout18.xml"/>
</Relationships>
</file>

<file path=ppt/slides/_rels/slide14.xml.rels><?xml version="1.0" encoding="UTF-8"?>
<Relationships xmlns="http://schemas.openxmlformats.org/package/2006/relationships"><Relationship Id="rId1" Type="http://schemas.openxmlformats.org/officeDocument/2006/relationships/hyperlink" Target="https://drive.google.com/drive/folders/1MOcYQQTB5PCIN2X0LriA33Ii4-ZBOxU6?usp=drive_link" TargetMode="External"/><Relationship Id="rId2" Type="http://schemas.openxmlformats.org/officeDocument/2006/relationships/slideLayout" Target="../slideLayouts/slideLayout18.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17.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8.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1.xml"/>
</Relationships>
</file>

<file path=ppt/slides/_rels/slide2.xml.rels><?xml version="1.0" encoding="UTF-8"?>
<Relationships xmlns="http://schemas.openxmlformats.org/package/2006/relationships"><Relationship Id="rId1" Type="http://schemas.openxmlformats.org/officeDocument/2006/relationships/hyperlink" Target="https://redcap.link/HEPCpre2025" TargetMode="External"/><Relationship Id="rId2" Type="http://schemas.openxmlformats.org/officeDocument/2006/relationships/image" Target="../media/image9.png"/><Relationship Id="rId3" Type="http://schemas.openxmlformats.org/officeDocument/2006/relationships/slideLayout" Target="../slideLayouts/slideLayout18.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1.xml"/>
</Relationships>
</file>

<file path=ppt/slides/_rels/slide21.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8.xml"/>
</Relationships>
</file>

<file path=ppt/slides/_rels/slide22.xml.rels><?xml version="1.0" encoding="UTF-8"?>
<Relationships xmlns="http://schemas.openxmlformats.org/package/2006/relationships"><Relationship Id="rId1" Type="http://schemas.openxmlformats.org/officeDocument/2006/relationships/hyperlink" Target="https://drive.google.com/drive/folders/1Ju-fLY6tUf1xYZBWtP03vsQqQtfbe-dS?usp=drive_link" TargetMode="External"/><Relationship Id="rId2" Type="http://schemas.openxmlformats.org/officeDocument/2006/relationships/slideLayout" Target="../slideLayouts/slideLayout18.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24.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8.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27.xml.rels><?xml version="1.0" encoding="UTF-8"?>
<Relationships xmlns="http://schemas.openxmlformats.org/package/2006/relationships"><Relationship Id="rId1" Type="http://schemas.openxmlformats.org/officeDocument/2006/relationships/hyperlink" Target="https://nam04.safelinks.protection.outlook.com/?url=https%3A%2F%2Fd5804z04.na1.hs-sales-engage.com%2FCtc%2FW5%2B23284%2Fd5804Z04%2FJlY2-6qcW95jsWP6lZ3kvW48jnL42PFkGPN8Z21bcTpM69W5llSB16CngvWN4JL-TJkWH0PW7yXn0X5gDrnwW3w_9fc8CBbB4W7p1h3V7qk_YcN2M4f3JhJsjpW17d6_f7hZ5DqW61GChY80RQnpW5s8D8P8brjkCW1Fmhg-7357g2W2cDpKh21zNdkN3LcsXn3mxdFW2YR5LG4J7XbCW33vJDV1C1dLsW6HHC1F54tT7fN2SSlz-6HZ22N5m4KpzynhBLW9bYl7R6bXjS6VfgSzM6_3tN2W8qM2pH2SkG5xVMzDLf5gLH5jW15t_vS69NVm_F1f5jl0kKVNW3K64P97XzKxjW6nvCqF5k3fVLW5cvdwb1ZKz5hW7qkmZd1Rv2k4W4xhzq56KCp9bf79rWx004&amp;data=05%7C02%7Csummer.kuhn%40hsc.wvu.edu%7C7fdfe84f7f3a479e69c708dd2e7e37d2%7Ca2d1f95f851044248ae15c596bdbd578%7C0%7C0%7C638717842154128794%7CUnknown%7CTWFpbGZsb3d8eyJFbXB0eU1hcGkiOnRydWUsIlYiOiIwLjAuMDAwMCIsIlAiOiJXaW4zMiIsIkFOIjoiTWFpbCIsIldUIjoyfQ%3D%3D%7C0%7C%7C%7C&amp;sdata=Fm5EMJwBaxjUVVLYGl2BvHivUTJpJGvGk5DgkUoBe8g%3D&amp;reserved=0" TargetMode="External"/><Relationship Id="rId2" Type="http://schemas.openxmlformats.org/officeDocument/2006/relationships/slideLayout" Target="../slideLayouts/slideLayout18.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29.xml.rels><?xml version="1.0" encoding="UTF-8"?>
<Relationships xmlns="http://schemas.openxmlformats.org/package/2006/relationships"><Relationship Id="rId1" Type="http://schemas.openxmlformats.org/officeDocument/2006/relationships/hyperlink" Target="https://health.wvu.edu/hsta" TargetMode="External"/><Relationship Id="rId2" Type="http://schemas.openxmlformats.org/officeDocument/2006/relationships/slideLayout" Target="../slideLayouts/slideLayout18.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22.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34.xml.rels><?xml version="1.0" encoding="UTF-8"?>
<Relationships xmlns="http://schemas.openxmlformats.org/package/2006/relationships"><Relationship Id="rId1" Type="http://schemas.openxmlformats.org/officeDocument/2006/relationships/hyperlink" Target="https://health.wvu.edu/hsta" TargetMode="External"/><Relationship Id="rId2" Type="http://schemas.openxmlformats.org/officeDocument/2006/relationships/slideLayout" Target="../slideLayouts/slideLayout18.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4.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8.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46.xml.rels><?xml version="1.0" encoding="UTF-8"?>
<Relationships xmlns="http://schemas.openxmlformats.org/package/2006/relationships"><Relationship Id="rId1" Type="http://schemas.openxmlformats.org/officeDocument/2006/relationships/hyperlink" Target="https://redcap.link/HEPCpost25" TargetMode="External"/><Relationship Id="rId2" Type="http://schemas.openxmlformats.org/officeDocument/2006/relationships/image" Target="../media/image9.png"/><Relationship Id="rId3" Type="http://schemas.openxmlformats.org/officeDocument/2006/relationships/slideLayout" Target="../slideLayouts/slideLayout18.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5.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2.xml"/>
</Relationships>
</file>

<file path=ppt/slides/_rels/slide6.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23.xml"/>
</Relationships>
</file>

<file path=ppt/slides/_rels/slide7.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23.xml"/>
</Relationships>
</file>

<file path=ppt/slides/_rels/slide8.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23.xml"/>
</Relationships>
</file>

<file path=ppt/slides/_rels/slide9.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8.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PlaceHolder 1"/>
          <p:cNvSpPr>
            <a:spLocks noGrp="1"/>
          </p:cNvSpPr>
          <p:nvPr>
            <p:ph type="title"/>
          </p:nvPr>
        </p:nvSpPr>
        <p:spPr>
          <a:xfrm>
            <a:off x="129240" y="770400"/>
            <a:ext cx="9016200" cy="3352320"/>
          </a:xfrm>
          <a:prstGeom prst="rect">
            <a:avLst/>
          </a:prstGeom>
          <a:noFill/>
          <a:ln w="0">
            <a:noFill/>
          </a:ln>
        </p:spPr>
        <p:txBody>
          <a:bodyPr lIns="91440" rIns="91440" tIns="45720" bIns="45720" anchor="b">
            <a:noAutofit/>
          </a:bodyPr>
          <a:p>
            <a:pPr indent="0" defTabSz="914400">
              <a:lnSpc>
                <a:spcPct val="80000"/>
              </a:lnSpc>
              <a:buNone/>
            </a:pPr>
            <a:r>
              <a:rPr b="0" lang="en-US" sz="7200" spc="-119" strike="noStrike" u="none">
                <a:solidFill>
                  <a:srgbClr val="ffffff"/>
                </a:solidFill>
                <a:uFillTx/>
                <a:latin typeface="Calibri Light"/>
              </a:rPr>
              <a:t>Spring Teacher Workshop</a:t>
            </a:r>
            <a:endParaRPr b="0" lang="en-US" sz="7200" strike="noStrike" u="none">
              <a:solidFill>
                <a:schemeClr val="dk1"/>
              </a:solidFill>
              <a:uFillTx/>
              <a:latin typeface="Calibri Light"/>
            </a:endParaRPr>
          </a:p>
        </p:txBody>
      </p:sp>
    </p:spTree>
  </p:cSld>
  <p:transition>
    <p:fade/>
  </p:transition>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PlaceHolder 1"/>
          <p:cNvSpPr>
            <a:spLocks noGrp="1"/>
          </p:cNvSpPr>
          <p:nvPr>
            <p:ph type="title"/>
          </p:nvPr>
        </p:nvSpPr>
        <p:spPr>
          <a:xfrm>
            <a:off x="492840" y="499680"/>
            <a:ext cx="8079120" cy="1657800"/>
          </a:xfrm>
          <a:prstGeom prst="rect">
            <a:avLst/>
          </a:prstGeom>
          <a:noFill/>
          <a:ln w="0">
            <a:noFill/>
          </a:ln>
        </p:spPr>
        <p:txBody>
          <a:bodyPr lIns="91440" rIns="91440" tIns="45720" bIns="45720" anchor="ctr">
            <a:noAutofit/>
          </a:bodyPr>
          <a:p>
            <a:pPr indent="0" defTabSz="914400">
              <a:lnSpc>
                <a:spcPct val="90000"/>
              </a:lnSpc>
              <a:buNone/>
            </a:pPr>
            <a:r>
              <a:rPr b="0" lang="en-US" sz="4800" spc="-119" strike="noStrike" u="none">
                <a:solidFill>
                  <a:schemeClr val="accent1"/>
                </a:solidFill>
                <a:uFillTx/>
                <a:latin typeface="Times New Roman"/>
                <a:ea typeface="Times New Roman"/>
              </a:rPr>
              <a:t>HSTA and WVU Employee</a:t>
            </a:r>
            <a:br>
              <a:rPr sz="4800"/>
            </a:br>
            <a:endParaRPr b="0" lang="en-US" sz="4800" strike="noStrike" u="none">
              <a:solidFill>
                <a:schemeClr val="dk1"/>
              </a:solidFill>
              <a:uFillTx/>
              <a:latin typeface="Calibri Light"/>
            </a:endParaRPr>
          </a:p>
        </p:txBody>
      </p:sp>
      <p:sp>
        <p:nvSpPr>
          <p:cNvPr id="138" name="PlaceHolder 2"/>
          <p:cNvSpPr>
            <a:spLocks noGrp="1"/>
          </p:cNvSpPr>
          <p:nvPr>
            <p:ph/>
          </p:nvPr>
        </p:nvSpPr>
        <p:spPr>
          <a:xfrm>
            <a:off x="85320" y="1523880"/>
            <a:ext cx="8936280" cy="5333400"/>
          </a:xfrm>
          <a:prstGeom prst="rect">
            <a:avLst/>
          </a:prstGeom>
          <a:noFill/>
          <a:ln w="0">
            <a:noFill/>
          </a:ln>
        </p:spPr>
        <p:txBody>
          <a:bodyPr lIns="91440" rIns="91440" tIns="45720" bIns="45720" anchor="t">
            <a:normAutofit fontScale="85000" lnSpcReduction="19999"/>
          </a:bodyPr>
          <a:p>
            <a:pPr indent="0" defTabSz="914400">
              <a:lnSpc>
                <a:spcPct val="107000"/>
              </a:lnSpc>
              <a:spcAft>
                <a:spcPts val="799"/>
              </a:spcAft>
              <a:buNone/>
              <a:tabLst>
                <a:tab algn="l" pos="0"/>
              </a:tabLst>
            </a:pPr>
            <a:r>
              <a:rPr b="0" lang="en-US" sz="1800" strike="noStrike" u="none">
                <a:solidFill>
                  <a:schemeClr val="dk1">
                    <a:lumMod val="85000"/>
                    <a:lumOff val="15000"/>
                  </a:schemeClr>
                </a:solidFill>
                <a:uFillTx/>
                <a:latin typeface="Times New Roman"/>
                <a:ea typeface="Times New Roman"/>
              </a:rPr>
              <a:t>We are West Virginia University Health Science Center (HSC) West Virginia State Employees. </a:t>
            </a:r>
            <a:endParaRPr b="0" lang="en-US" sz="1800" strike="noStrike" u="none">
              <a:solidFill>
                <a:schemeClr val="dk1">
                  <a:lumMod val="85000"/>
                  <a:lumOff val="15000"/>
                </a:schemeClr>
              </a:solidFill>
              <a:uFillTx/>
              <a:latin typeface="Calibri Light"/>
            </a:endParaRPr>
          </a:p>
          <a:p>
            <a:pPr indent="0" defTabSz="914400">
              <a:lnSpc>
                <a:spcPct val="107000"/>
              </a:lnSpc>
              <a:spcAft>
                <a:spcPts val="799"/>
              </a:spcAft>
              <a:buNone/>
              <a:tabLst>
                <a:tab algn="l" pos="0"/>
              </a:tabLst>
            </a:pPr>
            <a:r>
              <a:rPr b="0" lang="en-US" sz="1800" strike="noStrike" u="none">
                <a:solidFill>
                  <a:schemeClr val="dk1">
                    <a:lumMod val="85000"/>
                    <a:lumOff val="15000"/>
                  </a:schemeClr>
                </a:solidFill>
                <a:uFillTx/>
                <a:latin typeface="Times New Roman"/>
                <a:ea typeface="Times New Roman"/>
              </a:rPr>
              <a:t>The </a:t>
            </a:r>
            <a:r>
              <a:rPr b="1" lang="en-US" sz="1800" strike="noStrike" u="none">
                <a:solidFill>
                  <a:schemeClr val="dk1">
                    <a:lumMod val="85000"/>
                    <a:lumOff val="15000"/>
                  </a:schemeClr>
                </a:solidFill>
                <a:uFillTx/>
                <a:latin typeface="Times New Roman"/>
                <a:ea typeface="Times New Roman"/>
              </a:rPr>
              <a:t>WVU ID</a:t>
            </a:r>
            <a:r>
              <a:rPr b="0" lang="en-US" sz="1800" strike="noStrike" u="none">
                <a:solidFill>
                  <a:schemeClr val="dk1">
                    <a:lumMod val="85000"/>
                    <a:lumOff val="15000"/>
                  </a:schemeClr>
                </a:solidFill>
                <a:uFillTx/>
                <a:latin typeface="Times New Roman"/>
                <a:ea typeface="Times New Roman"/>
              </a:rPr>
              <a:t> is a unique nine-digit identifier used to provide students, faculty, and staff access to email and WVU systems. The WVU ID is also issued to courtesy assignments affiliated with WVU in order to gain access to certain WVU systems.</a:t>
            </a:r>
            <a:endParaRPr b="0" lang="en-US" sz="1800" strike="noStrike" u="none">
              <a:solidFill>
                <a:schemeClr val="dk1">
                  <a:lumMod val="85000"/>
                  <a:lumOff val="15000"/>
                </a:schemeClr>
              </a:solidFill>
              <a:uFillTx/>
              <a:latin typeface="Calibri Light"/>
            </a:endParaRPr>
          </a:p>
          <a:p>
            <a:pPr indent="-91440" defTabSz="914400">
              <a:lnSpc>
                <a:spcPct val="107000"/>
              </a:lnSpc>
              <a:spcAft>
                <a:spcPts val="799"/>
              </a:spcAft>
              <a:buClr>
                <a:srgbClr val="262626"/>
              </a:buClr>
              <a:buFont typeface="Arial"/>
              <a:buChar char=" "/>
              <a:tabLst>
                <a:tab algn="l" pos="0"/>
              </a:tabLst>
            </a:pPr>
            <a:r>
              <a:rPr b="0" lang="en-US" sz="1800" strike="noStrike" u="none">
                <a:solidFill>
                  <a:schemeClr val="dk1">
                    <a:lumMod val="85000"/>
                    <a:lumOff val="15000"/>
                  </a:schemeClr>
                </a:solidFill>
                <a:uFillTx/>
                <a:latin typeface="Times New Roman"/>
                <a:ea typeface="Times New Roman"/>
              </a:rPr>
              <a:t>Email HSC Account </a:t>
            </a:r>
            <a:r>
              <a:rPr b="0" lang="en-US" sz="1800" strike="noStrike" u="sng">
                <a:solidFill>
                  <a:srgbClr val="2370cd"/>
                </a:solidFill>
                <a:uFillTx/>
                <a:latin typeface="Times New Roman"/>
                <a:ea typeface="Times New Roman"/>
                <a:hlinkClick r:id="rId1"/>
              </a:rPr>
              <a:t>https://www.hsc.wvu.edu/communication-guide/communications/email/</a:t>
            </a:r>
            <a:r>
              <a:rPr b="0" lang="en-US" sz="1800" strike="noStrike" u="none">
                <a:solidFill>
                  <a:schemeClr val="dk1">
                    <a:lumMod val="85000"/>
                    <a:lumOff val="15000"/>
                  </a:schemeClr>
                </a:solidFill>
                <a:uFillTx/>
                <a:latin typeface="Times New Roman"/>
                <a:ea typeface="Times New Roman"/>
              </a:rPr>
              <a:t> </a:t>
            </a:r>
            <a:endParaRPr b="0" lang="en-US" sz="1800" strike="noStrike" u="none">
              <a:solidFill>
                <a:schemeClr val="dk1">
                  <a:lumMod val="85000"/>
                  <a:lumOff val="15000"/>
                </a:schemeClr>
              </a:solidFill>
              <a:uFillTx/>
              <a:latin typeface="Calibri Light"/>
            </a:endParaRPr>
          </a:p>
          <a:p>
            <a:pPr marL="343080" indent="-343080" defTabSz="914400">
              <a:lnSpc>
                <a:spcPct val="115000"/>
              </a:lnSpc>
              <a:buClr>
                <a:srgbClr val="262626"/>
              </a:buClr>
              <a:buFont typeface="Times New Roman"/>
              <a:buChar char="-"/>
              <a:tabLst>
                <a:tab algn="l" pos="0"/>
              </a:tabLst>
            </a:pPr>
            <a:r>
              <a:rPr b="0" lang="en-US" sz="1800" strike="noStrike" u="none">
                <a:solidFill>
                  <a:schemeClr val="dk1">
                    <a:lumMod val="85000"/>
                    <a:lumOff val="15000"/>
                  </a:schemeClr>
                </a:solidFill>
                <a:uFillTx/>
                <a:latin typeface="Times New Roman"/>
                <a:ea typeface="Times New Roman"/>
              </a:rPr>
              <a:t>Currently, HSTA does not require you to use your HSC email for communication. Make sure the email you want to use is on file with your Field Site.</a:t>
            </a:r>
            <a:endParaRPr b="0" lang="en-US" sz="1800" strike="noStrike" u="none">
              <a:solidFill>
                <a:schemeClr val="dk1">
                  <a:lumMod val="85000"/>
                  <a:lumOff val="15000"/>
                </a:schemeClr>
              </a:solidFill>
              <a:uFillTx/>
              <a:latin typeface="Calibri Light"/>
            </a:endParaRPr>
          </a:p>
          <a:p>
            <a:pPr marL="343080" indent="-343080" defTabSz="914400">
              <a:lnSpc>
                <a:spcPct val="115000"/>
              </a:lnSpc>
              <a:buClr>
                <a:srgbClr val="262626"/>
              </a:buClr>
              <a:buFont typeface="Times New Roman"/>
              <a:buChar char="-"/>
              <a:tabLst>
                <a:tab algn="l" pos="0"/>
              </a:tabLst>
            </a:pPr>
            <a:r>
              <a:rPr b="0" lang="en-US" sz="1800" strike="noStrike" u="none">
                <a:solidFill>
                  <a:schemeClr val="dk1">
                    <a:lumMod val="85000"/>
                    <a:lumOff val="15000"/>
                  </a:schemeClr>
                </a:solidFill>
                <a:uFillTx/>
                <a:latin typeface="Times New Roman"/>
                <a:ea typeface="Times New Roman"/>
              </a:rPr>
              <a:t>However, you need to make sure your HSC email account is active. This is how you get access to your WVU portal to access your pay statements, W2s, and submit travel for HSTA events. Additionally, this is how we complete trainings such as Title 9 and HIPAA and Security Awareness Training.</a:t>
            </a:r>
            <a:endParaRPr b="0" lang="en-US" sz="1800" strike="noStrike" u="none">
              <a:solidFill>
                <a:schemeClr val="dk1">
                  <a:lumMod val="85000"/>
                  <a:lumOff val="15000"/>
                </a:schemeClr>
              </a:solidFill>
              <a:uFillTx/>
              <a:latin typeface="Calibri Light"/>
            </a:endParaRPr>
          </a:p>
          <a:p>
            <a:pPr marL="343080" indent="-343080" defTabSz="914400">
              <a:lnSpc>
                <a:spcPct val="115000"/>
              </a:lnSpc>
              <a:buClr>
                <a:srgbClr val="262626"/>
              </a:buClr>
              <a:buFont typeface="Times New Roman"/>
              <a:buChar char="-"/>
              <a:tabLst>
                <a:tab algn="l" pos="0"/>
              </a:tabLst>
            </a:pPr>
            <a:r>
              <a:rPr b="0" lang="en-US" sz="1800" strike="noStrike" u="none">
                <a:solidFill>
                  <a:schemeClr val="dk1">
                    <a:lumMod val="85000"/>
                    <a:lumOff val="15000"/>
                  </a:schemeClr>
                </a:solidFill>
                <a:uFillTx/>
                <a:latin typeface="Times New Roman"/>
                <a:ea typeface="Times New Roman"/>
              </a:rPr>
              <a:t>Passwords are good for one year. </a:t>
            </a:r>
            <a:endParaRPr b="0" lang="en-US" sz="1800" strike="noStrike" u="none">
              <a:solidFill>
                <a:schemeClr val="dk1">
                  <a:lumMod val="85000"/>
                  <a:lumOff val="15000"/>
                </a:schemeClr>
              </a:solidFill>
              <a:uFillTx/>
              <a:latin typeface="Calibri Light"/>
            </a:endParaRPr>
          </a:p>
          <a:p>
            <a:pPr marL="343080" indent="-343080" defTabSz="914400">
              <a:lnSpc>
                <a:spcPct val="115000"/>
              </a:lnSpc>
              <a:buClr>
                <a:srgbClr val="262626"/>
              </a:buClr>
              <a:buFont typeface="Times New Roman"/>
              <a:buChar char="-"/>
              <a:tabLst>
                <a:tab algn="l" pos="0"/>
              </a:tabLst>
            </a:pPr>
            <a:r>
              <a:rPr b="0" lang="en-US" sz="1800" strike="noStrike" u="none">
                <a:solidFill>
                  <a:schemeClr val="dk1">
                    <a:lumMod val="85000"/>
                    <a:lumOff val="15000"/>
                  </a:schemeClr>
                </a:solidFill>
                <a:uFillTx/>
                <a:latin typeface="Times New Roman"/>
                <a:ea typeface="Times New Roman"/>
              </a:rPr>
              <a:t>Each year you must complete HIPAA and Security Awareness Training before your password expires. You will log into </a:t>
            </a:r>
            <a:r>
              <a:rPr b="0" lang="en-US" sz="1800" strike="noStrike" u="sng">
                <a:solidFill>
                  <a:srgbClr val="2370cd"/>
                </a:solidFill>
                <a:uFillTx/>
                <a:latin typeface="Times New Roman"/>
                <a:ea typeface="Times New Roman"/>
                <a:hlinkClick r:id="rId2"/>
              </a:rPr>
              <a:t>https://sole.hsc.wvu.edu</a:t>
            </a:r>
            <a:r>
              <a:rPr b="0" lang="en-US" sz="1800" strike="noStrike" u="none">
                <a:solidFill>
                  <a:schemeClr val="dk1">
                    <a:lumMod val="85000"/>
                    <a:lumOff val="15000"/>
                  </a:schemeClr>
                </a:solidFill>
                <a:uFillTx/>
                <a:latin typeface="Times New Roman"/>
                <a:ea typeface="Times New Roman"/>
              </a:rPr>
              <a:t> with your Master ID (username and password).</a:t>
            </a:r>
            <a:endParaRPr b="0" lang="en-US" sz="1800" strike="noStrike" u="none">
              <a:solidFill>
                <a:schemeClr val="dk1">
                  <a:lumMod val="85000"/>
                  <a:lumOff val="15000"/>
                </a:schemeClr>
              </a:solidFill>
              <a:uFillTx/>
              <a:latin typeface="Calibri Light"/>
            </a:endParaRPr>
          </a:p>
          <a:p>
            <a:pPr marL="343080" indent="-343080" defTabSz="914400">
              <a:lnSpc>
                <a:spcPct val="115000"/>
              </a:lnSpc>
              <a:spcAft>
                <a:spcPts val="1001"/>
              </a:spcAft>
              <a:buClr>
                <a:srgbClr val="262626"/>
              </a:buClr>
              <a:buFont typeface="Times New Roman"/>
              <a:buChar char="-"/>
              <a:tabLst>
                <a:tab algn="l" pos="0"/>
              </a:tabLst>
            </a:pPr>
            <a:r>
              <a:rPr b="0" lang="en-US" sz="1800" strike="noStrike" u="none">
                <a:solidFill>
                  <a:schemeClr val="dk1">
                    <a:lumMod val="85000"/>
                    <a:lumOff val="15000"/>
                  </a:schemeClr>
                </a:solidFill>
                <a:uFillTx/>
                <a:latin typeface="Times New Roman"/>
                <a:ea typeface="Times New Roman"/>
              </a:rPr>
              <a:t>If you need to find your WVU ID, reset passwords, etc. visit </a:t>
            </a:r>
            <a:r>
              <a:rPr b="0" lang="en-US" sz="1800" strike="noStrike" u="sng">
                <a:solidFill>
                  <a:srgbClr val="2370cd"/>
                </a:solidFill>
                <a:uFillTx/>
                <a:latin typeface="Times New Roman"/>
                <a:ea typeface="Times New Roman"/>
                <a:hlinkClick r:id="rId3"/>
              </a:rPr>
              <a:t>https://login.wvu.edu/self-service/</a:t>
            </a:r>
            <a:r>
              <a:rPr b="0" lang="en-US" sz="1800" strike="noStrike" u="none">
                <a:solidFill>
                  <a:schemeClr val="dk1">
                    <a:lumMod val="85000"/>
                    <a:lumOff val="15000"/>
                  </a:schemeClr>
                </a:solidFill>
                <a:uFillTx/>
                <a:latin typeface="Times New Roman"/>
                <a:ea typeface="Times New Roman"/>
              </a:rPr>
              <a:t> </a:t>
            </a:r>
            <a:endParaRPr b="0" lang="en-US" sz="1800" strike="noStrike" u="none">
              <a:solidFill>
                <a:schemeClr val="dk1">
                  <a:lumMod val="85000"/>
                  <a:lumOff val="15000"/>
                </a:schemeClr>
              </a:solidFill>
              <a:uFillTx/>
              <a:latin typeface="Calibri Light"/>
            </a:endParaRPr>
          </a:p>
          <a:p>
            <a:pPr indent="-91440" defTabSz="914400">
              <a:lnSpc>
                <a:spcPct val="107000"/>
              </a:lnSpc>
              <a:spcAft>
                <a:spcPts val="799"/>
              </a:spcAft>
              <a:buClr>
                <a:srgbClr val="262626"/>
              </a:buClr>
              <a:buFont typeface="Arial"/>
              <a:buChar char=" "/>
              <a:tabLst>
                <a:tab algn="l" pos="0"/>
              </a:tabLst>
            </a:pPr>
            <a:r>
              <a:rPr b="0" lang="en-US" sz="1800" strike="noStrike" u="none">
                <a:solidFill>
                  <a:schemeClr val="dk1">
                    <a:lumMod val="85000"/>
                    <a:lumOff val="15000"/>
                  </a:schemeClr>
                </a:solidFill>
                <a:uFillTx/>
                <a:latin typeface="Times New Roman"/>
                <a:ea typeface="Times New Roman"/>
              </a:rPr>
              <a:t>To access your HSC Email.</a:t>
            </a:r>
            <a:endParaRPr b="0" lang="en-US" sz="1800" strike="noStrike" u="none">
              <a:solidFill>
                <a:schemeClr val="dk1">
                  <a:lumMod val="85000"/>
                  <a:lumOff val="15000"/>
                </a:schemeClr>
              </a:solidFill>
              <a:uFillTx/>
              <a:latin typeface="Calibri Light"/>
            </a:endParaRPr>
          </a:p>
          <a:p>
            <a:pPr marL="343080" indent="-343080" defTabSz="914400">
              <a:lnSpc>
                <a:spcPct val="115000"/>
              </a:lnSpc>
              <a:buClr>
                <a:srgbClr val="262626"/>
              </a:buClr>
              <a:buFont typeface="Times New Roman"/>
              <a:buChar char="-"/>
              <a:tabLst>
                <a:tab algn="l" pos="0"/>
              </a:tabLst>
            </a:pPr>
            <a:r>
              <a:rPr b="0" lang="en-US" sz="1800" strike="noStrike" u="none">
                <a:solidFill>
                  <a:schemeClr val="dk1">
                    <a:lumMod val="85000"/>
                    <a:lumOff val="15000"/>
                  </a:schemeClr>
                </a:solidFill>
                <a:uFillTx/>
                <a:latin typeface="Times New Roman"/>
                <a:ea typeface="Times New Roman"/>
              </a:rPr>
              <a:t>Use Google to search for Microsoft 365 Login, click on the login link, and enter your HSC Email and Password. </a:t>
            </a:r>
            <a:endParaRPr b="0" lang="en-US" sz="1800" strike="noStrike" u="none">
              <a:solidFill>
                <a:schemeClr val="dk1">
                  <a:lumMod val="85000"/>
                  <a:lumOff val="15000"/>
                </a:schemeClr>
              </a:solidFill>
              <a:uFillTx/>
              <a:latin typeface="Calibri Light"/>
            </a:endParaRPr>
          </a:p>
          <a:p>
            <a:pPr marL="343080" indent="-343080" defTabSz="914400">
              <a:lnSpc>
                <a:spcPct val="115000"/>
              </a:lnSpc>
              <a:spcAft>
                <a:spcPts val="1001"/>
              </a:spcAft>
              <a:buClr>
                <a:srgbClr val="262626"/>
              </a:buClr>
              <a:buFont typeface="Times New Roman"/>
              <a:buChar char="-"/>
              <a:tabLst>
                <a:tab algn="l" pos="0"/>
              </a:tabLst>
            </a:pPr>
            <a:r>
              <a:rPr b="0" i="1" lang="en-US" sz="1800" strike="noStrike" u="none">
                <a:solidFill>
                  <a:schemeClr val="dk1">
                    <a:lumMod val="85000"/>
                    <a:lumOff val="15000"/>
                  </a:schemeClr>
                </a:solidFill>
                <a:uFillTx/>
                <a:latin typeface="Times New Roman"/>
                <a:ea typeface="Times New Roman"/>
              </a:rPr>
              <a:t>Strongly suggest you use a different internet browser than the one you use for your school email.</a:t>
            </a:r>
            <a:endParaRPr b="0" lang="en-US" sz="1800" strike="noStrike" u="none">
              <a:solidFill>
                <a:schemeClr val="dk1">
                  <a:lumMod val="85000"/>
                  <a:lumOff val="15000"/>
                </a:schemeClr>
              </a:solidFill>
              <a:uFillTx/>
              <a:latin typeface="Calibri Light"/>
            </a:endParaRPr>
          </a:p>
          <a:p>
            <a:pPr marL="91440" indent="-91440" defTabSz="914400">
              <a:lnSpc>
                <a:spcPct val="85000"/>
              </a:lnSpc>
              <a:spcBef>
                <a:spcPts val="1301"/>
              </a:spcBef>
              <a:buClr>
                <a:srgbClr val="262626"/>
              </a:buClr>
              <a:buFont typeface="Arial"/>
              <a:buChar char=" "/>
              <a:tabLst>
                <a:tab algn="l" pos="0"/>
              </a:tabLst>
            </a:pPr>
            <a:r>
              <a:rPr b="0" lang="en-US" sz="1800" strike="noStrike" u="none">
                <a:solidFill>
                  <a:schemeClr val="dk1">
                    <a:lumMod val="85000"/>
                    <a:lumOff val="15000"/>
                  </a:schemeClr>
                </a:solidFill>
                <a:uFillTx/>
                <a:latin typeface="Times New Roman"/>
                <a:ea typeface="Times New Roman"/>
              </a:rPr>
              <a:t>You will be asked to use the DUO App. Click on the link to read more about how to use the DUO App. </a:t>
            </a:r>
            <a:r>
              <a:rPr b="0" lang="en-US" sz="1800" strike="noStrike" u="sng">
                <a:solidFill>
                  <a:srgbClr val="2370cd"/>
                </a:solidFill>
                <a:uFillTx/>
                <a:latin typeface="Times New Roman"/>
                <a:ea typeface="Times New Roman"/>
                <a:hlinkClick r:id="rId4"/>
              </a:rPr>
              <a:t>https://its.hsc.wvu.edu/help-desk/two-factor-authentication/health-sciences-campus-two-factor-authentication-resources/</a:t>
            </a:r>
            <a:r>
              <a:rPr b="0" lang="en-US" sz="2400" strike="noStrike" u="none">
                <a:solidFill>
                  <a:schemeClr val="dk1">
                    <a:lumMod val="85000"/>
                    <a:lumOff val="15000"/>
                  </a:schemeClr>
                </a:solidFill>
                <a:uFillTx/>
                <a:latin typeface="Calibri Light"/>
                <a:ea typeface="Times New Roman"/>
              </a:rPr>
              <a:t> </a:t>
            </a:r>
            <a:endParaRPr b="0" lang="en-US" sz="2400" strike="noStrike" u="none">
              <a:solidFill>
                <a:schemeClr val="dk1">
                  <a:lumMod val="85000"/>
                  <a:lumOff val="15000"/>
                </a:schemeClr>
              </a:solidFill>
              <a:uFillTx/>
              <a:latin typeface="Calibri Light"/>
            </a:endParaRPr>
          </a:p>
          <a:p>
            <a:pPr marL="91440" indent="-91440" defTabSz="914400">
              <a:lnSpc>
                <a:spcPct val="85000"/>
              </a:lnSpc>
              <a:spcBef>
                <a:spcPts val="1301"/>
              </a:spcBef>
              <a:buClr>
                <a:srgbClr val="000000"/>
              </a:buClr>
              <a:buFont typeface="Arial"/>
              <a:buChar char=" "/>
              <a:tabLst>
                <a:tab algn="l" pos="0"/>
              </a:tabLst>
            </a:pPr>
            <a:r>
              <a:rPr b="0" lang="en-US" sz="2000" strike="noStrike" u="none">
                <a:solidFill>
                  <a:srgbClr val="000000"/>
                </a:solidFill>
                <a:uFillTx/>
                <a:latin typeface="Times New Roman"/>
                <a:ea typeface="Calibri Light"/>
              </a:rPr>
              <a:t>VPN to access W2 information and Pay Statements </a:t>
            </a:r>
            <a:r>
              <a:rPr b="0" lang="en-US" sz="2000" strike="noStrike" u="sng">
                <a:solidFill>
                  <a:srgbClr val="000000"/>
                </a:solidFill>
                <a:uFillTx/>
                <a:latin typeface="Times New Roman"/>
                <a:ea typeface="Calibri Light"/>
                <a:hlinkClick r:id="rId5"/>
              </a:rPr>
              <a:t>https://wvusharedservices.wvu.edu/s/article/Virtual-Private-Network-VPN</a:t>
            </a:r>
            <a:r>
              <a:rPr b="0" lang="en-US" sz="2000" strike="noStrike" u="none">
                <a:solidFill>
                  <a:srgbClr val="000000"/>
                </a:solidFill>
                <a:uFillTx/>
                <a:latin typeface="Times New Roman"/>
                <a:ea typeface="Calibri Light"/>
              </a:rPr>
              <a:t>       </a:t>
            </a:r>
            <a:endParaRPr b="0" lang="en-US" sz="2000" strike="noStrike" u="none">
              <a:solidFill>
                <a:schemeClr val="dk1">
                  <a:lumMod val="85000"/>
                  <a:lumOff val="15000"/>
                </a:schemeClr>
              </a:solidFill>
              <a:uFillTx/>
              <a:latin typeface="Calibri Light"/>
            </a:endParaRPr>
          </a:p>
          <a:p>
            <a:pPr indent="0" defTabSz="914400">
              <a:lnSpc>
                <a:spcPct val="85000"/>
              </a:lnSpc>
              <a:spcBef>
                <a:spcPts val="1301"/>
              </a:spcBef>
              <a:buNone/>
              <a:tabLst>
                <a:tab algn="l" pos="0"/>
              </a:tabLst>
            </a:pPr>
            <a:endParaRPr b="0" lang="en-US" sz="2000" strike="noStrike" u="none">
              <a:solidFill>
                <a:schemeClr val="dk1">
                  <a:lumMod val="85000"/>
                  <a:lumOff val="15000"/>
                </a:schemeClr>
              </a:solidFill>
              <a:uFillTx/>
              <a:latin typeface="Calibri Light"/>
            </a:endParaRPr>
          </a:p>
          <a:p>
            <a:pPr indent="0" defTabSz="914400">
              <a:lnSpc>
                <a:spcPct val="85000"/>
              </a:lnSpc>
              <a:spcBef>
                <a:spcPts val="1301"/>
              </a:spcBef>
              <a:buNone/>
              <a:tabLst>
                <a:tab algn="l" pos="0"/>
              </a:tabLst>
            </a:pPr>
            <a:endParaRPr b="0" lang="en-US" sz="2400" strike="noStrike" u="none">
              <a:solidFill>
                <a:schemeClr val="dk1">
                  <a:lumMod val="85000"/>
                  <a:lumOff val="15000"/>
                </a:schemeClr>
              </a:solidFill>
              <a:uFillTx/>
              <a:latin typeface="Calibri Light"/>
            </a:endParaRPr>
          </a:p>
        </p:txBody>
      </p:sp>
    </p:spTree>
  </p:cSld>
  <p:transition>
    <p:fade/>
  </p:transition>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PlaceHolder 1"/>
          <p:cNvSpPr>
            <a:spLocks noGrp="1"/>
          </p:cNvSpPr>
          <p:nvPr>
            <p:ph type="title"/>
          </p:nvPr>
        </p:nvSpPr>
        <p:spPr>
          <a:xfrm>
            <a:off x="492840" y="499680"/>
            <a:ext cx="8079120" cy="1657800"/>
          </a:xfrm>
          <a:prstGeom prst="rect">
            <a:avLst/>
          </a:prstGeom>
          <a:noFill/>
          <a:ln w="0">
            <a:noFill/>
          </a:ln>
        </p:spPr>
        <p:txBody>
          <a:bodyPr lIns="91440" rIns="91440" tIns="45720" bIns="45720" anchor="ctr">
            <a:noAutofit/>
          </a:bodyPr>
          <a:p>
            <a:pPr indent="0" defTabSz="914400">
              <a:lnSpc>
                <a:spcPct val="90000"/>
              </a:lnSpc>
              <a:buNone/>
            </a:pPr>
            <a:r>
              <a:rPr b="0" lang="en-US" sz="4800" spc="-119" strike="noStrike" u="none">
                <a:solidFill>
                  <a:schemeClr val="accent1"/>
                </a:solidFill>
                <a:uFillTx/>
                <a:latin typeface="Times New Roman"/>
                <a:ea typeface="Times New Roman"/>
              </a:rPr>
              <a:t>HSTA and WVU Employee</a:t>
            </a:r>
            <a:endParaRPr b="0" lang="en-US" sz="4800" strike="noStrike" u="none">
              <a:solidFill>
                <a:schemeClr val="dk1"/>
              </a:solidFill>
              <a:uFillTx/>
              <a:latin typeface="Calibri Light"/>
            </a:endParaRPr>
          </a:p>
        </p:txBody>
      </p:sp>
      <p:sp>
        <p:nvSpPr>
          <p:cNvPr id="140" name="PlaceHolder 2"/>
          <p:cNvSpPr>
            <a:spLocks noGrp="1"/>
          </p:cNvSpPr>
          <p:nvPr>
            <p:ph/>
          </p:nvPr>
        </p:nvSpPr>
        <p:spPr>
          <a:xfrm>
            <a:off x="76320" y="1828800"/>
            <a:ext cx="8915040" cy="4876560"/>
          </a:xfrm>
          <a:prstGeom prst="rect">
            <a:avLst/>
          </a:prstGeom>
          <a:noFill/>
          <a:ln w="0">
            <a:noFill/>
          </a:ln>
        </p:spPr>
        <p:txBody>
          <a:bodyPr lIns="91440" rIns="91440" tIns="45720" bIns="45720" anchor="t">
            <a:normAutofit fontScale="77500" lnSpcReduction="19999"/>
          </a:bodyPr>
          <a:p>
            <a:pPr indent="-91440" defTabSz="914400">
              <a:lnSpc>
                <a:spcPct val="107000"/>
              </a:lnSpc>
              <a:spcAft>
                <a:spcPts val="799"/>
              </a:spcAft>
              <a:buClr>
                <a:srgbClr val="262626"/>
              </a:buClr>
              <a:buFont typeface="Arial"/>
              <a:buChar char=" "/>
            </a:pPr>
            <a:r>
              <a:rPr b="0" lang="en-US" sz="1800" strike="noStrike" u="none">
                <a:solidFill>
                  <a:schemeClr val="dk1">
                    <a:lumMod val="85000"/>
                    <a:lumOff val="15000"/>
                  </a:schemeClr>
                </a:solidFill>
                <a:uFillTx/>
                <a:latin typeface="Times New Roman"/>
                <a:ea typeface="Times New Roman"/>
              </a:rPr>
              <a:t>If you need to change your password, follow the directions below. </a:t>
            </a:r>
            <a:endParaRPr b="0" lang="en-US" sz="1800" strike="noStrike" u="none">
              <a:solidFill>
                <a:schemeClr val="dk1">
                  <a:lumMod val="85000"/>
                  <a:lumOff val="15000"/>
                </a:schemeClr>
              </a:solidFill>
              <a:uFillTx/>
              <a:latin typeface="Calibri Light"/>
            </a:endParaRPr>
          </a:p>
          <a:p>
            <a:pPr marL="343080" indent="-343080" defTabSz="914400">
              <a:lnSpc>
                <a:spcPct val="115000"/>
              </a:lnSpc>
              <a:buClr>
                <a:srgbClr val="262626"/>
              </a:buClr>
              <a:buFont typeface="Times New Roman"/>
              <a:buChar char="-"/>
            </a:pPr>
            <a:r>
              <a:rPr b="0" lang="en-US" sz="1800" strike="noStrike" u="none">
                <a:solidFill>
                  <a:schemeClr val="dk1">
                    <a:lumMod val="85000"/>
                    <a:lumOff val="15000"/>
                  </a:schemeClr>
                </a:solidFill>
                <a:uFillTx/>
                <a:latin typeface="Times New Roman"/>
                <a:ea typeface="Times New Roman"/>
              </a:rPr>
              <a:t>Visit </a:t>
            </a:r>
            <a:r>
              <a:rPr b="0" lang="en-US" sz="1800" strike="noStrike" u="sng">
                <a:solidFill>
                  <a:srgbClr val="2370cd"/>
                </a:solidFill>
                <a:uFillTx/>
                <a:latin typeface="Times New Roman"/>
                <a:ea typeface="Times New Roman"/>
                <a:hlinkClick r:id="rId1"/>
              </a:rPr>
              <a:t>https://login.wvu.edu/self-service</a:t>
            </a:r>
            <a:r>
              <a:rPr b="0" lang="en-US" sz="1800" strike="noStrike" u="none">
                <a:solidFill>
                  <a:schemeClr val="dk1">
                    <a:lumMod val="85000"/>
                    <a:lumOff val="15000"/>
                  </a:schemeClr>
                </a:solidFill>
                <a:uFillTx/>
                <a:latin typeface="Times New Roman"/>
                <a:ea typeface="Times New Roman"/>
              </a:rPr>
              <a:t> </a:t>
            </a:r>
            <a:endParaRPr b="0" lang="en-US" sz="1800" strike="noStrike" u="none">
              <a:solidFill>
                <a:schemeClr val="dk1">
                  <a:lumMod val="85000"/>
                  <a:lumOff val="15000"/>
                </a:schemeClr>
              </a:solidFill>
              <a:uFillTx/>
              <a:latin typeface="Calibri Light"/>
            </a:endParaRPr>
          </a:p>
          <a:p>
            <a:pPr marL="343080" indent="-343080" defTabSz="914400">
              <a:lnSpc>
                <a:spcPct val="115000"/>
              </a:lnSpc>
              <a:spcAft>
                <a:spcPts val="1001"/>
              </a:spcAft>
              <a:buClr>
                <a:srgbClr val="262626"/>
              </a:buClr>
              <a:buFont typeface="Times New Roman"/>
              <a:buChar char="-"/>
            </a:pPr>
            <a:r>
              <a:rPr b="0" lang="en-US" sz="1800" strike="noStrike" u="none">
                <a:solidFill>
                  <a:schemeClr val="dk1">
                    <a:lumMod val="85000"/>
                    <a:lumOff val="15000"/>
                  </a:schemeClr>
                </a:solidFill>
                <a:uFillTx/>
                <a:latin typeface="Times New Roman"/>
                <a:ea typeface="Times New Roman"/>
              </a:rPr>
              <a:t>Click on Forgot or Change Password. </a:t>
            </a:r>
            <a:endParaRPr b="0" lang="en-US" sz="1800" strike="noStrike" u="none">
              <a:solidFill>
                <a:schemeClr val="dk1">
                  <a:lumMod val="85000"/>
                  <a:lumOff val="15000"/>
                </a:schemeClr>
              </a:solidFill>
              <a:uFillTx/>
              <a:latin typeface="Calibri Light"/>
            </a:endParaRPr>
          </a:p>
          <a:p>
            <a:pPr indent="-91440" defTabSz="914400">
              <a:lnSpc>
                <a:spcPct val="107000"/>
              </a:lnSpc>
              <a:spcAft>
                <a:spcPts val="799"/>
              </a:spcAft>
              <a:buClr>
                <a:srgbClr val="262626"/>
              </a:buClr>
              <a:buFont typeface="Arial"/>
              <a:buChar char=" "/>
            </a:pPr>
            <a:r>
              <a:rPr b="0" lang="en-US" sz="1800" strike="noStrike" u="none">
                <a:solidFill>
                  <a:schemeClr val="dk1">
                    <a:lumMod val="85000"/>
                    <a:lumOff val="15000"/>
                  </a:schemeClr>
                </a:solidFill>
                <a:uFillTx/>
                <a:latin typeface="Times New Roman"/>
                <a:ea typeface="Times New Roman"/>
              </a:rPr>
              <a:t>If you need your HSC information, follow the directions below. </a:t>
            </a:r>
            <a:endParaRPr b="0" lang="en-US" sz="1800" strike="noStrike" u="none">
              <a:solidFill>
                <a:schemeClr val="dk1">
                  <a:lumMod val="85000"/>
                  <a:lumOff val="15000"/>
                </a:schemeClr>
              </a:solidFill>
              <a:uFillTx/>
              <a:latin typeface="Calibri Light"/>
            </a:endParaRPr>
          </a:p>
          <a:p>
            <a:pPr marL="343080" indent="-343080" defTabSz="914400">
              <a:lnSpc>
                <a:spcPct val="115000"/>
              </a:lnSpc>
              <a:buClr>
                <a:srgbClr val="262626"/>
              </a:buClr>
              <a:buFont typeface="Times New Roman"/>
              <a:buChar char="-"/>
            </a:pPr>
            <a:r>
              <a:rPr b="0" lang="en-US" sz="1800" strike="noStrike" u="none">
                <a:solidFill>
                  <a:schemeClr val="dk1">
                    <a:lumMod val="85000"/>
                    <a:lumOff val="15000"/>
                  </a:schemeClr>
                </a:solidFill>
                <a:uFillTx/>
                <a:latin typeface="Times New Roman"/>
                <a:ea typeface="Times New Roman"/>
              </a:rPr>
              <a:t>Re Claim your WVU Account: Visit </a:t>
            </a:r>
            <a:r>
              <a:rPr b="0" lang="en-US" sz="1800" strike="noStrike" u="sng">
                <a:solidFill>
                  <a:srgbClr val="2370cd"/>
                </a:solidFill>
                <a:uFillTx/>
                <a:latin typeface="Times New Roman"/>
                <a:ea typeface="Times New Roman"/>
                <a:hlinkClick r:id="rId2"/>
              </a:rPr>
              <a:t>https://login.wvu.edu/self-service</a:t>
            </a:r>
            <a:r>
              <a:rPr b="0" lang="en-US" sz="1800" strike="noStrike" u="none">
                <a:solidFill>
                  <a:schemeClr val="dk1">
                    <a:lumMod val="85000"/>
                    <a:lumOff val="15000"/>
                  </a:schemeClr>
                </a:solidFill>
                <a:uFillTx/>
                <a:latin typeface="Times New Roman"/>
                <a:ea typeface="Times New Roman"/>
              </a:rPr>
              <a:t> </a:t>
            </a:r>
            <a:endParaRPr b="0" lang="en-US" sz="1800" strike="noStrike" u="none">
              <a:solidFill>
                <a:schemeClr val="dk1">
                  <a:lumMod val="85000"/>
                  <a:lumOff val="15000"/>
                </a:schemeClr>
              </a:solidFill>
              <a:uFillTx/>
              <a:latin typeface="Calibri Light"/>
            </a:endParaRPr>
          </a:p>
          <a:p>
            <a:pPr marL="343080" indent="-343080" defTabSz="914400">
              <a:lnSpc>
                <a:spcPct val="115000"/>
              </a:lnSpc>
              <a:buClr>
                <a:srgbClr val="262626"/>
              </a:buClr>
              <a:buFont typeface="Times New Roman"/>
              <a:buChar char="-"/>
            </a:pPr>
            <a:r>
              <a:rPr b="0" lang="en-US" sz="1800" strike="noStrike" u="none">
                <a:solidFill>
                  <a:schemeClr val="dk1">
                    <a:lumMod val="85000"/>
                    <a:lumOff val="15000"/>
                  </a:schemeClr>
                </a:solidFill>
                <a:uFillTx/>
                <a:latin typeface="Times New Roman"/>
                <a:ea typeface="Times New Roman"/>
              </a:rPr>
              <a:t>Click on Look up WVUID. </a:t>
            </a:r>
            <a:endParaRPr b="0" lang="en-US" sz="1800" strike="noStrike" u="none">
              <a:solidFill>
                <a:schemeClr val="dk1">
                  <a:lumMod val="85000"/>
                  <a:lumOff val="15000"/>
                </a:schemeClr>
              </a:solidFill>
              <a:uFillTx/>
              <a:latin typeface="Calibri Light"/>
            </a:endParaRPr>
          </a:p>
          <a:p>
            <a:pPr marL="343080" indent="-343080" defTabSz="914400">
              <a:lnSpc>
                <a:spcPct val="115000"/>
              </a:lnSpc>
              <a:buClr>
                <a:srgbClr val="262626"/>
              </a:buClr>
              <a:buFont typeface="Times New Roman"/>
              <a:buChar char="-"/>
            </a:pPr>
            <a:r>
              <a:rPr b="0" lang="en-US" sz="1800" strike="noStrike" u="none">
                <a:solidFill>
                  <a:schemeClr val="dk1">
                    <a:lumMod val="85000"/>
                    <a:lumOff val="15000"/>
                  </a:schemeClr>
                </a:solidFill>
                <a:uFillTx/>
                <a:latin typeface="Times New Roman"/>
                <a:ea typeface="Times New Roman"/>
              </a:rPr>
              <a:t>It will ask for your date of birth and SSN. Click submit. </a:t>
            </a:r>
            <a:endParaRPr b="0" lang="en-US" sz="1800" strike="noStrike" u="none">
              <a:solidFill>
                <a:schemeClr val="dk1">
                  <a:lumMod val="85000"/>
                  <a:lumOff val="15000"/>
                </a:schemeClr>
              </a:solidFill>
              <a:uFillTx/>
              <a:latin typeface="Calibri Light"/>
            </a:endParaRPr>
          </a:p>
          <a:p>
            <a:pPr marL="343080" indent="-343080" defTabSz="914400">
              <a:lnSpc>
                <a:spcPct val="115000"/>
              </a:lnSpc>
              <a:buClr>
                <a:srgbClr val="262626"/>
              </a:buClr>
              <a:buFont typeface="Times New Roman"/>
              <a:buChar char="-"/>
            </a:pPr>
            <a:r>
              <a:rPr b="0" lang="en-US" sz="1800" strike="noStrike" u="none">
                <a:solidFill>
                  <a:schemeClr val="dk1">
                    <a:lumMod val="85000"/>
                    <a:lumOff val="15000"/>
                  </a:schemeClr>
                </a:solidFill>
                <a:uFillTx/>
                <a:latin typeface="Times New Roman"/>
                <a:ea typeface="Times New Roman"/>
              </a:rPr>
              <a:t>It will give you your WVUID number and Username.  </a:t>
            </a:r>
            <a:endParaRPr b="0" lang="en-US" sz="1800" strike="noStrike" u="none">
              <a:solidFill>
                <a:schemeClr val="dk1">
                  <a:lumMod val="85000"/>
                  <a:lumOff val="15000"/>
                </a:schemeClr>
              </a:solidFill>
              <a:uFillTx/>
              <a:latin typeface="Calibri Light"/>
            </a:endParaRPr>
          </a:p>
          <a:p>
            <a:pPr marL="343080" indent="-343080" defTabSz="914400">
              <a:lnSpc>
                <a:spcPct val="115000"/>
              </a:lnSpc>
              <a:buClr>
                <a:srgbClr val="262626"/>
              </a:buClr>
              <a:buFont typeface="Times New Roman"/>
              <a:buChar char="-"/>
            </a:pPr>
            <a:r>
              <a:rPr b="0" lang="en-US" sz="1800" strike="noStrike" u="none">
                <a:solidFill>
                  <a:schemeClr val="dk1">
                    <a:lumMod val="85000"/>
                    <a:lumOff val="15000"/>
                  </a:schemeClr>
                </a:solidFill>
                <a:uFillTx/>
                <a:latin typeface="Times New Roman"/>
                <a:ea typeface="Times New Roman"/>
              </a:rPr>
              <a:t>Go back to the main page of </a:t>
            </a:r>
            <a:r>
              <a:rPr b="0" lang="en-US" sz="1800" strike="noStrike" u="sng">
                <a:solidFill>
                  <a:srgbClr val="2370cd"/>
                </a:solidFill>
                <a:uFillTx/>
                <a:latin typeface="Times New Roman"/>
                <a:ea typeface="Times New Roman"/>
                <a:hlinkClick r:id="rId3"/>
              </a:rPr>
              <a:t>https://login.wvu.edu/self-service</a:t>
            </a:r>
            <a:r>
              <a:rPr b="0" lang="en-US" sz="1800" strike="noStrike" u="none">
                <a:solidFill>
                  <a:schemeClr val="dk1">
                    <a:lumMod val="85000"/>
                    <a:lumOff val="15000"/>
                  </a:schemeClr>
                </a:solidFill>
                <a:uFillTx/>
                <a:latin typeface="Times New Roman"/>
                <a:ea typeface="Times New Roman"/>
              </a:rPr>
              <a:t> and click on forgot or change password. </a:t>
            </a:r>
            <a:endParaRPr b="0" lang="en-US" sz="1800" strike="noStrike" u="none">
              <a:solidFill>
                <a:schemeClr val="dk1">
                  <a:lumMod val="85000"/>
                  <a:lumOff val="15000"/>
                </a:schemeClr>
              </a:solidFill>
              <a:uFillTx/>
              <a:latin typeface="Calibri Light"/>
            </a:endParaRPr>
          </a:p>
          <a:p>
            <a:pPr marL="343080" indent="-343080" defTabSz="914400">
              <a:lnSpc>
                <a:spcPct val="115000"/>
              </a:lnSpc>
              <a:buClr>
                <a:srgbClr val="262626"/>
              </a:buClr>
              <a:buFont typeface="Times New Roman"/>
              <a:buChar char="-"/>
            </a:pPr>
            <a:r>
              <a:rPr b="0" lang="en-US" sz="1800" strike="noStrike" u="none">
                <a:solidFill>
                  <a:schemeClr val="dk1">
                    <a:lumMod val="85000"/>
                    <a:lumOff val="15000"/>
                  </a:schemeClr>
                </a:solidFill>
                <a:uFillTx/>
                <a:latin typeface="Times New Roman"/>
                <a:ea typeface="Times New Roman"/>
              </a:rPr>
              <a:t>It will ask for your First and Last Name, Birthdate, and WVUID.  </a:t>
            </a:r>
            <a:endParaRPr b="0" lang="en-US" sz="1800" strike="noStrike" u="none">
              <a:solidFill>
                <a:schemeClr val="dk1">
                  <a:lumMod val="85000"/>
                  <a:lumOff val="15000"/>
                </a:schemeClr>
              </a:solidFill>
              <a:uFillTx/>
              <a:latin typeface="Calibri Light"/>
            </a:endParaRPr>
          </a:p>
          <a:p>
            <a:pPr marL="343080" indent="-343080" defTabSz="914400">
              <a:lnSpc>
                <a:spcPct val="115000"/>
              </a:lnSpc>
              <a:spcAft>
                <a:spcPts val="1001"/>
              </a:spcAft>
              <a:buClr>
                <a:srgbClr val="262626"/>
              </a:buClr>
              <a:buFont typeface="Times New Roman"/>
              <a:buChar char="-"/>
            </a:pPr>
            <a:r>
              <a:rPr b="0" lang="en-US" sz="1800" strike="noStrike" u="none">
                <a:solidFill>
                  <a:schemeClr val="dk1">
                    <a:lumMod val="85000"/>
                    <a:lumOff val="15000"/>
                  </a:schemeClr>
                </a:solidFill>
                <a:uFillTx/>
                <a:latin typeface="Times New Roman"/>
                <a:ea typeface="Times New Roman"/>
              </a:rPr>
              <a:t>You will take a quiz and then be able to reset your password. If you have any issues, call WVU IT 304-293-4444. </a:t>
            </a:r>
            <a:endParaRPr b="0" lang="en-US" sz="1800" strike="noStrike" u="none">
              <a:solidFill>
                <a:schemeClr val="dk1">
                  <a:lumMod val="85000"/>
                  <a:lumOff val="15000"/>
                </a:schemeClr>
              </a:solidFill>
              <a:uFillTx/>
              <a:latin typeface="Calibri Light"/>
            </a:endParaRPr>
          </a:p>
          <a:p>
            <a:pPr indent="-91440" defTabSz="914400">
              <a:lnSpc>
                <a:spcPct val="107000"/>
              </a:lnSpc>
              <a:spcAft>
                <a:spcPts val="799"/>
              </a:spcAft>
              <a:buClr>
                <a:srgbClr val="262626"/>
              </a:buClr>
              <a:buFont typeface="Arial"/>
              <a:buChar char=" "/>
            </a:pPr>
            <a:r>
              <a:rPr b="0" lang="en-US" sz="1800" strike="noStrike" u="none">
                <a:solidFill>
                  <a:schemeClr val="dk1">
                    <a:lumMod val="85000"/>
                    <a:lumOff val="15000"/>
                  </a:schemeClr>
                </a:solidFill>
                <a:uFillTx/>
                <a:latin typeface="Times New Roman"/>
                <a:ea typeface="Times New Roman"/>
              </a:rPr>
              <a:t>Troubleshooting: </a:t>
            </a:r>
            <a:endParaRPr b="0" lang="en-US" sz="1800" strike="noStrike" u="none">
              <a:solidFill>
                <a:schemeClr val="dk1">
                  <a:lumMod val="85000"/>
                  <a:lumOff val="15000"/>
                </a:schemeClr>
              </a:solidFill>
              <a:uFillTx/>
              <a:latin typeface="Calibri Light"/>
            </a:endParaRPr>
          </a:p>
          <a:p>
            <a:pPr marL="343080" indent="-343080" defTabSz="914400">
              <a:lnSpc>
                <a:spcPct val="115000"/>
              </a:lnSpc>
              <a:buClr>
                <a:srgbClr val="262626"/>
              </a:buClr>
              <a:buFont typeface="Times New Roman"/>
              <a:buChar char="-"/>
            </a:pPr>
            <a:r>
              <a:rPr b="0" lang="en-US" sz="1800" strike="noStrike" u="none">
                <a:solidFill>
                  <a:schemeClr val="dk1">
                    <a:lumMod val="85000"/>
                    <a:lumOff val="15000"/>
                  </a:schemeClr>
                </a:solidFill>
                <a:uFillTx/>
                <a:latin typeface="Times New Roman"/>
                <a:ea typeface="Times New Roman"/>
              </a:rPr>
              <a:t>If this doesn’t work, visit </a:t>
            </a:r>
            <a:r>
              <a:rPr b="0" lang="en-US" sz="1800" strike="noStrike" u="sng">
                <a:solidFill>
                  <a:srgbClr val="2370cd"/>
                </a:solidFill>
                <a:uFillTx/>
                <a:latin typeface="Times New Roman"/>
                <a:ea typeface="Times New Roman"/>
                <a:hlinkClick r:id="rId4"/>
              </a:rPr>
              <a:t>https://login.wvu.edu/self-service</a:t>
            </a:r>
            <a:r>
              <a:rPr b="0" lang="en-US" sz="1800" strike="noStrike" u="none">
                <a:solidFill>
                  <a:schemeClr val="dk1">
                    <a:lumMod val="85000"/>
                    <a:lumOff val="15000"/>
                  </a:schemeClr>
                </a:solidFill>
                <a:uFillTx/>
                <a:latin typeface="Times New Roman"/>
                <a:ea typeface="Times New Roman"/>
              </a:rPr>
              <a:t> click on unlock account. </a:t>
            </a:r>
            <a:endParaRPr b="0" lang="en-US" sz="1800" strike="noStrike" u="none">
              <a:solidFill>
                <a:schemeClr val="dk1">
                  <a:lumMod val="85000"/>
                  <a:lumOff val="15000"/>
                </a:schemeClr>
              </a:solidFill>
              <a:uFillTx/>
              <a:latin typeface="Calibri Light"/>
            </a:endParaRPr>
          </a:p>
          <a:p>
            <a:pPr marL="343080" indent="-343080" defTabSz="914400">
              <a:lnSpc>
                <a:spcPct val="115000"/>
              </a:lnSpc>
              <a:buClr>
                <a:srgbClr val="262626"/>
              </a:buClr>
              <a:buFont typeface="Times New Roman"/>
              <a:buChar char="-"/>
            </a:pPr>
            <a:r>
              <a:rPr b="0" lang="en-US" sz="1800" strike="noStrike" u="none">
                <a:solidFill>
                  <a:schemeClr val="dk1">
                    <a:lumMod val="85000"/>
                    <a:lumOff val="15000"/>
                  </a:schemeClr>
                </a:solidFill>
                <a:uFillTx/>
                <a:latin typeface="Times New Roman"/>
                <a:ea typeface="Times New Roman"/>
              </a:rPr>
              <a:t>Call WVU IT 304-293-4444. They will ask for your WVU ID number. Make sure to tell them you are a HSC employee.</a:t>
            </a:r>
            <a:endParaRPr b="0" lang="en-US" sz="1800" strike="noStrike" u="none">
              <a:solidFill>
                <a:schemeClr val="dk1">
                  <a:lumMod val="85000"/>
                  <a:lumOff val="15000"/>
                </a:schemeClr>
              </a:solidFill>
              <a:uFillTx/>
              <a:latin typeface="Calibri Light"/>
            </a:endParaRPr>
          </a:p>
          <a:p>
            <a:pPr marL="343080" indent="-343080" defTabSz="914400">
              <a:lnSpc>
                <a:spcPct val="115000"/>
              </a:lnSpc>
              <a:buClr>
                <a:srgbClr val="262626"/>
              </a:buClr>
              <a:buFont typeface="Times New Roman"/>
              <a:buChar char="-"/>
            </a:pPr>
            <a:r>
              <a:rPr b="0" lang="en-US" sz="1800" strike="noStrike" u="none">
                <a:solidFill>
                  <a:schemeClr val="dk1">
                    <a:lumMod val="85000"/>
                    <a:lumOff val="15000"/>
                  </a:schemeClr>
                </a:solidFill>
                <a:uFillTx/>
                <a:latin typeface="Times New Roman"/>
                <a:ea typeface="Times New Roman"/>
              </a:rPr>
              <a:t>If you know your username and password and the email will still not work, visit </a:t>
            </a:r>
            <a:r>
              <a:rPr b="0" lang="en-US" sz="1800" strike="noStrike" u="sng">
                <a:solidFill>
                  <a:srgbClr val="2370cd"/>
                </a:solidFill>
                <a:uFillTx/>
                <a:latin typeface="Times New Roman"/>
                <a:ea typeface="Times New Roman"/>
                <a:hlinkClick r:id="rId5"/>
              </a:rPr>
              <a:t>https://sole.hsc.wvu.edu</a:t>
            </a:r>
            <a:r>
              <a:rPr b="0" lang="en-US" sz="1800" strike="noStrike" u="none">
                <a:solidFill>
                  <a:schemeClr val="dk1">
                    <a:lumMod val="85000"/>
                    <a:lumOff val="15000"/>
                  </a:schemeClr>
                </a:solidFill>
                <a:uFillTx/>
                <a:latin typeface="Times New Roman"/>
                <a:ea typeface="Times New Roman"/>
              </a:rPr>
              <a:t>  Log in username and password. This program will allow you to take your HIPAA and Security Awareness Training.  </a:t>
            </a:r>
            <a:endParaRPr b="0" lang="en-US" sz="1800" strike="noStrike" u="none">
              <a:solidFill>
                <a:schemeClr val="dk1">
                  <a:lumMod val="85000"/>
                  <a:lumOff val="15000"/>
                </a:schemeClr>
              </a:solidFill>
              <a:uFillTx/>
              <a:latin typeface="Calibri Light"/>
            </a:endParaRPr>
          </a:p>
          <a:p>
            <a:pPr marL="343080" indent="-343080" defTabSz="914400">
              <a:lnSpc>
                <a:spcPct val="115000"/>
              </a:lnSpc>
              <a:spcAft>
                <a:spcPts val="1001"/>
              </a:spcAft>
              <a:buClr>
                <a:srgbClr val="262626"/>
              </a:buClr>
              <a:buFont typeface="Times New Roman"/>
              <a:buChar char="-"/>
            </a:pPr>
            <a:r>
              <a:rPr b="0" lang="en-US" sz="1800" strike="noStrike" u="none">
                <a:solidFill>
                  <a:schemeClr val="dk1">
                    <a:lumMod val="85000"/>
                    <a:lumOff val="15000"/>
                  </a:schemeClr>
                </a:solidFill>
                <a:uFillTx/>
                <a:latin typeface="Times New Roman"/>
                <a:ea typeface="Times New Roman"/>
              </a:rPr>
              <a:t>If Microsoft doesn’t allow you to login, log out of your school account. Clear history of your browser and try again. If Microsoft doesn’t allow you to login, open a different browser then you use for you school account. </a:t>
            </a:r>
            <a:endParaRPr b="0" lang="en-US" sz="1800" strike="noStrike" u="none">
              <a:solidFill>
                <a:schemeClr val="dk1">
                  <a:lumMod val="85000"/>
                  <a:lumOff val="15000"/>
                </a:schemeClr>
              </a:solidFill>
              <a:uFillTx/>
              <a:latin typeface="Calibri Light"/>
            </a:endParaRPr>
          </a:p>
          <a:p>
            <a:pPr indent="0" defTabSz="914400">
              <a:lnSpc>
                <a:spcPct val="85000"/>
              </a:lnSpc>
              <a:spcBef>
                <a:spcPts val="1301"/>
              </a:spcBef>
              <a:buNone/>
            </a:pPr>
            <a:endParaRPr b="0" lang="en-US" sz="2400" strike="noStrike" u="none">
              <a:solidFill>
                <a:schemeClr val="dk1">
                  <a:lumMod val="85000"/>
                  <a:lumOff val="15000"/>
                </a:schemeClr>
              </a:solidFill>
              <a:uFillTx/>
              <a:latin typeface="Calibri Light"/>
            </a:endParaRPr>
          </a:p>
        </p:txBody>
      </p:sp>
    </p:spTree>
  </p:cSld>
  <p:transition>
    <p:fade/>
  </p:transition>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PlaceHolder 1"/>
          <p:cNvSpPr>
            <a:spLocks noGrp="1"/>
          </p:cNvSpPr>
          <p:nvPr>
            <p:ph type="title"/>
          </p:nvPr>
        </p:nvSpPr>
        <p:spPr>
          <a:xfrm>
            <a:off x="492840" y="499680"/>
            <a:ext cx="8079120" cy="1657800"/>
          </a:xfrm>
          <a:prstGeom prst="rect">
            <a:avLst/>
          </a:prstGeom>
          <a:noFill/>
          <a:ln w="0">
            <a:noFill/>
          </a:ln>
        </p:spPr>
        <p:txBody>
          <a:bodyPr lIns="91440" rIns="91440" tIns="45720" bIns="45720" anchor="ctr">
            <a:normAutofit fontScale="85000" lnSpcReduction="19999"/>
          </a:bodyPr>
          <a:p>
            <a:pPr indent="0" defTabSz="914400">
              <a:lnSpc>
                <a:spcPct val="90000"/>
              </a:lnSpc>
              <a:buNone/>
            </a:pPr>
            <a:r>
              <a:rPr b="0" lang="en-US" sz="4800" spc="-119" strike="noStrike" u="none">
                <a:solidFill>
                  <a:schemeClr val="accent1"/>
                </a:solidFill>
                <a:uFillTx/>
                <a:latin typeface="Times New Roman"/>
                <a:ea typeface="Times New Roman"/>
              </a:rPr>
              <a:t>Working with Minors under the University Umbrella</a:t>
            </a:r>
            <a:br>
              <a:rPr sz="4800"/>
            </a:br>
            <a:endParaRPr b="0" lang="en-US" sz="4800" strike="noStrike" u="none">
              <a:solidFill>
                <a:schemeClr val="dk1"/>
              </a:solidFill>
              <a:uFillTx/>
              <a:latin typeface="Calibri Light"/>
            </a:endParaRPr>
          </a:p>
        </p:txBody>
      </p:sp>
      <p:sp>
        <p:nvSpPr>
          <p:cNvPr id="142" name="PlaceHolder 2"/>
          <p:cNvSpPr>
            <a:spLocks noGrp="1"/>
          </p:cNvSpPr>
          <p:nvPr>
            <p:ph/>
          </p:nvPr>
        </p:nvSpPr>
        <p:spPr>
          <a:xfrm>
            <a:off x="76320" y="1600200"/>
            <a:ext cx="8915040" cy="5181120"/>
          </a:xfrm>
          <a:prstGeom prst="rect">
            <a:avLst/>
          </a:prstGeom>
          <a:noFill/>
          <a:ln w="0">
            <a:noFill/>
          </a:ln>
        </p:spPr>
        <p:txBody>
          <a:bodyPr lIns="91440" rIns="91440" tIns="45720" bIns="45720" anchor="t">
            <a:normAutofit fontScale="47500" lnSpcReduction="19999"/>
          </a:bodyPr>
          <a:p>
            <a:pPr indent="0" defTabSz="914400">
              <a:lnSpc>
                <a:spcPct val="107000"/>
              </a:lnSpc>
              <a:spcAft>
                <a:spcPts val="799"/>
              </a:spcAft>
              <a:buNone/>
            </a:pPr>
            <a:endParaRPr b="0" lang="en-US" sz="2500" strike="noStrike" u="none">
              <a:solidFill>
                <a:schemeClr val="dk1">
                  <a:lumMod val="85000"/>
                  <a:lumOff val="15000"/>
                </a:schemeClr>
              </a:solidFill>
              <a:uFillTx/>
              <a:latin typeface="Calibri Light"/>
            </a:endParaRPr>
          </a:p>
          <a:p>
            <a:pPr marL="91440" indent="-91440" defTabSz="914400">
              <a:lnSpc>
                <a:spcPct val="85000"/>
              </a:lnSpc>
              <a:spcBef>
                <a:spcPts val="601"/>
              </a:spcBef>
              <a:spcAft>
                <a:spcPts val="601"/>
              </a:spcAft>
              <a:buClr>
                <a:srgbClr val="262626"/>
              </a:buClr>
              <a:buFont typeface="Wingdings" charset="2"/>
              <a:buChar char=""/>
            </a:pPr>
            <a:r>
              <a:rPr b="0" lang="en-US" sz="2500" strike="noStrike" u="none">
                <a:solidFill>
                  <a:schemeClr val="dk1">
                    <a:lumMod val="85000"/>
                    <a:lumOff val="15000"/>
                  </a:schemeClr>
                </a:solidFill>
                <a:uFillTx/>
                <a:latin typeface="Times New Roman"/>
                <a:ea typeface="Times New Roman"/>
              </a:rPr>
              <a:t>WVU has set rules related to working with minors. HSTA is a WVU program. </a:t>
            </a:r>
            <a:endParaRPr b="0" lang="en-US" sz="2500" strike="noStrike" u="none">
              <a:solidFill>
                <a:schemeClr val="dk1">
                  <a:lumMod val="85000"/>
                  <a:lumOff val="15000"/>
                </a:schemeClr>
              </a:solidFill>
              <a:uFillTx/>
              <a:latin typeface="Calibri Light"/>
            </a:endParaRPr>
          </a:p>
          <a:p>
            <a:pPr marL="91440" indent="-91440" defTabSz="914400">
              <a:lnSpc>
                <a:spcPct val="85000"/>
              </a:lnSpc>
              <a:spcBef>
                <a:spcPts val="601"/>
              </a:spcBef>
              <a:spcAft>
                <a:spcPts val="601"/>
              </a:spcAft>
              <a:buClr>
                <a:srgbClr val="262626"/>
              </a:buClr>
              <a:buFont typeface="Wingdings" charset="2"/>
              <a:buChar char=""/>
            </a:pPr>
            <a:r>
              <a:rPr b="0" lang="en-US" sz="2500" strike="noStrike" u="none">
                <a:solidFill>
                  <a:schemeClr val="dk1">
                    <a:lumMod val="85000"/>
                    <a:lumOff val="15000"/>
                  </a:schemeClr>
                </a:solidFill>
                <a:uFillTx/>
                <a:latin typeface="Times New Roman"/>
                <a:ea typeface="Times New Roman"/>
              </a:rPr>
              <a:t>Children on Campus Overview </a:t>
            </a:r>
            <a:r>
              <a:rPr b="0" lang="en-US" sz="2500" strike="noStrike" u="sng">
                <a:solidFill>
                  <a:srgbClr val="2370cd"/>
                </a:solidFill>
                <a:uFillTx/>
                <a:latin typeface="Times New Roman"/>
                <a:ea typeface="Times New Roman"/>
                <a:hlinkClick r:id="rId1"/>
              </a:rPr>
              <a:t>https://diversity.wvu.edu/equity-assurance/children-on-campus</a:t>
            </a:r>
            <a:r>
              <a:rPr b="0" lang="en-US" sz="2500" strike="noStrike" u="none">
                <a:solidFill>
                  <a:schemeClr val="dk1">
                    <a:lumMod val="85000"/>
                    <a:lumOff val="15000"/>
                  </a:schemeClr>
                </a:solidFill>
                <a:uFillTx/>
                <a:latin typeface="Times New Roman"/>
                <a:ea typeface="Times New Roman"/>
              </a:rPr>
              <a:t> </a:t>
            </a:r>
            <a:endParaRPr b="0" lang="en-US" sz="2500" strike="noStrike" u="none">
              <a:solidFill>
                <a:schemeClr val="dk1">
                  <a:lumMod val="85000"/>
                  <a:lumOff val="15000"/>
                </a:schemeClr>
              </a:solidFill>
              <a:uFillTx/>
              <a:latin typeface="Calibri Light"/>
            </a:endParaRPr>
          </a:p>
          <a:p>
            <a:pPr marL="91440" indent="-91440" defTabSz="914400">
              <a:lnSpc>
                <a:spcPct val="107000"/>
              </a:lnSpc>
              <a:spcAft>
                <a:spcPts val="799"/>
              </a:spcAft>
              <a:buClr>
                <a:srgbClr val="262626"/>
              </a:buClr>
              <a:buFont typeface="Wingdings" charset="2"/>
              <a:buChar char=""/>
            </a:pPr>
            <a:r>
              <a:rPr b="0" lang="en-US" sz="2500" strike="noStrike" u="none">
                <a:solidFill>
                  <a:schemeClr val="dk1">
                    <a:lumMod val="85000"/>
                    <a:lumOff val="15000"/>
                  </a:schemeClr>
                </a:solidFill>
                <a:uFillTx/>
                <a:latin typeface="Times New Roman"/>
                <a:ea typeface="Times New Roman"/>
              </a:rPr>
              <a:t>We exist to make children safer while they participate in WVU programs. We also want to help WVU community members who are administering those programs to comply with relevant laws and WVU policy.</a:t>
            </a:r>
            <a:endParaRPr b="0" lang="en-US" sz="2500" strike="noStrike" u="none">
              <a:solidFill>
                <a:schemeClr val="dk1">
                  <a:lumMod val="85000"/>
                  <a:lumOff val="15000"/>
                </a:schemeClr>
              </a:solidFill>
              <a:uFillTx/>
              <a:latin typeface="Calibri Light"/>
            </a:endParaRPr>
          </a:p>
          <a:p>
            <a:pPr marL="91440" indent="-91440" defTabSz="914400">
              <a:lnSpc>
                <a:spcPct val="107000"/>
              </a:lnSpc>
              <a:spcAft>
                <a:spcPts val="799"/>
              </a:spcAft>
              <a:buClr>
                <a:srgbClr val="262626"/>
              </a:buClr>
              <a:buFont typeface="Wingdings" charset="2"/>
              <a:buChar char=""/>
            </a:pPr>
            <a:r>
              <a:rPr b="0" lang="en-US" sz="2500" strike="noStrike" u="none">
                <a:solidFill>
                  <a:schemeClr val="dk1">
                    <a:lumMod val="85000"/>
                    <a:lumOff val="15000"/>
                  </a:schemeClr>
                </a:solidFill>
                <a:uFillTx/>
                <a:latin typeface="Times New Roman"/>
                <a:ea typeface="Times New Roman"/>
              </a:rPr>
              <a:t>To do this, we provide training, educational resources, and coordinate efforts across the University to establish guidelines and best practices that promote the safety of youth engaged in WVU programs, activities, events and research. Our services are guided by nationally recognized best practices, federal and state laws and regulations found within West Virginia University.</a:t>
            </a:r>
            <a:endParaRPr b="0" lang="en-US" sz="2500" strike="noStrike" u="none">
              <a:solidFill>
                <a:schemeClr val="dk1">
                  <a:lumMod val="85000"/>
                  <a:lumOff val="15000"/>
                </a:schemeClr>
              </a:solidFill>
              <a:uFillTx/>
              <a:latin typeface="Calibri Light"/>
            </a:endParaRPr>
          </a:p>
          <a:p>
            <a:pPr marL="91440" indent="-91440" defTabSz="914400">
              <a:lnSpc>
                <a:spcPct val="107000"/>
              </a:lnSpc>
              <a:spcAft>
                <a:spcPts val="799"/>
              </a:spcAft>
              <a:buClr>
                <a:srgbClr val="262626"/>
              </a:buClr>
              <a:buFont typeface="Wingdings" charset="2"/>
              <a:buChar char=""/>
            </a:pPr>
            <a:r>
              <a:rPr b="0" lang="en-US" sz="2500" strike="noStrike" u="none">
                <a:solidFill>
                  <a:schemeClr val="dk1">
                    <a:lumMod val="85000"/>
                    <a:lumOff val="15000"/>
                  </a:schemeClr>
                </a:solidFill>
                <a:uFillTx/>
                <a:latin typeface="Times New Roman"/>
                <a:ea typeface="Times New Roman"/>
              </a:rPr>
              <a:t>Each year, thousands of children interact with WVU through a variety of programs and events both on and off campus, so West Virginia University’s leadership is committed to ensuring that youth who engage with the university are protected from harm. West Virginia University welcomes youth and their families as members of the University community with the expectation that everyone will have a safe, enriching and inclusive experience.</a:t>
            </a:r>
            <a:endParaRPr b="0" lang="en-US" sz="2500" strike="noStrike" u="none">
              <a:solidFill>
                <a:schemeClr val="dk1">
                  <a:lumMod val="85000"/>
                  <a:lumOff val="15000"/>
                </a:schemeClr>
              </a:solidFill>
              <a:uFillTx/>
              <a:latin typeface="Calibri Light"/>
            </a:endParaRPr>
          </a:p>
          <a:p>
            <a:pPr marL="91440" indent="-91440" defTabSz="914400">
              <a:lnSpc>
                <a:spcPct val="107000"/>
              </a:lnSpc>
              <a:spcAft>
                <a:spcPts val="799"/>
              </a:spcAft>
              <a:buClr>
                <a:srgbClr val="262626"/>
              </a:buClr>
              <a:buFont typeface="Wingdings" charset="2"/>
              <a:buChar char=""/>
            </a:pPr>
            <a:r>
              <a:rPr b="1" lang="en-US" sz="2500" strike="noStrike" u="none">
                <a:solidFill>
                  <a:schemeClr val="dk1">
                    <a:lumMod val="85000"/>
                    <a:lumOff val="15000"/>
                  </a:schemeClr>
                </a:solidFill>
                <a:uFillTx/>
                <a:latin typeface="Times New Roman"/>
                <a:ea typeface="Times New Roman"/>
              </a:rPr>
              <a:t>Mission Statement:</a:t>
            </a:r>
            <a:endParaRPr b="0" lang="en-US" sz="2500" strike="noStrike" u="none">
              <a:solidFill>
                <a:schemeClr val="dk1">
                  <a:lumMod val="85000"/>
                  <a:lumOff val="15000"/>
                </a:schemeClr>
              </a:solidFill>
              <a:uFillTx/>
              <a:latin typeface="Calibri Light"/>
            </a:endParaRPr>
          </a:p>
          <a:p>
            <a:pPr marL="91440" indent="-91440" defTabSz="914400">
              <a:lnSpc>
                <a:spcPct val="107000"/>
              </a:lnSpc>
              <a:spcAft>
                <a:spcPts val="799"/>
              </a:spcAft>
              <a:buClr>
                <a:srgbClr val="262626"/>
              </a:buClr>
              <a:buFont typeface="Wingdings" charset="2"/>
              <a:buChar char=""/>
            </a:pPr>
            <a:r>
              <a:rPr b="0" lang="en-US" sz="2500" strike="noStrike" u="none">
                <a:solidFill>
                  <a:schemeClr val="dk1">
                    <a:lumMod val="85000"/>
                    <a:lumOff val="15000"/>
                  </a:schemeClr>
                </a:solidFill>
                <a:uFillTx/>
                <a:latin typeface="Times New Roman"/>
                <a:ea typeface="Times New Roman"/>
              </a:rPr>
              <a:t>West Virginia University is committed to the protection of children participating in programs and activities on campus, as well as in WVU-sponsored off-campus events. In furtherance of this commitment and consistent with Board of Governors Rule 1.7, the Division of Diversity, Equity and Inclusion will:</a:t>
            </a:r>
            <a:endParaRPr b="0" lang="en-US" sz="2500" strike="noStrike" u="none">
              <a:solidFill>
                <a:schemeClr val="dk1">
                  <a:lumMod val="85000"/>
                  <a:lumOff val="15000"/>
                </a:schemeClr>
              </a:solidFill>
              <a:uFillTx/>
              <a:latin typeface="Calibri Light"/>
            </a:endParaRPr>
          </a:p>
          <a:p>
            <a:pPr marL="91440" indent="-91440" defTabSz="914400">
              <a:lnSpc>
                <a:spcPct val="115000"/>
              </a:lnSpc>
              <a:buClr>
                <a:srgbClr val="262626"/>
              </a:buClr>
              <a:buFont typeface="Wingdings" charset="2"/>
              <a:buChar char=""/>
            </a:pPr>
            <a:r>
              <a:rPr b="0" lang="en-US" sz="2500" strike="noStrike" u="none">
                <a:solidFill>
                  <a:schemeClr val="dk1">
                    <a:lumMod val="85000"/>
                    <a:lumOff val="15000"/>
                  </a:schemeClr>
                </a:solidFill>
                <a:uFillTx/>
                <a:latin typeface="Times New Roman"/>
                <a:ea typeface="Times New Roman"/>
              </a:rPr>
              <a:t>Stay informed on developments impacting youth protection in West Virginia and nationally; </a:t>
            </a:r>
            <a:endParaRPr b="0" lang="en-US" sz="2500" strike="noStrike" u="none">
              <a:solidFill>
                <a:schemeClr val="dk1">
                  <a:lumMod val="85000"/>
                  <a:lumOff val="15000"/>
                </a:schemeClr>
              </a:solidFill>
              <a:uFillTx/>
              <a:latin typeface="Calibri Light"/>
            </a:endParaRPr>
          </a:p>
          <a:p>
            <a:pPr marL="91440" indent="-91440" defTabSz="914400">
              <a:lnSpc>
                <a:spcPct val="115000"/>
              </a:lnSpc>
              <a:buClr>
                <a:srgbClr val="262626"/>
              </a:buClr>
              <a:buFont typeface="Wingdings" charset="2"/>
              <a:buChar char=""/>
            </a:pPr>
            <a:r>
              <a:rPr b="0" lang="en-US" sz="2500" strike="noStrike" u="none">
                <a:solidFill>
                  <a:schemeClr val="dk1">
                    <a:lumMod val="85000"/>
                    <a:lumOff val="15000"/>
                  </a:schemeClr>
                </a:solidFill>
                <a:uFillTx/>
                <a:latin typeface="Times New Roman"/>
                <a:ea typeface="Times New Roman"/>
              </a:rPr>
              <a:t>Be an active resource for WVU units planning to host programs involving Visiting Children (“Host Units”), in an effort to create a positive, safe experiential learning environment for program participants;</a:t>
            </a:r>
            <a:endParaRPr b="0" lang="en-US" sz="2500" strike="noStrike" u="none">
              <a:solidFill>
                <a:schemeClr val="dk1">
                  <a:lumMod val="85000"/>
                  <a:lumOff val="15000"/>
                </a:schemeClr>
              </a:solidFill>
              <a:uFillTx/>
              <a:latin typeface="Calibri Light"/>
            </a:endParaRPr>
          </a:p>
          <a:p>
            <a:pPr marL="91440" indent="-91440" defTabSz="914400">
              <a:lnSpc>
                <a:spcPct val="115000"/>
              </a:lnSpc>
              <a:buClr>
                <a:srgbClr val="262626"/>
              </a:buClr>
              <a:buFont typeface="Wingdings" charset="2"/>
              <a:buChar char=""/>
            </a:pPr>
            <a:r>
              <a:rPr b="0" lang="en-US" sz="2500" strike="noStrike" u="none">
                <a:solidFill>
                  <a:schemeClr val="dk1">
                    <a:lumMod val="85000"/>
                    <a:lumOff val="15000"/>
                  </a:schemeClr>
                </a:solidFill>
                <a:uFillTx/>
                <a:latin typeface="Times New Roman"/>
                <a:ea typeface="Times New Roman"/>
              </a:rPr>
              <a:t>Partner with Host Units to ensure they develop, implement and regularly review guidelines for the supervision and safety of Visiting Children; and</a:t>
            </a:r>
            <a:endParaRPr b="0" lang="en-US" sz="2500" strike="noStrike" u="none">
              <a:solidFill>
                <a:schemeClr val="dk1">
                  <a:lumMod val="85000"/>
                  <a:lumOff val="15000"/>
                </a:schemeClr>
              </a:solidFill>
              <a:uFillTx/>
              <a:latin typeface="Calibri Light"/>
            </a:endParaRPr>
          </a:p>
          <a:p>
            <a:pPr marL="91440" indent="-91440" defTabSz="914400">
              <a:lnSpc>
                <a:spcPct val="115000"/>
              </a:lnSpc>
              <a:spcAft>
                <a:spcPts val="1001"/>
              </a:spcAft>
              <a:buClr>
                <a:srgbClr val="262626"/>
              </a:buClr>
              <a:buFont typeface="Wingdings" charset="2"/>
              <a:buChar char=""/>
            </a:pPr>
            <a:r>
              <a:rPr b="0" lang="en-US" sz="2500" strike="noStrike" u="none">
                <a:solidFill>
                  <a:schemeClr val="dk1">
                    <a:lumMod val="85000"/>
                    <a:lumOff val="15000"/>
                  </a:schemeClr>
                </a:solidFill>
                <a:uFillTx/>
                <a:latin typeface="Times New Roman"/>
                <a:ea typeface="Times New Roman"/>
              </a:rPr>
              <a:t>Facilitate a volunteer vetting program to ensure that adults who have Direct Contact with Visiting Children have undergone required background checks and training.</a:t>
            </a:r>
            <a:endParaRPr b="0" lang="en-US" sz="2500" strike="noStrike" u="none">
              <a:solidFill>
                <a:schemeClr val="dk1">
                  <a:lumMod val="85000"/>
                  <a:lumOff val="15000"/>
                </a:schemeClr>
              </a:solidFill>
              <a:uFillTx/>
              <a:latin typeface="Calibri Light"/>
            </a:endParaRPr>
          </a:p>
          <a:p>
            <a:pPr marL="91440" indent="-91440" defTabSz="914400">
              <a:lnSpc>
                <a:spcPct val="107000"/>
              </a:lnSpc>
              <a:spcAft>
                <a:spcPts val="799"/>
              </a:spcAft>
              <a:buClr>
                <a:srgbClr val="0563c1"/>
              </a:buClr>
              <a:buFont typeface="Wingdings" charset="2"/>
              <a:buChar char=""/>
            </a:pPr>
            <a:r>
              <a:rPr b="0" lang="en-US" sz="2500" strike="noStrike" u="sng">
                <a:solidFill>
                  <a:srgbClr val="2370cd"/>
                </a:solidFill>
                <a:uFillTx/>
                <a:latin typeface="Times New Roman"/>
                <a:ea typeface="Times New Roman"/>
                <a:hlinkClick r:id="rId2"/>
              </a:rPr>
              <a:t>Guidelines and expectations</a:t>
            </a:r>
            <a:r>
              <a:rPr b="0" lang="en-US" sz="2500" strike="noStrike" u="none">
                <a:solidFill>
                  <a:schemeClr val="dk1">
                    <a:lumMod val="85000"/>
                    <a:lumOff val="15000"/>
                  </a:schemeClr>
                </a:solidFill>
                <a:uFillTx/>
                <a:latin typeface="Times New Roman"/>
                <a:ea typeface="Times New Roman"/>
              </a:rPr>
              <a:t> for program and event administrators. </a:t>
            </a:r>
            <a:endParaRPr b="0" lang="en-US" sz="2500" strike="noStrike" u="none">
              <a:solidFill>
                <a:schemeClr val="dk1">
                  <a:lumMod val="85000"/>
                  <a:lumOff val="15000"/>
                </a:schemeClr>
              </a:solidFill>
              <a:uFillTx/>
              <a:latin typeface="Calibri Light"/>
            </a:endParaRPr>
          </a:p>
        </p:txBody>
      </p:sp>
    </p:spTree>
  </p:cSld>
  <p:transition>
    <p:fade/>
  </p:transition>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PlaceHolder 1"/>
          <p:cNvSpPr>
            <a:spLocks noGrp="1"/>
          </p:cNvSpPr>
          <p:nvPr>
            <p:ph type="title"/>
          </p:nvPr>
        </p:nvSpPr>
        <p:spPr>
          <a:xfrm>
            <a:off x="492840" y="499680"/>
            <a:ext cx="8079120" cy="1657800"/>
          </a:xfrm>
          <a:prstGeom prst="rect">
            <a:avLst/>
          </a:prstGeom>
          <a:noFill/>
          <a:ln w="0">
            <a:noFill/>
          </a:ln>
        </p:spPr>
        <p:txBody>
          <a:bodyPr lIns="91440" rIns="91440" tIns="45720" bIns="45720" anchor="ctr">
            <a:noAutofit/>
          </a:bodyPr>
          <a:p>
            <a:pPr indent="0" defTabSz="914400">
              <a:lnSpc>
                <a:spcPct val="90000"/>
              </a:lnSpc>
              <a:buNone/>
            </a:pPr>
            <a:r>
              <a:rPr b="0" lang="en-US" sz="4800" spc="-119" strike="noStrike" u="none">
                <a:solidFill>
                  <a:schemeClr val="accent1"/>
                </a:solidFill>
                <a:uFillTx/>
                <a:latin typeface="Calibri Light"/>
              </a:rPr>
              <a:t>HSTA Trainings through WVU</a:t>
            </a:r>
            <a:endParaRPr b="0" lang="en-US" sz="4800" strike="noStrike" u="none">
              <a:solidFill>
                <a:schemeClr val="dk1"/>
              </a:solidFill>
              <a:uFillTx/>
              <a:latin typeface="Calibri Light"/>
            </a:endParaRPr>
          </a:p>
        </p:txBody>
      </p:sp>
      <p:sp>
        <p:nvSpPr>
          <p:cNvPr id="144" name="PlaceHolder 2"/>
          <p:cNvSpPr>
            <a:spLocks noGrp="1"/>
          </p:cNvSpPr>
          <p:nvPr>
            <p:ph/>
          </p:nvPr>
        </p:nvSpPr>
        <p:spPr>
          <a:xfrm>
            <a:off x="152280" y="1752480"/>
            <a:ext cx="8762760" cy="5028840"/>
          </a:xfrm>
          <a:prstGeom prst="rect">
            <a:avLst/>
          </a:prstGeom>
          <a:noFill/>
          <a:ln w="0">
            <a:noFill/>
          </a:ln>
        </p:spPr>
        <p:txBody>
          <a:bodyPr lIns="91440" rIns="91440" tIns="45720" bIns="45720" anchor="t">
            <a:normAutofit/>
          </a:bodyPr>
          <a:p>
            <a:pPr indent="0" defTabSz="914400">
              <a:lnSpc>
                <a:spcPct val="107000"/>
              </a:lnSpc>
              <a:spcAft>
                <a:spcPts val="799"/>
              </a:spcAft>
              <a:buNone/>
              <a:tabLst>
                <a:tab algn="l" pos="0"/>
              </a:tabLst>
            </a:pPr>
            <a:endParaRPr b="0" lang="en-US" sz="1800" strike="noStrike" u="none">
              <a:solidFill>
                <a:schemeClr val="dk1">
                  <a:lumMod val="85000"/>
                  <a:lumOff val="15000"/>
                </a:schemeClr>
              </a:solidFill>
              <a:uFillTx/>
              <a:latin typeface="Calibri Light"/>
            </a:endParaRPr>
          </a:p>
          <a:p>
            <a:pPr marL="91440" indent="-91440" defTabSz="914400">
              <a:lnSpc>
                <a:spcPct val="107000"/>
              </a:lnSpc>
              <a:spcAft>
                <a:spcPts val="799"/>
              </a:spcAft>
              <a:buClr>
                <a:srgbClr val="262626"/>
              </a:buClr>
              <a:buFont typeface="Wingdings" charset="2"/>
              <a:buChar char=""/>
              <a:tabLst>
                <a:tab algn="l" pos="0"/>
              </a:tabLst>
            </a:pPr>
            <a:r>
              <a:rPr b="0" lang="en-US" sz="1800" strike="noStrike" u="none">
                <a:solidFill>
                  <a:schemeClr val="dk1">
                    <a:lumMod val="85000"/>
                    <a:lumOff val="15000"/>
                  </a:schemeClr>
                </a:solidFill>
                <a:uFillTx/>
                <a:latin typeface="Times New Roman"/>
                <a:ea typeface="Times New Roman"/>
              </a:rPr>
              <a:t>Title IX: emailed to your HSC account from </a:t>
            </a:r>
            <a:r>
              <a:rPr b="0" lang="en-US" sz="1800" strike="noStrike" u="sng">
                <a:solidFill>
                  <a:schemeClr val="dk1">
                    <a:lumMod val="85000"/>
                    <a:lumOff val="15000"/>
                  </a:schemeClr>
                </a:solidFill>
                <a:uFillTx/>
                <a:latin typeface="Times New Roman"/>
                <a:ea typeface="Calibri Light"/>
                <a:hlinkClick r:id="rId1"/>
              </a:rPr>
              <a:t>complianceeducation@notify.wvu.edu</a:t>
            </a:r>
            <a:r>
              <a:rPr b="0" lang="en-US" sz="1800" strike="noStrike" u="none">
                <a:solidFill>
                  <a:schemeClr val="dk1">
                    <a:lumMod val="85000"/>
                    <a:lumOff val="15000"/>
                  </a:schemeClr>
                </a:solidFill>
                <a:uFillTx/>
                <a:latin typeface="Times New Roman"/>
                <a:ea typeface="Calibri Light"/>
              </a:rPr>
              <a:t> </a:t>
            </a:r>
            <a:endParaRPr b="0" lang="en-US" sz="1800" strike="noStrike" u="none">
              <a:solidFill>
                <a:schemeClr val="dk1">
                  <a:lumMod val="85000"/>
                  <a:lumOff val="15000"/>
                </a:schemeClr>
              </a:solidFill>
              <a:uFillTx/>
              <a:latin typeface="Calibri Light"/>
            </a:endParaRPr>
          </a:p>
          <a:p>
            <a:pPr marL="91440" indent="-91440" defTabSz="914400">
              <a:lnSpc>
                <a:spcPct val="107000"/>
              </a:lnSpc>
              <a:spcAft>
                <a:spcPts val="799"/>
              </a:spcAft>
              <a:buClr>
                <a:srgbClr val="262626"/>
              </a:buClr>
              <a:buFont typeface="Wingdings" charset="2"/>
              <a:buChar char=""/>
              <a:tabLst>
                <a:tab algn="l" pos="0"/>
              </a:tabLst>
            </a:pPr>
            <a:r>
              <a:rPr b="0" lang="en-US" sz="1800" strike="noStrike" u="none">
                <a:solidFill>
                  <a:schemeClr val="dk1">
                    <a:lumMod val="85000"/>
                    <a:lumOff val="15000"/>
                  </a:schemeClr>
                </a:solidFill>
                <a:uFillTx/>
                <a:latin typeface="Times New Roman"/>
                <a:ea typeface="Times New Roman"/>
              </a:rPr>
              <a:t>HIPAA: accessed through </a:t>
            </a:r>
            <a:r>
              <a:rPr b="0" lang="en-US" sz="1800" strike="noStrike" u="sng">
                <a:solidFill>
                  <a:schemeClr val="dk1">
                    <a:lumMod val="85000"/>
                    <a:lumOff val="15000"/>
                  </a:schemeClr>
                </a:solidFill>
                <a:uFillTx/>
                <a:latin typeface="Times New Roman"/>
                <a:ea typeface="Times New Roman"/>
                <a:hlinkClick r:id="rId2"/>
              </a:rPr>
              <a:t>https://sole.hsc.wvu.edu/</a:t>
            </a:r>
            <a:r>
              <a:rPr b="0" lang="en-US" sz="1800" strike="noStrike" u="none">
                <a:solidFill>
                  <a:schemeClr val="dk1">
                    <a:lumMod val="85000"/>
                    <a:lumOff val="15000"/>
                  </a:schemeClr>
                </a:solidFill>
                <a:uFillTx/>
                <a:latin typeface="Times New Roman"/>
                <a:ea typeface="Times New Roman"/>
              </a:rPr>
              <a:t> with Master ID</a:t>
            </a:r>
            <a:endParaRPr b="0" lang="en-US" sz="1800" strike="noStrike" u="none">
              <a:solidFill>
                <a:schemeClr val="dk1">
                  <a:lumMod val="85000"/>
                  <a:lumOff val="15000"/>
                </a:schemeClr>
              </a:solidFill>
              <a:uFillTx/>
              <a:latin typeface="Calibri Light"/>
            </a:endParaRPr>
          </a:p>
          <a:p>
            <a:pPr marL="91440" indent="-91440" defTabSz="914400">
              <a:lnSpc>
                <a:spcPct val="107000"/>
              </a:lnSpc>
              <a:spcAft>
                <a:spcPts val="799"/>
              </a:spcAft>
              <a:buClr>
                <a:srgbClr val="262626"/>
              </a:buClr>
              <a:buFont typeface="Wingdings" charset="2"/>
              <a:buChar char=""/>
              <a:tabLst>
                <a:tab algn="l" pos="0"/>
              </a:tabLst>
            </a:pPr>
            <a:r>
              <a:rPr b="0" lang="en-US" sz="1800" strike="noStrike" u="none">
                <a:solidFill>
                  <a:schemeClr val="dk1">
                    <a:lumMod val="85000"/>
                    <a:lumOff val="15000"/>
                  </a:schemeClr>
                </a:solidFill>
                <a:uFillTx/>
                <a:latin typeface="Times New Roman"/>
                <a:ea typeface="Times New Roman"/>
              </a:rPr>
              <a:t>Cybersecurity Awareness Training: emailed to your HSC account from </a:t>
            </a:r>
            <a:r>
              <a:rPr b="0" lang="en-US" sz="1800" strike="noStrike" u="sng">
                <a:solidFill>
                  <a:schemeClr val="dk1">
                    <a:lumMod val="85000"/>
                    <a:lumOff val="15000"/>
                  </a:schemeClr>
                </a:solidFill>
                <a:uFillTx/>
                <a:latin typeface="Times New Roman"/>
                <a:ea typeface="Times New Roman"/>
                <a:hlinkClick r:id="rId3"/>
              </a:rPr>
              <a:t>notifications@notify.wvu.edu</a:t>
            </a:r>
            <a:r>
              <a:rPr b="0" lang="en-US" sz="1800" strike="noStrike" u="none">
                <a:solidFill>
                  <a:schemeClr val="dk1">
                    <a:lumMod val="85000"/>
                    <a:lumOff val="15000"/>
                  </a:schemeClr>
                </a:solidFill>
                <a:uFillTx/>
                <a:latin typeface="Times New Roman"/>
                <a:ea typeface="Times New Roman"/>
              </a:rPr>
              <a:t> </a:t>
            </a:r>
            <a:endParaRPr b="0" lang="en-US" sz="1800" strike="noStrike" u="none">
              <a:solidFill>
                <a:schemeClr val="dk1">
                  <a:lumMod val="85000"/>
                  <a:lumOff val="15000"/>
                </a:schemeClr>
              </a:solidFill>
              <a:uFillTx/>
              <a:latin typeface="Calibri Light"/>
            </a:endParaRPr>
          </a:p>
          <a:p>
            <a:pPr marL="91440" indent="-91440" defTabSz="914400">
              <a:lnSpc>
                <a:spcPct val="107000"/>
              </a:lnSpc>
              <a:spcAft>
                <a:spcPts val="799"/>
              </a:spcAft>
              <a:buClr>
                <a:srgbClr val="262626"/>
              </a:buClr>
              <a:buFont typeface="Wingdings" charset="2"/>
              <a:buChar char=""/>
              <a:tabLst>
                <a:tab algn="l" pos="0"/>
              </a:tabLst>
            </a:pPr>
            <a:r>
              <a:rPr b="0" lang="en-US" sz="1800" strike="noStrike" u="none">
                <a:solidFill>
                  <a:schemeClr val="dk1">
                    <a:lumMod val="85000"/>
                    <a:lumOff val="15000"/>
                  </a:schemeClr>
                </a:solidFill>
                <a:uFillTx/>
                <a:latin typeface="Times New Roman"/>
                <a:ea typeface="Times New Roman"/>
              </a:rPr>
              <a:t>Background and DMV check: will be sent via email from HIRE RIGHT</a:t>
            </a:r>
            <a:endParaRPr b="0" lang="en-US" sz="1800" strike="noStrike" u="none">
              <a:solidFill>
                <a:schemeClr val="dk1">
                  <a:lumMod val="85000"/>
                  <a:lumOff val="15000"/>
                </a:schemeClr>
              </a:solidFill>
              <a:uFillTx/>
              <a:latin typeface="Calibri Light"/>
            </a:endParaRPr>
          </a:p>
          <a:p>
            <a:pPr marL="91440" indent="-91440" defTabSz="914400">
              <a:lnSpc>
                <a:spcPct val="107000"/>
              </a:lnSpc>
              <a:spcAft>
                <a:spcPts val="799"/>
              </a:spcAft>
              <a:buClr>
                <a:srgbClr val="262626"/>
              </a:buClr>
              <a:buFont typeface="Wingdings" charset="2"/>
              <a:buChar char=""/>
              <a:tabLst>
                <a:tab algn="l" pos="0"/>
              </a:tabLst>
            </a:pPr>
            <a:r>
              <a:rPr b="0" lang="en-US" sz="1800" strike="noStrike" u="none">
                <a:solidFill>
                  <a:schemeClr val="dk1">
                    <a:lumMod val="85000"/>
                    <a:lumOff val="15000"/>
                  </a:schemeClr>
                </a:solidFill>
                <a:uFillTx/>
                <a:latin typeface="Times New Roman"/>
                <a:ea typeface="Calibri Light"/>
              </a:rPr>
              <a:t>CITI: create an account with an email address, training is good for five years</a:t>
            </a:r>
            <a:endParaRPr b="0" lang="en-US" sz="1800" strike="noStrike" u="none">
              <a:solidFill>
                <a:schemeClr val="dk1">
                  <a:lumMod val="85000"/>
                  <a:lumOff val="15000"/>
                </a:schemeClr>
              </a:solidFill>
              <a:uFillTx/>
              <a:latin typeface="Calibri Light"/>
            </a:endParaRPr>
          </a:p>
          <a:p>
            <a:pPr marL="91440" indent="-91440" defTabSz="914400">
              <a:lnSpc>
                <a:spcPct val="107000"/>
              </a:lnSpc>
              <a:spcAft>
                <a:spcPts val="799"/>
              </a:spcAft>
              <a:buClr>
                <a:srgbClr val="262626"/>
              </a:buClr>
              <a:buFont typeface="Wingdings" charset="2"/>
              <a:buChar char=""/>
              <a:tabLst>
                <a:tab algn="l" pos="0"/>
              </a:tabLst>
            </a:pPr>
            <a:r>
              <a:rPr b="0" lang="en-US" sz="1800" strike="noStrike" u="none">
                <a:solidFill>
                  <a:schemeClr val="dk1">
                    <a:lumMod val="85000"/>
                    <a:lumOff val="15000"/>
                  </a:schemeClr>
                </a:solidFill>
                <a:uFillTx/>
                <a:latin typeface="Times New Roman"/>
                <a:ea typeface="Source Sans Pro"/>
              </a:rPr>
              <a:t>If you have questions or concerns, contact the ITS Service Desk at 304-293-4444 or </a:t>
            </a:r>
            <a:r>
              <a:rPr b="0" lang="en-US" sz="1800" strike="noStrike" u="sng">
                <a:solidFill>
                  <a:schemeClr val="dk1">
                    <a:lumMod val="85000"/>
                    <a:lumOff val="15000"/>
                  </a:schemeClr>
                </a:solidFill>
                <a:uFillTx/>
                <a:latin typeface="Times New Roman"/>
                <a:ea typeface="Source Sans Pro"/>
                <a:hlinkClick r:id="rId4"/>
              </a:rPr>
              <a:t>ITSHelp@mail.wvu.edu</a:t>
            </a:r>
            <a:r>
              <a:rPr b="0" lang="en-US" sz="1800" strike="noStrike" u="none">
                <a:solidFill>
                  <a:schemeClr val="dk1">
                    <a:lumMod val="85000"/>
                    <a:lumOff val="15000"/>
                  </a:schemeClr>
                </a:solidFill>
                <a:uFillTx/>
                <a:latin typeface="Times New Roman"/>
                <a:ea typeface="Source Sans Pro"/>
              </a:rPr>
              <a:t>. </a:t>
            </a:r>
            <a:endParaRPr b="0" lang="en-US" sz="1800" strike="noStrike" u="none">
              <a:solidFill>
                <a:schemeClr val="dk1">
                  <a:lumMod val="85000"/>
                  <a:lumOff val="15000"/>
                </a:schemeClr>
              </a:solidFill>
              <a:uFillTx/>
              <a:latin typeface="Calibri Light"/>
            </a:endParaRPr>
          </a:p>
          <a:p>
            <a:pPr indent="0" defTabSz="914400">
              <a:lnSpc>
                <a:spcPct val="107000"/>
              </a:lnSpc>
              <a:spcAft>
                <a:spcPts val="799"/>
              </a:spcAft>
              <a:buNone/>
              <a:tabLst>
                <a:tab algn="l" pos="0"/>
              </a:tabLst>
            </a:pPr>
            <a:endParaRPr b="0" lang="en-US" sz="1800" strike="noStrike" u="none">
              <a:solidFill>
                <a:schemeClr val="dk1">
                  <a:lumMod val="85000"/>
                  <a:lumOff val="15000"/>
                </a:schemeClr>
              </a:solidFill>
              <a:uFillTx/>
              <a:latin typeface="Calibri Light"/>
            </a:endParaRPr>
          </a:p>
          <a:p>
            <a:pPr indent="0" defTabSz="914400">
              <a:lnSpc>
                <a:spcPct val="85000"/>
              </a:lnSpc>
              <a:spcBef>
                <a:spcPts val="1301"/>
              </a:spcBef>
              <a:buNone/>
              <a:tabLst>
                <a:tab algn="l" pos="0"/>
              </a:tabLst>
            </a:pPr>
            <a:endParaRPr b="0" lang="en-US" sz="1800" strike="noStrike" u="none">
              <a:solidFill>
                <a:schemeClr val="dk1">
                  <a:lumMod val="85000"/>
                  <a:lumOff val="15000"/>
                </a:schemeClr>
              </a:solidFill>
              <a:uFillTx/>
              <a:latin typeface="Calibri Light"/>
            </a:endParaRPr>
          </a:p>
        </p:txBody>
      </p:sp>
    </p:spTree>
  </p:cSld>
  <p:transition>
    <p:fade/>
  </p:transition>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PlaceHolder 1"/>
          <p:cNvSpPr>
            <a:spLocks noGrp="1"/>
          </p:cNvSpPr>
          <p:nvPr>
            <p:ph type="title"/>
          </p:nvPr>
        </p:nvSpPr>
        <p:spPr>
          <a:xfrm>
            <a:off x="492840" y="499680"/>
            <a:ext cx="8079120" cy="1657800"/>
          </a:xfrm>
          <a:prstGeom prst="rect">
            <a:avLst/>
          </a:prstGeom>
          <a:noFill/>
          <a:ln w="0">
            <a:noFill/>
          </a:ln>
        </p:spPr>
        <p:txBody>
          <a:bodyPr lIns="91440" rIns="91440" tIns="45720" bIns="45720" anchor="ctr">
            <a:noAutofit/>
          </a:bodyPr>
          <a:p>
            <a:pPr indent="0" defTabSz="914400">
              <a:lnSpc>
                <a:spcPct val="90000"/>
              </a:lnSpc>
              <a:buNone/>
            </a:pPr>
            <a:r>
              <a:rPr b="0" lang="en-US" sz="4800" spc="-119" strike="noStrike" u="none">
                <a:solidFill>
                  <a:schemeClr val="accent1"/>
                </a:solidFill>
                <a:uFillTx/>
                <a:latin typeface="Times New Roman"/>
                <a:ea typeface="Times New Roman"/>
              </a:rPr>
              <a:t>Teacher Travel </a:t>
            </a:r>
            <a:br>
              <a:rPr sz="1800"/>
            </a:br>
            <a:endParaRPr b="0" lang="en-US" sz="4800" strike="noStrike" u="none">
              <a:solidFill>
                <a:schemeClr val="dk1"/>
              </a:solidFill>
              <a:uFillTx/>
              <a:latin typeface="Calibri Light"/>
            </a:endParaRPr>
          </a:p>
        </p:txBody>
      </p:sp>
      <p:sp>
        <p:nvSpPr>
          <p:cNvPr id="146" name="PlaceHolder 2"/>
          <p:cNvSpPr>
            <a:spLocks noGrp="1"/>
          </p:cNvSpPr>
          <p:nvPr>
            <p:ph/>
          </p:nvPr>
        </p:nvSpPr>
        <p:spPr>
          <a:xfrm>
            <a:off x="507240" y="1993320"/>
            <a:ext cx="8065080" cy="3765960"/>
          </a:xfrm>
          <a:prstGeom prst="rect">
            <a:avLst/>
          </a:prstGeom>
          <a:noFill/>
          <a:ln w="0">
            <a:noFill/>
          </a:ln>
        </p:spPr>
        <p:txBody>
          <a:bodyPr lIns="91440" rIns="91440" tIns="45720" bIns="45720" anchor="t">
            <a:noAutofit/>
          </a:bodyPr>
          <a:p>
            <a:pPr marL="91440" indent="-91440" defTabSz="914400">
              <a:lnSpc>
                <a:spcPct val="85000"/>
              </a:lnSpc>
              <a:spcBef>
                <a:spcPts val="1301"/>
              </a:spcBef>
              <a:buClr>
                <a:srgbClr val="262626"/>
              </a:buClr>
              <a:buFont typeface="Arial"/>
              <a:buChar char=" "/>
            </a:pPr>
            <a:r>
              <a:rPr b="0" lang="en-US" sz="1800" strike="noStrike" u="none">
                <a:solidFill>
                  <a:schemeClr val="dk1">
                    <a:lumMod val="85000"/>
                    <a:lumOff val="15000"/>
                  </a:schemeClr>
                </a:solidFill>
                <a:uFillTx/>
                <a:latin typeface="Times New Roman"/>
                <a:ea typeface="Times New Roman"/>
              </a:rPr>
              <a:t>Click the link to access more information on how to submit travel for HSTA related events as well as videos that will walk you through the process. </a:t>
            </a:r>
            <a:r>
              <a:rPr b="0" lang="en-US" sz="1800" strike="noStrike" u="sng">
                <a:solidFill>
                  <a:srgbClr val="2370cd"/>
                </a:solidFill>
                <a:uFillTx/>
                <a:latin typeface="Times New Roman"/>
                <a:ea typeface="Times New Roman"/>
                <a:hlinkClick r:id="rId1"/>
              </a:rPr>
              <a:t>HSC Account and Mileage Information</a:t>
            </a:r>
            <a:r>
              <a:rPr b="0" lang="en-US" sz="1800" strike="noStrike" u="none">
                <a:solidFill>
                  <a:schemeClr val="dk1">
                    <a:lumMod val="85000"/>
                    <a:lumOff val="15000"/>
                  </a:schemeClr>
                </a:solidFill>
                <a:uFillTx/>
                <a:latin typeface="Times New Roman"/>
                <a:ea typeface="Times New Roman"/>
              </a:rPr>
              <a:t>. </a:t>
            </a:r>
            <a:endParaRPr b="0" lang="en-US" sz="1800" strike="noStrike" u="none">
              <a:solidFill>
                <a:schemeClr val="dk1">
                  <a:lumMod val="85000"/>
                  <a:lumOff val="15000"/>
                </a:schemeClr>
              </a:solidFill>
              <a:uFillTx/>
              <a:latin typeface="Calibri Light"/>
            </a:endParaRPr>
          </a:p>
          <a:p>
            <a:pPr indent="0" defTabSz="914400">
              <a:lnSpc>
                <a:spcPct val="85000"/>
              </a:lnSpc>
              <a:spcBef>
                <a:spcPts val="1301"/>
              </a:spcBef>
              <a:buNone/>
            </a:pPr>
            <a:endParaRPr b="0" lang="en-US" sz="2400" strike="noStrike" u="none">
              <a:solidFill>
                <a:schemeClr val="dk1">
                  <a:lumMod val="85000"/>
                  <a:lumOff val="15000"/>
                </a:schemeClr>
              </a:solidFill>
              <a:uFillTx/>
              <a:latin typeface="Calibri Light"/>
            </a:endParaRPr>
          </a:p>
        </p:txBody>
      </p:sp>
    </p:spTree>
  </p:cSld>
  <p:transition>
    <p:fade/>
  </p:transition>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PlaceHolder 1"/>
          <p:cNvSpPr>
            <a:spLocks noGrp="1"/>
          </p:cNvSpPr>
          <p:nvPr>
            <p:ph type="title"/>
          </p:nvPr>
        </p:nvSpPr>
        <p:spPr>
          <a:xfrm>
            <a:off x="492840" y="499680"/>
            <a:ext cx="8079120" cy="1657800"/>
          </a:xfrm>
          <a:prstGeom prst="rect">
            <a:avLst/>
          </a:prstGeom>
          <a:noFill/>
          <a:ln w="0">
            <a:noFill/>
          </a:ln>
        </p:spPr>
        <p:txBody>
          <a:bodyPr lIns="91440" rIns="91440" tIns="45720" bIns="45720" anchor="ctr">
            <a:noAutofit/>
          </a:bodyPr>
          <a:p>
            <a:pPr indent="0" defTabSz="914400">
              <a:lnSpc>
                <a:spcPct val="90000"/>
              </a:lnSpc>
              <a:buNone/>
            </a:pPr>
            <a:r>
              <a:rPr b="0" lang="en-US" sz="4800" spc="-119" strike="noStrike" u="none">
                <a:solidFill>
                  <a:schemeClr val="accent1"/>
                </a:solidFill>
                <a:uFillTx/>
                <a:latin typeface="Times New Roman"/>
                <a:ea typeface="Times New Roman"/>
              </a:rPr>
              <a:t>Teacher Evaluations</a:t>
            </a:r>
            <a:br>
              <a:rPr sz="1800"/>
            </a:br>
            <a:endParaRPr b="0" lang="en-US" sz="4800" strike="noStrike" u="none">
              <a:solidFill>
                <a:schemeClr val="dk1"/>
              </a:solidFill>
              <a:uFillTx/>
              <a:latin typeface="Calibri Light"/>
            </a:endParaRPr>
          </a:p>
        </p:txBody>
      </p:sp>
      <p:sp>
        <p:nvSpPr>
          <p:cNvPr id="148" name="PlaceHolder 2"/>
          <p:cNvSpPr>
            <a:spLocks noGrp="1"/>
          </p:cNvSpPr>
          <p:nvPr>
            <p:ph/>
          </p:nvPr>
        </p:nvSpPr>
        <p:spPr>
          <a:xfrm>
            <a:off x="97200" y="1470600"/>
            <a:ext cx="8926200" cy="5241960"/>
          </a:xfrm>
          <a:prstGeom prst="rect">
            <a:avLst/>
          </a:prstGeom>
          <a:noFill/>
          <a:ln w="0">
            <a:noFill/>
          </a:ln>
        </p:spPr>
        <p:txBody>
          <a:bodyPr lIns="91440" rIns="91440" tIns="45720" bIns="45720" anchor="t">
            <a:noAutofit/>
          </a:bodyPr>
          <a:p>
            <a:pPr marL="343080" indent="-343080" defTabSz="914400">
              <a:lnSpc>
                <a:spcPct val="107000"/>
              </a:lnSpc>
              <a:buClr>
                <a:srgbClr val="000000"/>
              </a:buClr>
              <a:buFont typeface="Arial"/>
              <a:buChar char="●"/>
            </a:pPr>
            <a:r>
              <a:rPr b="0" lang="en-US" sz="2000" strike="noStrike" u="none">
                <a:solidFill>
                  <a:srgbClr val="000000"/>
                </a:solidFill>
                <a:uFillTx/>
                <a:latin typeface="Noto Sans Symbols"/>
                <a:ea typeface="Noto Sans Symbols"/>
              </a:rPr>
              <a:t>Teacher evaluations were sidelined during COVID. We are working on updating the evaluation. Spring 2025 will serve as a baseline year.</a:t>
            </a:r>
            <a:endParaRPr b="0" lang="en-US" sz="2000" strike="noStrike" u="none">
              <a:solidFill>
                <a:schemeClr val="dk1">
                  <a:lumMod val="85000"/>
                  <a:lumOff val="15000"/>
                </a:schemeClr>
              </a:solidFill>
              <a:uFillTx/>
              <a:latin typeface="Calibri Light"/>
            </a:endParaRPr>
          </a:p>
          <a:p>
            <a:pPr marL="343080" indent="-343080" defTabSz="914400">
              <a:lnSpc>
                <a:spcPct val="107000"/>
              </a:lnSpc>
              <a:buClr>
                <a:srgbClr val="000000"/>
              </a:buClr>
              <a:buFont typeface="Arial"/>
              <a:buChar char="●"/>
            </a:pPr>
            <a:r>
              <a:rPr b="0" lang="en-US" sz="2000" strike="noStrike" u="none">
                <a:solidFill>
                  <a:srgbClr val="000000"/>
                </a:solidFill>
                <a:uFillTx/>
                <a:latin typeface="Noto Sans Symbols"/>
                <a:ea typeface="Noto Sans Symbols"/>
              </a:rPr>
              <a:t>General Overview</a:t>
            </a:r>
            <a:endParaRPr b="0" lang="en-US" sz="2000" strike="noStrike" u="none">
              <a:solidFill>
                <a:schemeClr val="dk1">
                  <a:lumMod val="85000"/>
                  <a:lumOff val="15000"/>
                </a:schemeClr>
              </a:solidFill>
              <a:uFillTx/>
              <a:latin typeface="Calibri Light"/>
            </a:endParaRPr>
          </a:p>
          <a:p>
            <a:pPr lvl="1" marL="525960" indent="-343080" defTabSz="914400">
              <a:lnSpc>
                <a:spcPct val="107000"/>
              </a:lnSpc>
              <a:buClr>
                <a:srgbClr val="000000"/>
              </a:buClr>
              <a:buFont typeface="Courier New"/>
              <a:buChar char="o"/>
            </a:pPr>
            <a:r>
              <a:rPr b="0" lang="en-US" sz="2000" strike="noStrike" u="none">
                <a:solidFill>
                  <a:srgbClr val="000000"/>
                </a:solidFill>
                <a:uFillTx/>
                <a:latin typeface="Noto Sans Symbols"/>
                <a:ea typeface="Noto Sans Symbols"/>
              </a:rPr>
              <a:t>Each FSC will send a copy of the self-evaluation to each teacher to complete.</a:t>
            </a:r>
            <a:endParaRPr b="0" i="1" lang="en-US" sz="2000" strike="noStrike" u="none">
              <a:solidFill>
                <a:schemeClr val="dk1">
                  <a:lumMod val="85000"/>
                  <a:lumOff val="15000"/>
                </a:schemeClr>
              </a:solidFill>
              <a:uFillTx/>
              <a:latin typeface="Calibri Light"/>
            </a:endParaRPr>
          </a:p>
          <a:p>
            <a:pPr lvl="1" marL="525960" indent="-343080" defTabSz="914400">
              <a:lnSpc>
                <a:spcPct val="107000"/>
              </a:lnSpc>
              <a:buClr>
                <a:srgbClr val="000000"/>
              </a:buClr>
              <a:buFont typeface="Courier New"/>
              <a:buChar char="o"/>
            </a:pPr>
            <a:r>
              <a:rPr b="0" lang="en-US" sz="2000" strike="noStrike" u="none">
                <a:solidFill>
                  <a:srgbClr val="000000"/>
                </a:solidFill>
                <a:uFillTx/>
                <a:latin typeface="Noto Sans Symbols"/>
                <a:ea typeface="Noto Sans Symbols"/>
              </a:rPr>
              <a:t>Teachers are asked to return the completed self-evaluation to the field site prior to their evaluation meeting with the local board and to bring a copy with them. </a:t>
            </a:r>
            <a:endParaRPr b="0" i="1" lang="en-US" sz="2000" strike="noStrike" u="none">
              <a:solidFill>
                <a:schemeClr val="dk1">
                  <a:lumMod val="85000"/>
                  <a:lumOff val="15000"/>
                </a:schemeClr>
              </a:solidFill>
              <a:uFillTx/>
              <a:latin typeface="Calibri Light"/>
            </a:endParaRPr>
          </a:p>
          <a:p>
            <a:pPr lvl="1" marL="525960" indent="-343080" defTabSz="914400">
              <a:lnSpc>
                <a:spcPct val="107000"/>
              </a:lnSpc>
              <a:buClr>
                <a:srgbClr val="000000"/>
              </a:buClr>
              <a:buFont typeface="Courier New"/>
              <a:buChar char="o"/>
            </a:pPr>
            <a:r>
              <a:rPr b="0" lang="en-US" sz="2000" strike="noStrike" u="none">
                <a:solidFill>
                  <a:srgbClr val="000000"/>
                </a:solidFill>
                <a:uFillTx/>
                <a:latin typeface="Noto Sans Symbols"/>
                <a:ea typeface="Noto Sans Symbols"/>
              </a:rPr>
              <a:t>The local board members and FSC will use the self-assessment and complete their assessment with the teacher. This is a time for discussion and planning.    </a:t>
            </a:r>
            <a:endParaRPr b="0" i="1" lang="en-US" sz="2000" strike="noStrike" u="none">
              <a:solidFill>
                <a:schemeClr val="dk1">
                  <a:lumMod val="85000"/>
                  <a:lumOff val="15000"/>
                </a:schemeClr>
              </a:solidFill>
              <a:uFillTx/>
              <a:latin typeface="Calibri Light"/>
            </a:endParaRPr>
          </a:p>
          <a:p>
            <a:pPr lvl="1" marL="525960" indent="-343080" defTabSz="914400">
              <a:lnSpc>
                <a:spcPct val="107000"/>
              </a:lnSpc>
              <a:buClr>
                <a:srgbClr val="000000"/>
              </a:buClr>
              <a:buFont typeface="Courier New"/>
              <a:buChar char="o"/>
            </a:pPr>
            <a:r>
              <a:rPr b="0" lang="en-US" sz="2000" strike="noStrike" u="none">
                <a:solidFill>
                  <a:srgbClr val="000000"/>
                </a:solidFill>
                <a:uFillTx/>
                <a:latin typeface="Noto Sans Symbols"/>
                <a:ea typeface="Noto Sans Symbols"/>
              </a:rPr>
              <a:t>Veteran teachers with more than 3 years of experience will be evaluated every three years.</a:t>
            </a:r>
            <a:endParaRPr b="0" i="1" lang="en-US" sz="2000" strike="noStrike" u="none">
              <a:solidFill>
                <a:schemeClr val="dk1">
                  <a:lumMod val="85000"/>
                  <a:lumOff val="15000"/>
                </a:schemeClr>
              </a:solidFill>
              <a:uFillTx/>
              <a:latin typeface="Calibri Light"/>
            </a:endParaRPr>
          </a:p>
          <a:p>
            <a:pPr lvl="1" marL="525960" indent="-343080" defTabSz="914400">
              <a:lnSpc>
                <a:spcPct val="107000"/>
              </a:lnSpc>
              <a:buClr>
                <a:srgbClr val="000000"/>
              </a:buClr>
              <a:buFont typeface="Courier New"/>
              <a:buChar char="o"/>
            </a:pPr>
            <a:r>
              <a:rPr b="0" lang="en-US" sz="2000" strike="noStrike" u="none">
                <a:solidFill>
                  <a:srgbClr val="000000"/>
                </a:solidFill>
                <a:uFillTx/>
                <a:latin typeface="Noto Sans Symbols"/>
                <a:ea typeface="Noto Sans Symbols"/>
              </a:rPr>
              <a:t>Teachers with less than 3 years of experience will be evaluated yearly until such time they reach veteran status.  </a:t>
            </a:r>
            <a:endParaRPr b="0" i="1" lang="en-US" sz="2000" strike="noStrike" u="none">
              <a:solidFill>
                <a:schemeClr val="dk1">
                  <a:lumMod val="85000"/>
                  <a:lumOff val="15000"/>
                </a:schemeClr>
              </a:solidFill>
              <a:uFillTx/>
              <a:latin typeface="Calibri Light"/>
            </a:endParaRPr>
          </a:p>
          <a:p>
            <a:pPr indent="0" defTabSz="914400">
              <a:lnSpc>
                <a:spcPct val="85000"/>
              </a:lnSpc>
              <a:spcBef>
                <a:spcPts val="1301"/>
              </a:spcBef>
              <a:buNone/>
            </a:pPr>
            <a:endParaRPr b="0" lang="en-US" sz="2400" strike="noStrike" u="none">
              <a:solidFill>
                <a:schemeClr val="dk1">
                  <a:lumMod val="85000"/>
                  <a:lumOff val="15000"/>
                </a:schemeClr>
              </a:solidFill>
              <a:uFillTx/>
              <a:latin typeface="Calibri Light"/>
            </a:endParaRPr>
          </a:p>
        </p:txBody>
      </p:sp>
    </p:spTree>
  </p:cSld>
  <p:transition>
    <p:fade/>
  </p:transition>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PlaceHolder 1"/>
          <p:cNvSpPr>
            <a:spLocks noGrp="1"/>
          </p:cNvSpPr>
          <p:nvPr>
            <p:ph type="title"/>
          </p:nvPr>
        </p:nvSpPr>
        <p:spPr>
          <a:xfrm>
            <a:off x="492840" y="499680"/>
            <a:ext cx="8079120" cy="1657800"/>
          </a:xfrm>
          <a:prstGeom prst="rect">
            <a:avLst/>
          </a:prstGeom>
          <a:noFill/>
          <a:ln w="0">
            <a:noFill/>
          </a:ln>
        </p:spPr>
        <p:txBody>
          <a:bodyPr lIns="91440" rIns="91440" tIns="45720" bIns="45720" anchor="ctr">
            <a:noAutofit/>
          </a:bodyPr>
          <a:p>
            <a:pPr indent="0" defTabSz="914400">
              <a:lnSpc>
                <a:spcPct val="90000"/>
              </a:lnSpc>
              <a:buNone/>
            </a:pPr>
            <a:r>
              <a:rPr b="0" lang="en-US" sz="4800" spc="-119" strike="noStrike" u="none">
                <a:solidFill>
                  <a:schemeClr val="accent1"/>
                </a:solidFill>
                <a:uFillTx/>
                <a:latin typeface="Calibri Light"/>
              </a:rPr>
              <a:t>Final Symposium Deadlines</a:t>
            </a:r>
            <a:endParaRPr b="0" lang="en-US" sz="4800" strike="noStrike" u="none">
              <a:solidFill>
                <a:schemeClr val="dk1"/>
              </a:solidFill>
              <a:uFillTx/>
              <a:latin typeface="Calibri Light"/>
            </a:endParaRPr>
          </a:p>
        </p:txBody>
      </p:sp>
      <p:sp>
        <p:nvSpPr>
          <p:cNvPr id="150" name="PlaceHolder 2"/>
          <p:cNvSpPr>
            <a:spLocks noGrp="1"/>
          </p:cNvSpPr>
          <p:nvPr>
            <p:ph/>
          </p:nvPr>
        </p:nvSpPr>
        <p:spPr>
          <a:xfrm>
            <a:off x="507240" y="1993320"/>
            <a:ext cx="8065080" cy="3765960"/>
          </a:xfrm>
          <a:prstGeom prst="rect">
            <a:avLst/>
          </a:prstGeom>
          <a:noFill/>
          <a:ln w="0">
            <a:noFill/>
          </a:ln>
        </p:spPr>
        <p:txBody>
          <a:bodyPr lIns="91440" rIns="91440" tIns="45720" bIns="45720" anchor="t">
            <a:normAutofit fontScale="85000" lnSpcReduction="19999"/>
          </a:bodyPr>
          <a:p>
            <a:pPr marL="91440" indent="-91440" defTabSz="914400">
              <a:lnSpc>
                <a:spcPct val="85000"/>
              </a:lnSpc>
              <a:spcBef>
                <a:spcPts val="1301"/>
              </a:spcBef>
              <a:buClr>
                <a:srgbClr val="262626"/>
              </a:buClr>
              <a:buFont typeface="Arial"/>
              <a:buChar char=" "/>
            </a:pPr>
            <a:r>
              <a:rPr b="0" lang="en-US" sz="2400" strike="noStrike" u="none">
                <a:solidFill>
                  <a:schemeClr val="dk1">
                    <a:lumMod val="85000"/>
                    <a:lumOff val="15000"/>
                  </a:schemeClr>
                </a:solidFill>
                <a:uFillTx/>
                <a:latin typeface="Calibri Light"/>
              </a:rPr>
              <a:t>Final presentation will be submitted to REDCap by April 25, 2025 5PM.</a:t>
            </a:r>
            <a:endParaRPr b="0" lang="en-US" sz="2400" strike="noStrike" u="none">
              <a:solidFill>
                <a:schemeClr val="dk1">
                  <a:lumMod val="85000"/>
                  <a:lumOff val="15000"/>
                </a:schemeClr>
              </a:solidFill>
              <a:uFillTx/>
              <a:latin typeface="Calibri Light"/>
            </a:endParaRPr>
          </a:p>
          <a:p>
            <a:pPr indent="0" defTabSz="914400">
              <a:lnSpc>
                <a:spcPct val="85000"/>
              </a:lnSpc>
              <a:spcBef>
                <a:spcPts val="1301"/>
              </a:spcBef>
              <a:buNone/>
            </a:pPr>
            <a:endParaRPr b="0" lang="en-US" sz="2400" strike="noStrike" u="none">
              <a:solidFill>
                <a:schemeClr val="dk1">
                  <a:lumMod val="85000"/>
                  <a:lumOff val="15000"/>
                </a:schemeClr>
              </a:solidFill>
              <a:uFillTx/>
              <a:latin typeface="Calibri Light"/>
            </a:endParaRPr>
          </a:p>
          <a:p>
            <a:pPr marL="91440" indent="-91440" defTabSz="914400">
              <a:lnSpc>
                <a:spcPct val="85000"/>
              </a:lnSpc>
              <a:spcBef>
                <a:spcPts val="1301"/>
              </a:spcBef>
              <a:buClr>
                <a:srgbClr val="262626"/>
              </a:buClr>
              <a:buFont typeface="Arial"/>
              <a:buChar char=" "/>
            </a:pPr>
            <a:r>
              <a:rPr b="0" lang="en-US" sz="2400" strike="noStrike" u="none">
                <a:solidFill>
                  <a:schemeClr val="dk1">
                    <a:lumMod val="85000"/>
                    <a:lumOff val="15000"/>
                  </a:schemeClr>
                </a:solidFill>
                <a:uFillTx/>
                <a:latin typeface="Calibri Light"/>
              </a:rPr>
              <a:t>Final presentation must be submitted to REDCap on or before April 25, 2025 5PM.  REDCap will send you a link to upload your project. All students will submit their project to REDCap, i.e., if you work in a group each group member will submit to REDCap via their email.</a:t>
            </a:r>
            <a:endParaRPr b="0" lang="en-US" sz="2400" strike="noStrike" u="none">
              <a:solidFill>
                <a:schemeClr val="dk1">
                  <a:lumMod val="85000"/>
                  <a:lumOff val="15000"/>
                </a:schemeClr>
              </a:solidFill>
              <a:uFillTx/>
              <a:latin typeface="Calibri Light"/>
            </a:endParaRPr>
          </a:p>
          <a:p>
            <a:pPr indent="0" defTabSz="914400">
              <a:lnSpc>
                <a:spcPct val="85000"/>
              </a:lnSpc>
              <a:spcBef>
                <a:spcPts val="1301"/>
              </a:spcBef>
              <a:buNone/>
            </a:pPr>
            <a:endParaRPr b="0" lang="en-US" sz="2400" strike="noStrike" u="none">
              <a:solidFill>
                <a:schemeClr val="dk1">
                  <a:lumMod val="85000"/>
                  <a:lumOff val="15000"/>
                </a:schemeClr>
              </a:solidFill>
              <a:uFillTx/>
              <a:latin typeface="Calibri Light"/>
            </a:endParaRPr>
          </a:p>
          <a:p>
            <a:pPr marL="91440" indent="-91440" defTabSz="914400">
              <a:lnSpc>
                <a:spcPct val="85000"/>
              </a:lnSpc>
              <a:spcBef>
                <a:spcPts val="1301"/>
              </a:spcBef>
              <a:buClr>
                <a:srgbClr val="262626"/>
              </a:buClr>
              <a:buFont typeface="Arial"/>
              <a:buChar char=" "/>
            </a:pPr>
            <a:r>
              <a:rPr b="0" lang="en-US" sz="2400" strike="noStrike" u="none">
                <a:solidFill>
                  <a:schemeClr val="dk1">
                    <a:lumMod val="85000"/>
                    <a:lumOff val="15000"/>
                  </a:schemeClr>
                </a:solidFill>
                <a:uFillTx/>
                <a:latin typeface="Calibri Light"/>
              </a:rPr>
              <a:t>Presentations will be pre-loaded and ready to go on the day of symposium, so it is very important you submit your final project on or before April 25, 2025 5PM.  </a:t>
            </a:r>
            <a:endParaRPr b="0" lang="en-US" sz="2400" strike="noStrike" u="none">
              <a:solidFill>
                <a:schemeClr val="dk1">
                  <a:lumMod val="85000"/>
                  <a:lumOff val="15000"/>
                </a:schemeClr>
              </a:solidFill>
              <a:uFillTx/>
              <a:latin typeface="Calibri Light"/>
            </a:endParaRPr>
          </a:p>
          <a:p>
            <a:pPr indent="0" defTabSz="914400">
              <a:lnSpc>
                <a:spcPct val="85000"/>
              </a:lnSpc>
              <a:spcBef>
                <a:spcPts val="1301"/>
              </a:spcBef>
              <a:buNone/>
            </a:pPr>
            <a:endParaRPr b="0" lang="en-US" sz="2400" strike="noStrike" u="none">
              <a:solidFill>
                <a:schemeClr val="dk1">
                  <a:lumMod val="85000"/>
                  <a:lumOff val="15000"/>
                </a:schemeClr>
              </a:solidFill>
              <a:uFillTx/>
              <a:latin typeface="Calibri Light"/>
            </a:endParaRPr>
          </a:p>
          <a:p>
            <a:pPr marL="91440" indent="-91440" defTabSz="914400">
              <a:lnSpc>
                <a:spcPct val="85000"/>
              </a:lnSpc>
              <a:spcBef>
                <a:spcPts val="1301"/>
              </a:spcBef>
              <a:buClr>
                <a:srgbClr val="262626"/>
              </a:buClr>
              <a:buFont typeface="Arial"/>
              <a:buChar char=" "/>
            </a:pPr>
            <a:r>
              <a:rPr b="0" lang="en-US" sz="2400" strike="noStrike" u="none">
                <a:solidFill>
                  <a:schemeClr val="dk1">
                    <a:lumMod val="85000"/>
                    <a:lumOff val="15000"/>
                  </a:schemeClr>
                </a:solidFill>
                <a:uFillTx/>
                <a:latin typeface="Calibri Light"/>
              </a:rPr>
              <a:t>If you fail to submit on time, you will not be able to present at the Symposium and will need to speak with your LGB. </a:t>
            </a:r>
            <a:endParaRPr b="0" lang="en-US" sz="2400" strike="noStrike" u="none">
              <a:solidFill>
                <a:schemeClr val="dk1">
                  <a:lumMod val="85000"/>
                  <a:lumOff val="15000"/>
                </a:schemeClr>
              </a:solidFill>
              <a:uFillTx/>
              <a:latin typeface="Calibri Light"/>
            </a:endParaRPr>
          </a:p>
          <a:p>
            <a:pPr indent="0" defTabSz="914400">
              <a:lnSpc>
                <a:spcPct val="85000"/>
              </a:lnSpc>
              <a:spcBef>
                <a:spcPts val="1301"/>
              </a:spcBef>
              <a:buNone/>
            </a:pPr>
            <a:endParaRPr b="0" lang="en-US" sz="2400" strike="noStrike" u="none">
              <a:solidFill>
                <a:schemeClr val="dk1">
                  <a:lumMod val="85000"/>
                  <a:lumOff val="15000"/>
                </a:schemeClr>
              </a:solidFill>
              <a:uFillTx/>
              <a:latin typeface="Calibri Light"/>
            </a:endParaRPr>
          </a:p>
          <a:p>
            <a:pPr indent="0" defTabSz="914400">
              <a:lnSpc>
                <a:spcPct val="85000"/>
              </a:lnSpc>
              <a:spcBef>
                <a:spcPts val="1301"/>
              </a:spcBef>
              <a:buNone/>
            </a:pPr>
            <a:endParaRPr b="0" lang="en-US" sz="2400" strike="noStrike" u="none">
              <a:solidFill>
                <a:schemeClr val="dk1">
                  <a:lumMod val="85000"/>
                  <a:lumOff val="15000"/>
                </a:schemeClr>
              </a:solidFill>
              <a:uFillTx/>
              <a:latin typeface="Calibri Light"/>
            </a:endParaRPr>
          </a:p>
        </p:txBody>
      </p:sp>
    </p:spTree>
  </p:cSld>
  <p:transition>
    <p:fade/>
  </p:transition>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PlaceHolder 1"/>
          <p:cNvSpPr>
            <a:spLocks noGrp="1"/>
          </p:cNvSpPr>
          <p:nvPr>
            <p:ph type="title"/>
          </p:nvPr>
        </p:nvSpPr>
        <p:spPr>
          <a:xfrm>
            <a:off x="492840" y="499680"/>
            <a:ext cx="8079120" cy="1657800"/>
          </a:xfrm>
          <a:prstGeom prst="rect">
            <a:avLst/>
          </a:prstGeom>
          <a:noFill/>
          <a:ln w="0">
            <a:noFill/>
          </a:ln>
        </p:spPr>
        <p:txBody>
          <a:bodyPr lIns="91440" rIns="91440" tIns="45720" bIns="45720" anchor="ctr">
            <a:noAutofit/>
          </a:bodyPr>
          <a:p>
            <a:pPr indent="0" defTabSz="914400">
              <a:lnSpc>
                <a:spcPct val="90000"/>
              </a:lnSpc>
              <a:buNone/>
            </a:pPr>
            <a:r>
              <a:rPr b="0" lang="en-US" sz="4800" spc="-119" strike="noStrike" u="none">
                <a:solidFill>
                  <a:schemeClr val="accent1"/>
                </a:solidFill>
                <a:uFillTx/>
                <a:latin typeface="Calibri Light"/>
              </a:rPr>
              <a:t>How to submit final project</a:t>
            </a:r>
            <a:endParaRPr b="0" lang="en-US" sz="4800" strike="noStrike" u="none">
              <a:solidFill>
                <a:schemeClr val="dk1"/>
              </a:solidFill>
              <a:uFillTx/>
              <a:latin typeface="Calibri Light"/>
            </a:endParaRPr>
          </a:p>
        </p:txBody>
      </p:sp>
      <p:sp>
        <p:nvSpPr>
          <p:cNvPr id="152" name="PlaceHolder 2"/>
          <p:cNvSpPr>
            <a:spLocks noGrp="1"/>
          </p:cNvSpPr>
          <p:nvPr>
            <p:ph/>
          </p:nvPr>
        </p:nvSpPr>
        <p:spPr>
          <a:xfrm>
            <a:off x="507240" y="1993320"/>
            <a:ext cx="8065080" cy="3765960"/>
          </a:xfrm>
          <a:prstGeom prst="rect">
            <a:avLst/>
          </a:prstGeom>
          <a:noFill/>
          <a:ln w="0">
            <a:noFill/>
          </a:ln>
        </p:spPr>
        <p:txBody>
          <a:bodyPr lIns="91440" rIns="91440" tIns="45720" bIns="45720" anchor="t">
            <a:noAutofit/>
          </a:bodyPr>
          <a:p>
            <a:pPr marL="91440" indent="-91440" defTabSz="914400">
              <a:lnSpc>
                <a:spcPct val="85000"/>
              </a:lnSpc>
              <a:spcBef>
                <a:spcPts val="1301"/>
              </a:spcBef>
              <a:buClr>
                <a:srgbClr val="262626"/>
              </a:buClr>
              <a:buFont typeface="Arial"/>
              <a:buChar char=" "/>
            </a:pPr>
            <a:r>
              <a:rPr b="0" lang="en-US" sz="2400" strike="noStrike" u="none">
                <a:solidFill>
                  <a:schemeClr val="dk1">
                    <a:lumMod val="85000"/>
                    <a:lumOff val="15000"/>
                  </a:schemeClr>
                </a:solidFill>
                <a:uFillTx/>
                <a:latin typeface="Calibri Light"/>
              </a:rPr>
              <a:t>Each student will get an email like the one below. It will ask them to upload their final presentation.</a:t>
            </a:r>
            <a:endParaRPr b="0" lang="en-US" sz="2400" strike="noStrike" u="none">
              <a:solidFill>
                <a:schemeClr val="dk1">
                  <a:lumMod val="85000"/>
                  <a:lumOff val="15000"/>
                </a:schemeClr>
              </a:solidFill>
              <a:uFillTx/>
              <a:latin typeface="Calibri Light"/>
            </a:endParaRPr>
          </a:p>
          <a:p>
            <a:pPr marL="91440" indent="-91440" defTabSz="914400">
              <a:lnSpc>
                <a:spcPct val="85000"/>
              </a:lnSpc>
              <a:spcBef>
                <a:spcPts val="1301"/>
              </a:spcBef>
              <a:buClr>
                <a:srgbClr val="262626"/>
              </a:buClr>
              <a:buFont typeface="Arial"/>
              <a:buChar char=" "/>
            </a:pPr>
            <a:r>
              <a:rPr b="0" lang="en-US" sz="2400" strike="noStrike" u="none">
                <a:solidFill>
                  <a:schemeClr val="dk1">
                    <a:lumMod val="85000"/>
                    <a:lumOff val="15000"/>
                  </a:schemeClr>
                </a:solidFill>
                <a:uFillTx/>
                <a:latin typeface="Calibri Light"/>
              </a:rPr>
              <a:t>All students will submit a copy of their final presentation. </a:t>
            </a:r>
            <a:endParaRPr b="0" lang="en-US" sz="2400" strike="noStrike" u="none">
              <a:solidFill>
                <a:schemeClr val="dk1">
                  <a:lumMod val="85000"/>
                  <a:lumOff val="15000"/>
                </a:schemeClr>
              </a:solidFill>
              <a:uFillTx/>
              <a:latin typeface="Calibri Light"/>
            </a:endParaRPr>
          </a:p>
          <a:p>
            <a:pPr marL="91440" indent="-91440" defTabSz="914400">
              <a:lnSpc>
                <a:spcPct val="85000"/>
              </a:lnSpc>
              <a:spcBef>
                <a:spcPts val="1301"/>
              </a:spcBef>
              <a:buClr>
                <a:srgbClr val="262626"/>
              </a:buClr>
              <a:buFont typeface="Arial"/>
              <a:buChar char=" "/>
            </a:pPr>
            <a:r>
              <a:rPr b="0" lang="en-US" sz="2400" strike="noStrike" u="none">
                <a:solidFill>
                  <a:schemeClr val="dk1">
                    <a:lumMod val="85000"/>
                    <a:lumOff val="15000"/>
                  </a:schemeClr>
                </a:solidFill>
                <a:uFillTx/>
                <a:latin typeface="Calibri Light"/>
              </a:rPr>
              <a:t>After they submit the final presentation, they will be asked three AHEC questions. </a:t>
            </a:r>
            <a:endParaRPr b="0" lang="en-US" sz="2400" strike="noStrike" u="none">
              <a:solidFill>
                <a:schemeClr val="dk1">
                  <a:lumMod val="85000"/>
                  <a:lumOff val="15000"/>
                </a:schemeClr>
              </a:solidFill>
              <a:uFillTx/>
              <a:latin typeface="Calibri Light"/>
            </a:endParaRPr>
          </a:p>
        </p:txBody>
      </p:sp>
      <p:pic>
        <p:nvPicPr>
          <p:cNvPr id="153" name="Picture 3" descr="A screenshot of a computer&#10;&#10;Description automatically generated"/>
          <p:cNvPicPr/>
          <p:nvPr/>
        </p:nvPicPr>
        <p:blipFill>
          <a:blip r:embed="rId1"/>
          <a:stretch/>
        </p:blipFill>
        <p:spPr>
          <a:xfrm>
            <a:off x="1447920" y="4248720"/>
            <a:ext cx="6984720" cy="2608920"/>
          </a:xfrm>
          <a:prstGeom prst="rect">
            <a:avLst/>
          </a:prstGeom>
          <a:ln w="0">
            <a:noFill/>
          </a:ln>
        </p:spPr>
      </p:pic>
    </p:spTree>
  </p:cSld>
  <p:transition>
    <p:fade/>
  </p:transition>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PlaceHolder 1"/>
          <p:cNvSpPr>
            <a:spLocks noGrp="1"/>
          </p:cNvSpPr>
          <p:nvPr>
            <p:ph type="title"/>
          </p:nvPr>
        </p:nvSpPr>
        <p:spPr>
          <a:xfrm>
            <a:off x="492840" y="499680"/>
            <a:ext cx="8079120" cy="1657800"/>
          </a:xfrm>
          <a:prstGeom prst="rect">
            <a:avLst/>
          </a:prstGeom>
          <a:noFill/>
          <a:ln w="0">
            <a:noFill/>
          </a:ln>
        </p:spPr>
        <p:txBody>
          <a:bodyPr lIns="91440" rIns="91440" tIns="45720" bIns="45720" anchor="ctr">
            <a:noAutofit/>
          </a:bodyPr>
          <a:p>
            <a:pPr indent="0" defTabSz="914400">
              <a:lnSpc>
                <a:spcPct val="90000"/>
              </a:lnSpc>
              <a:buNone/>
            </a:pPr>
            <a:r>
              <a:rPr b="0" lang="en-US" sz="4800" spc="-119" strike="noStrike" u="none">
                <a:solidFill>
                  <a:schemeClr val="accent1"/>
                </a:solidFill>
                <a:uFillTx/>
                <a:latin typeface="Calibri Light"/>
              </a:rPr>
              <a:t>Symposium</a:t>
            </a:r>
            <a:endParaRPr b="0" lang="en-US" sz="4800" strike="noStrike" u="none">
              <a:solidFill>
                <a:schemeClr val="dk1"/>
              </a:solidFill>
              <a:uFillTx/>
              <a:latin typeface="Calibri Light"/>
            </a:endParaRPr>
          </a:p>
        </p:txBody>
      </p:sp>
      <p:sp>
        <p:nvSpPr>
          <p:cNvPr id="155" name="PlaceHolder 2"/>
          <p:cNvSpPr>
            <a:spLocks noGrp="1"/>
          </p:cNvSpPr>
          <p:nvPr>
            <p:ph/>
          </p:nvPr>
        </p:nvSpPr>
        <p:spPr>
          <a:xfrm>
            <a:off x="507240" y="1993320"/>
            <a:ext cx="8065080" cy="4483080"/>
          </a:xfrm>
          <a:prstGeom prst="rect">
            <a:avLst/>
          </a:prstGeom>
          <a:noFill/>
          <a:ln w="0">
            <a:noFill/>
          </a:ln>
        </p:spPr>
        <p:txBody>
          <a:bodyPr lIns="91440" rIns="91440" tIns="45720" bIns="45720" anchor="t">
            <a:normAutofit/>
          </a:bodyPr>
          <a:p>
            <a:pPr marL="91440" indent="-91440" defTabSz="914400">
              <a:lnSpc>
                <a:spcPct val="85000"/>
              </a:lnSpc>
              <a:spcBef>
                <a:spcPts val="1301"/>
              </a:spcBef>
              <a:buClr>
                <a:srgbClr val="262626"/>
              </a:buClr>
              <a:buFont typeface="Arial"/>
              <a:buChar char=" "/>
            </a:pPr>
            <a:r>
              <a:rPr b="0" lang="en-US" sz="2400" strike="noStrike" u="sng">
                <a:solidFill>
                  <a:schemeClr val="dk1">
                    <a:lumMod val="85000"/>
                    <a:lumOff val="15000"/>
                  </a:schemeClr>
                </a:solidFill>
                <a:uFillTx/>
                <a:latin typeface="Times New Roman"/>
                <a:ea typeface="Times New Roman"/>
              </a:rPr>
              <a:t>April 26</a:t>
            </a:r>
            <a:r>
              <a:rPr b="0" lang="en-US" sz="2400" strike="noStrike" u="sng" baseline="30000">
                <a:solidFill>
                  <a:schemeClr val="dk1">
                    <a:lumMod val="85000"/>
                    <a:lumOff val="15000"/>
                  </a:schemeClr>
                </a:solidFill>
                <a:uFillTx/>
                <a:latin typeface="Times New Roman"/>
                <a:ea typeface="Times New Roman"/>
              </a:rPr>
              <a:t>th</a:t>
            </a:r>
            <a:endParaRPr b="0" lang="en-US" sz="2400" strike="noStrike" u="none">
              <a:solidFill>
                <a:schemeClr val="dk1">
                  <a:lumMod val="85000"/>
                  <a:lumOff val="15000"/>
                </a:schemeClr>
              </a:solidFill>
              <a:uFillTx/>
              <a:latin typeface="Calibri Light"/>
            </a:endParaRPr>
          </a:p>
          <a:p>
            <a:pPr marL="91440" indent="-91440" defTabSz="914400">
              <a:lnSpc>
                <a:spcPct val="85000"/>
              </a:lnSpc>
              <a:spcBef>
                <a:spcPts val="1301"/>
              </a:spcBef>
              <a:buClr>
                <a:srgbClr val="262626"/>
              </a:buClr>
              <a:buFont typeface="Arial"/>
              <a:buChar char=" "/>
            </a:pPr>
            <a:r>
              <a:rPr b="0" lang="en-US" sz="2400" strike="noStrike" u="none">
                <a:solidFill>
                  <a:schemeClr val="dk1">
                    <a:lumMod val="85000"/>
                    <a:lumOff val="15000"/>
                  </a:schemeClr>
                </a:solidFill>
                <a:uFillTx/>
                <a:latin typeface="Times New Roman"/>
                <a:ea typeface="Times New Roman"/>
              </a:rPr>
              <a:t>Southern WV: Kanawha</a:t>
            </a:r>
            <a:r>
              <a:rPr b="0" lang="en-US" sz="1200" strike="noStrike" u="none">
                <a:solidFill>
                  <a:srgbClr val="000000"/>
                </a:solidFill>
                <a:uFillTx/>
                <a:latin typeface="Times New Roman"/>
                <a:ea typeface="Times New Roman"/>
              </a:rPr>
              <a:t> </a:t>
            </a:r>
            <a:r>
              <a:rPr b="0" lang="en-US" sz="2400" strike="noStrike" u="none">
                <a:solidFill>
                  <a:schemeClr val="dk1">
                    <a:lumMod val="85000"/>
                    <a:lumOff val="15000"/>
                  </a:schemeClr>
                </a:solidFill>
                <a:uFillTx/>
                <a:latin typeface="Times New Roman"/>
                <a:ea typeface="Times New Roman"/>
              </a:rPr>
              <a:t>, </a:t>
            </a:r>
            <a:r>
              <a:rPr b="0" lang="en-US" sz="2400" strike="noStrike" u="none">
                <a:solidFill>
                  <a:schemeClr val="dk1"/>
                </a:solidFill>
                <a:uFillTx/>
                <a:latin typeface="Times New Roman"/>
                <a:ea typeface="Times New Roman"/>
              </a:rPr>
              <a:t>Greenbrier</a:t>
            </a:r>
            <a:r>
              <a:rPr b="0" lang="en-US" sz="2400" strike="noStrike" u="none">
                <a:solidFill>
                  <a:schemeClr val="dk1">
                    <a:lumMod val="85000"/>
                    <a:lumOff val="15000"/>
                  </a:schemeClr>
                </a:solidFill>
                <a:uFillTx/>
                <a:latin typeface="Times New Roman"/>
                <a:ea typeface="Times New Roman"/>
              </a:rPr>
              <a:t>/Fayette, Raleigh/Mercer, Mingo/Logan, McDowell, Cabell/Lincoln/Boone</a:t>
            </a:r>
            <a:endParaRPr b="0" lang="en-US" sz="2400" strike="noStrike" u="none">
              <a:solidFill>
                <a:schemeClr val="dk1">
                  <a:lumMod val="85000"/>
                  <a:lumOff val="15000"/>
                </a:schemeClr>
              </a:solidFill>
              <a:uFillTx/>
              <a:latin typeface="Calibri Light"/>
            </a:endParaRPr>
          </a:p>
          <a:p>
            <a:pPr marL="91440" indent="-91440" defTabSz="914400">
              <a:lnSpc>
                <a:spcPct val="85000"/>
              </a:lnSpc>
              <a:spcBef>
                <a:spcPts val="1301"/>
              </a:spcBef>
              <a:buClr>
                <a:srgbClr val="262626"/>
              </a:buClr>
              <a:buFont typeface="Arial"/>
              <a:buChar char=" "/>
            </a:pPr>
            <a:r>
              <a:rPr b="0" lang="en-US" sz="2400" strike="noStrike" u="sng">
                <a:solidFill>
                  <a:schemeClr val="dk1">
                    <a:lumMod val="85000"/>
                    <a:lumOff val="15000"/>
                  </a:schemeClr>
                </a:solidFill>
                <a:uFillTx/>
                <a:latin typeface="Times New Roman"/>
                <a:ea typeface="Times New Roman"/>
              </a:rPr>
              <a:t>May 3</a:t>
            </a:r>
            <a:r>
              <a:rPr b="0" lang="en-US" sz="2400" strike="noStrike" u="sng" baseline="30000">
                <a:solidFill>
                  <a:schemeClr val="dk1">
                    <a:lumMod val="85000"/>
                    <a:lumOff val="15000"/>
                  </a:schemeClr>
                </a:solidFill>
                <a:uFillTx/>
                <a:latin typeface="Times New Roman"/>
                <a:ea typeface="Times New Roman"/>
              </a:rPr>
              <a:t>rd</a:t>
            </a:r>
            <a:r>
              <a:rPr b="0" lang="en-US" sz="2400" strike="noStrike" u="sng">
                <a:solidFill>
                  <a:schemeClr val="dk1">
                    <a:lumMod val="85000"/>
                    <a:lumOff val="15000"/>
                  </a:schemeClr>
                </a:solidFill>
                <a:uFillTx/>
                <a:latin typeface="Times New Roman"/>
                <a:ea typeface="Times New Roman"/>
              </a:rPr>
              <a:t>  </a:t>
            </a:r>
            <a:endParaRPr b="0" lang="en-US" sz="2400" strike="noStrike" u="none">
              <a:solidFill>
                <a:schemeClr val="dk1">
                  <a:lumMod val="85000"/>
                  <a:lumOff val="15000"/>
                </a:schemeClr>
              </a:solidFill>
              <a:uFillTx/>
              <a:latin typeface="Calibri Light"/>
            </a:endParaRPr>
          </a:p>
          <a:p>
            <a:pPr marL="91440" indent="-91440" defTabSz="914400">
              <a:lnSpc>
                <a:spcPct val="85000"/>
              </a:lnSpc>
              <a:spcBef>
                <a:spcPts val="1301"/>
              </a:spcBef>
              <a:buClr>
                <a:srgbClr val="262626"/>
              </a:buClr>
              <a:buFont typeface="Arial"/>
              <a:buChar char=" "/>
            </a:pPr>
            <a:r>
              <a:rPr b="0" lang="en-US" sz="2400" strike="noStrike" u="none">
                <a:solidFill>
                  <a:schemeClr val="dk1">
                    <a:lumMod val="85000"/>
                    <a:lumOff val="15000"/>
                  </a:schemeClr>
                </a:solidFill>
                <a:uFillTx/>
                <a:latin typeface="Times New Roman"/>
                <a:ea typeface="Times New Roman"/>
              </a:rPr>
              <a:t>Northern WV: </a:t>
            </a:r>
            <a:r>
              <a:rPr b="0" lang="en-US" sz="2400" strike="noStrike" u="none">
                <a:solidFill>
                  <a:schemeClr val="dk1"/>
                </a:solidFill>
                <a:uFillTx/>
                <a:latin typeface="Times New Roman"/>
                <a:ea typeface="Times New Roman"/>
              </a:rPr>
              <a:t>BWRC</a:t>
            </a:r>
            <a:r>
              <a:rPr b="0" lang="en-US" sz="2400" strike="noStrike" u="none">
                <a:solidFill>
                  <a:schemeClr val="dk1">
                    <a:lumMod val="85000"/>
                    <a:lumOff val="15000"/>
                  </a:schemeClr>
                </a:solidFill>
                <a:uFillTx/>
                <a:latin typeface="Times New Roman"/>
                <a:ea typeface="Times New Roman"/>
              </a:rPr>
              <a:t>, Eastern Panhandle, Mountain HSTA, Ohio/Marshall, Harrison/Monongalia/Marion</a:t>
            </a:r>
            <a:endParaRPr b="0" lang="en-US" sz="2400" strike="noStrike" u="none">
              <a:solidFill>
                <a:schemeClr val="dk1">
                  <a:lumMod val="85000"/>
                  <a:lumOff val="15000"/>
                </a:schemeClr>
              </a:solidFill>
              <a:uFillTx/>
              <a:latin typeface="Calibri Light"/>
            </a:endParaRPr>
          </a:p>
          <a:p>
            <a:pPr indent="0" defTabSz="914400">
              <a:lnSpc>
                <a:spcPct val="85000"/>
              </a:lnSpc>
              <a:spcBef>
                <a:spcPts val="1301"/>
              </a:spcBef>
              <a:buNone/>
            </a:pPr>
            <a:endParaRPr b="0" lang="en-US" sz="2400" strike="noStrike" u="none">
              <a:solidFill>
                <a:schemeClr val="dk1">
                  <a:lumMod val="85000"/>
                  <a:lumOff val="15000"/>
                </a:schemeClr>
              </a:solidFill>
              <a:uFillTx/>
              <a:latin typeface="Calibri Light"/>
            </a:endParaRPr>
          </a:p>
          <a:p>
            <a:pPr marL="91440" indent="-91440" defTabSz="914400">
              <a:lnSpc>
                <a:spcPct val="85000"/>
              </a:lnSpc>
              <a:spcBef>
                <a:spcPts val="1301"/>
              </a:spcBef>
              <a:buClr>
                <a:srgbClr val="262626"/>
              </a:buClr>
              <a:buFont typeface="Arial"/>
              <a:buChar char=" "/>
            </a:pPr>
            <a:r>
              <a:rPr b="0" lang="en-US" sz="2400" strike="noStrike" u="none">
                <a:solidFill>
                  <a:schemeClr val="dk1">
                    <a:lumMod val="85000"/>
                    <a:lumOff val="15000"/>
                  </a:schemeClr>
                </a:solidFill>
                <a:uFillTx/>
                <a:latin typeface="Times New Roman"/>
                <a:ea typeface="Times New Roman"/>
              </a:rPr>
              <a:t> </a:t>
            </a:r>
            <a:r>
              <a:rPr b="0" lang="en-US" sz="2400" strike="noStrike" u="none">
                <a:solidFill>
                  <a:schemeClr val="dk1">
                    <a:lumMod val="85000"/>
                    <a:lumOff val="15000"/>
                  </a:schemeClr>
                </a:solidFill>
                <a:uFillTx/>
                <a:latin typeface="Times New Roman"/>
                <a:ea typeface="Times New Roman"/>
              </a:rPr>
              <a:t>- FSC and teachers will work together on transportation</a:t>
            </a:r>
            <a:endParaRPr b="0" lang="en-US" sz="2400" strike="noStrike" u="none">
              <a:solidFill>
                <a:schemeClr val="dk1">
                  <a:lumMod val="85000"/>
                  <a:lumOff val="15000"/>
                </a:schemeClr>
              </a:solidFill>
              <a:uFillTx/>
              <a:latin typeface="Calibri Light"/>
            </a:endParaRPr>
          </a:p>
          <a:p>
            <a:pPr marL="91440" indent="-91440" defTabSz="914400">
              <a:lnSpc>
                <a:spcPct val="85000"/>
              </a:lnSpc>
              <a:spcBef>
                <a:spcPts val="1301"/>
              </a:spcBef>
              <a:buClr>
                <a:srgbClr val="262626"/>
              </a:buClr>
              <a:buFont typeface="Arial"/>
              <a:buChar char=" "/>
            </a:pPr>
            <a:r>
              <a:rPr b="0" lang="en-US" sz="2400" strike="noStrike" u="none">
                <a:solidFill>
                  <a:schemeClr val="dk1">
                    <a:lumMod val="85000"/>
                    <a:lumOff val="15000"/>
                  </a:schemeClr>
                </a:solidFill>
                <a:uFillTx/>
                <a:latin typeface="Times New Roman"/>
                <a:ea typeface="Times New Roman"/>
              </a:rPr>
              <a:t> </a:t>
            </a:r>
            <a:r>
              <a:rPr b="0" lang="en-US" sz="2400" strike="noStrike" u="none">
                <a:solidFill>
                  <a:schemeClr val="dk1">
                    <a:lumMod val="85000"/>
                    <a:lumOff val="15000"/>
                  </a:schemeClr>
                </a:solidFill>
                <a:uFillTx/>
                <a:latin typeface="Times New Roman"/>
                <a:ea typeface="Times New Roman"/>
              </a:rPr>
              <a:t>- If students need be to excused, they will talk with   </a:t>
            </a:r>
            <a:endParaRPr b="0" lang="en-US" sz="2400" strike="noStrike" u="none">
              <a:solidFill>
                <a:schemeClr val="dk1">
                  <a:lumMod val="85000"/>
                  <a:lumOff val="15000"/>
                </a:schemeClr>
              </a:solidFill>
              <a:uFillTx/>
              <a:latin typeface="Calibri Light"/>
            </a:endParaRPr>
          </a:p>
          <a:p>
            <a:pPr marL="91440" indent="-91440" defTabSz="914400">
              <a:lnSpc>
                <a:spcPct val="85000"/>
              </a:lnSpc>
              <a:spcBef>
                <a:spcPts val="1301"/>
              </a:spcBef>
              <a:buClr>
                <a:srgbClr val="262626"/>
              </a:buClr>
              <a:buFont typeface="Arial"/>
              <a:buChar char=" "/>
            </a:pPr>
            <a:r>
              <a:rPr b="0" lang="en-US" sz="2400" strike="noStrike" u="none">
                <a:solidFill>
                  <a:schemeClr val="dk1">
                    <a:lumMod val="85000"/>
                    <a:lumOff val="15000"/>
                  </a:schemeClr>
                </a:solidFill>
                <a:uFillTx/>
                <a:latin typeface="Times New Roman"/>
                <a:ea typeface="Times New Roman"/>
              </a:rPr>
              <a:t>   </a:t>
            </a:r>
            <a:r>
              <a:rPr b="0" lang="en-US" sz="2400" strike="noStrike" u="none">
                <a:solidFill>
                  <a:schemeClr val="dk1">
                    <a:lumMod val="85000"/>
                    <a:lumOff val="15000"/>
                  </a:schemeClr>
                </a:solidFill>
                <a:uFillTx/>
                <a:latin typeface="Times New Roman"/>
                <a:ea typeface="Times New Roman"/>
              </a:rPr>
              <a:t>FSC to submit the forms for LGB and JGB review.</a:t>
            </a:r>
            <a:endParaRPr b="0" lang="en-US" sz="2400" strike="noStrike" u="none">
              <a:solidFill>
                <a:schemeClr val="dk1">
                  <a:lumMod val="85000"/>
                  <a:lumOff val="15000"/>
                </a:schemeClr>
              </a:solidFill>
              <a:uFillTx/>
              <a:latin typeface="Calibri Light"/>
            </a:endParaRPr>
          </a:p>
          <a:p>
            <a:pPr indent="0" defTabSz="914400">
              <a:lnSpc>
                <a:spcPct val="85000"/>
              </a:lnSpc>
              <a:spcBef>
                <a:spcPts val="1301"/>
              </a:spcBef>
              <a:buNone/>
            </a:pPr>
            <a:endParaRPr b="0" lang="en-US" sz="4000" strike="noStrike" u="none">
              <a:solidFill>
                <a:schemeClr val="dk1">
                  <a:lumMod val="85000"/>
                  <a:lumOff val="15000"/>
                </a:schemeClr>
              </a:solidFill>
              <a:uFillTx/>
              <a:latin typeface="Calibri Light"/>
            </a:endParaRPr>
          </a:p>
        </p:txBody>
      </p:sp>
    </p:spTree>
  </p:cSld>
  <p:transition>
    <p:fade/>
  </p:transition>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PlaceHolder 1"/>
          <p:cNvSpPr>
            <a:spLocks noGrp="1"/>
          </p:cNvSpPr>
          <p:nvPr>
            <p:ph type="title"/>
          </p:nvPr>
        </p:nvSpPr>
        <p:spPr>
          <a:xfrm>
            <a:off x="492840" y="499680"/>
            <a:ext cx="8079120" cy="1657800"/>
          </a:xfrm>
          <a:prstGeom prst="rect">
            <a:avLst/>
          </a:prstGeom>
          <a:noFill/>
          <a:ln w="0">
            <a:noFill/>
          </a:ln>
        </p:spPr>
        <p:txBody>
          <a:bodyPr lIns="91440" rIns="91440" tIns="45720" bIns="45720" anchor="ctr">
            <a:noAutofit/>
          </a:bodyPr>
          <a:p>
            <a:pPr indent="0" defTabSz="914400">
              <a:lnSpc>
                <a:spcPct val="90000"/>
              </a:lnSpc>
              <a:buNone/>
            </a:pPr>
            <a:r>
              <a:rPr b="0" lang="en-US" sz="4800" spc="-119" strike="noStrike" u="none">
                <a:solidFill>
                  <a:schemeClr val="accent1"/>
                </a:solidFill>
                <a:uFillTx/>
                <a:latin typeface="Calibri Light"/>
              </a:rPr>
              <a:t>WV State – April 26</a:t>
            </a:r>
            <a:r>
              <a:rPr b="0" lang="en-US" sz="4800" spc="-119" strike="noStrike" u="none" baseline="30000">
                <a:solidFill>
                  <a:schemeClr val="accent1"/>
                </a:solidFill>
                <a:uFillTx/>
                <a:latin typeface="Calibri Light"/>
              </a:rPr>
              <a:t>th</a:t>
            </a:r>
            <a:r>
              <a:rPr b="0" lang="en-US" sz="4800" spc="-119" strike="noStrike" u="none">
                <a:solidFill>
                  <a:schemeClr val="accent1"/>
                </a:solidFill>
                <a:uFillTx/>
                <a:latin typeface="Calibri Light"/>
              </a:rPr>
              <a:t>  </a:t>
            </a:r>
            <a:endParaRPr b="0" lang="en-US" sz="4800" strike="noStrike" u="none">
              <a:solidFill>
                <a:schemeClr val="dk1"/>
              </a:solidFill>
              <a:uFillTx/>
              <a:latin typeface="Calibri Light"/>
            </a:endParaRPr>
          </a:p>
        </p:txBody>
      </p:sp>
      <p:sp>
        <p:nvSpPr>
          <p:cNvPr id="157" name="PlaceHolder 2"/>
          <p:cNvSpPr>
            <a:spLocks noGrp="1"/>
          </p:cNvSpPr>
          <p:nvPr>
            <p:ph/>
          </p:nvPr>
        </p:nvSpPr>
        <p:spPr>
          <a:xfrm>
            <a:off x="507600" y="2031840"/>
            <a:ext cx="3805920" cy="722880"/>
          </a:xfrm>
          <a:prstGeom prst="rect">
            <a:avLst/>
          </a:prstGeom>
          <a:noFill/>
          <a:ln w="0">
            <a:noFill/>
          </a:ln>
        </p:spPr>
        <p:txBody>
          <a:bodyPr lIns="91440" rIns="91440" tIns="45720" bIns="45720" anchor="ctr">
            <a:noAutofit/>
          </a:bodyPr>
          <a:p>
            <a:pPr indent="0" algn="ctr" defTabSz="914400">
              <a:lnSpc>
                <a:spcPct val="85000"/>
              </a:lnSpc>
              <a:buNone/>
              <a:tabLst>
                <a:tab algn="l" pos="0"/>
              </a:tabLst>
            </a:pPr>
            <a:r>
              <a:rPr b="0" i="1" lang="en-US" sz="2000" strike="noStrike" u="sng" cap="all">
                <a:solidFill>
                  <a:schemeClr val="dk1">
                    <a:lumMod val="85000"/>
                    <a:lumOff val="15000"/>
                  </a:schemeClr>
                </a:solidFill>
                <a:uFillTx/>
                <a:latin typeface="Calibri Light"/>
              </a:rPr>
              <a:t>Start at 9AM &amp; end 1PM</a:t>
            </a:r>
            <a:endParaRPr b="0" lang="en-US" sz="2000" strike="noStrike" u="none">
              <a:solidFill>
                <a:schemeClr val="dk1">
                  <a:lumMod val="85000"/>
                  <a:lumOff val="15000"/>
                </a:schemeClr>
              </a:solidFill>
              <a:uFillTx/>
              <a:latin typeface="Calibri Light"/>
            </a:endParaRPr>
          </a:p>
        </p:txBody>
      </p:sp>
      <p:sp>
        <p:nvSpPr>
          <p:cNvPr id="158" name="PlaceHolder 3"/>
          <p:cNvSpPr>
            <a:spLocks noGrp="1"/>
          </p:cNvSpPr>
          <p:nvPr>
            <p:ph/>
          </p:nvPr>
        </p:nvSpPr>
        <p:spPr>
          <a:xfrm>
            <a:off x="507600" y="2736000"/>
            <a:ext cx="3805920" cy="3200040"/>
          </a:xfrm>
          <a:prstGeom prst="rect">
            <a:avLst/>
          </a:prstGeom>
          <a:noFill/>
          <a:ln w="0">
            <a:noFill/>
          </a:ln>
        </p:spPr>
        <p:txBody>
          <a:bodyPr lIns="91440" rIns="91440" tIns="45720" bIns="45720" anchor="t">
            <a:normAutofit/>
          </a:bodyPr>
          <a:p>
            <a:pPr marL="91440" indent="-91440" defTabSz="914400">
              <a:lnSpc>
                <a:spcPct val="85000"/>
              </a:lnSpc>
              <a:spcBef>
                <a:spcPts val="1301"/>
              </a:spcBef>
              <a:buClr>
                <a:srgbClr val="262626"/>
              </a:buClr>
              <a:buFont typeface="Wingdings" charset="2"/>
              <a:buChar char=""/>
            </a:pPr>
            <a:r>
              <a:rPr b="0" lang="en-US" sz="2100" strike="noStrike" u="none">
                <a:solidFill>
                  <a:schemeClr val="dk1">
                    <a:lumMod val="85000"/>
                    <a:lumOff val="15000"/>
                  </a:schemeClr>
                </a:solidFill>
                <a:uFillTx/>
                <a:latin typeface="Calibri Light"/>
              </a:rPr>
              <a:t>McDowell</a:t>
            </a:r>
            <a:endParaRPr b="0" lang="en-US" sz="2100" strike="noStrike" u="none">
              <a:solidFill>
                <a:schemeClr val="dk1">
                  <a:lumMod val="85000"/>
                  <a:lumOff val="15000"/>
                </a:schemeClr>
              </a:solidFill>
              <a:uFillTx/>
              <a:latin typeface="Calibri Light"/>
            </a:endParaRPr>
          </a:p>
          <a:p>
            <a:pPr marL="91440" indent="-91440" defTabSz="914400">
              <a:lnSpc>
                <a:spcPct val="85000"/>
              </a:lnSpc>
              <a:spcBef>
                <a:spcPts val="1301"/>
              </a:spcBef>
              <a:buClr>
                <a:srgbClr val="000000"/>
              </a:buClr>
              <a:buFont typeface="Wingdings" charset="2"/>
              <a:buChar char=""/>
            </a:pPr>
            <a:r>
              <a:rPr b="0" lang="en-US" sz="2100" strike="noStrike" u="none">
                <a:solidFill>
                  <a:schemeClr val="dk1"/>
                </a:solidFill>
                <a:uFillTx/>
                <a:latin typeface="Calibri Light"/>
              </a:rPr>
              <a:t>Greenbrier/Fayette</a:t>
            </a:r>
            <a:endParaRPr b="0" lang="en-US" sz="2100" strike="noStrike" u="none">
              <a:solidFill>
                <a:schemeClr val="dk1">
                  <a:lumMod val="85000"/>
                  <a:lumOff val="15000"/>
                </a:schemeClr>
              </a:solidFill>
              <a:uFillTx/>
              <a:latin typeface="Calibri Light"/>
            </a:endParaRPr>
          </a:p>
          <a:p>
            <a:pPr marL="91440" indent="-91440" defTabSz="914400">
              <a:lnSpc>
                <a:spcPct val="85000"/>
              </a:lnSpc>
              <a:spcBef>
                <a:spcPts val="1301"/>
              </a:spcBef>
              <a:buClr>
                <a:srgbClr val="000000"/>
              </a:buClr>
              <a:buFont typeface="Wingdings" charset="2"/>
              <a:buChar char=""/>
            </a:pPr>
            <a:r>
              <a:rPr b="0" lang="en-US" sz="2100" strike="noStrike" u="none">
                <a:solidFill>
                  <a:schemeClr val="dk1"/>
                </a:solidFill>
                <a:uFillTx/>
                <a:latin typeface="Calibri Light"/>
              </a:rPr>
              <a:t>Raleigh/Mercer</a:t>
            </a:r>
            <a:endParaRPr b="0" lang="en-US" sz="2100" strike="noStrike" u="none">
              <a:solidFill>
                <a:schemeClr val="dk1">
                  <a:lumMod val="85000"/>
                  <a:lumOff val="15000"/>
                </a:schemeClr>
              </a:solidFill>
              <a:uFillTx/>
              <a:latin typeface="Calibri Light"/>
            </a:endParaRPr>
          </a:p>
        </p:txBody>
      </p:sp>
      <p:sp>
        <p:nvSpPr>
          <p:cNvPr id="159" name="PlaceHolder 4"/>
          <p:cNvSpPr>
            <a:spLocks noGrp="1"/>
          </p:cNvSpPr>
          <p:nvPr>
            <p:ph/>
          </p:nvPr>
        </p:nvSpPr>
        <p:spPr>
          <a:xfrm>
            <a:off x="4766400" y="2030040"/>
            <a:ext cx="3805920" cy="722160"/>
          </a:xfrm>
          <a:prstGeom prst="rect">
            <a:avLst/>
          </a:prstGeom>
          <a:noFill/>
          <a:ln w="0">
            <a:noFill/>
          </a:ln>
        </p:spPr>
        <p:txBody>
          <a:bodyPr lIns="91440" rIns="91440" tIns="45720" bIns="45720" anchor="ctr">
            <a:noAutofit/>
          </a:bodyPr>
          <a:p>
            <a:pPr indent="0" algn="ctr" defTabSz="914400">
              <a:lnSpc>
                <a:spcPct val="85000"/>
              </a:lnSpc>
              <a:buNone/>
              <a:tabLst>
                <a:tab algn="l" pos="0"/>
              </a:tabLst>
            </a:pPr>
            <a:r>
              <a:rPr b="1" i="1" lang="en-US" sz="2000" strike="noStrike" u="sng" cap="all">
                <a:solidFill>
                  <a:schemeClr val="dk1">
                    <a:lumMod val="85000"/>
                    <a:lumOff val="15000"/>
                  </a:schemeClr>
                </a:solidFill>
                <a:uFillTx/>
                <a:latin typeface="Calibri Light"/>
              </a:rPr>
              <a:t>Lunch starts at Noon – 4PM</a:t>
            </a:r>
            <a:endParaRPr b="0" lang="en-US" sz="2000" strike="noStrike" u="none">
              <a:solidFill>
                <a:schemeClr val="dk1">
                  <a:lumMod val="85000"/>
                  <a:lumOff val="15000"/>
                </a:schemeClr>
              </a:solidFill>
              <a:uFillTx/>
              <a:latin typeface="Calibri Light"/>
            </a:endParaRPr>
          </a:p>
        </p:txBody>
      </p:sp>
      <p:sp>
        <p:nvSpPr>
          <p:cNvPr id="160" name="PlaceHolder 5"/>
          <p:cNvSpPr>
            <a:spLocks noGrp="1"/>
          </p:cNvSpPr>
          <p:nvPr>
            <p:ph/>
          </p:nvPr>
        </p:nvSpPr>
        <p:spPr>
          <a:xfrm>
            <a:off x="4766400" y="2734200"/>
            <a:ext cx="3805920" cy="3200040"/>
          </a:xfrm>
          <a:prstGeom prst="rect">
            <a:avLst/>
          </a:prstGeom>
          <a:noFill/>
          <a:ln w="0">
            <a:noFill/>
          </a:ln>
        </p:spPr>
        <p:txBody>
          <a:bodyPr lIns="91440" rIns="91440" tIns="45720" bIns="45720" anchor="t">
            <a:noAutofit/>
          </a:bodyPr>
          <a:p>
            <a:pPr marL="91440" indent="-91440" defTabSz="914400">
              <a:lnSpc>
                <a:spcPct val="85000"/>
              </a:lnSpc>
              <a:spcBef>
                <a:spcPts val="1301"/>
              </a:spcBef>
              <a:buClr>
                <a:srgbClr val="262626"/>
              </a:buClr>
              <a:buFont typeface="Wingdings" charset="2"/>
              <a:buChar char=""/>
            </a:pPr>
            <a:r>
              <a:rPr b="0" lang="en-US" sz="2100" strike="noStrike" u="none">
                <a:solidFill>
                  <a:schemeClr val="dk1">
                    <a:lumMod val="85000"/>
                    <a:lumOff val="15000"/>
                  </a:schemeClr>
                </a:solidFill>
                <a:uFillTx/>
                <a:latin typeface="Calibri Light"/>
              </a:rPr>
              <a:t>Kanawha</a:t>
            </a:r>
            <a:endParaRPr b="0" lang="en-US" sz="2100" strike="noStrike" u="none">
              <a:solidFill>
                <a:schemeClr val="dk1">
                  <a:lumMod val="85000"/>
                  <a:lumOff val="15000"/>
                </a:schemeClr>
              </a:solidFill>
              <a:uFillTx/>
              <a:latin typeface="Calibri Light"/>
            </a:endParaRPr>
          </a:p>
          <a:p>
            <a:pPr marL="91440" indent="-91440" defTabSz="914400">
              <a:lnSpc>
                <a:spcPct val="85000"/>
              </a:lnSpc>
              <a:spcBef>
                <a:spcPts val="1301"/>
              </a:spcBef>
              <a:buClr>
                <a:srgbClr val="262626"/>
              </a:buClr>
              <a:buFont typeface="Wingdings" charset="2"/>
              <a:buChar char=""/>
            </a:pPr>
            <a:r>
              <a:rPr b="0" lang="en-US" sz="2100" strike="noStrike" u="none">
                <a:solidFill>
                  <a:schemeClr val="dk1">
                    <a:lumMod val="85000"/>
                    <a:lumOff val="15000"/>
                  </a:schemeClr>
                </a:solidFill>
                <a:uFillTx/>
                <a:latin typeface="Calibri Light"/>
              </a:rPr>
              <a:t>Cabell/Lincoln/Boone</a:t>
            </a:r>
            <a:endParaRPr b="0" lang="en-US" sz="2100" strike="noStrike" u="none">
              <a:solidFill>
                <a:schemeClr val="dk1">
                  <a:lumMod val="85000"/>
                  <a:lumOff val="15000"/>
                </a:schemeClr>
              </a:solidFill>
              <a:uFillTx/>
              <a:latin typeface="Calibri Light"/>
            </a:endParaRPr>
          </a:p>
          <a:p>
            <a:pPr marL="91440" indent="-91440" defTabSz="914400">
              <a:lnSpc>
                <a:spcPct val="85000"/>
              </a:lnSpc>
              <a:spcBef>
                <a:spcPts val="1301"/>
              </a:spcBef>
              <a:buClr>
                <a:srgbClr val="262626"/>
              </a:buClr>
              <a:buFont typeface="Wingdings" charset="2"/>
              <a:buChar char=""/>
            </a:pPr>
            <a:r>
              <a:rPr b="0" lang="en-US" sz="2100" strike="noStrike" u="none">
                <a:solidFill>
                  <a:schemeClr val="dk1">
                    <a:lumMod val="85000"/>
                    <a:lumOff val="15000"/>
                  </a:schemeClr>
                </a:solidFill>
                <a:uFillTx/>
                <a:latin typeface="Calibri Light"/>
              </a:rPr>
              <a:t>Mingo/Logan</a:t>
            </a:r>
            <a:endParaRPr b="0" lang="en-US" sz="2100" strike="noStrike" u="none">
              <a:solidFill>
                <a:schemeClr val="dk1">
                  <a:lumMod val="85000"/>
                  <a:lumOff val="15000"/>
                </a:schemeClr>
              </a:solidFill>
              <a:uFillTx/>
              <a:latin typeface="Calibri Light"/>
            </a:endParaRPr>
          </a:p>
        </p:txBody>
      </p:sp>
      <p:sp>
        <p:nvSpPr>
          <p:cNvPr id="161" name="TextBox 6"/>
          <p:cNvSpPr/>
          <p:nvPr/>
        </p:nvSpPr>
        <p:spPr>
          <a:xfrm>
            <a:off x="430560" y="4172040"/>
            <a:ext cx="3474720" cy="1462680"/>
          </a:xfrm>
          <a:prstGeom prst="rect">
            <a:avLst/>
          </a:prstGeom>
          <a:noFill/>
          <a:ln w="0">
            <a:noFill/>
          </a:ln>
        </p:spPr>
        <p:style>
          <a:lnRef idx="0"/>
          <a:fillRef idx="0"/>
          <a:effectRef idx="0"/>
          <a:fontRef idx="minor"/>
        </p:style>
        <p:txBody>
          <a:bodyPr numCol="1" spcCol="0" horzOverflow="overflow" anchor="t">
            <a:spAutoFit/>
          </a:bodyPr>
          <a:p>
            <a:pPr defTabSz="914400">
              <a:lnSpc>
                <a:spcPct val="100000"/>
              </a:lnSpc>
            </a:pPr>
            <a:r>
              <a:rPr b="0" lang="en-US" sz="1800" strike="noStrike" u="sng">
                <a:solidFill>
                  <a:schemeClr val="dk1"/>
                </a:solidFill>
                <a:uFillTx/>
                <a:latin typeface="Calibri Light"/>
                <a:ea typeface="Calibri Light"/>
              </a:rPr>
              <a:t>Draft Schedule:</a:t>
            </a:r>
            <a:endParaRPr b="0" lang="en-US" sz="1800" strike="noStrike" u="none">
              <a:solidFill>
                <a:srgbClr val="000000"/>
              </a:solidFill>
              <a:uFillTx/>
              <a:latin typeface="Arial"/>
            </a:endParaRPr>
          </a:p>
          <a:p>
            <a:pPr defTabSz="914400">
              <a:lnSpc>
                <a:spcPct val="100000"/>
              </a:lnSpc>
            </a:pPr>
            <a:r>
              <a:rPr b="0" lang="en-US" sz="1800" strike="noStrike" u="none">
                <a:solidFill>
                  <a:schemeClr val="dk1"/>
                </a:solidFill>
                <a:uFillTx/>
                <a:latin typeface="Calibri Light"/>
                <a:ea typeface="Calibri Light"/>
              </a:rPr>
              <a:t>Opening starts at 9:00AM</a:t>
            </a:r>
            <a:endParaRPr b="0" lang="en-US" sz="1800" strike="noStrike" u="none">
              <a:solidFill>
                <a:srgbClr val="000000"/>
              </a:solidFill>
              <a:uFillTx/>
              <a:latin typeface="Arial"/>
            </a:endParaRPr>
          </a:p>
          <a:p>
            <a:pPr defTabSz="914400">
              <a:lnSpc>
                <a:spcPct val="100000"/>
              </a:lnSpc>
            </a:pPr>
            <a:r>
              <a:rPr b="0" lang="en-US" sz="1800" strike="noStrike" u="none">
                <a:solidFill>
                  <a:schemeClr val="dk1"/>
                </a:solidFill>
                <a:uFillTx/>
                <a:latin typeface="Calibri Light"/>
                <a:ea typeface="Calibri Light"/>
              </a:rPr>
              <a:t>Presentations from 9:30AM – Noon</a:t>
            </a:r>
            <a:endParaRPr b="0" lang="en-US" sz="1800" strike="noStrike" u="none">
              <a:solidFill>
                <a:srgbClr val="000000"/>
              </a:solidFill>
              <a:uFillTx/>
              <a:latin typeface="Arial"/>
            </a:endParaRPr>
          </a:p>
          <a:p>
            <a:pPr defTabSz="914400">
              <a:lnSpc>
                <a:spcPct val="100000"/>
              </a:lnSpc>
            </a:pPr>
            <a:r>
              <a:rPr b="0" lang="en-US" sz="1800" strike="noStrike" u="none">
                <a:solidFill>
                  <a:schemeClr val="dk1"/>
                </a:solidFill>
                <a:uFillTx/>
                <a:latin typeface="Calibri Light"/>
                <a:ea typeface="Calibri Light"/>
              </a:rPr>
              <a:t>Closing at Noon</a:t>
            </a:r>
            <a:endParaRPr b="0" lang="en-US" sz="1800" strike="noStrike" u="none">
              <a:solidFill>
                <a:srgbClr val="000000"/>
              </a:solidFill>
              <a:uFillTx/>
              <a:latin typeface="Arial"/>
            </a:endParaRPr>
          </a:p>
          <a:p>
            <a:pPr defTabSz="914400">
              <a:lnSpc>
                <a:spcPct val="100000"/>
              </a:lnSpc>
            </a:pPr>
            <a:r>
              <a:rPr b="0" lang="en-US" sz="1800" strike="noStrike" u="none">
                <a:solidFill>
                  <a:schemeClr val="dk1"/>
                </a:solidFill>
                <a:uFillTx/>
                <a:latin typeface="Calibri Light"/>
                <a:ea typeface="Calibri Light"/>
              </a:rPr>
              <a:t>Lunch to go starting at 12:20PM</a:t>
            </a:r>
            <a:endParaRPr b="0" lang="en-US" sz="1800" strike="noStrike" u="none">
              <a:solidFill>
                <a:srgbClr val="000000"/>
              </a:solidFill>
              <a:uFillTx/>
              <a:latin typeface="Arial"/>
            </a:endParaRPr>
          </a:p>
        </p:txBody>
      </p:sp>
      <p:sp>
        <p:nvSpPr>
          <p:cNvPr id="162" name="TextBox 7"/>
          <p:cNvSpPr/>
          <p:nvPr/>
        </p:nvSpPr>
        <p:spPr>
          <a:xfrm>
            <a:off x="4848840" y="4172040"/>
            <a:ext cx="3782160" cy="1462680"/>
          </a:xfrm>
          <a:prstGeom prst="rect">
            <a:avLst/>
          </a:prstGeom>
          <a:noFill/>
          <a:ln w="0">
            <a:noFill/>
          </a:ln>
        </p:spPr>
        <p:style>
          <a:lnRef idx="0"/>
          <a:fillRef idx="0"/>
          <a:effectRef idx="0"/>
          <a:fontRef idx="minor"/>
        </p:style>
        <p:txBody>
          <a:bodyPr numCol="1" spcCol="0" horzOverflow="overflow" anchor="t">
            <a:spAutoFit/>
          </a:bodyPr>
          <a:p>
            <a:pPr defTabSz="914400">
              <a:lnSpc>
                <a:spcPct val="100000"/>
              </a:lnSpc>
            </a:pPr>
            <a:r>
              <a:rPr b="0" lang="en-US" sz="1800" strike="noStrike" u="sng">
                <a:solidFill>
                  <a:schemeClr val="dk1"/>
                </a:solidFill>
                <a:uFillTx/>
                <a:latin typeface="Calibri Light"/>
                <a:ea typeface="Calibri Light"/>
              </a:rPr>
              <a:t>Draft Schedule:</a:t>
            </a:r>
            <a:endParaRPr b="0" lang="en-US" sz="1800" strike="noStrike" u="none">
              <a:solidFill>
                <a:srgbClr val="000000"/>
              </a:solidFill>
              <a:uFillTx/>
              <a:latin typeface="Arial"/>
            </a:endParaRPr>
          </a:p>
          <a:p>
            <a:pPr defTabSz="914400">
              <a:lnSpc>
                <a:spcPct val="100000"/>
              </a:lnSpc>
            </a:pPr>
            <a:r>
              <a:rPr b="0" lang="en-US" sz="1800" strike="noStrike" u="none">
                <a:solidFill>
                  <a:schemeClr val="dk1"/>
                </a:solidFill>
                <a:uFillTx/>
                <a:latin typeface="Calibri Light"/>
                <a:ea typeface="Calibri Light"/>
              </a:rPr>
              <a:t>Lunch at Student Center Noon</a:t>
            </a:r>
            <a:endParaRPr b="0" lang="en-US" sz="1800" strike="noStrike" u="none">
              <a:solidFill>
                <a:srgbClr val="000000"/>
              </a:solidFill>
              <a:uFillTx/>
              <a:latin typeface="Arial"/>
            </a:endParaRPr>
          </a:p>
          <a:p>
            <a:pPr defTabSz="914400">
              <a:lnSpc>
                <a:spcPct val="100000"/>
              </a:lnSpc>
            </a:pPr>
            <a:r>
              <a:rPr b="0" lang="en-US" sz="1800" strike="noStrike" u="none">
                <a:solidFill>
                  <a:schemeClr val="dk1"/>
                </a:solidFill>
                <a:uFillTx/>
                <a:latin typeface="Calibri Light"/>
                <a:ea typeface="Calibri Light"/>
              </a:rPr>
              <a:t>Opening 12:45PM</a:t>
            </a:r>
            <a:endParaRPr b="0" lang="en-US" sz="1800" strike="noStrike" u="none">
              <a:solidFill>
                <a:srgbClr val="000000"/>
              </a:solidFill>
              <a:uFillTx/>
              <a:latin typeface="Arial"/>
            </a:endParaRPr>
          </a:p>
          <a:p>
            <a:pPr defTabSz="914400">
              <a:lnSpc>
                <a:spcPct val="100000"/>
              </a:lnSpc>
            </a:pPr>
            <a:r>
              <a:rPr b="0" lang="en-US" sz="1800" strike="noStrike" u="none">
                <a:solidFill>
                  <a:schemeClr val="dk1"/>
                </a:solidFill>
                <a:uFillTx/>
                <a:latin typeface="Calibri Light"/>
                <a:ea typeface="Calibri Light"/>
              </a:rPr>
              <a:t>Presentations from 1:15PM – 3:45PM</a:t>
            </a:r>
            <a:endParaRPr b="0" lang="en-US" sz="1800" strike="noStrike" u="none">
              <a:solidFill>
                <a:srgbClr val="000000"/>
              </a:solidFill>
              <a:uFillTx/>
              <a:latin typeface="Arial"/>
            </a:endParaRPr>
          </a:p>
          <a:p>
            <a:pPr defTabSz="914400">
              <a:lnSpc>
                <a:spcPct val="100000"/>
              </a:lnSpc>
            </a:pPr>
            <a:r>
              <a:rPr b="0" lang="en-US" sz="1800" strike="noStrike" u="none">
                <a:solidFill>
                  <a:schemeClr val="dk1"/>
                </a:solidFill>
                <a:uFillTx/>
                <a:latin typeface="Calibri Light"/>
                <a:ea typeface="Calibri Light"/>
              </a:rPr>
              <a:t>Closing at 3:45PM</a:t>
            </a:r>
            <a:endParaRPr b="0" lang="en-US" sz="1800" strike="noStrike" u="none">
              <a:solidFill>
                <a:srgbClr val="000000"/>
              </a:solidFill>
              <a:uFillTx/>
              <a:latin typeface="Arial"/>
            </a:endParaRPr>
          </a:p>
        </p:txBody>
      </p:sp>
    </p:spTree>
  </p:cSld>
  <p:transition>
    <p:fade/>
  </p:transition>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PlaceHolder 1"/>
          <p:cNvSpPr>
            <a:spLocks noGrp="1"/>
          </p:cNvSpPr>
          <p:nvPr>
            <p:ph type="title"/>
          </p:nvPr>
        </p:nvSpPr>
        <p:spPr>
          <a:xfrm>
            <a:off x="492840" y="499680"/>
            <a:ext cx="8079120" cy="1657800"/>
          </a:xfrm>
          <a:prstGeom prst="rect">
            <a:avLst/>
          </a:prstGeom>
          <a:noFill/>
          <a:ln w="0">
            <a:noFill/>
          </a:ln>
        </p:spPr>
        <p:txBody>
          <a:bodyPr lIns="91440" rIns="91440" tIns="45720" bIns="45720" anchor="ctr">
            <a:noAutofit/>
          </a:bodyPr>
          <a:p>
            <a:pPr indent="0" defTabSz="914400">
              <a:lnSpc>
                <a:spcPct val="90000"/>
              </a:lnSpc>
              <a:buNone/>
            </a:pPr>
            <a:r>
              <a:rPr b="0" lang="en-US" sz="4800" spc="-119" strike="noStrike" u="none">
                <a:solidFill>
                  <a:schemeClr val="accent1"/>
                </a:solidFill>
                <a:uFillTx/>
                <a:latin typeface="Calibri Light"/>
                <a:ea typeface="Calibri Light"/>
              </a:rPr>
              <a:t>Welcome </a:t>
            </a:r>
            <a:endParaRPr b="0" lang="en-US" sz="4800" strike="noStrike" u="none">
              <a:solidFill>
                <a:schemeClr val="dk1"/>
              </a:solidFill>
              <a:uFillTx/>
              <a:latin typeface="Calibri Light"/>
            </a:endParaRPr>
          </a:p>
        </p:txBody>
      </p:sp>
      <p:sp>
        <p:nvSpPr>
          <p:cNvPr id="119" name="PlaceHolder 2"/>
          <p:cNvSpPr>
            <a:spLocks noGrp="1"/>
          </p:cNvSpPr>
          <p:nvPr>
            <p:ph/>
          </p:nvPr>
        </p:nvSpPr>
        <p:spPr>
          <a:xfrm>
            <a:off x="507240" y="1993320"/>
            <a:ext cx="8065080" cy="3765960"/>
          </a:xfrm>
          <a:prstGeom prst="rect">
            <a:avLst/>
          </a:prstGeom>
          <a:noFill/>
          <a:ln w="0">
            <a:noFill/>
          </a:ln>
        </p:spPr>
        <p:txBody>
          <a:bodyPr lIns="91440" rIns="91440" tIns="45720" bIns="45720" anchor="t">
            <a:normAutofit/>
          </a:bodyPr>
          <a:p>
            <a:pPr marL="91440" indent="-91440" defTabSz="914400">
              <a:lnSpc>
                <a:spcPct val="85000"/>
              </a:lnSpc>
              <a:spcBef>
                <a:spcPts val="1301"/>
              </a:spcBef>
              <a:buClr>
                <a:srgbClr val="262626"/>
              </a:buClr>
              <a:buFont typeface="Arial"/>
              <a:buChar char=" "/>
            </a:pPr>
            <a:r>
              <a:rPr b="0" lang="en-US" sz="2400" strike="noStrike" u="none">
                <a:solidFill>
                  <a:schemeClr val="dk1">
                    <a:lumMod val="85000"/>
                    <a:lumOff val="15000"/>
                  </a:schemeClr>
                </a:solidFill>
                <a:uFillTx/>
                <a:latin typeface="Calibri Light"/>
                <a:ea typeface="Calibri Light"/>
              </a:rPr>
              <a:t>Complete the short pre-survey:</a:t>
            </a:r>
            <a:endParaRPr b="0" lang="en-US" sz="2400" strike="noStrike" u="none">
              <a:solidFill>
                <a:schemeClr val="dk1">
                  <a:lumMod val="85000"/>
                  <a:lumOff val="15000"/>
                </a:schemeClr>
              </a:solidFill>
              <a:uFillTx/>
              <a:latin typeface="Calibri Light"/>
            </a:endParaRPr>
          </a:p>
          <a:p>
            <a:pPr marL="91440" indent="-91440" defTabSz="914400">
              <a:lnSpc>
                <a:spcPct val="85000"/>
              </a:lnSpc>
              <a:spcBef>
                <a:spcPts val="1301"/>
              </a:spcBef>
              <a:buClr>
                <a:srgbClr val="262626"/>
              </a:buClr>
              <a:buFont typeface="Arial"/>
              <a:buChar char=" "/>
            </a:pPr>
            <a:r>
              <a:rPr b="0" lang="en-US" sz="2400" strike="noStrike" u="sng">
                <a:solidFill>
                  <a:schemeClr val="dk1">
                    <a:lumMod val="85000"/>
                    <a:lumOff val="15000"/>
                  </a:schemeClr>
                </a:solidFill>
                <a:uFillTx/>
                <a:latin typeface="Calibri Light"/>
                <a:ea typeface="Calibri Light"/>
                <a:hlinkClick r:id="rId1"/>
              </a:rPr>
              <a:t>https://redcap.link/HEPCpre2025</a:t>
            </a:r>
            <a:r>
              <a:rPr b="0" lang="en-US" sz="2400" strike="noStrike" u="none">
                <a:solidFill>
                  <a:schemeClr val="dk1">
                    <a:lumMod val="85000"/>
                    <a:lumOff val="15000"/>
                  </a:schemeClr>
                </a:solidFill>
                <a:uFillTx/>
                <a:latin typeface="Calibri Light"/>
                <a:ea typeface="Calibri Light"/>
              </a:rPr>
              <a:t> </a:t>
            </a:r>
            <a:endParaRPr b="0" lang="en-US" sz="2400" strike="noStrike" u="none">
              <a:solidFill>
                <a:schemeClr val="dk1">
                  <a:lumMod val="85000"/>
                  <a:lumOff val="15000"/>
                </a:schemeClr>
              </a:solidFill>
              <a:uFillTx/>
              <a:latin typeface="Calibri Light"/>
            </a:endParaRPr>
          </a:p>
          <a:p>
            <a:pPr indent="0" defTabSz="914400">
              <a:lnSpc>
                <a:spcPct val="85000"/>
              </a:lnSpc>
              <a:spcBef>
                <a:spcPts val="1301"/>
              </a:spcBef>
              <a:buNone/>
            </a:pPr>
            <a:endParaRPr b="0" lang="en-US" sz="2400" strike="noStrike" u="none">
              <a:solidFill>
                <a:schemeClr val="dk1">
                  <a:lumMod val="85000"/>
                  <a:lumOff val="15000"/>
                </a:schemeClr>
              </a:solidFill>
              <a:uFillTx/>
              <a:latin typeface="Calibri Light"/>
            </a:endParaRPr>
          </a:p>
          <a:p>
            <a:pPr marL="91440" indent="-91440" defTabSz="914400">
              <a:lnSpc>
                <a:spcPct val="85000"/>
              </a:lnSpc>
              <a:spcBef>
                <a:spcPts val="1301"/>
              </a:spcBef>
              <a:buClr>
                <a:srgbClr val="262626"/>
              </a:buClr>
              <a:buFont typeface="Arial"/>
              <a:buChar char=" "/>
            </a:pPr>
            <a:r>
              <a:rPr b="0" lang="en-US" sz="2400" strike="noStrike" u="none">
                <a:solidFill>
                  <a:schemeClr val="dk1">
                    <a:lumMod val="85000"/>
                    <a:lumOff val="15000"/>
                  </a:schemeClr>
                </a:solidFill>
                <a:uFillTx/>
                <a:latin typeface="Calibri Light"/>
                <a:ea typeface="Calibri Light"/>
              </a:rPr>
              <a:t>Sign-in with first and last name in Chat box.</a:t>
            </a:r>
            <a:endParaRPr b="0" lang="en-US" sz="2400" strike="noStrike" u="none">
              <a:solidFill>
                <a:schemeClr val="dk1">
                  <a:lumMod val="85000"/>
                  <a:lumOff val="15000"/>
                </a:schemeClr>
              </a:solidFill>
              <a:uFillTx/>
              <a:latin typeface="Calibri Light"/>
            </a:endParaRPr>
          </a:p>
          <a:p>
            <a:pPr indent="0" defTabSz="914400">
              <a:lnSpc>
                <a:spcPct val="85000"/>
              </a:lnSpc>
              <a:spcBef>
                <a:spcPts val="1301"/>
              </a:spcBef>
              <a:buNone/>
              <a:tabLst>
                <a:tab algn="l" pos="0"/>
              </a:tabLst>
            </a:pPr>
            <a:endParaRPr b="0" lang="en-US" sz="4800" strike="noStrike" u="none">
              <a:solidFill>
                <a:schemeClr val="dk1">
                  <a:lumMod val="85000"/>
                  <a:lumOff val="15000"/>
                </a:schemeClr>
              </a:solidFill>
              <a:uFillTx/>
              <a:latin typeface="Calibri Light"/>
            </a:endParaRPr>
          </a:p>
          <a:p>
            <a:pPr indent="0" defTabSz="914400">
              <a:lnSpc>
                <a:spcPct val="85000"/>
              </a:lnSpc>
              <a:spcBef>
                <a:spcPts val="1301"/>
              </a:spcBef>
              <a:buNone/>
              <a:tabLst>
                <a:tab algn="l" pos="0"/>
              </a:tabLst>
            </a:pPr>
            <a:endParaRPr b="0" lang="en-US" sz="2400" strike="noStrike" u="none">
              <a:solidFill>
                <a:schemeClr val="dk1">
                  <a:lumMod val="85000"/>
                  <a:lumOff val="15000"/>
                </a:schemeClr>
              </a:solidFill>
              <a:uFillTx/>
              <a:latin typeface="Calibri Light"/>
            </a:endParaRPr>
          </a:p>
          <a:p>
            <a:pPr indent="0" defTabSz="914400">
              <a:lnSpc>
                <a:spcPct val="85000"/>
              </a:lnSpc>
              <a:spcBef>
                <a:spcPts val="1301"/>
              </a:spcBef>
              <a:buNone/>
              <a:tabLst>
                <a:tab algn="l" pos="0"/>
              </a:tabLst>
            </a:pPr>
            <a:endParaRPr b="0" lang="en-US" sz="2400" strike="noStrike" u="none">
              <a:solidFill>
                <a:schemeClr val="dk1">
                  <a:lumMod val="85000"/>
                  <a:lumOff val="15000"/>
                </a:schemeClr>
              </a:solidFill>
              <a:uFillTx/>
              <a:latin typeface="Calibri Light"/>
            </a:endParaRPr>
          </a:p>
          <a:p>
            <a:pPr indent="0" defTabSz="914400">
              <a:lnSpc>
                <a:spcPct val="85000"/>
              </a:lnSpc>
              <a:spcBef>
                <a:spcPts val="1301"/>
              </a:spcBef>
              <a:buNone/>
              <a:tabLst>
                <a:tab algn="l" pos="0"/>
              </a:tabLst>
            </a:pPr>
            <a:endParaRPr b="0" lang="en-US" sz="2400" strike="noStrike" u="none">
              <a:solidFill>
                <a:schemeClr val="dk1">
                  <a:lumMod val="85000"/>
                  <a:lumOff val="15000"/>
                </a:schemeClr>
              </a:solidFill>
              <a:uFillTx/>
              <a:latin typeface="Calibri Light"/>
            </a:endParaRPr>
          </a:p>
        </p:txBody>
      </p:sp>
      <p:pic>
        <p:nvPicPr>
          <p:cNvPr id="120" name="Picture 4" descr="A qr code on a white background&#10;&#10;Description automatically generated"/>
          <p:cNvPicPr/>
          <p:nvPr/>
        </p:nvPicPr>
        <p:blipFill>
          <a:blip r:embed="rId2"/>
          <a:stretch/>
        </p:blipFill>
        <p:spPr>
          <a:xfrm>
            <a:off x="5987160" y="269280"/>
            <a:ext cx="2590560" cy="2647440"/>
          </a:xfrm>
          <a:prstGeom prst="rect">
            <a:avLst/>
          </a:prstGeom>
          <a:ln w="0">
            <a:noFill/>
          </a:ln>
        </p:spPr>
      </p:pic>
    </p:spTree>
  </p:cSld>
  <p:transition>
    <p:fade/>
  </p:transition>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PlaceHolder 1"/>
          <p:cNvSpPr>
            <a:spLocks noGrp="1"/>
          </p:cNvSpPr>
          <p:nvPr>
            <p:ph type="title"/>
          </p:nvPr>
        </p:nvSpPr>
        <p:spPr>
          <a:xfrm>
            <a:off x="492840" y="499680"/>
            <a:ext cx="8079120" cy="1657800"/>
          </a:xfrm>
          <a:prstGeom prst="rect">
            <a:avLst/>
          </a:prstGeom>
          <a:noFill/>
          <a:ln w="0">
            <a:noFill/>
          </a:ln>
        </p:spPr>
        <p:txBody>
          <a:bodyPr lIns="91440" rIns="91440" tIns="45720" bIns="45720" anchor="ctr">
            <a:noAutofit/>
          </a:bodyPr>
          <a:p>
            <a:pPr indent="0" defTabSz="914400">
              <a:lnSpc>
                <a:spcPct val="90000"/>
              </a:lnSpc>
              <a:buNone/>
            </a:pPr>
            <a:r>
              <a:rPr b="0" lang="en-US" sz="4800" spc="-119" strike="noStrike" u="none">
                <a:solidFill>
                  <a:schemeClr val="accent1"/>
                </a:solidFill>
                <a:uFillTx/>
                <a:latin typeface="Calibri Light"/>
              </a:rPr>
              <a:t>WVU – May 3rd</a:t>
            </a:r>
            <a:endParaRPr b="0" lang="en-US" sz="4800" strike="noStrike" u="none">
              <a:solidFill>
                <a:schemeClr val="dk1"/>
              </a:solidFill>
              <a:uFillTx/>
              <a:latin typeface="Calibri Light"/>
            </a:endParaRPr>
          </a:p>
        </p:txBody>
      </p:sp>
      <p:sp>
        <p:nvSpPr>
          <p:cNvPr id="164" name="PlaceHolder 2"/>
          <p:cNvSpPr>
            <a:spLocks noGrp="1"/>
          </p:cNvSpPr>
          <p:nvPr>
            <p:ph/>
          </p:nvPr>
        </p:nvSpPr>
        <p:spPr>
          <a:xfrm>
            <a:off x="507600" y="2031840"/>
            <a:ext cx="3805920" cy="722880"/>
          </a:xfrm>
          <a:prstGeom prst="rect">
            <a:avLst/>
          </a:prstGeom>
          <a:noFill/>
          <a:ln w="0">
            <a:noFill/>
          </a:ln>
        </p:spPr>
        <p:txBody>
          <a:bodyPr lIns="91440" rIns="91440" tIns="45720" bIns="45720" anchor="ctr">
            <a:noAutofit/>
          </a:bodyPr>
          <a:p>
            <a:pPr indent="0" algn="ctr" defTabSz="914400">
              <a:lnSpc>
                <a:spcPct val="85000"/>
              </a:lnSpc>
              <a:buNone/>
              <a:tabLst>
                <a:tab algn="l" pos="0"/>
              </a:tabLst>
            </a:pPr>
            <a:r>
              <a:rPr b="0" i="1" lang="en-US" sz="2000" strike="noStrike" u="sng" cap="all">
                <a:solidFill>
                  <a:schemeClr val="dk1">
                    <a:lumMod val="85000"/>
                    <a:lumOff val="15000"/>
                  </a:schemeClr>
                </a:solidFill>
                <a:uFillTx/>
                <a:latin typeface="Calibri Light"/>
              </a:rPr>
              <a:t>AM 9AM – 1PM</a:t>
            </a:r>
            <a:endParaRPr b="0" lang="en-US" sz="2000" strike="noStrike" u="none">
              <a:solidFill>
                <a:schemeClr val="dk1">
                  <a:lumMod val="85000"/>
                  <a:lumOff val="15000"/>
                </a:schemeClr>
              </a:solidFill>
              <a:uFillTx/>
              <a:latin typeface="Calibri Light"/>
            </a:endParaRPr>
          </a:p>
          <a:p>
            <a:pPr indent="0" defTabSz="914400">
              <a:lnSpc>
                <a:spcPct val="85000"/>
              </a:lnSpc>
              <a:buNone/>
              <a:tabLst>
                <a:tab algn="l" pos="0"/>
              </a:tabLst>
            </a:pPr>
            <a:endParaRPr b="0" lang="en-US" sz="2000" strike="noStrike" u="none">
              <a:solidFill>
                <a:schemeClr val="dk1">
                  <a:lumMod val="85000"/>
                  <a:lumOff val="15000"/>
                </a:schemeClr>
              </a:solidFill>
              <a:uFillTx/>
              <a:latin typeface="Calibri Light"/>
            </a:endParaRPr>
          </a:p>
        </p:txBody>
      </p:sp>
      <p:sp>
        <p:nvSpPr>
          <p:cNvPr id="165" name="PlaceHolder 3"/>
          <p:cNvSpPr>
            <a:spLocks noGrp="1"/>
          </p:cNvSpPr>
          <p:nvPr>
            <p:ph/>
          </p:nvPr>
        </p:nvSpPr>
        <p:spPr>
          <a:xfrm>
            <a:off x="497160" y="2746440"/>
            <a:ext cx="4072320" cy="3189960"/>
          </a:xfrm>
          <a:prstGeom prst="rect">
            <a:avLst/>
          </a:prstGeom>
          <a:noFill/>
          <a:ln w="0">
            <a:noFill/>
          </a:ln>
        </p:spPr>
        <p:txBody>
          <a:bodyPr lIns="91440" rIns="91440" tIns="45720" bIns="45720" anchor="t">
            <a:normAutofit/>
          </a:bodyPr>
          <a:p>
            <a:pPr marL="343080" indent="-343080" defTabSz="914400">
              <a:lnSpc>
                <a:spcPct val="85000"/>
              </a:lnSpc>
              <a:spcBef>
                <a:spcPts val="1301"/>
              </a:spcBef>
              <a:buClr>
                <a:srgbClr val="262626"/>
              </a:buClr>
              <a:buFont typeface="Wingdings" charset="2"/>
              <a:buChar char=""/>
            </a:pPr>
            <a:r>
              <a:rPr b="0" lang="en-US" sz="2100" strike="noStrike" u="none">
                <a:solidFill>
                  <a:schemeClr val="dk1">
                    <a:lumMod val="85000"/>
                    <a:lumOff val="15000"/>
                  </a:schemeClr>
                </a:solidFill>
                <a:uFillTx/>
                <a:latin typeface="Calibri Light"/>
              </a:rPr>
              <a:t>MT HSTA Counties TBA</a:t>
            </a:r>
            <a:endParaRPr b="0" lang="en-US" sz="2100" strike="noStrike" u="none">
              <a:solidFill>
                <a:schemeClr val="dk1">
                  <a:lumMod val="85000"/>
                  <a:lumOff val="15000"/>
                </a:schemeClr>
              </a:solidFill>
              <a:uFillTx/>
              <a:latin typeface="Calibri Light"/>
            </a:endParaRPr>
          </a:p>
          <a:p>
            <a:pPr marL="91440" indent="-91440" defTabSz="914400">
              <a:lnSpc>
                <a:spcPct val="85000"/>
              </a:lnSpc>
              <a:spcBef>
                <a:spcPts val="1301"/>
              </a:spcBef>
              <a:buClr>
                <a:srgbClr val="262626"/>
              </a:buClr>
              <a:buFont typeface="Wingdings" charset="2"/>
              <a:buChar char=""/>
            </a:pPr>
            <a:r>
              <a:rPr b="0" lang="en-US" sz="2100" strike="noStrike" u="none">
                <a:solidFill>
                  <a:schemeClr val="dk1">
                    <a:lumMod val="85000"/>
                    <a:lumOff val="15000"/>
                  </a:schemeClr>
                </a:solidFill>
                <a:uFillTx/>
                <a:latin typeface="Calibri Light"/>
                <a:ea typeface="Calibri Light"/>
              </a:rPr>
              <a:t> </a:t>
            </a:r>
            <a:r>
              <a:rPr b="0" lang="en-US" sz="2100" strike="noStrike" u="none">
                <a:solidFill>
                  <a:schemeClr val="dk1">
                    <a:lumMod val="85000"/>
                    <a:lumOff val="15000"/>
                  </a:schemeClr>
                </a:solidFill>
                <a:uFillTx/>
                <a:latin typeface="Calibri Light"/>
                <a:ea typeface="Calibri Light"/>
              </a:rPr>
              <a:t>Eastern Panhandle</a:t>
            </a:r>
            <a:endParaRPr b="0" lang="en-US" sz="2100" strike="noStrike" u="none">
              <a:solidFill>
                <a:schemeClr val="dk1">
                  <a:lumMod val="85000"/>
                  <a:lumOff val="15000"/>
                </a:schemeClr>
              </a:solidFill>
              <a:uFillTx/>
              <a:latin typeface="Calibri Light"/>
            </a:endParaRPr>
          </a:p>
          <a:p>
            <a:pPr marL="91440" indent="-91440" defTabSz="914400">
              <a:lnSpc>
                <a:spcPct val="85000"/>
              </a:lnSpc>
              <a:spcBef>
                <a:spcPts val="1301"/>
              </a:spcBef>
              <a:buClr>
                <a:srgbClr val="262626"/>
              </a:buClr>
              <a:buFont typeface="Wingdings" charset="2"/>
              <a:buChar char=""/>
            </a:pPr>
            <a:r>
              <a:rPr b="0" lang="en-US" sz="2100" strike="noStrike" u="none">
                <a:solidFill>
                  <a:schemeClr val="dk1">
                    <a:lumMod val="85000"/>
                    <a:lumOff val="15000"/>
                  </a:schemeClr>
                </a:solidFill>
                <a:uFillTx/>
                <a:latin typeface="Calibri Light"/>
                <a:ea typeface="Calibri Light"/>
              </a:rPr>
              <a:t>Braxton/Webster/Roane/Calhoun</a:t>
            </a:r>
            <a:endParaRPr b="0" lang="en-US" sz="2100" strike="noStrike" u="none">
              <a:solidFill>
                <a:schemeClr val="dk1">
                  <a:lumMod val="85000"/>
                  <a:lumOff val="15000"/>
                </a:schemeClr>
              </a:solidFill>
              <a:uFillTx/>
              <a:latin typeface="Calibri Light"/>
            </a:endParaRPr>
          </a:p>
        </p:txBody>
      </p:sp>
      <p:sp>
        <p:nvSpPr>
          <p:cNvPr id="166" name="PlaceHolder 4"/>
          <p:cNvSpPr>
            <a:spLocks noGrp="1"/>
          </p:cNvSpPr>
          <p:nvPr>
            <p:ph/>
          </p:nvPr>
        </p:nvSpPr>
        <p:spPr>
          <a:xfrm>
            <a:off x="4766400" y="2030040"/>
            <a:ext cx="3805920" cy="722160"/>
          </a:xfrm>
          <a:prstGeom prst="rect">
            <a:avLst/>
          </a:prstGeom>
          <a:noFill/>
          <a:ln w="0">
            <a:noFill/>
          </a:ln>
        </p:spPr>
        <p:txBody>
          <a:bodyPr lIns="91440" rIns="91440" tIns="45720" bIns="45720" anchor="ctr">
            <a:noAutofit/>
          </a:bodyPr>
          <a:p>
            <a:pPr indent="0" algn="ctr" defTabSz="914400">
              <a:lnSpc>
                <a:spcPct val="85000"/>
              </a:lnSpc>
              <a:buNone/>
              <a:tabLst>
                <a:tab algn="l" pos="0"/>
              </a:tabLst>
            </a:pPr>
            <a:r>
              <a:rPr b="0" i="1" lang="en-US" sz="2000" strike="noStrike" u="sng" cap="all">
                <a:solidFill>
                  <a:schemeClr val="dk1">
                    <a:lumMod val="85000"/>
                    <a:lumOff val="15000"/>
                  </a:schemeClr>
                </a:solidFill>
                <a:uFillTx/>
                <a:latin typeface="Calibri Light"/>
              </a:rPr>
              <a:t>Noon – 4PM</a:t>
            </a:r>
            <a:endParaRPr b="0" lang="en-US" sz="2000" strike="noStrike" u="none">
              <a:solidFill>
                <a:schemeClr val="dk1">
                  <a:lumMod val="85000"/>
                  <a:lumOff val="15000"/>
                </a:schemeClr>
              </a:solidFill>
              <a:uFillTx/>
              <a:latin typeface="Calibri Light"/>
            </a:endParaRPr>
          </a:p>
          <a:p>
            <a:pPr indent="0" defTabSz="914400">
              <a:lnSpc>
                <a:spcPct val="85000"/>
              </a:lnSpc>
              <a:buNone/>
              <a:tabLst>
                <a:tab algn="l" pos="0"/>
              </a:tabLst>
            </a:pPr>
            <a:endParaRPr b="0" lang="en-US" sz="2000" strike="noStrike" u="none">
              <a:solidFill>
                <a:schemeClr val="dk1">
                  <a:lumMod val="85000"/>
                  <a:lumOff val="15000"/>
                </a:schemeClr>
              </a:solidFill>
              <a:uFillTx/>
              <a:latin typeface="Calibri Light"/>
            </a:endParaRPr>
          </a:p>
        </p:txBody>
      </p:sp>
      <p:sp>
        <p:nvSpPr>
          <p:cNvPr id="167" name="PlaceHolder 5"/>
          <p:cNvSpPr>
            <a:spLocks noGrp="1"/>
          </p:cNvSpPr>
          <p:nvPr>
            <p:ph/>
          </p:nvPr>
        </p:nvSpPr>
        <p:spPr>
          <a:xfrm>
            <a:off x="5483880" y="2734200"/>
            <a:ext cx="4139640" cy="3200040"/>
          </a:xfrm>
          <a:prstGeom prst="rect">
            <a:avLst/>
          </a:prstGeom>
          <a:noFill/>
          <a:ln w="0">
            <a:noFill/>
          </a:ln>
        </p:spPr>
        <p:txBody>
          <a:bodyPr lIns="91440" rIns="91440" tIns="45720" bIns="45720" anchor="t">
            <a:normAutofit/>
          </a:bodyPr>
          <a:p>
            <a:pPr marL="91440" indent="-91440" defTabSz="914400">
              <a:lnSpc>
                <a:spcPct val="85000"/>
              </a:lnSpc>
              <a:spcBef>
                <a:spcPts val="1301"/>
              </a:spcBef>
              <a:buClr>
                <a:srgbClr val="262626"/>
              </a:buClr>
              <a:buFont typeface="Wingdings,Sans-Serif" charset="2"/>
              <a:buChar char=""/>
            </a:pPr>
            <a:r>
              <a:rPr b="0" lang="en-US" sz="2100" strike="noStrike" u="none">
                <a:solidFill>
                  <a:schemeClr val="dk1">
                    <a:lumMod val="85000"/>
                    <a:lumOff val="15000"/>
                  </a:schemeClr>
                </a:solidFill>
                <a:uFillTx/>
                <a:latin typeface="Calibri Light"/>
              </a:rPr>
              <a:t>Harrison/Mon/Marion</a:t>
            </a:r>
            <a:endParaRPr b="0" lang="en-US" sz="2100" strike="noStrike" u="none">
              <a:solidFill>
                <a:schemeClr val="dk1">
                  <a:lumMod val="85000"/>
                  <a:lumOff val="15000"/>
                </a:schemeClr>
              </a:solidFill>
              <a:uFillTx/>
              <a:latin typeface="Calibri Light"/>
            </a:endParaRPr>
          </a:p>
          <a:p>
            <a:pPr marL="91440" indent="-91440" defTabSz="914400">
              <a:lnSpc>
                <a:spcPct val="85000"/>
              </a:lnSpc>
              <a:spcBef>
                <a:spcPts val="1301"/>
              </a:spcBef>
              <a:buClr>
                <a:srgbClr val="262626"/>
              </a:buClr>
              <a:buFont typeface="Wingdings,Sans-Serif" charset="2"/>
              <a:buChar char=""/>
            </a:pPr>
            <a:r>
              <a:rPr b="0" lang="en-US" sz="2100" strike="noStrike" u="none">
                <a:solidFill>
                  <a:schemeClr val="dk1">
                    <a:lumMod val="85000"/>
                    <a:lumOff val="15000"/>
                  </a:schemeClr>
                </a:solidFill>
                <a:uFillTx/>
                <a:latin typeface="Calibri Light"/>
              </a:rPr>
              <a:t>Ohio/Marshall</a:t>
            </a:r>
            <a:endParaRPr b="0" lang="en-US" sz="2100" strike="noStrike" u="none">
              <a:solidFill>
                <a:schemeClr val="dk1">
                  <a:lumMod val="85000"/>
                  <a:lumOff val="15000"/>
                </a:schemeClr>
              </a:solidFill>
              <a:uFillTx/>
              <a:latin typeface="Calibri Light"/>
            </a:endParaRPr>
          </a:p>
          <a:p>
            <a:pPr marL="91440" indent="-91440" defTabSz="914400">
              <a:lnSpc>
                <a:spcPct val="85000"/>
              </a:lnSpc>
              <a:spcBef>
                <a:spcPts val="1301"/>
              </a:spcBef>
              <a:buClr>
                <a:srgbClr val="262626"/>
              </a:buClr>
              <a:buFont typeface="Wingdings,Sans-Serif" charset="2"/>
              <a:buChar char=""/>
            </a:pPr>
            <a:r>
              <a:rPr b="0" lang="en-US" sz="2100" strike="noStrike" u="none">
                <a:solidFill>
                  <a:schemeClr val="dk1">
                    <a:lumMod val="85000"/>
                    <a:lumOff val="15000"/>
                  </a:schemeClr>
                </a:solidFill>
                <a:uFillTx/>
                <a:latin typeface="Calibri Light"/>
                <a:ea typeface="Calibri Light"/>
              </a:rPr>
              <a:t>MT HSTA Counties TBA</a:t>
            </a:r>
            <a:endParaRPr b="0" lang="en-US" sz="2100" strike="noStrike" u="none">
              <a:solidFill>
                <a:schemeClr val="dk1">
                  <a:lumMod val="85000"/>
                  <a:lumOff val="15000"/>
                </a:schemeClr>
              </a:solidFill>
              <a:uFillTx/>
              <a:latin typeface="Calibri Light"/>
            </a:endParaRPr>
          </a:p>
        </p:txBody>
      </p:sp>
      <p:sp>
        <p:nvSpPr>
          <p:cNvPr id="168" name="TextBox 6"/>
          <p:cNvSpPr/>
          <p:nvPr/>
        </p:nvSpPr>
        <p:spPr>
          <a:xfrm>
            <a:off x="660240" y="4235040"/>
            <a:ext cx="3862440" cy="1462680"/>
          </a:xfrm>
          <a:prstGeom prst="rect">
            <a:avLst/>
          </a:prstGeom>
          <a:noFill/>
          <a:ln w="0">
            <a:noFill/>
          </a:ln>
        </p:spPr>
        <p:style>
          <a:lnRef idx="0"/>
          <a:fillRef idx="0"/>
          <a:effectRef idx="0"/>
          <a:fontRef idx="minor"/>
        </p:style>
        <p:txBody>
          <a:bodyPr numCol="1" spcCol="0" horzOverflow="overflow" anchor="t">
            <a:spAutoFit/>
          </a:bodyPr>
          <a:p>
            <a:pPr defTabSz="914400">
              <a:lnSpc>
                <a:spcPct val="100000"/>
              </a:lnSpc>
            </a:pPr>
            <a:r>
              <a:rPr b="0" lang="en-US" sz="1800" strike="noStrike" u="sng">
                <a:solidFill>
                  <a:schemeClr val="dk1"/>
                </a:solidFill>
                <a:uFillTx/>
                <a:latin typeface="Calibri Light"/>
              </a:rPr>
              <a:t>Draft Schedule:</a:t>
            </a:r>
            <a:r>
              <a:rPr b="0" lang="en-US" sz="1800" strike="noStrike" u="none">
                <a:solidFill>
                  <a:schemeClr val="dk1"/>
                </a:solidFill>
                <a:uFillTx/>
                <a:latin typeface="Calibri Light"/>
              </a:rPr>
              <a:t>​</a:t>
            </a:r>
            <a:endParaRPr b="0" lang="en-US" sz="1800" strike="noStrike" u="none">
              <a:solidFill>
                <a:srgbClr val="000000"/>
              </a:solidFill>
              <a:uFillTx/>
              <a:latin typeface="Arial"/>
            </a:endParaRPr>
          </a:p>
          <a:p>
            <a:pPr defTabSz="914400">
              <a:lnSpc>
                <a:spcPct val="100000"/>
              </a:lnSpc>
            </a:pPr>
            <a:r>
              <a:rPr b="0" lang="en-US" sz="1800" strike="noStrike" u="none">
                <a:solidFill>
                  <a:schemeClr val="dk1"/>
                </a:solidFill>
                <a:uFillTx/>
                <a:latin typeface="Calibri Light"/>
              </a:rPr>
              <a:t>Opening starts at 9:00AM​</a:t>
            </a:r>
            <a:endParaRPr b="0" lang="en-US" sz="1800" strike="noStrike" u="none">
              <a:solidFill>
                <a:srgbClr val="000000"/>
              </a:solidFill>
              <a:uFillTx/>
              <a:latin typeface="Arial"/>
            </a:endParaRPr>
          </a:p>
          <a:p>
            <a:pPr defTabSz="914400">
              <a:lnSpc>
                <a:spcPct val="100000"/>
              </a:lnSpc>
            </a:pPr>
            <a:r>
              <a:rPr b="0" lang="en-US" sz="1800" strike="noStrike" u="none">
                <a:solidFill>
                  <a:schemeClr val="dk1"/>
                </a:solidFill>
                <a:uFillTx/>
                <a:latin typeface="Calibri Light"/>
              </a:rPr>
              <a:t>Presentations from 9:30AM – Noon​</a:t>
            </a:r>
            <a:endParaRPr b="0" lang="en-US" sz="1800" strike="noStrike" u="none">
              <a:solidFill>
                <a:srgbClr val="000000"/>
              </a:solidFill>
              <a:uFillTx/>
              <a:latin typeface="Arial"/>
            </a:endParaRPr>
          </a:p>
          <a:p>
            <a:pPr defTabSz="914400">
              <a:lnSpc>
                <a:spcPct val="100000"/>
              </a:lnSpc>
            </a:pPr>
            <a:r>
              <a:rPr b="0" lang="en-US" sz="1800" strike="noStrike" u="none">
                <a:solidFill>
                  <a:schemeClr val="dk1"/>
                </a:solidFill>
                <a:uFillTx/>
                <a:latin typeface="Calibri Light"/>
              </a:rPr>
              <a:t>Closing at Noon​</a:t>
            </a:r>
            <a:endParaRPr b="0" lang="en-US" sz="1800" strike="noStrike" u="none">
              <a:solidFill>
                <a:srgbClr val="000000"/>
              </a:solidFill>
              <a:uFillTx/>
              <a:latin typeface="Arial"/>
            </a:endParaRPr>
          </a:p>
          <a:p>
            <a:pPr defTabSz="914400">
              <a:lnSpc>
                <a:spcPct val="100000"/>
              </a:lnSpc>
            </a:pPr>
            <a:r>
              <a:rPr b="0" lang="en-US" sz="1800" strike="noStrike" u="none">
                <a:solidFill>
                  <a:schemeClr val="dk1"/>
                </a:solidFill>
                <a:uFillTx/>
                <a:latin typeface="Calibri Light"/>
              </a:rPr>
              <a:t>Lunch to go starting at 12:20PM</a:t>
            </a:r>
            <a:endParaRPr b="0" lang="en-US" sz="1800" strike="noStrike" u="none">
              <a:solidFill>
                <a:srgbClr val="000000"/>
              </a:solidFill>
              <a:uFillTx/>
              <a:latin typeface="Arial"/>
            </a:endParaRPr>
          </a:p>
        </p:txBody>
      </p:sp>
      <p:sp>
        <p:nvSpPr>
          <p:cNvPr id="169" name="TextBox 8"/>
          <p:cNvSpPr/>
          <p:nvPr/>
        </p:nvSpPr>
        <p:spPr>
          <a:xfrm>
            <a:off x="5356800" y="4332240"/>
            <a:ext cx="3782160" cy="1462680"/>
          </a:xfrm>
          <a:prstGeom prst="rect">
            <a:avLst/>
          </a:prstGeom>
          <a:noFill/>
          <a:ln w="0">
            <a:noFill/>
          </a:ln>
        </p:spPr>
        <p:style>
          <a:lnRef idx="0"/>
          <a:fillRef idx="0"/>
          <a:effectRef idx="0"/>
          <a:fontRef idx="minor"/>
        </p:style>
        <p:txBody>
          <a:bodyPr numCol="1" spcCol="0" horzOverflow="overflow" anchor="t">
            <a:spAutoFit/>
          </a:bodyPr>
          <a:p>
            <a:pPr defTabSz="914400">
              <a:lnSpc>
                <a:spcPct val="100000"/>
              </a:lnSpc>
            </a:pPr>
            <a:r>
              <a:rPr b="0" lang="en-US" sz="1800" strike="noStrike" u="sng">
                <a:solidFill>
                  <a:schemeClr val="dk1"/>
                </a:solidFill>
                <a:uFillTx/>
                <a:latin typeface="Calibri Light"/>
                <a:ea typeface="Calibri Light"/>
              </a:rPr>
              <a:t>Draft Schedule:</a:t>
            </a:r>
            <a:endParaRPr b="0" lang="en-US" sz="1800" strike="noStrike" u="none">
              <a:solidFill>
                <a:srgbClr val="000000"/>
              </a:solidFill>
              <a:uFillTx/>
              <a:latin typeface="Arial"/>
            </a:endParaRPr>
          </a:p>
          <a:p>
            <a:pPr defTabSz="914400">
              <a:lnSpc>
                <a:spcPct val="100000"/>
              </a:lnSpc>
            </a:pPr>
            <a:r>
              <a:rPr b="0" lang="en-US" sz="1800" strike="noStrike" u="none">
                <a:solidFill>
                  <a:schemeClr val="dk1"/>
                </a:solidFill>
                <a:uFillTx/>
                <a:latin typeface="Calibri Light"/>
                <a:ea typeface="Calibri Light"/>
              </a:rPr>
              <a:t>Lunch at Mountain Lair Noon</a:t>
            </a:r>
            <a:endParaRPr b="0" lang="en-US" sz="1800" strike="noStrike" u="none">
              <a:solidFill>
                <a:srgbClr val="000000"/>
              </a:solidFill>
              <a:uFillTx/>
              <a:latin typeface="Arial"/>
            </a:endParaRPr>
          </a:p>
          <a:p>
            <a:pPr defTabSz="914400">
              <a:lnSpc>
                <a:spcPct val="100000"/>
              </a:lnSpc>
            </a:pPr>
            <a:r>
              <a:rPr b="0" lang="en-US" sz="1800" strike="noStrike" u="none">
                <a:solidFill>
                  <a:schemeClr val="dk1"/>
                </a:solidFill>
                <a:uFillTx/>
                <a:latin typeface="Calibri Light"/>
                <a:ea typeface="Calibri Light"/>
              </a:rPr>
              <a:t>Opening 12:45PM</a:t>
            </a:r>
            <a:endParaRPr b="0" lang="en-US" sz="1800" strike="noStrike" u="none">
              <a:solidFill>
                <a:srgbClr val="000000"/>
              </a:solidFill>
              <a:uFillTx/>
              <a:latin typeface="Arial"/>
            </a:endParaRPr>
          </a:p>
          <a:p>
            <a:pPr defTabSz="914400">
              <a:lnSpc>
                <a:spcPct val="100000"/>
              </a:lnSpc>
            </a:pPr>
            <a:r>
              <a:rPr b="0" lang="en-US" sz="1800" strike="noStrike" u="none">
                <a:solidFill>
                  <a:schemeClr val="dk1"/>
                </a:solidFill>
                <a:uFillTx/>
                <a:latin typeface="Calibri Light"/>
                <a:ea typeface="Calibri Light"/>
              </a:rPr>
              <a:t>Presentations from 1:15PM – 3:45PM</a:t>
            </a:r>
            <a:endParaRPr b="0" lang="en-US" sz="1800" strike="noStrike" u="none">
              <a:solidFill>
                <a:srgbClr val="000000"/>
              </a:solidFill>
              <a:uFillTx/>
              <a:latin typeface="Arial"/>
            </a:endParaRPr>
          </a:p>
          <a:p>
            <a:pPr defTabSz="914400">
              <a:lnSpc>
                <a:spcPct val="100000"/>
              </a:lnSpc>
            </a:pPr>
            <a:r>
              <a:rPr b="0" lang="en-US" sz="1800" strike="noStrike" u="none">
                <a:solidFill>
                  <a:schemeClr val="dk1"/>
                </a:solidFill>
                <a:uFillTx/>
                <a:latin typeface="Calibri Light"/>
                <a:ea typeface="Calibri Light"/>
              </a:rPr>
              <a:t>Closing at 3:45PM</a:t>
            </a:r>
            <a:endParaRPr b="0" lang="en-US" sz="1800" strike="noStrike" u="none">
              <a:solidFill>
                <a:srgbClr val="000000"/>
              </a:solidFill>
              <a:uFillTx/>
              <a:latin typeface="Arial"/>
            </a:endParaRPr>
          </a:p>
        </p:txBody>
      </p:sp>
      <p:sp>
        <p:nvSpPr>
          <p:cNvPr id="170" name="TextBox 7"/>
          <p:cNvSpPr/>
          <p:nvPr/>
        </p:nvSpPr>
        <p:spPr>
          <a:xfrm>
            <a:off x="177480" y="6040800"/>
            <a:ext cx="8970480" cy="365400"/>
          </a:xfrm>
          <a:prstGeom prst="rect">
            <a:avLst/>
          </a:prstGeom>
          <a:noFill/>
          <a:ln w="0">
            <a:noFill/>
          </a:ln>
        </p:spPr>
        <p:style>
          <a:lnRef idx="0"/>
          <a:fillRef idx="0"/>
          <a:effectRef idx="0"/>
          <a:fontRef idx="minor"/>
        </p:style>
        <p:txBody>
          <a:bodyPr numCol="1" spcCol="0" horzOverflow="overflow" anchor="t">
            <a:spAutoFit/>
          </a:bodyPr>
          <a:p>
            <a:pPr defTabSz="914400">
              <a:lnSpc>
                <a:spcPct val="100000"/>
              </a:lnSpc>
            </a:pPr>
            <a:r>
              <a:rPr b="1" lang="en-US" sz="1800" strike="noStrike" u="none">
                <a:solidFill>
                  <a:schemeClr val="dk1"/>
                </a:solidFill>
                <a:uFillTx/>
                <a:latin typeface="Calibri Light"/>
                <a:ea typeface="Calibri Light"/>
              </a:rPr>
              <a:t>Teachers with an active Master ID will help log into WVU Computers during the symposium.</a:t>
            </a:r>
            <a:endParaRPr b="0" lang="en-US" sz="1800" strike="noStrike" u="none">
              <a:solidFill>
                <a:srgbClr val="000000"/>
              </a:solidFill>
              <a:uFillTx/>
              <a:latin typeface="Arial"/>
            </a:endParaRPr>
          </a:p>
        </p:txBody>
      </p:sp>
    </p:spTree>
  </p:cSld>
  <p:transition>
    <p:fade/>
  </p:transition>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PlaceHolder 1"/>
          <p:cNvSpPr>
            <a:spLocks noGrp="1"/>
          </p:cNvSpPr>
          <p:nvPr>
            <p:ph type="title"/>
          </p:nvPr>
        </p:nvSpPr>
        <p:spPr>
          <a:xfrm>
            <a:off x="492840" y="499680"/>
            <a:ext cx="8079120" cy="1657800"/>
          </a:xfrm>
          <a:prstGeom prst="rect">
            <a:avLst/>
          </a:prstGeom>
          <a:noFill/>
          <a:ln w="0">
            <a:noFill/>
          </a:ln>
        </p:spPr>
        <p:txBody>
          <a:bodyPr lIns="91440" rIns="91440" tIns="45720" bIns="45720" anchor="ctr">
            <a:noAutofit/>
          </a:bodyPr>
          <a:p>
            <a:pPr indent="0" defTabSz="914400">
              <a:lnSpc>
                <a:spcPct val="90000"/>
              </a:lnSpc>
              <a:buNone/>
            </a:pPr>
            <a:r>
              <a:rPr b="0" lang="en-US" sz="4800" spc="-119" strike="noStrike" u="none">
                <a:solidFill>
                  <a:schemeClr val="accent1"/>
                </a:solidFill>
                <a:uFillTx/>
                <a:latin typeface="Calibri Light"/>
              </a:rPr>
              <a:t>Teacher Reports</a:t>
            </a:r>
            <a:endParaRPr b="0" lang="en-US" sz="4800" strike="noStrike" u="none">
              <a:solidFill>
                <a:schemeClr val="dk1"/>
              </a:solidFill>
              <a:uFillTx/>
              <a:latin typeface="Calibri Light"/>
            </a:endParaRPr>
          </a:p>
        </p:txBody>
      </p:sp>
      <p:sp>
        <p:nvSpPr>
          <p:cNvPr id="172" name="PlaceHolder 2"/>
          <p:cNvSpPr>
            <a:spLocks noGrp="1"/>
          </p:cNvSpPr>
          <p:nvPr>
            <p:ph/>
          </p:nvPr>
        </p:nvSpPr>
        <p:spPr>
          <a:xfrm>
            <a:off x="492840" y="1545840"/>
            <a:ext cx="8065080" cy="3765960"/>
          </a:xfrm>
          <a:prstGeom prst="rect">
            <a:avLst/>
          </a:prstGeom>
          <a:noFill/>
          <a:ln w="0">
            <a:noFill/>
          </a:ln>
        </p:spPr>
        <p:txBody>
          <a:bodyPr lIns="91440" rIns="91440" tIns="45720" bIns="45720" anchor="t">
            <a:noAutofit/>
          </a:bodyPr>
          <a:p>
            <a:pPr marL="91440" indent="-91440" defTabSz="914400">
              <a:lnSpc>
                <a:spcPct val="107000"/>
              </a:lnSpc>
              <a:spcAft>
                <a:spcPts val="799"/>
              </a:spcAft>
              <a:buClr>
                <a:srgbClr val="262626"/>
              </a:buClr>
              <a:buFont typeface="Arial"/>
              <a:buChar char="•"/>
            </a:pPr>
            <a:r>
              <a:rPr b="1" i="1" lang="en-US" sz="1800" strike="noStrike" u="none">
                <a:solidFill>
                  <a:schemeClr val="dk1">
                    <a:lumMod val="85000"/>
                    <a:lumOff val="15000"/>
                  </a:schemeClr>
                </a:solidFill>
                <a:uFillTx/>
                <a:latin typeface="Times New Roman"/>
                <a:ea typeface="Times New Roman"/>
              </a:rPr>
              <a:t>Field Site Coordinators must use the teacher reports to complete their mandatory monthly reports. Teacher reports are also required by WVU’s Children on Campus program.</a:t>
            </a:r>
            <a:r>
              <a:rPr b="0" lang="en-US" sz="1800" strike="noStrike" u="none">
                <a:solidFill>
                  <a:schemeClr val="dk1">
                    <a:lumMod val="85000"/>
                    <a:lumOff val="15000"/>
                  </a:schemeClr>
                </a:solidFill>
                <a:uFillTx/>
                <a:latin typeface="Times New Roman"/>
                <a:ea typeface="Times New Roman"/>
              </a:rPr>
              <a:t> Teacher reports are due on the last day of the month to accommodate this schedule.  Make sure your report is up to date and </a:t>
            </a:r>
            <a:r>
              <a:rPr b="0" lang="en-US" sz="1800" strike="noStrike" u="sng">
                <a:solidFill>
                  <a:schemeClr val="dk1">
                    <a:lumMod val="85000"/>
                    <a:lumOff val="15000"/>
                  </a:schemeClr>
                </a:solidFill>
                <a:uFillTx/>
                <a:latin typeface="Times New Roman"/>
                <a:ea typeface="Times New Roman"/>
              </a:rPr>
              <a:t>submitted</a:t>
            </a:r>
            <a:r>
              <a:rPr b="0" lang="en-US" sz="1800" strike="noStrike" u="none">
                <a:solidFill>
                  <a:schemeClr val="dk1">
                    <a:lumMod val="85000"/>
                    <a:lumOff val="15000"/>
                  </a:schemeClr>
                </a:solidFill>
                <a:uFillTx/>
                <a:latin typeface="Times New Roman"/>
                <a:ea typeface="Times New Roman"/>
              </a:rPr>
              <a:t> on the last day of the month. </a:t>
            </a:r>
            <a:endParaRPr b="0" lang="en-US" sz="1800" strike="noStrike" u="none">
              <a:solidFill>
                <a:schemeClr val="dk1">
                  <a:lumMod val="85000"/>
                  <a:lumOff val="15000"/>
                </a:schemeClr>
              </a:solidFill>
              <a:uFillTx/>
              <a:latin typeface="Calibri Light"/>
            </a:endParaRPr>
          </a:p>
          <a:p>
            <a:pPr marL="91440" indent="-91440" defTabSz="914400">
              <a:lnSpc>
                <a:spcPct val="107000"/>
              </a:lnSpc>
              <a:spcAft>
                <a:spcPts val="799"/>
              </a:spcAft>
              <a:buClr>
                <a:srgbClr val="262626"/>
              </a:buClr>
              <a:buFont typeface="Arial"/>
              <a:buChar char="•"/>
            </a:pPr>
            <a:r>
              <a:rPr b="0" lang="en-US" sz="1800" strike="noStrike" u="none">
                <a:solidFill>
                  <a:schemeClr val="dk1">
                    <a:lumMod val="85000"/>
                    <a:lumOff val="15000"/>
                  </a:schemeClr>
                </a:solidFill>
                <a:uFillTx/>
                <a:latin typeface="Times New Roman"/>
                <a:ea typeface="Times New Roman"/>
              </a:rPr>
              <a:t>You will be emailed a REDCap link at the end of the month to attach your report and answer 1-3 questions about the club. The email from REDCap will look like this one:</a:t>
            </a:r>
            <a:endParaRPr b="0" lang="en-US" sz="1800" strike="noStrike" u="none">
              <a:solidFill>
                <a:schemeClr val="dk1">
                  <a:lumMod val="85000"/>
                  <a:lumOff val="15000"/>
                </a:schemeClr>
              </a:solidFill>
              <a:uFillTx/>
              <a:latin typeface="Calibri Light"/>
            </a:endParaRPr>
          </a:p>
          <a:p>
            <a:pPr indent="0" defTabSz="914400">
              <a:lnSpc>
                <a:spcPct val="85000"/>
              </a:lnSpc>
              <a:spcBef>
                <a:spcPts val="1301"/>
              </a:spcBef>
              <a:buNone/>
            </a:pPr>
            <a:endParaRPr b="0" lang="en-US" sz="2400" strike="noStrike" u="none">
              <a:solidFill>
                <a:schemeClr val="dk1">
                  <a:lumMod val="85000"/>
                  <a:lumOff val="15000"/>
                </a:schemeClr>
              </a:solidFill>
              <a:uFillTx/>
              <a:latin typeface="Calibri Light"/>
            </a:endParaRPr>
          </a:p>
        </p:txBody>
      </p:sp>
      <p:pic>
        <p:nvPicPr>
          <p:cNvPr id="173" name="Picture 3" descr="A screenshot of a computer&#10;&#10;Description automatically generated"/>
          <p:cNvPicPr/>
          <p:nvPr/>
        </p:nvPicPr>
        <p:blipFill>
          <a:blip r:embed="rId1"/>
          <a:stretch/>
        </p:blipFill>
        <p:spPr>
          <a:xfrm>
            <a:off x="1079640" y="4248720"/>
            <a:ext cx="6984720" cy="2608920"/>
          </a:xfrm>
          <a:prstGeom prst="rect">
            <a:avLst/>
          </a:prstGeom>
          <a:ln w="0">
            <a:noFill/>
          </a:ln>
        </p:spPr>
      </p:pic>
    </p:spTree>
  </p:cSld>
  <p:transition>
    <p:fade/>
  </p:transition>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PlaceHolder 1"/>
          <p:cNvSpPr>
            <a:spLocks noGrp="1"/>
          </p:cNvSpPr>
          <p:nvPr>
            <p:ph type="title"/>
          </p:nvPr>
        </p:nvSpPr>
        <p:spPr>
          <a:xfrm>
            <a:off x="492840" y="499680"/>
            <a:ext cx="8079120" cy="1657800"/>
          </a:xfrm>
          <a:prstGeom prst="rect">
            <a:avLst/>
          </a:prstGeom>
          <a:noFill/>
          <a:ln w="0">
            <a:noFill/>
          </a:ln>
        </p:spPr>
        <p:txBody>
          <a:bodyPr lIns="91440" rIns="91440" tIns="45720" bIns="45720" anchor="ctr">
            <a:noAutofit/>
          </a:bodyPr>
          <a:p>
            <a:pPr indent="0" defTabSz="914400">
              <a:lnSpc>
                <a:spcPct val="90000"/>
              </a:lnSpc>
              <a:buNone/>
            </a:pPr>
            <a:r>
              <a:rPr b="0" lang="en-US" sz="4800" spc="-119" strike="noStrike" u="none">
                <a:solidFill>
                  <a:schemeClr val="accent1"/>
                </a:solidFill>
                <a:uFillTx/>
                <a:latin typeface="Calibri Light"/>
              </a:rPr>
              <a:t>Teacher Reports</a:t>
            </a:r>
            <a:endParaRPr b="0" lang="en-US" sz="4800" strike="noStrike" u="none">
              <a:solidFill>
                <a:schemeClr val="dk1"/>
              </a:solidFill>
              <a:uFillTx/>
              <a:latin typeface="Calibri Light"/>
            </a:endParaRPr>
          </a:p>
        </p:txBody>
      </p:sp>
      <p:sp>
        <p:nvSpPr>
          <p:cNvPr id="175" name="PlaceHolder 2"/>
          <p:cNvSpPr>
            <a:spLocks noGrp="1"/>
          </p:cNvSpPr>
          <p:nvPr>
            <p:ph/>
          </p:nvPr>
        </p:nvSpPr>
        <p:spPr>
          <a:xfrm>
            <a:off x="507240" y="1993320"/>
            <a:ext cx="8065080" cy="4483080"/>
          </a:xfrm>
          <a:prstGeom prst="rect">
            <a:avLst/>
          </a:prstGeom>
          <a:noFill/>
          <a:ln w="0">
            <a:noFill/>
          </a:ln>
        </p:spPr>
        <p:txBody>
          <a:bodyPr lIns="91440" rIns="91440" tIns="45720" bIns="45720" anchor="t">
            <a:normAutofit fontScale="77500" lnSpcReduction="19999"/>
          </a:bodyPr>
          <a:p>
            <a:pPr marL="91440" indent="-91440" defTabSz="914400">
              <a:lnSpc>
                <a:spcPct val="107000"/>
              </a:lnSpc>
              <a:spcAft>
                <a:spcPts val="799"/>
              </a:spcAft>
              <a:buClr>
                <a:srgbClr val="262626"/>
              </a:buClr>
              <a:buFont typeface="Arial"/>
              <a:buChar char="•"/>
            </a:pPr>
            <a:r>
              <a:rPr b="0" lang="en-US" sz="2300" strike="noStrike" u="none">
                <a:solidFill>
                  <a:schemeClr val="dk1">
                    <a:lumMod val="85000"/>
                    <a:lumOff val="15000"/>
                  </a:schemeClr>
                </a:solidFill>
                <a:uFillTx/>
                <a:latin typeface="Times New Roman"/>
                <a:ea typeface="Times New Roman"/>
              </a:rPr>
              <a:t>If you have co-teacher, you will still complete your report and mark that your co-teacher attached the attendance report. </a:t>
            </a:r>
            <a:endParaRPr b="0" lang="en-US" sz="2300" strike="noStrike" u="none">
              <a:solidFill>
                <a:schemeClr val="dk1">
                  <a:lumMod val="85000"/>
                  <a:lumOff val="15000"/>
                </a:schemeClr>
              </a:solidFill>
              <a:uFillTx/>
              <a:latin typeface="Calibri Light"/>
            </a:endParaRPr>
          </a:p>
          <a:p>
            <a:pPr marL="91440" indent="-91440" defTabSz="914400">
              <a:lnSpc>
                <a:spcPct val="107000"/>
              </a:lnSpc>
              <a:spcAft>
                <a:spcPts val="799"/>
              </a:spcAft>
              <a:buClr>
                <a:srgbClr val="262626"/>
              </a:buClr>
              <a:buFont typeface="Arial"/>
              <a:buChar char="•"/>
            </a:pPr>
            <a:r>
              <a:rPr b="0" lang="en-US" sz="2300" strike="noStrike" u="none">
                <a:solidFill>
                  <a:schemeClr val="dk1">
                    <a:lumMod val="85000"/>
                    <a:lumOff val="15000"/>
                  </a:schemeClr>
                </a:solidFill>
                <a:uFillTx/>
                <a:latin typeface="Times New Roman"/>
                <a:ea typeface="Times New Roman"/>
              </a:rPr>
              <a:t>All club meetings will be in person.</a:t>
            </a:r>
            <a:endParaRPr b="0" lang="en-US" sz="2300" strike="noStrike" u="none">
              <a:solidFill>
                <a:schemeClr val="dk1">
                  <a:lumMod val="85000"/>
                  <a:lumOff val="15000"/>
                </a:schemeClr>
              </a:solidFill>
              <a:uFillTx/>
              <a:latin typeface="Calibri Light"/>
            </a:endParaRPr>
          </a:p>
          <a:p>
            <a:pPr marL="91440" indent="-91440" defTabSz="914400">
              <a:lnSpc>
                <a:spcPct val="107000"/>
              </a:lnSpc>
              <a:spcAft>
                <a:spcPts val="799"/>
              </a:spcAft>
              <a:buClr>
                <a:srgbClr val="262626"/>
              </a:buClr>
              <a:buFont typeface="Arial"/>
              <a:buChar char="•"/>
            </a:pPr>
            <a:r>
              <a:rPr b="0" lang="en-US" sz="2300" strike="noStrike" u="none">
                <a:solidFill>
                  <a:schemeClr val="dk1">
                    <a:lumMod val="85000"/>
                    <a:lumOff val="15000"/>
                  </a:schemeClr>
                </a:solidFill>
                <a:uFillTx/>
                <a:latin typeface="Times New Roman"/>
                <a:ea typeface="Times New Roman"/>
              </a:rPr>
              <a:t>Teacher Report may consist of the following items:</a:t>
            </a:r>
            <a:endParaRPr b="0" lang="en-US" sz="2300" strike="noStrike" u="none">
              <a:solidFill>
                <a:schemeClr val="dk1">
                  <a:lumMod val="85000"/>
                  <a:lumOff val="15000"/>
                </a:schemeClr>
              </a:solidFill>
              <a:uFillTx/>
              <a:latin typeface="Calibri Light"/>
            </a:endParaRPr>
          </a:p>
          <a:p>
            <a:pPr lvl="1" marL="800280" indent="-343080" defTabSz="914400">
              <a:lnSpc>
                <a:spcPct val="115000"/>
              </a:lnSpc>
              <a:buClr>
                <a:srgbClr val="000000"/>
              </a:buClr>
              <a:buFont typeface="Arial"/>
              <a:buChar char="•"/>
            </a:pPr>
            <a:r>
              <a:rPr b="0" lang="en-US" sz="2300" strike="noStrike" u="none">
                <a:solidFill>
                  <a:srgbClr val="000000"/>
                </a:solidFill>
                <a:uFillTx/>
                <a:latin typeface="Times New Roman"/>
                <a:ea typeface="Times New Roman"/>
              </a:rPr>
              <a:t>Click </a:t>
            </a:r>
            <a:r>
              <a:rPr b="0" lang="en-US" sz="2300" strike="noStrike" u="sng">
                <a:solidFill>
                  <a:srgbClr val="2370cd"/>
                </a:solidFill>
                <a:uFillTx/>
                <a:latin typeface="Times New Roman"/>
                <a:ea typeface="Times New Roman"/>
                <a:hlinkClick r:id="rId1"/>
              </a:rPr>
              <a:t>here</a:t>
            </a:r>
            <a:r>
              <a:rPr b="0" lang="en-US" sz="2300" strike="noStrike" u="none">
                <a:solidFill>
                  <a:srgbClr val="000000"/>
                </a:solidFill>
                <a:uFillTx/>
                <a:latin typeface="Times New Roman"/>
                <a:ea typeface="Times New Roman"/>
              </a:rPr>
              <a:t> for a copy of the teacher report and download the report you need. If you can’t access the files, email your FSC for a blank copy.</a:t>
            </a:r>
            <a:endParaRPr b="0" i="1" lang="en-US" sz="2300" strike="noStrike" u="none">
              <a:solidFill>
                <a:schemeClr val="dk1">
                  <a:lumMod val="85000"/>
                  <a:lumOff val="15000"/>
                </a:schemeClr>
              </a:solidFill>
              <a:uFillTx/>
              <a:latin typeface="Calibri Light"/>
            </a:endParaRPr>
          </a:p>
          <a:p>
            <a:pPr lvl="1" marL="800280" indent="-343080" defTabSz="914400">
              <a:lnSpc>
                <a:spcPct val="115000"/>
              </a:lnSpc>
              <a:buClr>
                <a:srgbClr val="000000"/>
              </a:buClr>
              <a:buFont typeface="Arial"/>
              <a:buChar char="•"/>
            </a:pPr>
            <a:r>
              <a:rPr b="0" lang="en-US" sz="2300" strike="noStrike" u="none">
                <a:solidFill>
                  <a:srgbClr val="000000"/>
                </a:solidFill>
                <a:uFillTx/>
                <a:latin typeface="Times New Roman"/>
                <a:ea typeface="Times New Roman"/>
              </a:rPr>
              <a:t>You will enter student’s name and their attendance for each meeting. Meetings are based on minutes/hours. The minimum is 24 hours. </a:t>
            </a:r>
            <a:endParaRPr b="0" i="1" lang="en-US" sz="2300" strike="noStrike" u="none">
              <a:solidFill>
                <a:schemeClr val="dk1">
                  <a:lumMod val="85000"/>
                  <a:lumOff val="15000"/>
                </a:schemeClr>
              </a:solidFill>
              <a:uFillTx/>
              <a:latin typeface="Calibri Light"/>
            </a:endParaRPr>
          </a:p>
          <a:p>
            <a:pPr lvl="1" marL="800280" indent="-343080" defTabSz="914400">
              <a:lnSpc>
                <a:spcPct val="115000"/>
              </a:lnSpc>
              <a:buClr>
                <a:srgbClr val="000000"/>
              </a:buClr>
              <a:buFont typeface="Arial"/>
              <a:buChar char="•"/>
            </a:pPr>
            <a:r>
              <a:rPr b="0" lang="en-US" sz="2300" strike="noStrike" u="none">
                <a:solidFill>
                  <a:srgbClr val="000000"/>
                </a:solidFill>
                <a:uFillTx/>
                <a:latin typeface="Times New Roman"/>
                <a:ea typeface="Times New Roman"/>
              </a:rPr>
              <a:t>On this same sheet, provide a summary of each meeting.</a:t>
            </a:r>
            <a:endParaRPr b="0" i="1" lang="en-US" sz="2300" strike="noStrike" u="none">
              <a:solidFill>
                <a:schemeClr val="dk1">
                  <a:lumMod val="85000"/>
                  <a:lumOff val="15000"/>
                </a:schemeClr>
              </a:solidFill>
              <a:uFillTx/>
              <a:latin typeface="Calibri Light"/>
            </a:endParaRPr>
          </a:p>
          <a:p>
            <a:pPr marL="91440" indent="-91440" defTabSz="914400">
              <a:lnSpc>
                <a:spcPct val="115000"/>
              </a:lnSpc>
              <a:spcAft>
                <a:spcPts val="1001"/>
              </a:spcAft>
              <a:buClr>
                <a:srgbClr val="000000"/>
              </a:buClr>
              <a:buFont typeface="Arial"/>
              <a:buChar char="•"/>
            </a:pPr>
            <a:r>
              <a:rPr b="0" lang="en-US" sz="2300" strike="noStrike" u="none">
                <a:solidFill>
                  <a:srgbClr val="000000"/>
                </a:solidFill>
                <a:uFillTx/>
                <a:latin typeface="Times New Roman"/>
                <a:ea typeface="Noto Sans Symbols"/>
              </a:rPr>
              <a:t>If you want a confirmation email, you can enter your email address once you submit. </a:t>
            </a:r>
            <a:endParaRPr b="0" lang="en-US" sz="2300" strike="noStrike" u="none">
              <a:solidFill>
                <a:schemeClr val="dk1">
                  <a:lumMod val="85000"/>
                  <a:lumOff val="15000"/>
                </a:schemeClr>
              </a:solidFill>
              <a:uFillTx/>
              <a:latin typeface="Calibri Light"/>
            </a:endParaRPr>
          </a:p>
          <a:p>
            <a:pPr indent="0" defTabSz="914400">
              <a:lnSpc>
                <a:spcPct val="107000"/>
              </a:lnSpc>
              <a:spcAft>
                <a:spcPts val="799"/>
              </a:spcAft>
              <a:buNone/>
              <a:tabLst>
                <a:tab algn="l" pos="0"/>
              </a:tabLst>
            </a:pPr>
            <a:r>
              <a:rPr b="0" lang="en-US" sz="2300" strike="noStrike" u="sng">
                <a:solidFill>
                  <a:schemeClr val="dk1">
                    <a:lumMod val="85000"/>
                    <a:lumOff val="15000"/>
                  </a:schemeClr>
                </a:solidFill>
                <a:uFillTx/>
                <a:latin typeface="Times New Roman"/>
                <a:ea typeface="Times New Roman"/>
              </a:rPr>
              <a:t>Due Dates:</a:t>
            </a:r>
            <a:endParaRPr b="0" lang="en-US" sz="2300" strike="noStrike" u="none">
              <a:solidFill>
                <a:schemeClr val="dk1">
                  <a:lumMod val="85000"/>
                  <a:lumOff val="15000"/>
                </a:schemeClr>
              </a:solidFill>
              <a:uFillTx/>
              <a:latin typeface="Calibri Light"/>
            </a:endParaRPr>
          </a:p>
          <a:p>
            <a:pPr marL="91440" indent="-91440" defTabSz="914400">
              <a:lnSpc>
                <a:spcPct val="107000"/>
              </a:lnSpc>
              <a:buClr>
                <a:srgbClr val="000000"/>
              </a:buClr>
              <a:buFont typeface="Wingdings" charset="2"/>
              <a:buChar char=""/>
              <a:tabLst>
                <a:tab algn="l" pos="0"/>
              </a:tabLst>
            </a:pPr>
            <a:r>
              <a:rPr b="0" lang="en-US" sz="2300" strike="noStrike" u="none">
                <a:solidFill>
                  <a:srgbClr val="000000"/>
                </a:solidFill>
                <a:uFillTx/>
                <a:latin typeface="Times New Roman"/>
                <a:ea typeface="Noto Sans Symbols"/>
              </a:rPr>
              <a:t>January Report is due on January 31</a:t>
            </a:r>
            <a:r>
              <a:rPr b="0" lang="en-US" sz="2300" strike="noStrike" u="none" baseline="30000">
                <a:solidFill>
                  <a:srgbClr val="000000"/>
                </a:solidFill>
                <a:uFillTx/>
                <a:latin typeface="Times New Roman"/>
                <a:ea typeface="Noto Sans Symbols"/>
              </a:rPr>
              <a:t>st</a:t>
            </a:r>
            <a:r>
              <a:rPr b="0" lang="en-US" sz="2300" strike="noStrike" u="none">
                <a:solidFill>
                  <a:srgbClr val="000000"/>
                </a:solidFill>
                <a:uFillTx/>
                <a:latin typeface="Times New Roman"/>
                <a:ea typeface="Noto Sans Symbols"/>
              </a:rPr>
              <a:t> </a:t>
            </a:r>
            <a:endParaRPr b="0" lang="en-US" sz="2300" strike="noStrike" u="none">
              <a:solidFill>
                <a:schemeClr val="dk1">
                  <a:lumMod val="85000"/>
                  <a:lumOff val="15000"/>
                </a:schemeClr>
              </a:solidFill>
              <a:uFillTx/>
              <a:latin typeface="Calibri Light"/>
            </a:endParaRPr>
          </a:p>
          <a:p>
            <a:pPr marL="91440" indent="-91440" defTabSz="914400">
              <a:lnSpc>
                <a:spcPct val="107000"/>
              </a:lnSpc>
              <a:buClr>
                <a:srgbClr val="000000"/>
              </a:buClr>
              <a:buFont typeface="Wingdings" charset="2"/>
              <a:buChar char=""/>
              <a:tabLst>
                <a:tab algn="l" pos="0"/>
              </a:tabLst>
            </a:pPr>
            <a:r>
              <a:rPr b="0" lang="en-US" sz="2300" strike="noStrike" u="none">
                <a:solidFill>
                  <a:srgbClr val="000000"/>
                </a:solidFill>
                <a:uFillTx/>
                <a:latin typeface="Times New Roman"/>
                <a:ea typeface="Noto Sans Symbols"/>
              </a:rPr>
              <a:t>February Report is due on February 28</a:t>
            </a:r>
            <a:r>
              <a:rPr b="0" lang="en-US" sz="2300" strike="noStrike" u="none" baseline="30000">
                <a:solidFill>
                  <a:srgbClr val="000000"/>
                </a:solidFill>
                <a:uFillTx/>
                <a:latin typeface="Times New Roman"/>
                <a:ea typeface="Noto Sans Symbols"/>
              </a:rPr>
              <a:t>th</a:t>
            </a:r>
            <a:r>
              <a:rPr b="0" lang="en-US" sz="2300" strike="noStrike" u="none">
                <a:solidFill>
                  <a:srgbClr val="000000"/>
                </a:solidFill>
                <a:uFillTx/>
                <a:latin typeface="Times New Roman"/>
                <a:ea typeface="Noto Sans Symbols"/>
              </a:rPr>
              <a:t> </a:t>
            </a:r>
            <a:endParaRPr b="0" lang="en-US" sz="2300" strike="noStrike" u="none">
              <a:solidFill>
                <a:schemeClr val="dk1">
                  <a:lumMod val="85000"/>
                  <a:lumOff val="15000"/>
                </a:schemeClr>
              </a:solidFill>
              <a:uFillTx/>
              <a:latin typeface="Calibri Light"/>
            </a:endParaRPr>
          </a:p>
          <a:p>
            <a:pPr marL="91440" indent="-91440" defTabSz="914400">
              <a:lnSpc>
                <a:spcPct val="107000"/>
              </a:lnSpc>
              <a:buClr>
                <a:srgbClr val="000000"/>
              </a:buClr>
              <a:buFont typeface="Wingdings" charset="2"/>
              <a:buChar char=""/>
              <a:tabLst>
                <a:tab algn="l" pos="0"/>
              </a:tabLst>
            </a:pPr>
            <a:r>
              <a:rPr b="0" lang="en-US" sz="2300" strike="noStrike" u="none">
                <a:solidFill>
                  <a:srgbClr val="000000"/>
                </a:solidFill>
                <a:uFillTx/>
                <a:latin typeface="Times New Roman"/>
                <a:ea typeface="Noto Sans Symbols"/>
              </a:rPr>
              <a:t>March Report is due on March 31</a:t>
            </a:r>
            <a:r>
              <a:rPr b="0" lang="en-US" sz="2300" strike="noStrike" u="none" baseline="30000">
                <a:solidFill>
                  <a:srgbClr val="000000"/>
                </a:solidFill>
                <a:uFillTx/>
                <a:latin typeface="Times New Roman"/>
                <a:ea typeface="Noto Sans Symbols"/>
              </a:rPr>
              <a:t>st</a:t>
            </a:r>
            <a:endParaRPr b="0" lang="en-US" sz="2300" strike="noStrike" u="none">
              <a:solidFill>
                <a:schemeClr val="dk1">
                  <a:lumMod val="85000"/>
                  <a:lumOff val="15000"/>
                </a:schemeClr>
              </a:solidFill>
              <a:uFillTx/>
              <a:latin typeface="Calibri Light"/>
            </a:endParaRPr>
          </a:p>
          <a:p>
            <a:pPr marL="91440" indent="-91440" defTabSz="914400">
              <a:lnSpc>
                <a:spcPct val="107000"/>
              </a:lnSpc>
              <a:buClr>
                <a:srgbClr val="000000"/>
              </a:buClr>
              <a:buFont typeface="Wingdings" charset="2"/>
              <a:buChar char=""/>
              <a:tabLst>
                <a:tab algn="l" pos="0"/>
              </a:tabLst>
            </a:pPr>
            <a:r>
              <a:rPr b="0" lang="en-US" sz="2300" strike="noStrike" u="none">
                <a:solidFill>
                  <a:srgbClr val="000000"/>
                </a:solidFill>
                <a:uFillTx/>
                <a:latin typeface="Times New Roman"/>
                <a:ea typeface="Noto Sans Symbols"/>
              </a:rPr>
              <a:t>April Report is due on April 30</a:t>
            </a:r>
            <a:r>
              <a:rPr b="0" lang="en-US" sz="2300" strike="noStrike" u="none" baseline="30000">
                <a:solidFill>
                  <a:srgbClr val="000000"/>
                </a:solidFill>
                <a:uFillTx/>
                <a:latin typeface="Times New Roman"/>
                <a:ea typeface="Noto Sans Symbols"/>
              </a:rPr>
              <a:t>th</a:t>
            </a:r>
            <a:endParaRPr b="0" lang="en-US" sz="2300" strike="noStrike" u="none">
              <a:solidFill>
                <a:schemeClr val="dk1">
                  <a:lumMod val="85000"/>
                  <a:lumOff val="15000"/>
                </a:schemeClr>
              </a:solidFill>
              <a:uFillTx/>
              <a:latin typeface="Calibri Light"/>
            </a:endParaRPr>
          </a:p>
          <a:p>
            <a:pPr marL="91440" indent="-91440" defTabSz="914400">
              <a:lnSpc>
                <a:spcPct val="107000"/>
              </a:lnSpc>
              <a:spcAft>
                <a:spcPts val="799"/>
              </a:spcAft>
              <a:buClr>
                <a:srgbClr val="000000"/>
              </a:buClr>
              <a:buFont typeface="Wingdings" charset="2"/>
              <a:buChar char=""/>
              <a:tabLst>
                <a:tab algn="l" pos="0"/>
              </a:tabLst>
            </a:pPr>
            <a:r>
              <a:rPr b="0" lang="en-US" sz="2300" strike="noStrike" u="none">
                <a:solidFill>
                  <a:srgbClr val="000000"/>
                </a:solidFill>
                <a:uFillTx/>
                <a:latin typeface="Times New Roman"/>
                <a:ea typeface="Noto Sans Symbols"/>
              </a:rPr>
              <a:t>May Report is due on May 31</a:t>
            </a:r>
            <a:r>
              <a:rPr b="0" lang="en-US" sz="2300" strike="noStrike" u="none" baseline="30000">
                <a:solidFill>
                  <a:srgbClr val="000000"/>
                </a:solidFill>
                <a:uFillTx/>
                <a:latin typeface="Times New Roman"/>
                <a:ea typeface="Noto Sans Symbols"/>
              </a:rPr>
              <a:t>st</a:t>
            </a:r>
            <a:endParaRPr b="0" lang="en-US" sz="2300" strike="noStrike" u="none">
              <a:solidFill>
                <a:schemeClr val="dk1">
                  <a:lumMod val="85000"/>
                  <a:lumOff val="15000"/>
                </a:schemeClr>
              </a:solidFill>
              <a:uFillTx/>
              <a:latin typeface="Calibri Light"/>
            </a:endParaRPr>
          </a:p>
          <a:p>
            <a:pPr indent="0" defTabSz="914400">
              <a:lnSpc>
                <a:spcPct val="107000"/>
              </a:lnSpc>
              <a:spcAft>
                <a:spcPts val="799"/>
              </a:spcAft>
              <a:buNone/>
              <a:tabLst>
                <a:tab algn="l" pos="0"/>
              </a:tabLst>
            </a:pPr>
            <a:endParaRPr b="0" lang="en-US" sz="1100" strike="noStrike" u="none">
              <a:solidFill>
                <a:schemeClr val="dk1">
                  <a:lumMod val="85000"/>
                  <a:lumOff val="15000"/>
                </a:schemeClr>
              </a:solidFill>
              <a:uFillTx/>
              <a:latin typeface="Calibri Light"/>
            </a:endParaRPr>
          </a:p>
          <a:p>
            <a:pPr indent="0" defTabSz="914400">
              <a:lnSpc>
                <a:spcPct val="85000"/>
              </a:lnSpc>
              <a:spcBef>
                <a:spcPts val="1301"/>
              </a:spcBef>
              <a:buNone/>
              <a:tabLst>
                <a:tab algn="l" pos="0"/>
              </a:tabLst>
            </a:pPr>
            <a:endParaRPr b="0" lang="en-US" sz="2400" strike="noStrike" u="none">
              <a:solidFill>
                <a:schemeClr val="dk1">
                  <a:lumMod val="85000"/>
                  <a:lumOff val="15000"/>
                </a:schemeClr>
              </a:solidFill>
              <a:uFillTx/>
              <a:latin typeface="Calibri Light"/>
            </a:endParaRPr>
          </a:p>
        </p:txBody>
      </p:sp>
    </p:spTree>
  </p:cSld>
  <p:transition>
    <p:fade/>
  </p:transition>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PlaceHolder 1"/>
          <p:cNvSpPr>
            <a:spLocks noGrp="1"/>
          </p:cNvSpPr>
          <p:nvPr>
            <p:ph type="title"/>
          </p:nvPr>
        </p:nvSpPr>
        <p:spPr>
          <a:xfrm>
            <a:off x="537480" y="-3600"/>
            <a:ext cx="8078400" cy="1657080"/>
          </a:xfrm>
          <a:prstGeom prst="rect">
            <a:avLst/>
          </a:prstGeom>
          <a:noFill/>
          <a:ln w="0">
            <a:noFill/>
          </a:ln>
        </p:spPr>
        <p:txBody>
          <a:bodyPr lIns="91440" rIns="91440" tIns="45720" bIns="45720" anchor="ctr">
            <a:noAutofit/>
          </a:bodyPr>
          <a:p>
            <a:pPr indent="0" defTabSz="914400">
              <a:lnSpc>
                <a:spcPct val="90000"/>
              </a:lnSpc>
              <a:buNone/>
            </a:pPr>
            <a:r>
              <a:rPr b="0" lang="en-US" sz="4800" spc="-119" strike="noStrike" u="none">
                <a:solidFill>
                  <a:schemeClr val="accent1"/>
                </a:solidFill>
                <a:uFillTx/>
                <a:latin typeface="Calibri Light"/>
              </a:rPr>
              <a:t>HSTA at a Glance – Spring Term</a:t>
            </a:r>
            <a:endParaRPr b="0" lang="en-US" sz="4800" strike="noStrike" u="none">
              <a:solidFill>
                <a:schemeClr val="dk1"/>
              </a:solidFill>
              <a:uFillTx/>
              <a:latin typeface="Calibri Light"/>
            </a:endParaRPr>
          </a:p>
        </p:txBody>
      </p:sp>
      <p:sp>
        <p:nvSpPr>
          <p:cNvPr id="177" name="PlaceHolder 2"/>
          <p:cNvSpPr>
            <a:spLocks noGrp="1"/>
          </p:cNvSpPr>
          <p:nvPr>
            <p:ph/>
          </p:nvPr>
        </p:nvSpPr>
        <p:spPr>
          <a:xfrm>
            <a:off x="168480" y="1501560"/>
            <a:ext cx="8822520" cy="5238360"/>
          </a:xfrm>
          <a:prstGeom prst="rect">
            <a:avLst/>
          </a:prstGeom>
          <a:noFill/>
          <a:ln w="0">
            <a:noFill/>
          </a:ln>
        </p:spPr>
        <p:txBody>
          <a:bodyPr lIns="91440" rIns="91440" tIns="45720" bIns="45720" anchor="t">
            <a:normAutofit/>
          </a:bodyPr>
          <a:p>
            <a:pPr lvl="1" marL="68760" indent="-343080" defTabSz="914400">
              <a:lnSpc>
                <a:spcPct val="85000"/>
              </a:lnSpc>
              <a:spcBef>
                <a:spcPts val="601"/>
              </a:spcBef>
              <a:buClr>
                <a:srgbClr val="262626"/>
              </a:buClr>
              <a:buFont typeface="Arial"/>
              <a:buChar char="•"/>
            </a:pPr>
            <a:r>
              <a:rPr b="0" lang="en-US" sz="2400" strike="noStrike" u="none">
                <a:solidFill>
                  <a:schemeClr val="dk1">
                    <a:lumMod val="85000"/>
                    <a:lumOff val="15000"/>
                  </a:schemeClr>
                </a:solidFill>
                <a:uFillTx/>
                <a:latin typeface="Times New Roman"/>
              </a:rPr>
              <a:t>Spring Training for Teachers January 11, 2025</a:t>
            </a:r>
            <a:endParaRPr b="0" i="1" lang="en-US" sz="2400" strike="noStrike" u="none">
              <a:solidFill>
                <a:schemeClr val="dk1">
                  <a:lumMod val="85000"/>
                  <a:lumOff val="15000"/>
                </a:schemeClr>
              </a:solidFill>
              <a:uFillTx/>
              <a:latin typeface="Calibri Light"/>
            </a:endParaRPr>
          </a:p>
          <a:p>
            <a:pPr lvl="1" marL="68760" indent="-343080" defTabSz="914400">
              <a:lnSpc>
                <a:spcPct val="85000"/>
              </a:lnSpc>
              <a:spcBef>
                <a:spcPts val="601"/>
              </a:spcBef>
              <a:buClr>
                <a:srgbClr val="000000"/>
              </a:buClr>
              <a:buFont typeface="Arial"/>
              <a:buChar char="•"/>
            </a:pPr>
            <a:r>
              <a:rPr b="1" lang="en-US" sz="2400" strike="noStrike" u="none">
                <a:solidFill>
                  <a:srgbClr val="000000"/>
                </a:solidFill>
                <a:uFillTx/>
                <a:latin typeface="Times New Roman"/>
                <a:ea typeface="Times New Roman"/>
              </a:rPr>
              <a:t>January 17, 2025</a:t>
            </a:r>
            <a:r>
              <a:rPr b="1" lang="en-US" sz="2400" strike="noStrike" u="none">
                <a:solidFill>
                  <a:schemeClr val="dk1">
                    <a:lumMod val="85000"/>
                    <a:lumOff val="15000"/>
                  </a:schemeClr>
                </a:solidFill>
                <a:uFillTx/>
                <a:latin typeface="Times New Roman"/>
                <a:ea typeface="Times New Roman"/>
              </a:rPr>
              <a:t> </a:t>
            </a:r>
            <a:r>
              <a:rPr b="0" lang="en-US" sz="2400" strike="noStrike" u="none">
                <a:solidFill>
                  <a:schemeClr val="dk1">
                    <a:lumMod val="85000"/>
                    <a:lumOff val="15000"/>
                  </a:schemeClr>
                </a:solidFill>
                <a:uFillTx/>
                <a:latin typeface="Times New Roman"/>
                <a:ea typeface="Times New Roman"/>
              </a:rPr>
              <a:t>(Final day to have an approved project)</a:t>
            </a:r>
            <a:endParaRPr b="0" i="1" lang="en-US" sz="2400" strike="noStrike" u="none">
              <a:solidFill>
                <a:schemeClr val="dk1">
                  <a:lumMod val="85000"/>
                  <a:lumOff val="15000"/>
                </a:schemeClr>
              </a:solidFill>
              <a:uFillTx/>
              <a:latin typeface="Calibri Light"/>
            </a:endParaRPr>
          </a:p>
          <a:p>
            <a:pPr lvl="1" marL="68760" indent="-343080" defTabSz="914400">
              <a:lnSpc>
                <a:spcPct val="85000"/>
              </a:lnSpc>
              <a:spcBef>
                <a:spcPts val="601"/>
              </a:spcBef>
              <a:buClr>
                <a:srgbClr val="262626"/>
              </a:buClr>
              <a:buFont typeface="Arial"/>
              <a:buChar char="•"/>
            </a:pPr>
            <a:r>
              <a:rPr b="0" lang="en-US" sz="2400" strike="noStrike" u="none">
                <a:solidFill>
                  <a:schemeClr val="dk1">
                    <a:lumMod val="85000"/>
                    <a:lumOff val="15000"/>
                  </a:schemeClr>
                </a:solidFill>
                <a:uFillTx/>
                <a:latin typeface="Times New Roman"/>
                <a:ea typeface="Times New Roman"/>
              </a:rPr>
              <a:t>Recruitment starts January 2025 (FSC will have local deadlines)</a:t>
            </a:r>
            <a:endParaRPr b="0" i="1" lang="en-US" sz="2400" strike="noStrike" u="none">
              <a:solidFill>
                <a:schemeClr val="dk1">
                  <a:lumMod val="85000"/>
                  <a:lumOff val="15000"/>
                </a:schemeClr>
              </a:solidFill>
              <a:uFillTx/>
              <a:latin typeface="Calibri Light"/>
            </a:endParaRPr>
          </a:p>
          <a:p>
            <a:pPr lvl="1" marL="68760" indent="-343080" defTabSz="914400">
              <a:lnSpc>
                <a:spcPct val="85000"/>
              </a:lnSpc>
              <a:spcBef>
                <a:spcPts val="601"/>
              </a:spcBef>
              <a:buClr>
                <a:srgbClr val="262626"/>
              </a:buClr>
              <a:buFont typeface="Arial"/>
              <a:buChar char="•"/>
            </a:pPr>
            <a:r>
              <a:rPr b="0" lang="en-US" sz="2400" strike="noStrike" u="none">
                <a:solidFill>
                  <a:schemeClr val="dk1">
                    <a:lumMod val="85000"/>
                    <a:lumOff val="15000"/>
                  </a:schemeClr>
                </a:solidFill>
                <a:uFillTx/>
                <a:latin typeface="Times New Roman"/>
                <a:ea typeface="Times New Roman"/>
              </a:rPr>
              <a:t>Summer camp applications open March 1</a:t>
            </a:r>
            <a:r>
              <a:rPr b="0" lang="en-US" sz="2400" strike="noStrike" u="none" baseline="30000">
                <a:solidFill>
                  <a:schemeClr val="dk1">
                    <a:lumMod val="85000"/>
                    <a:lumOff val="15000"/>
                  </a:schemeClr>
                </a:solidFill>
                <a:uFillTx/>
                <a:latin typeface="Times New Roman"/>
                <a:ea typeface="Times New Roman"/>
              </a:rPr>
              <a:t>st</a:t>
            </a:r>
            <a:r>
              <a:rPr b="0" lang="en-US" sz="2400" strike="noStrike" u="none">
                <a:solidFill>
                  <a:schemeClr val="dk1">
                    <a:lumMod val="85000"/>
                    <a:lumOff val="15000"/>
                  </a:schemeClr>
                </a:solidFill>
                <a:uFillTx/>
                <a:latin typeface="Times New Roman"/>
                <a:ea typeface="Times New Roman"/>
              </a:rPr>
              <a:t> – close March 31</a:t>
            </a:r>
            <a:r>
              <a:rPr b="0" lang="en-US" sz="2400" strike="noStrike" u="none" baseline="30000">
                <a:solidFill>
                  <a:schemeClr val="dk1">
                    <a:lumMod val="85000"/>
                    <a:lumOff val="15000"/>
                  </a:schemeClr>
                </a:solidFill>
                <a:uFillTx/>
                <a:latin typeface="Times New Roman"/>
                <a:ea typeface="Times New Roman"/>
              </a:rPr>
              <a:t>st</a:t>
            </a:r>
            <a:r>
              <a:rPr b="0" lang="en-US" sz="2400" strike="noStrike" u="none">
                <a:solidFill>
                  <a:schemeClr val="dk1">
                    <a:lumMod val="85000"/>
                    <a:lumOff val="15000"/>
                  </a:schemeClr>
                </a:solidFill>
                <a:uFillTx/>
                <a:latin typeface="Times New Roman"/>
                <a:ea typeface="Times New Roman"/>
              </a:rPr>
              <a:t> </a:t>
            </a:r>
            <a:endParaRPr b="0" i="1" lang="en-US" sz="2400" strike="noStrike" u="none">
              <a:solidFill>
                <a:schemeClr val="dk1">
                  <a:lumMod val="85000"/>
                  <a:lumOff val="15000"/>
                </a:schemeClr>
              </a:solidFill>
              <a:uFillTx/>
              <a:latin typeface="Calibri Light"/>
            </a:endParaRPr>
          </a:p>
          <a:p>
            <a:pPr lvl="1" marL="68760" indent="-343080" defTabSz="914400">
              <a:lnSpc>
                <a:spcPct val="85000"/>
              </a:lnSpc>
              <a:spcBef>
                <a:spcPts val="601"/>
              </a:spcBef>
              <a:buClr>
                <a:srgbClr val="262626"/>
              </a:buClr>
              <a:buFont typeface="Arial"/>
              <a:buChar char="•"/>
            </a:pPr>
            <a:r>
              <a:rPr b="1" lang="en-US" sz="2400" strike="noStrike" u="none">
                <a:solidFill>
                  <a:schemeClr val="dk1">
                    <a:lumMod val="85000"/>
                    <a:lumOff val="15000"/>
                  </a:schemeClr>
                </a:solidFill>
                <a:uFillTx/>
                <a:latin typeface="Times New Roman"/>
                <a:ea typeface="Times New Roman"/>
              </a:rPr>
              <a:t>April 11, 2025</a:t>
            </a:r>
            <a:r>
              <a:rPr b="0" lang="en-US" sz="2400" strike="noStrike" u="none">
                <a:solidFill>
                  <a:schemeClr val="dk1">
                    <a:lumMod val="85000"/>
                    <a:lumOff val="15000"/>
                  </a:schemeClr>
                </a:solidFill>
                <a:uFillTx/>
                <a:latin typeface="Times New Roman"/>
                <a:ea typeface="Times New Roman"/>
              </a:rPr>
              <a:t>, symposium excuses for students due. Speak with FSC.</a:t>
            </a:r>
            <a:endParaRPr b="0" i="1" lang="en-US" sz="2400" strike="noStrike" u="none">
              <a:solidFill>
                <a:schemeClr val="dk1">
                  <a:lumMod val="85000"/>
                  <a:lumOff val="15000"/>
                </a:schemeClr>
              </a:solidFill>
              <a:uFillTx/>
              <a:latin typeface="Calibri Light"/>
            </a:endParaRPr>
          </a:p>
          <a:p>
            <a:pPr lvl="1" marL="343080" indent="-343080" defTabSz="914400">
              <a:lnSpc>
                <a:spcPct val="85000"/>
              </a:lnSpc>
              <a:spcBef>
                <a:spcPts val="601"/>
              </a:spcBef>
              <a:buClr>
                <a:srgbClr val="262626"/>
              </a:buClr>
              <a:buFont typeface="Arial"/>
              <a:buChar char="•"/>
            </a:pPr>
            <a:r>
              <a:rPr b="1" lang="en-US" sz="2400" strike="noStrike" u="none">
                <a:solidFill>
                  <a:schemeClr val="dk1">
                    <a:lumMod val="85000"/>
                    <a:lumOff val="15000"/>
                  </a:schemeClr>
                </a:solidFill>
                <a:uFillTx/>
                <a:latin typeface="Times New Roman"/>
                <a:ea typeface="Times New Roman"/>
              </a:rPr>
              <a:t>April 25, 2025</a:t>
            </a:r>
            <a:r>
              <a:rPr b="0" lang="en-US" sz="2400" strike="noStrike" u="none">
                <a:solidFill>
                  <a:schemeClr val="dk1">
                    <a:lumMod val="85000"/>
                    <a:lumOff val="15000"/>
                  </a:schemeClr>
                </a:solidFill>
                <a:uFillTx/>
                <a:latin typeface="Times New Roman"/>
                <a:ea typeface="Times New Roman"/>
              </a:rPr>
              <a:t>: Final Symposium Projects are uploaded in REDCap </a:t>
            </a:r>
            <a:endParaRPr b="0" i="1" lang="en-US" sz="2400" strike="noStrike" u="none">
              <a:solidFill>
                <a:schemeClr val="dk1">
                  <a:lumMod val="85000"/>
                  <a:lumOff val="15000"/>
                </a:schemeClr>
              </a:solidFill>
              <a:uFillTx/>
              <a:latin typeface="Calibri Light"/>
            </a:endParaRPr>
          </a:p>
          <a:p>
            <a:pPr lvl="1" marL="343080" indent="-343080" defTabSz="914400">
              <a:lnSpc>
                <a:spcPct val="85000"/>
              </a:lnSpc>
              <a:spcBef>
                <a:spcPts val="601"/>
              </a:spcBef>
              <a:buClr>
                <a:srgbClr val="262626"/>
              </a:buClr>
              <a:buFont typeface="Arial"/>
              <a:buChar char="•"/>
            </a:pPr>
            <a:r>
              <a:rPr b="1" lang="en-US" sz="2400" strike="noStrike" u="none">
                <a:solidFill>
                  <a:schemeClr val="dk1">
                    <a:lumMod val="85000"/>
                    <a:lumOff val="15000"/>
                  </a:schemeClr>
                </a:solidFill>
                <a:uFillTx/>
                <a:latin typeface="Times New Roman"/>
                <a:ea typeface="Times New Roman"/>
              </a:rPr>
              <a:t>April 26, 2025</a:t>
            </a:r>
            <a:r>
              <a:rPr b="1" lang="en-US" sz="2400" strike="noStrike" u="none" baseline="30000">
                <a:solidFill>
                  <a:schemeClr val="dk1">
                    <a:lumMod val="85000"/>
                    <a:lumOff val="15000"/>
                  </a:schemeClr>
                </a:solidFill>
                <a:uFillTx/>
                <a:latin typeface="Times New Roman"/>
                <a:ea typeface="Times New Roman"/>
              </a:rPr>
              <a:t> </a:t>
            </a:r>
            <a:r>
              <a:rPr b="0" i="1" lang="en-US" sz="2400" strike="noStrike" u="none">
                <a:solidFill>
                  <a:schemeClr val="dk1">
                    <a:lumMod val="85000"/>
                    <a:lumOff val="15000"/>
                  </a:schemeClr>
                </a:solidFill>
                <a:uFillTx/>
                <a:latin typeface="Times New Roman"/>
                <a:ea typeface="Times New Roman"/>
              </a:rPr>
              <a:t>Southern WV: Kanawha</a:t>
            </a:r>
            <a:r>
              <a:rPr b="0" i="1" lang="en-US" sz="2400" strike="noStrike" u="none">
                <a:solidFill>
                  <a:srgbClr val="000000"/>
                </a:solidFill>
                <a:uFillTx/>
                <a:latin typeface="Times New Roman"/>
                <a:ea typeface="Times New Roman"/>
              </a:rPr>
              <a:t> </a:t>
            </a:r>
            <a:r>
              <a:rPr b="0" i="1" lang="en-US" sz="2400" strike="noStrike" u="none">
                <a:solidFill>
                  <a:schemeClr val="dk1">
                    <a:lumMod val="85000"/>
                    <a:lumOff val="15000"/>
                  </a:schemeClr>
                </a:solidFill>
                <a:uFillTx/>
                <a:latin typeface="Times New Roman"/>
                <a:ea typeface="Times New Roman"/>
              </a:rPr>
              <a:t>, Greenbrier/Fayette, Raleigh/Mercer, Mingo/Logan, McDowell, Cabell/Lincoln/Boone</a:t>
            </a:r>
            <a:endParaRPr b="0" i="1" lang="en-US" sz="2400" strike="noStrike" u="none">
              <a:solidFill>
                <a:schemeClr val="dk1">
                  <a:lumMod val="85000"/>
                  <a:lumOff val="15000"/>
                </a:schemeClr>
              </a:solidFill>
              <a:uFillTx/>
              <a:latin typeface="Calibri Light"/>
            </a:endParaRPr>
          </a:p>
          <a:p>
            <a:pPr lvl="1" marL="343080" indent="-343080" defTabSz="914400">
              <a:lnSpc>
                <a:spcPct val="85000"/>
              </a:lnSpc>
              <a:spcBef>
                <a:spcPts val="601"/>
              </a:spcBef>
              <a:buClr>
                <a:srgbClr val="262626"/>
              </a:buClr>
              <a:buFont typeface="Arial"/>
              <a:buChar char="•"/>
            </a:pPr>
            <a:r>
              <a:rPr b="1" lang="en-US" sz="2400" strike="noStrike" u="none">
                <a:solidFill>
                  <a:schemeClr val="dk1">
                    <a:lumMod val="85000"/>
                    <a:lumOff val="15000"/>
                  </a:schemeClr>
                </a:solidFill>
                <a:uFillTx/>
                <a:latin typeface="Times New Roman"/>
                <a:ea typeface="Times New Roman"/>
              </a:rPr>
              <a:t>May 3, 2025  </a:t>
            </a:r>
            <a:r>
              <a:rPr b="0" i="1" lang="en-US" sz="2400" strike="noStrike" u="none">
                <a:solidFill>
                  <a:schemeClr val="dk1">
                    <a:lumMod val="85000"/>
                    <a:lumOff val="15000"/>
                  </a:schemeClr>
                </a:solidFill>
                <a:uFillTx/>
                <a:latin typeface="Times New Roman"/>
                <a:ea typeface="Times New Roman"/>
              </a:rPr>
              <a:t>Northern WV: BWRC, Eastern Panhandle, Mountain HSTA, Ohio/Marshall, Harrison/Monongalia/Marion</a:t>
            </a:r>
            <a:endParaRPr b="0" i="1" lang="en-US" sz="2400" strike="noStrike" u="none">
              <a:solidFill>
                <a:schemeClr val="dk1">
                  <a:lumMod val="85000"/>
                  <a:lumOff val="15000"/>
                </a:schemeClr>
              </a:solidFill>
              <a:uFillTx/>
              <a:latin typeface="Calibri Light"/>
            </a:endParaRPr>
          </a:p>
          <a:p>
            <a:pPr indent="0" defTabSz="914400">
              <a:lnSpc>
                <a:spcPct val="85000"/>
              </a:lnSpc>
              <a:spcBef>
                <a:spcPts val="601"/>
              </a:spcBef>
              <a:buNone/>
            </a:pPr>
            <a:endParaRPr b="0" lang="en-US" sz="2400" strike="noStrike" u="none">
              <a:solidFill>
                <a:schemeClr val="dk1">
                  <a:lumMod val="85000"/>
                  <a:lumOff val="15000"/>
                </a:schemeClr>
              </a:solidFill>
              <a:uFillTx/>
              <a:latin typeface="Calibri Light"/>
            </a:endParaRPr>
          </a:p>
          <a:p>
            <a:pPr indent="0" defTabSz="914400">
              <a:lnSpc>
                <a:spcPct val="85000"/>
              </a:lnSpc>
              <a:spcBef>
                <a:spcPts val="601"/>
              </a:spcBef>
              <a:buNone/>
            </a:pPr>
            <a:endParaRPr b="0" lang="en-US" sz="2400" strike="noStrike" u="none">
              <a:solidFill>
                <a:schemeClr val="dk1">
                  <a:lumMod val="85000"/>
                  <a:lumOff val="15000"/>
                </a:schemeClr>
              </a:solidFill>
              <a:uFillTx/>
              <a:latin typeface="Calibri Light"/>
            </a:endParaRPr>
          </a:p>
          <a:p>
            <a:pPr indent="0" defTabSz="914400">
              <a:lnSpc>
                <a:spcPct val="85000"/>
              </a:lnSpc>
              <a:spcBef>
                <a:spcPts val="601"/>
              </a:spcBef>
              <a:buNone/>
            </a:pPr>
            <a:endParaRPr b="0" lang="en-US" sz="2400" strike="noStrike" u="none">
              <a:solidFill>
                <a:schemeClr val="dk1">
                  <a:lumMod val="85000"/>
                  <a:lumOff val="15000"/>
                </a:schemeClr>
              </a:solidFill>
              <a:uFillTx/>
              <a:latin typeface="Calibri Light"/>
            </a:endParaRPr>
          </a:p>
          <a:p>
            <a:pPr indent="0" defTabSz="914400">
              <a:lnSpc>
                <a:spcPct val="85000"/>
              </a:lnSpc>
              <a:spcBef>
                <a:spcPts val="601"/>
              </a:spcBef>
              <a:buNone/>
            </a:pPr>
            <a:endParaRPr b="0" lang="en-US" sz="1800" strike="noStrike" u="none">
              <a:solidFill>
                <a:schemeClr val="dk1">
                  <a:lumMod val="85000"/>
                  <a:lumOff val="15000"/>
                </a:schemeClr>
              </a:solidFill>
              <a:uFillTx/>
              <a:latin typeface="Calibri Light"/>
            </a:endParaRPr>
          </a:p>
          <a:p>
            <a:pPr indent="0" defTabSz="914400">
              <a:lnSpc>
                <a:spcPct val="85000"/>
              </a:lnSpc>
              <a:spcBef>
                <a:spcPts val="601"/>
              </a:spcBef>
              <a:buNone/>
            </a:pPr>
            <a:endParaRPr b="0" lang="en-US" sz="2000" strike="noStrike" u="none">
              <a:solidFill>
                <a:schemeClr val="dk1">
                  <a:lumMod val="85000"/>
                  <a:lumOff val="15000"/>
                </a:schemeClr>
              </a:solidFill>
              <a:uFillTx/>
              <a:latin typeface="Calibri Light"/>
            </a:endParaRPr>
          </a:p>
          <a:p>
            <a:pPr indent="0" defTabSz="914400">
              <a:lnSpc>
                <a:spcPct val="85000"/>
              </a:lnSpc>
              <a:spcBef>
                <a:spcPts val="601"/>
              </a:spcBef>
              <a:buNone/>
            </a:pPr>
            <a:endParaRPr b="0" lang="en-US" sz="2000" strike="noStrike" u="none">
              <a:solidFill>
                <a:schemeClr val="dk1">
                  <a:lumMod val="85000"/>
                  <a:lumOff val="15000"/>
                </a:schemeClr>
              </a:solidFill>
              <a:uFillTx/>
              <a:latin typeface="Calibri Light"/>
            </a:endParaRPr>
          </a:p>
          <a:p>
            <a:pPr indent="0" defTabSz="914400">
              <a:lnSpc>
                <a:spcPct val="85000"/>
              </a:lnSpc>
              <a:spcBef>
                <a:spcPts val="1301"/>
              </a:spcBef>
              <a:buNone/>
            </a:pPr>
            <a:endParaRPr b="0" lang="en-US" sz="2400" strike="noStrike" u="none">
              <a:solidFill>
                <a:schemeClr val="dk1">
                  <a:lumMod val="85000"/>
                  <a:lumOff val="15000"/>
                </a:schemeClr>
              </a:solidFill>
              <a:uFillTx/>
              <a:latin typeface="Calibri Light"/>
            </a:endParaRPr>
          </a:p>
        </p:txBody>
      </p:sp>
    </p:spTree>
  </p:cSld>
  <p:transition>
    <p:fade/>
  </p:transition>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PlaceHolder 1"/>
          <p:cNvSpPr>
            <a:spLocks noGrp="1"/>
          </p:cNvSpPr>
          <p:nvPr>
            <p:ph type="title"/>
          </p:nvPr>
        </p:nvSpPr>
        <p:spPr>
          <a:xfrm>
            <a:off x="492840" y="499680"/>
            <a:ext cx="8079120" cy="1657800"/>
          </a:xfrm>
          <a:prstGeom prst="rect">
            <a:avLst/>
          </a:prstGeom>
          <a:noFill/>
          <a:ln w="0">
            <a:noFill/>
          </a:ln>
        </p:spPr>
        <p:txBody>
          <a:bodyPr lIns="91440" rIns="91440" tIns="45720" bIns="45720" anchor="ctr">
            <a:noAutofit/>
          </a:bodyPr>
          <a:p>
            <a:pPr indent="0" defTabSz="914400">
              <a:lnSpc>
                <a:spcPct val="90000"/>
              </a:lnSpc>
              <a:buNone/>
            </a:pPr>
            <a:r>
              <a:rPr b="1" lang="en-US" sz="4800" spc="-119" strike="noStrike" u="none">
                <a:solidFill>
                  <a:schemeClr val="accent1"/>
                </a:solidFill>
                <a:uFillTx/>
                <a:latin typeface="Times New Roman"/>
                <a:ea typeface="Times New Roman"/>
              </a:rPr>
              <a:t>HSTA and REDCap</a:t>
            </a:r>
            <a:br>
              <a:rPr sz="1800"/>
            </a:br>
            <a:endParaRPr b="0" lang="en-US" sz="4800" strike="noStrike" u="none">
              <a:solidFill>
                <a:schemeClr val="dk1"/>
              </a:solidFill>
              <a:uFillTx/>
              <a:latin typeface="Calibri Light"/>
            </a:endParaRPr>
          </a:p>
        </p:txBody>
      </p:sp>
      <p:sp>
        <p:nvSpPr>
          <p:cNvPr id="179" name="PlaceHolder 2"/>
          <p:cNvSpPr>
            <a:spLocks noGrp="1"/>
          </p:cNvSpPr>
          <p:nvPr>
            <p:ph/>
          </p:nvPr>
        </p:nvSpPr>
        <p:spPr>
          <a:xfrm>
            <a:off x="367560" y="1320120"/>
            <a:ext cx="8065080" cy="3765960"/>
          </a:xfrm>
          <a:prstGeom prst="rect">
            <a:avLst/>
          </a:prstGeom>
          <a:noFill/>
          <a:ln w="0">
            <a:noFill/>
          </a:ln>
        </p:spPr>
        <p:txBody>
          <a:bodyPr lIns="91440" rIns="91440" tIns="45720" bIns="45720" anchor="t">
            <a:noAutofit/>
          </a:bodyPr>
          <a:p>
            <a:pPr marL="91440" indent="-91440" defTabSz="914400">
              <a:lnSpc>
                <a:spcPct val="115000"/>
              </a:lnSpc>
              <a:spcAft>
                <a:spcPts val="1001"/>
              </a:spcAft>
              <a:buClr>
                <a:srgbClr val="000000"/>
              </a:buClr>
              <a:buFont typeface="Wingdings" charset="2"/>
              <a:buChar char=""/>
            </a:pPr>
            <a:r>
              <a:rPr b="0" lang="en-US" sz="1800" strike="noStrike" u="none">
                <a:solidFill>
                  <a:srgbClr val="000000"/>
                </a:solidFill>
                <a:uFillTx/>
                <a:latin typeface="Times New Roman"/>
                <a:ea typeface="Times New Roman"/>
              </a:rPr>
              <a:t>REDCap is the database system we use to keep records. As a teacher you do not have direct access to REDCap. If you need information from REDCap a FSC or CRA can send you a report. </a:t>
            </a:r>
            <a:endParaRPr b="0" lang="en-US" sz="1800" strike="noStrike" u="none">
              <a:solidFill>
                <a:schemeClr val="dk1">
                  <a:lumMod val="85000"/>
                  <a:lumOff val="15000"/>
                </a:schemeClr>
              </a:solidFill>
              <a:uFillTx/>
              <a:latin typeface="Calibri Light"/>
            </a:endParaRPr>
          </a:p>
          <a:p>
            <a:pPr marL="91440" indent="-91440" defTabSz="914400">
              <a:lnSpc>
                <a:spcPct val="115000"/>
              </a:lnSpc>
              <a:spcAft>
                <a:spcPts val="1001"/>
              </a:spcAft>
              <a:buClr>
                <a:srgbClr val="000000"/>
              </a:buClr>
              <a:buFont typeface="Wingdings" charset="2"/>
              <a:buChar char=""/>
            </a:pPr>
            <a:r>
              <a:rPr b="0" lang="en-US" sz="1800" strike="noStrike" u="none">
                <a:solidFill>
                  <a:srgbClr val="000000"/>
                </a:solidFill>
                <a:uFillTx/>
                <a:latin typeface="Times New Roman"/>
                <a:ea typeface="Times New Roman"/>
              </a:rPr>
              <a:t>To complete REDCap forms, submit reports, submit student projects for feedback, etc. there are two ways depending on the form, report, etc. Below is a summary of all the REDCap forms and submission for HSTA teachers and students.</a:t>
            </a:r>
            <a:endParaRPr b="0" lang="en-US" sz="1800" strike="noStrike" u="none">
              <a:solidFill>
                <a:schemeClr val="dk1">
                  <a:lumMod val="85000"/>
                  <a:lumOff val="15000"/>
                </a:schemeClr>
              </a:solidFill>
              <a:uFillTx/>
              <a:latin typeface="Calibri Light"/>
            </a:endParaRPr>
          </a:p>
          <a:p>
            <a:pPr marL="91440" indent="-91440" defTabSz="914400">
              <a:lnSpc>
                <a:spcPct val="115000"/>
              </a:lnSpc>
              <a:spcAft>
                <a:spcPts val="1001"/>
              </a:spcAft>
              <a:buClr>
                <a:srgbClr val="000000"/>
              </a:buClr>
              <a:buFont typeface="Wingdings" charset="2"/>
              <a:buChar char=""/>
            </a:pPr>
            <a:r>
              <a:rPr b="0" lang="en-US" sz="1800" strike="noStrike" u="none">
                <a:solidFill>
                  <a:srgbClr val="000000"/>
                </a:solidFill>
                <a:uFillTx/>
                <a:latin typeface="Times New Roman"/>
                <a:ea typeface="Times New Roman"/>
              </a:rPr>
              <a:t>For all teachers and students, if REDCap sends you an email with a </a:t>
            </a:r>
            <a:r>
              <a:rPr b="1" lang="en-US" sz="1800" strike="noStrike" u="sng">
                <a:solidFill>
                  <a:srgbClr val="000000"/>
                </a:solidFill>
                <a:uFillTx/>
                <a:latin typeface="Times New Roman"/>
                <a:ea typeface="Times New Roman"/>
              </a:rPr>
              <a:t>unique link</a:t>
            </a:r>
            <a:r>
              <a:rPr b="0" lang="en-US" sz="1800" strike="noStrike" u="none">
                <a:solidFill>
                  <a:srgbClr val="000000"/>
                </a:solidFill>
                <a:uFillTx/>
                <a:latin typeface="Times New Roman"/>
                <a:ea typeface="Times New Roman"/>
              </a:rPr>
              <a:t>, it will look like the example below:</a:t>
            </a:r>
            <a:endParaRPr b="0" lang="en-US" sz="1800" strike="noStrike" u="none">
              <a:solidFill>
                <a:schemeClr val="dk1">
                  <a:lumMod val="85000"/>
                  <a:lumOff val="15000"/>
                </a:schemeClr>
              </a:solidFill>
              <a:uFillTx/>
              <a:latin typeface="Calibri Light"/>
            </a:endParaRPr>
          </a:p>
          <a:p>
            <a:pPr indent="0" defTabSz="914400">
              <a:lnSpc>
                <a:spcPct val="85000"/>
              </a:lnSpc>
              <a:spcBef>
                <a:spcPts val="1301"/>
              </a:spcBef>
              <a:buNone/>
            </a:pPr>
            <a:endParaRPr b="0" lang="en-US" sz="2400" strike="noStrike" u="none">
              <a:solidFill>
                <a:schemeClr val="dk1">
                  <a:lumMod val="85000"/>
                  <a:lumOff val="15000"/>
                </a:schemeClr>
              </a:solidFill>
              <a:uFillTx/>
              <a:latin typeface="Calibri Light"/>
            </a:endParaRPr>
          </a:p>
        </p:txBody>
      </p:sp>
      <p:pic>
        <p:nvPicPr>
          <p:cNvPr id="180" name="Picture 3" descr="A screenshot of a computer&#10;&#10;Description automatically generated"/>
          <p:cNvPicPr/>
          <p:nvPr/>
        </p:nvPicPr>
        <p:blipFill>
          <a:blip r:embed="rId1"/>
          <a:stretch/>
        </p:blipFill>
        <p:spPr>
          <a:xfrm>
            <a:off x="1447920" y="4248720"/>
            <a:ext cx="6984720" cy="2608920"/>
          </a:xfrm>
          <a:prstGeom prst="rect">
            <a:avLst/>
          </a:prstGeom>
          <a:ln w="0">
            <a:noFill/>
          </a:ln>
        </p:spPr>
      </p:pic>
    </p:spTree>
  </p:cSld>
  <p:transition>
    <p:fade/>
  </p:transition>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PlaceHolder 1"/>
          <p:cNvSpPr>
            <a:spLocks noGrp="1"/>
          </p:cNvSpPr>
          <p:nvPr>
            <p:ph type="title"/>
          </p:nvPr>
        </p:nvSpPr>
        <p:spPr>
          <a:xfrm>
            <a:off x="492840" y="499680"/>
            <a:ext cx="8079120" cy="1657800"/>
          </a:xfrm>
          <a:prstGeom prst="rect">
            <a:avLst/>
          </a:prstGeom>
          <a:noFill/>
          <a:ln w="0">
            <a:noFill/>
          </a:ln>
        </p:spPr>
        <p:txBody>
          <a:bodyPr lIns="91440" rIns="91440" tIns="45720" bIns="45720" anchor="ctr">
            <a:noAutofit/>
          </a:bodyPr>
          <a:p>
            <a:pPr indent="0" defTabSz="914400">
              <a:lnSpc>
                <a:spcPct val="90000"/>
              </a:lnSpc>
              <a:buNone/>
            </a:pPr>
            <a:r>
              <a:rPr b="1" lang="en-US" sz="4800" spc="-119" strike="noStrike" u="none">
                <a:solidFill>
                  <a:schemeClr val="accent1"/>
                </a:solidFill>
                <a:uFillTx/>
                <a:latin typeface="Times New Roman"/>
                <a:ea typeface="Times New Roman"/>
              </a:rPr>
              <a:t>HSTA and REDCap</a:t>
            </a:r>
            <a:endParaRPr b="0" lang="en-US" sz="4800" strike="noStrike" u="none">
              <a:solidFill>
                <a:schemeClr val="dk1"/>
              </a:solidFill>
              <a:uFillTx/>
              <a:latin typeface="Calibri Light"/>
            </a:endParaRPr>
          </a:p>
        </p:txBody>
      </p:sp>
      <p:sp>
        <p:nvSpPr>
          <p:cNvPr id="182" name="PlaceHolder 2"/>
          <p:cNvSpPr>
            <a:spLocks noGrp="1"/>
          </p:cNvSpPr>
          <p:nvPr>
            <p:ph/>
          </p:nvPr>
        </p:nvSpPr>
        <p:spPr>
          <a:xfrm>
            <a:off x="507240" y="1993320"/>
            <a:ext cx="8065080" cy="3765960"/>
          </a:xfrm>
          <a:prstGeom prst="rect">
            <a:avLst/>
          </a:prstGeom>
          <a:noFill/>
          <a:ln w="0">
            <a:noFill/>
          </a:ln>
        </p:spPr>
        <p:txBody>
          <a:bodyPr lIns="91440" rIns="91440" tIns="45720" bIns="45720" anchor="t">
            <a:normAutofit/>
          </a:bodyPr>
          <a:p>
            <a:pPr indent="-91440" defTabSz="914400">
              <a:lnSpc>
                <a:spcPct val="115000"/>
              </a:lnSpc>
              <a:spcAft>
                <a:spcPts val="1001"/>
              </a:spcAft>
              <a:buClr>
                <a:srgbClr val="000000"/>
              </a:buClr>
              <a:buFont typeface="Arial"/>
              <a:buChar char=" "/>
            </a:pPr>
            <a:r>
              <a:rPr b="0" lang="en-US" sz="1800" strike="noStrike" u="none">
                <a:solidFill>
                  <a:srgbClr val="000000"/>
                </a:solidFill>
                <a:uFillTx/>
                <a:latin typeface="Times New Roman"/>
                <a:ea typeface="Times New Roman"/>
              </a:rPr>
              <a:t>Below is a REDCap summary for HSTA Teachers:</a:t>
            </a:r>
            <a:endParaRPr b="0" lang="en-US" sz="1800" strike="noStrike" u="none">
              <a:solidFill>
                <a:schemeClr val="dk1">
                  <a:lumMod val="85000"/>
                  <a:lumOff val="15000"/>
                </a:schemeClr>
              </a:solidFill>
              <a:uFillTx/>
              <a:latin typeface="Calibri Light"/>
            </a:endParaRPr>
          </a:p>
          <a:p>
            <a:pPr marL="343080" indent="-343080" defTabSz="914400">
              <a:lnSpc>
                <a:spcPct val="115000"/>
              </a:lnSpc>
              <a:buClr>
                <a:srgbClr val="000000"/>
              </a:buClr>
              <a:buFont typeface="Times New Roman"/>
              <a:buChar char="-"/>
            </a:pPr>
            <a:r>
              <a:rPr b="0" lang="en-US" sz="1800" strike="noStrike" u="none">
                <a:solidFill>
                  <a:srgbClr val="000000"/>
                </a:solidFill>
                <a:uFillTx/>
                <a:latin typeface="Times New Roman"/>
                <a:ea typeface="Times New Roman"/>
              </a:rPr>
              <a:t>An email will be sent directly to teacher with unique link </a:t>
            </a:r>
            <a:endParaRPr b="0" lang="en-US" sz="1800" strike="noStrike" u="none">
              <a:solidFill>
                <a:schemeClr val="dk1">
                  <a:lumMod val="85000"/>
                  <a:lumOff val="15000"/>
                </a:schemeClr>
              </a:solidFill>
              <a:uFillTx/>
              <a:latin typeface="Calibri Light"/>
            </a:endParaRPr>
          </a:p>
          <a:p>
            <a:pPr lvl="1" marL="743040" indent="-285840" defTabSz="914400">
              <a:lnSpc>
                <a:spcPct val="115000"/>
              </a:lnSpc>
              <a:buClr>
                <a:srgbClr val="000000"/>
              </a:buClr>
              <a:buFont typeface="Courier New"/>
              <a:buChar char="o"/>
            </a:pPr>
            <a:r>
              <a:rPr b="0" lang="en-US" sz="1800" strike="noStrike" u="none">
                <a:solidFill>
                  <a:srgbClr val="000000"/>
                </a:solidFill>
                <a:uFillTx/>
                <a:latin typeface="Times New Roman"/>
                <a:ea typeface="Times New Roman"/>
              </a:rPr>
              <a:t>Teacher HEPC Grant Report </a:t>
            </a:r>
            <a:r>
              <a:rPr b="0" i="1" lang="en-US" sz="1800" strike="noStrike" u="none">
                <a:solidFill>
                  <a:srgbClr val="000000"/>
                </a:solidFill>
                <a:uFillTx/>
                <a:latin typeface="Times New Roman"/>
                <a:ea typeface="Times New Roman"/>
              </a:rPr>
              <a:t>[if you want to participate]</a:t>
            </a:r>
            <a:endParaRPr b="0" i="1" lang="en-US" sz="1800" strike="noStrike" u="none">
              <a:solidFill>
                <a:schemeClr val="dk1">
                  <a:lumMod val="85000"/>
                  <a:lumOff val="15000"/>
                </a:schemeClr>
              </a:solidFill>
              <a:uFillTx/>
              <a:latin typeface="Calibri Light"/>
            </a:endParaRPr>
          </a:p>
          <a:p>
            <a:pPr lvl="1" marL="743040" indent="-285840" defTabSz="914400">
              <a:lnSpc>
                <a:spcPct val="115000"/>
              </a:lnSpc>
              <a:buClr>
                <a:srgbClr val="000000"/>
              </a:buClr>
              <a:buFont typeface="Courier New"/>
              <a:buChar char="o"/>
            </a:pPr>
            <a:r>
              <a:rPr b="0" lang="en-US" sz="1800" strike="noStrike" u="none">
                <a:solidFill>
                  <a:srgbClr val="000000"/>
                </a:solidFill>
                <a:uFillTx/>
                <a:latin typeface="Times New Roman"/>
                <a:ea typeface="Times New Roman"/>
              </a:rPr>
              <a:t>Teacher Monthly Reports </a:t>
            </a:r>
            <a:endParaRPr b="0" i="1" lang="en-US" sz="1800" strike="noStrike" u="none">
              <a:solidFill>
                <a:schemeClr val="dk1">
                  <a:lumMod val="85000"/>
                  <a:lumOff val="15000"/>
                </a:schemeClr>
              </a:solidFill>
              <a:uFillTx/>
              <a:latin typeface="Calibri Light"/>
            </a:endParaRPr>
          </a:p>
          <a:p>
            <a:pPr lvl="1" marL="743040" indent="-285840" defTabSz="914400">
              <a:lnSpc>
                <a:spcPct val="115000"/>
              </a:lnSpc>
              <a:buClr>
                <a:srgbClr val="000000"/>
              </a:buClr>
              <a:buFont typeface="Courier New"/>
              <a:buChar char="o"/>
            </a:pPr>
            <a:r>
              <a:rPr b="0" lang="en-US" sz="1800" strike="noStrike" u="none">
                <a:solidFill>
                  <a:srgbClr val="000000"/>
                </a:solidFill>
                <a:uFillTx/>
                <a:latin typeface="Times New Roman"/>
                <a:ea typeface="Times New Roman"/>
              </a:rPr>
              <a:t>Teacher Summer Camp Sign Ups </a:t>
            </a:r>
            <a:endParaRPr b="0" i="1" lang="en-US" sz="1800" strike="noStrike" u="none">
              <a:solidFill>
                <a:schemeClr val="dk1">
                  <a:lumMod val="85000"/>
                  <a:lumOff val="15000"/>
                </a:schemeClr>
              </a:solidFill>
              <a:uFillTx/>
              <a:latin typeface="Calibri Light"/>
            </a:endParaRPr>
          </a:p>
          <a:p>
            <a:pPr marL="343080" indent="-343080" defTabSz="914400">
              <a:lnSpc>
                <a:spcPct val="115000"/>
              </a:lnSpc>
              <a:buClr>
                <a:srgbClr val="000000"/>
              </a:buClr>
              <a:buFont typeface="Times New Roman"/>
              <a:buChar char="-"/>
            </a:pPr>
            <a:r>
              <a:rPr b="0" lang="en-US" sz="1800" strike="noStrike" u="none">
                <a:solidFill>
                  <a:srgbClr val="000000"/>
                </a:solidFill>
                <a:uFillTx/>
                <a:latin typeface="Times New Roman"/>
                <a:ea typeface="Times New Roman"/>
              </a:rPr>
              <a:t>Public link will be emailed out. All teachers will use the same link.</a:t>
            </a:r>
            <a:endParaRPr b="0" lang="en-US" sz="1800" strike="noStrike" u="none">
              <a:solidFill>
                <a:schemeClr val="dk1">
                  <a:lumMod val="85000"/>
                  <a:lumOff val="15000"/>
                </a:schemeClr>
              </a:solidFill>
              <a:uFillTx/>
              <a:latin typeface="Calibri Light"/>
            </a:endParaRPr>
          </a:p>
          <a:p>
            <a:pPr lvl="1" marL="743040" indent="-285840" defTabSz="914400">
              <a:lnSpc>
                <a:spcPct val="115000"/>
              </a:lnSpc>
              <a:buClr>
                <a:srgbClr val="000000"/>
              </a:buClr>
              <a:buFont typeface="Courier New"/>
              <a:buChar char="o"/>
            </a:pPr>
            <a:r>
              <a:rPr b="0" lang="en-US" sz="1800" strike="noStrike" u="none">
                <a:solidFill>
                  <a:srgbClr val="000000"/>
                </a:solidFill>
                <a:uFillTx/>
                <a:latin typeface="Times New Roman"/>
                <a:ea typeface="Times New Roman"/>
              </a:rPr>
              <a:t>Teacher End of Year Evaluation</a:t>
            </a:r>
            <a:endParaRPr b="0" i="1" lang="en-US" sz="1800" strike="noStrike" u="none">
              <a:solidFill>
                <a:schemeClr val="dk1">
                  <a:lumMod val="85000"/>
                  <a:lumOff val="15000"/>
                </a:schemeClr>
              </a:solidFill>
              <a:uFillTx/>
              <a:latin typeface="Calibri Light"/>
            </a:endParaRPr>
          </a:p>
          <a:p>
            <a:pPr lvl="1" marL="743040" indent="-285840" defTabSz="914400">
              <a:lnSpc>
                <a:spcPct val="115000"/>
              </a:lnSpc>
              <a:spcAft>
                <a:spcPts val="1001"/>
              </a:spcAft>
              <a:buClr>
                <a:srgbClr val="000000"/>
              </a:buClr>
              <a:buFont typeface="Courier New"/>
              <a:buChar char="o"/>
            </a:pPr>
            <a:r>
              <a:rPr b="0" lang="en-US" sz="1800" strike="noStrike" u="none">
                <a:solidFill>
                  <a:srgbClr val="000000"/>
                </a:solidFill>
                <a:uFillTx/>
                <a:latin typeface="Times New Roman"/>
                <a:ea typeface="Times New Roman"/>
              </a:rPr>
              <a:t>Teacher Summer Camp Evaluation</a:t>
            </a:r>
            <a:endParaRPr b="0" i="1" lang="en-US" sz="1800" strike="noStrike" u="none">
              <a:solidFill>
                <a:schemeClr val="dk1">
                  <a:lumMod val="85000"/>
                  <a:lumOff val="15000"/>
                </a:schemeClr>
              </a:solidFill>
              <a:uFillTx/>
              <a:latin typeface="Calibri Light"/>
            </a:endParaRPr>
          </a:p>
          <a:p>
            <a:pPr indent="0" defTabSz="914400">
              <a:lnSpc>
                <a:spcPct val="85000"/>
              </a:lnSpc>
              <a:spcBef>
                <a:spcPts val="1301"/>
              </a:spcBef>
              <a:buNone/>
            </a:pPr>
            <a:endParaRPr b="0" lang="en-US" sz="2400" strike="noStrike" u="none">
              <a:solidFill>
                <a:schemeClr val="dk1">
                  <a:lumMod val="85000"/>
                  <a:lumOff val="15000"/>
                </a:schemeClr>
              </a:solidFill>
              <a:uFillTx/>
              <a:latin typeface="Calibri Light"/>
            </a:endParaRPr>
          </a:p>
        </p:txBody>
      </p:sp>
    </p:spTree>
  </p:cSld>
  <p:transition>
    <p:fade/>
  </p:transition>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PlaceHolder 1"/>
          <p:cNvSpPr>
            <a:spLocks noGrp="1"/>
          </p:cNvSpPr>
          <p:nvPr>
            <p:ph type="title"/>
          </p:nvPr>
        </p:nvSpPr>
        <p:spPr>
          <a:xfrm>
            <a:off x="492840" y="499680"/>
            <a:ext cx="8079120" cy="1657800"/>
          </a:xfrm>
          <a:prstGeom prst="rect">
            <a:avLst/>
          </a:prstGeom>
          <a:noFill/>
          <a:ln w="0">
            <a:noFill/>
          </a:ln>
        </p:spPr>
        <p:txBody>
          <a:bodyPr lIns="91440" rIns="91440" tIns="45720" bIns="45720" anchor="ctr">
            <a:noAutofit/>
          </a:bodyPr>
          <a:p>
            <a:pPr indent="0" defTabSz="914400">
              <a:lnSpc>
                <a:spcPct val="90000"/>
              </a:lnSpc>
              <a:buNone/>
            </a:pPr>
            <a:r>
              <a:rPr b="1" lang="en-US" sz="4800" spc="-119" strike="noStrike" u="none">
                <a:solidFill>
                  <a:schemeClr val="accent1"/>
                </a:solidFill>
                <a:uFillTx/>
                <a:latin typeface="Times New Roman"/>
                <a:ea typeface="Times New Roman"/>
              </a:rPr>
              <a:t>HSTA and REDCap</a:t>
            </a:r>
            <a:endParaRPr b="0" lang="en-US" sz="4800" strike="noStrike" u="none">
              <a:solidFill>
                <a:schemeClr val="dk1"/>
              </a:solidFill>
              <a:uFillTx/>
              <a:latin typeface="Calibri Light"/>
            </a:endParaRPr>
          </a:p>
        </p:txBody>
      </p:sp>
      <p:sp>
        <p:nvSpPr>
          <p:cNvPr id="184" name="PlaceHolder 2"/>
          <p:cNvSpPr>
            <a:spLocks noGrp="1"/>
          </p:cNvSpPr>
          <p:nvPr>
            <p:ph/>
          </p:nvPr>
        </p:nvSpPr>
        <p:spPr>
          <a:xfrm>
            <a:off x="507240" y="1993320"/>
            <a:ext cx="8065080" cy="3765960"/>
          </a:xfrm>
          <a:prstGeom prst="rect">
            <a:avLst/>
          </a:prstGeom>
          <a:noFill/>
          <a:ln w="0">
            <a:noFill/>
          </a:ln>
        </p:spPr>
        <p:txBody>
          <a:bodyPr lIns="91440" rIns="91440" tIns="45720" bIns="45720" anchor="t">
            <a:normAutofit lnSpcReduction="9999"/>
          </a:bodyPr>
          <a:p>
            <a:pPr indent="0" defTabSz="914400">
              <a:lnSpc>
                <a:spcPct val="115000"/>
              </a:lnSpc>
              <a:spcAft>
                <a:spcPts val="1001"/>
              </a:spcAft>
              <a:buNone/>
              <a:tabLst>
                <a:tab algn="l" pos="0"/>
              </a:tabLst>
            </a:pPr>
            <a:r>
              <a:rPr b="0" lang="en-US" sz="1800" strike="noStrike" u="none">
                <a:solidFill>
                  <a:srgbClr val="000000"/>
                </a:solidFill>
                <a:uFillTx/>
                <a:latin typeface="Times New Roman"/>
                <a:ea typeface="Times New Roman"/>
              </a:rPr>
              <a:t>Below is a REDCap summary for HSTA Students: </a:t>
            </a:r>
            <a:r>
              <a:rPr b="0" i="1" lang="en-US" sz="1800" strike="noStrike" u="none">
                <a:solidFill>
                  <a:srgbClr val="000000"/>
                </a:solidFill>
                <a:uFillTx/>
                <a:latin typeface="Times New Roman"/>
                <a:ea typeface="Times New Roman"/>
              </a:rPr>
              <a:t>It is very important we have the most updated email address for all students.</a:t>
            </a:r>
            <a:endParaRPr b="0" lang="en-US" sz="1800" strike="noStrike" u="none">
              <a:solidFill>
                <a:schemeClr val="dk1">
                  <a:lumMod val="85000"/>
                  <a:lumOff val="15000"/>
                </a:schemeClr>
              </a:solidFill>
              <a:uFillTx/>
              <a:latin typeface="Calibri Light"/>
            </a:endParaRPr>
          </a:p>
          <a:p>
            <a:pPr marL="91440" indent="-91440" defTabSz="914400">
              <a:lnSpc>
                <a:spcPct val="115000"/>
              </a:lnSpc>
              <a:buClr>
                <a:srgbClr val="000000"/>
              </a:buClr>
              <a:buFont typeface="Arial"/>
              <a:buChar char="•"/>
              <a:tabLst>
                <a:tab algn="l" pos="0"/>
              </a:tabLst>
            </a:pPr>
            <a:r>
              <a:rPr b="0" lang="en-US" sz="1800" strike="noStrike" u="none">
                <a:solidFill>
                  <a:srgbClr val="000000"/>
                </a:solidFill>
                <a:uFillTx/>
                <a:latin typeface="Times New Roman"/>
                <a:ea typeface="Times New Roman"/>
              </a:rPr>
              <a:t>An email will be sent directly to student with unique link</a:t>
            </a:r>
            <a:endParaRPr b="0" lang="en-US" sz="1800" strike="noStrike" u="none">
              <a:solidFill>
                <a:schemeClr val="dk1">
                  <a:lumMod val="85000"/>
                  <a:lumOff val="15000"/>
                </a:schemeClr>
              </a:solidFill>
              <a:uFillTx/>
              <a:latin typeface="Calibri Light"/>
            </a:endParaRPr>
          </a:p>
          <a:p>
            <a:pPr lvl="1" marL="743040" indent="-285840" defTabSz="914400">
              <a:lnSpc>
                <a:spcPct val="115000"/>
              </a:lnSpc>
              <a:buClr>
                <a:srgbClr val="000000"/>
              </a:buClr>
              <a:buFont typeface="Arial"/>
              <a:buChar char="•"/>
              <a:tabLst>
                <a:tab algn="l" pos="0"/>
              </a:tabLst>
            </a:pPr>
            <a:r>
              <a:rPr b="0" lang="en-US" sz="1800" strike="noStrike" u="none">
                <a:solidFill>
                  <a:srgbClr val="000000"/>
                </a:solidFill>
                <a:uFillTx/>
                <a:latin typeface="Times New Roman"/>
                <a:ea typeface="Times New Roman"/>
              </a:rPr>
              <a:t>Student Contract, Photo Release, Transcript, AHEC Survey </a:t>
            </a:r>
            <a:r>
              <a:rPr b="0" i="1" lang="en-US" sz="1800" strike="noStrike" u="none">
                <a:solidFill>
                  <a:srgbClr val="000000"/>
                </a:solidFill>
                <a:uFillTx/>
                <a:latin typeface="Times New Roman"/>
                <a:ea typeface="Times New Roman"/>
              </a:rPr>
              <a:t>[new students/ freshmen]</a:t>
            </a:r>
            <a:r>
              <a:rPr b="0" lang="en-US" sz="1800" strike="noStrike" u="none">
                <a:solidFill>
                  <a:srgbClr val="000000"/>
                </a:solidFill>
                <a:uFillTx/>
                <a:latin typeface="Times New Roman"/>
                <a:ea typeface="Times New Roman"/>
              </a:rPr>
              <a:t> </a:t>
            </a:r>
            <a:endParaRPr b="0" i="1" lang="en-US" sz="1800" strike="noStrike" u="none">
              <a:solidFill>
                <a:schemeClr val="dk1">
                  <a:lumMod val="85000"/>
                  <a:lumOff val="15000"/>
                </a:schemeClr>
              </a:solidFill>
              <a:uFillTx/>
              <a:latin typeface="Calibri Light"/>
            </a:endParaRPr>
          </a:p>
          <a:p>
            <a:pPr lvl="1" marL="743040" indent="-285840" defTabSz="914400">
              <a:lnSpc>
                <a:spcPct val="115000"/>
              </a:lnSpc>
              <a:buClr>
                <a:srgbClr val="000000"/>
              </a:buClr>
              <a:buFont typeface="Arial"/>
              <a:buChar char="•"/>
              <a:tabLst>
                <a:tab algn="l" pos="0"/>
              </a:tabLst>
            </a:pPr>
            <a:r>
              <a:rPr b="0" lang="en-US" sz="1800" strike="noStrike" u="none">
                <a:solidFill>
                  <a:srgbClr val="000000"/>
                </a:solidFill>
                <a:uFillTx/>
                <a:latin typeface="Times New Roman"/>
                <a:ea typeface="Times New Roman"/>
              </a:rPr>
              <a:t>Student submission of final symposium project and AHEC Survey</a:t>
            </a:r>
            <a:endParaRPr b="0" i="1" lang="en-US" sz="1800" strike="noStrike" u="none">
              <a:solidFill>
                <a:schemeClr val="dk1">
                  <a:lumMod val="85000"/>
                  <a:lumOff val="15000"/>
                </a:schemeClr>
              </a:solidFill>
              <a:uFillTx/>
              <a:latin typeface="Calibri Light"/>
            </a:endParaRPr>
          </a:p>
          <a:p>
            <a:pPr lvl="1" marL="743040" indent="-285840" defTabSz="914400">
              <a:lnSpc>
                <a:spcPct val="115000"/>
              </a:lnSpc>
              <a:buClr>
                <a:srgbClr val="000000"/>
              </a:buClr>
              <a:buFont typeface="Arial"/>
              <a:buChar char="•"/>
              <a:tabLst>
                <a:tab algn="l" pos="0"/>
              </a:tabLst>
            </a:pPr>
            <a:r>
              <a:rPr b="0" lang="en-US" sz="1800" strike="noStrike" u="none">
                <a:solidFill>
                  <a:srgbClr val="000000"/>
                </a:solidFill>
                <a:uFillTx/>
                <a:latin typeface="Times New Roman"/>
                <a:ea typeface="Times New Roman"/>
              </a:rPr>
              <a:t>Student Summer Camp Sign Ups </a:t>
            </a:r>
            <a:endParaRPr b="0" i="1" lang="en-US" sz="1800" strike="noStrike" u="none">
              <a:solidFill>
                <a:schemeClr val="dk1">
                  <a:lumMod val="85000"/>
                  <a:lumOff val="15000"/>
                </a:schemeClr>
              </a:solidFill>
              <a:uFillTx/>
              <a:latin typeface="Calibri Light"/>
            </a:endParaRPr>
          </a:p>
          <a:p>
            <a:pPr indent="0" defTabSz="914400">
              <a:lnSpc>
                <a:spcPct val="115000"/>
              </a:lnSpc>
              <a:buNone/>
              <a:tabLst>
                <a:tab algn="l" pos="0"/>
              </a:tabLst>
            </a:pPr>
            <a:endParaRPr b="0" lang="en-US" sz="1800" strike="noStrike" u="none">
              <a:solidFill>
                <a:schemeClr val="dk1">
                  <a:lumMod val="85000"/>
                  <a:lumOff val="15000"/>
                </a:schemeClr>
              </a:solidFill>
              <a:uFillTx/>
              <a:latin typeface="Calibri Light"/>
            </a:endParaRPr>
          </a:p>
          <a:p>
            <a:pPr marL="91440" indent="-91440" defTabSz="914400">
              <a:lnSpc>
                <a:spcPct val="115000"/>
              </a:lnSpc>
              <a:buClr>
                <a:srgbClr val="000000"/>
              </a:buClr>
              <a:buFont typeface="Arial"/>
              <a:buChar char="•"/>
              <a:tabLst>
                <a:tab algn="l" pos="0"/>
              </a:tabLst>
            </a:pPr>
            <a:r>
              <a:rPr b="0" lang="en-US" sz="1800" strike="noStrike" u="none">
                <a:solidFill>
                  <a:srgbClr val="000000"/>
                </a:solidFill>
                <a:uFillTx/>
                <a:latin typeface="Times New Roman"/>
                <a:ea typeface="Times New Roman"/>
              </a:rPr>
              <a:t>Public link will be emailed out. All teachers will use the same link.</a:t>
            </a:r>
            <a:endParaRPr b="0" lang="en-US" sz="1800" strike="noStrike" u="none">
              <a:solidFill>
                <a:schemeClr val="dk1">
                  <a:lumMod val="85000"/>
                  <a:lumOff val="15000"/>
                </a:schemeClr>
              </a:solidFill>
              <a:uFillTx/>
              <a:latin typeface="Calibri Light"/>
            </a:endParaRPr>
          </a:p>
          <a:p>
            <a:pPr lvl="1" marL="743040" indent="-285840" defTabSz="914400">
              <a:lnSpc>
                <a:spcPct val="115000"/>
              </a:lnSpc>
              <a:buClr>
                <a:srgbClr val="000000"/>
              </a:buClr>
              <a:buFont typeface="Arial"/>
              <a:buChar char="•"/>
              <a:tabLst>
                <a:tab algn="l" pos="0"/>
              </a:tabLst>
            </a:pPr>
            <a:r>
              <a:rPr b="0" lang="en-US" sz="1800" strike="noStrike" u="none">
                <a:solidFill>
                  <a:srgbClr val="000000"/>
                </a:solidFill>
                <a:uFillTx/>
                <a:latin typeface="Times New Roman"/>
                <a:ea typeface="Times New Roman"/>
              </a:rPr>
              <a:t>Student End of Year Evaluation</a:t>
            </a:r>
            <a:endParaRPr b="0" i="1" lang="en-US" sz="1800" strike="noStrike" u="none">
              <a:solidFill>
                <a:schemeClr val="dk1">
                  <a:lumMod val="85000"/>
                  <a:lumOff val="15000"/>
                </a:schemeClr>
              </a:solidFill>
              <a:uFillTx/>
              <a:latin typeface="Calibri Light"/>
            </a:endParaRPr>
          </a:p>
          <a:p>
            <a:pPr lvl="1" marL="743040" indent="-285840" defTabSz="914400">
              <a:lnSpc>
                <a:spcPct val="115000"/>
              </a:lnSpc>
              <a:spcAft>
                <a:spcPts val="1001"/>
              </a:spcAft>
              <a:buClr>
                <a:srgbClr val="000000"/>
              </a:buClr>
              <a:buFont typeface="Arial"/>
              <a:buChar char="•"/>
              <a:tabLst>
                <a:tab algn="l" pos="0"/>
              </a:tabLst>
            </a:pPr>
            <a:r>
              <a:rPr b="0" lang="en-US" sz="1800" strike="noStrike" u="none">
                <a:solidFill>
                  <a:srgbClr val="000000"/>
                </a:solidFill>
                <a:uFillTx/>
                <a:latin typeface="Times New Roman"/>
                <a:ea typeface="Times New Roman"/>
              </a:rPr>
              <a:t>Student Summer Camp Evaluation</a:t>
            </a:r>
            <a:endParaRPr b="0" i="1" lang="en-US" sz="1800" strike="noStrike" u="none">
              <a:solidFill>
                <a:schemeClr val="dk1">
                  <a:lumMod val="85000"/>
                  <a:lumOff val="15000"/>
                </a:schemeClr>
              </a:solidFill>
              <a:uFillTx/>
              <a:latin typeface="Calibri Light"/>
            </a:endParaRPr>
          </a:p>
          <a:p>
            <a:pPr indent="0" defTabSz="914400">
              <a:lnSpc>
                <a:spcPct val="115000"/>
              </a:lnSpc>
              <a:spcAft>
                <a:spcPts val="1001"/>
              </a:spcAft>
              <a:buNone/>
              <a:tabLst>
                <a:tab algn="l" pos="0"/>
              </a:tabLst>
            </a:pPr>
            <a:endParaRPr b="0" lang="en-US" sz="1100" strike="noStrike" u="none">
              <a:solidFill>
                <a:schemeClr val="dk1">
                  <a:lumMod val="85000"/>
                  <a:lumOff val="15000"/>
                </a:schemeClr>
              </a:solidFill>
              <a:uFillTx/>
              <a:latin typeface="Calibri Light"/>
            </a:endParaRPr>
          </a:p>
          <a:p>
            <a:pPr indent="0" defTabSz="914400">
              <a:lnSpc>
                <a:spcPct val="85000"/>
              </a:lnSpc>
              <a:spcBef>
                <a:spcPts val="1301"/>
              </a:spcBef>
              <a:buNone/>
              <a:tabLst>
                <a:tab algn="l" pos="0"/>
              </a:tabLst>
            </a:pPr>
            <a:endParaRPr b="0" lang="en-US" sz="2400" strike="noStrike" u="none">
              <a:solidFill>
                <a:schemeClr val="dk1">
                  <a:lumMod val="85000"/>
                  <a:lumOff val="15000"/>
                </a:schemeClr>
              </a:solidFill>
              <a:uFillTx/>
              <a:latin typeface="Calibri Light"/>
            </a:endParaRPr>
          </a:p>
        </p:txBody>
      </p:sp>
    </p:spTree>
  </p:cSld>
  <p:transition>
    <p:fade/>
  </p:transition>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PlaceHolder 1"/>
          <p:cNvSpPr>
            <a:spLocks noGrp="1"/>
          </p:cNvSpPr>
          <p:nvPr>
            <p:ph type="title"/>
          </p:nvPr>
        </p:nvSpPr>
        <p:spPr>
          <a:xfrm>
            <a:off x="492840" y="499680"/>
            <a:ext cx="8079120" cy="1657800"/>
          </a:xfrm>
          <a:prstGeom prst="rect">
            <a:avLst/>
          </a:prstGeom>
          <a:noFill/>
          <a:ln w="0">
            <a:noFill/>
          </a:ln>
        </p:spPr>
        <p:txBody>
          <a:bodyPr lIns="91440" rIns="91440" tIns="45720" bIns="45720" anchor="ctr">
            <a:noAutofit/>
          </a:bodyPr>
          <a:p>
            <a:pPr indent="0" defTabSz="914400">
              <a:lnSpc>
                <a:spcPct val="90000"/>
              </a:lnSpc>
              <a:buNone/>
            </a:pPr>
            <a:r>
              <a:rPr b="0" lang="en-US" sz="4800" spc="-119" strike="noStrike" u="none">
                <a:solidFill>
                  <a:schemeClr val="accent1"/>
                </a:solidFill>
                <a:uFillTx/>
                <a:latin typeface="Calibri Light"/>
              </a:rPr>
              <a:t>OnTrack: Registration </a:t>
            </a:r>
            <a:endParaRPr b="0" lang="en-US" sz="4800" strike="noStrike" u="none">
              <a:solidFill>
                <a:schemeClr val="dk1"/>
              </a:solidFill>
              <a:uFillTx/>
              <a:latin typeface="Calibri Light"/>
            </a:endParaRPr>
          </a:p>
        </p:txBody>
      </p:sp>
      <p:sp>
        <p:nvSpPr>
          <p:cNvPr id="186" name="PlaceHolder 2"/>
          <p:cNvSpPr>
            <a:spLocks noGrp="1"/>
          </p:cNvSpPr>
          <p:nvPr>
            <p:ph/>
          </p:nvPr>
        </p:nvSpPr>
        <p:spPr>
          <a:xfrm>
            <a:off x="502560" y="1993320"/>
            <a:ext cx="8349480" cy="4382280"/>
          </a:xfrm>
          <a:prstGeom prst="rect">
            <a:avLst/>
          </a:prstGeom>
          <a:noFill/>
          <a:ln w="0">
            <a:noFill/>
          </a:ln>
        </p:spPr>
        <p:txBody>
          <a:bodyPr lIns="91440" rIns="91440" tIns="45720" bIns="45720" anchor="t">
            <a:normAutofit/>
          </a:bodyPr>
          <a:p>
            <a:pPr marL="91440" indent="-91440" defTabSz="914400">
              <a:lnSpc>
                <a:spcPct val="85000"/>
              </a:lnSpc>
              <a:spcBef>
                <a:spcPts val="1301"/>
              </a:spcBef>
              <a:buClr>
                <a:srgbClr val="262626"/>
              </a:buClr>
              <a:buFont typeface="Arial"/>
              <a:buChar char="•"/>
            </a:pPr>
            <a:r>
              <a:rPr b="0" lang="en-US" sz="2400" strike="noStrike" u="none">
                <a:solidFill>
                  <a:schemeClr val="dk1">
                    <a:lumMod val="85000"/>
                    <a:lumOff val="15000"/>
                  </a:schemeClr>
                </a:solidFill>
                <a:uFillTx/>
                <a:latin typeface="Calibri Light"/>
                <a:ea typeface="Calibri Light"/>
              </a:rPr>
              <a:t>On January 13th students with existing OnTrack accounts will get one-time use login link. When the students click the link, the only fields they need to populate are creating and confirming their password, then scroll to the bottom of the page and click save.</a:t>
            </a:r>
            <a:endParaRPr b="0" lang="en-US" sz="2400" strike="noStrike" u="none">
              <a:solidFill>
                <a:schemeClr val="dk1">
                  <a:lumMod val="85000"/>
                  <a:lumOff val="15000"/>
                </a:schemeClr>
              </a:solidFill>
              <a:uFillTx/>
              <a:latin typeface="Calibri Light"/>
            </a:endParaRPr>
          </a:p>
          <a:p>
            <a:pPr marL="91440" indent="-91440" defTabSz="914400">
              <a:lnSpc>
                <a:spcPct val="85000"/>
              </a:lnSpc>
              <a:spcBef>
                <a:spcPts val="1301"/>
              </a:spcBef>
              <a:buClr>
                <a:srgbClr val="262626"/>
              </a:buClr>
              <a:buFont typeface="Arial"/>
              <a:buChar char="•"/>
            </a:pPr>
            <a:r>
              <a:rPr b="0" lang="en-US" sz="2400" strike="noStrike" u="none">
                <a:solidFill>
                  <a:schemeClr val="dk1">
                    <a:lumMod val="85000"/>
                    <a:lumOff val="15000"/>
                  </a:schemeClr>
                </a:solidFill>
                <a:uFillTx/>
                <a:latin typeface="Calibri Light"/>
                <a:ea typeface="Calibri Light"/>
              </a:rPr>
              <a:t>Freshmen or students without an existing OnTrack account, will be added to the program by the Field Site.</a:t>
            </a:r>
            <a:endParaRPr b="0" lang="en-US" sz="2400" strike="noStrike" u="none">
              <a:solidFill>
                <a:schemeClr val="dk1">
                  <a:lumMod val="85000"/>
                  <a:lumOff val="15000"/>
                </a:schemeClr>
              </a:solidFill>
              <a:uFillTx/>
              <a:latin typeface="Calibri Light"/>
            </a:endParaRPr>
          </a:p>
          <a:p>
            <a:pPr marL="91440" indent="-91440" defTabSz="914400">
              <a:lnSpc>
                <a:spcPct val="85000"/>
              </a:lnSpc>
              <a:spcBef>
                <a:spcPts val="1301"/>
              </a:spcBef>
              <a:buClr>
                <a:srgbClr val="262626"/>
              </a:buClr>
              <a:buFont typeface="Arial"/>
              <a:buChar char="•"/>
            </a:pPr>
            <a:r>
              <a:rPr b="0" lang="en-US" sz="2400" strike="noStrike" u="none">
                <a:solidFill>
                  <a:schemeClr val="dk1">
                    <a:lumMod val="85000"/>
                    <a:lumOff val="15000"/>
                  </a:schemeClr>
                </a:solidFill>
                <a:uFillTx/>
                <a:latin typeface="Calibri Light"/>
                <a:ea typeface="Calibri Light"/>
              </a:rPr>
              <a:t>Here is the link to the </a:t>
            </a:r>
            <a:r>
              <a:rPr b="0" lang="en-US" sz="2400" strike="noStrike" u="sng">
                <a:solidFill>
                  <a:schemeClr val="dk1">
                    <a:lumMod val="85000"/>
                    <a:lumOff val="15000"/>
                  </a:schemeClr>
                </a:solidFill>
                <a:uFillTx/>
                <a:latin typeface="Calibri Light"/>
                <a:ea typeface="Calibri Light"/>
                <a:hlinkClick r:id="rId1"/>
              </a:rPr>
              <a:t>Student Walkthrough Video</a:t>
            </a:r>
            <a:r>
              <a:rPr b="0" lang="en-US" sz="2400" strike="noStrike" u="none">
                <a:solidFill>
                  <a:schemeClr val="dk1">
                    <a:lumMod val="85000"/>
                    <a:lumOff val="15000"/>
                  </a:schemeClr>
                </a:solidFill>
                <a:uFillTx/>
                <a:latin typeface="Calibri Light"/>
                <a:ea typeface="Calibri Light"/>
              </a:rPr>
              <a:t> to help introduce ONTRACK Plus to your students. This video is very helpful!</a:t>
            </a:r>
            <a:endParaRPr b="0" lang="en-US" sz="2400" strike="noStrike" u="none">
              <a:solidFill>
                <a:schemeClr val="dk1">
                  <a:lumMod val="85000"/>
                  <a:lumOff val="15000"/>
                </a:schemeClr>
              </a:solidFill>
              <a:uFillTx/>
              <a:latin typeface="Calibri Light"/>
            </a:endParaRPr>
          </a:p>
          <a:p>
            <a:pPr marL="91440" indent="-91440" defTabSz="914400">
              <a:lnSpc>
                <a:spcPct val="85000"/>
              </a:lnSpc>
              <a:spcBef>
                <a:spcPts val="1301"/>
              </a:spcBef>
              <a:buClr>
                <a:srgbClr val="262626"/>
              </a:buClr>
              <a:buFont typeface="Arial"/>
              <a:buChar char="•"/>
            </a:pPr>
            <a:r>
              <a:rPr b="0" lang="en-US" sz="2400" strike="noStrike" u="none">
                <a:solidFill>
                  <a:schemeClr val="dk1">
                    <a:lumMod val="85000"/>
                    <a:lumOff val="15000"/>
                  </a:schemeClr>
                </a:solidFill>
                <a:uFillTx/>
                <a:latin typeface="Calibri Light"/>
                <a:ea typeface="Calibri Light"/>
              </a:rPr>
              <a:t>Only your Field Site has access to the OnTrack program.</a:t>
            </a:r>
            <a:endParaRPr b="0" lang="en-US" sz="2400" strike="noStrike" u="none">
              <a:solidFill>
                <a:schemeClr val="dk1">
                  <a:lumMod val="85000"/>
                  <a:lumOff val="15000"/>
                </a:schemeClr>
              </a:solidFill>
              <a:uFillTx/>
              <a:latin typeface="Calibri Light"/>
            </a:endParaRPr>
          </a:p>
          <a:p>
            <a:pPr indent="0" defTabSz="914400">
              <a:lnSpc>
                <a:spcPct val="85000"/>
              </a:lnSpc>
              <a:spcBef>
                <a:spcPts val="1301"/>
              </a:spcBef>
              <a:buNone/>
            </a:pPr>
            <a:endParaRPr b="0" lang="en-US" sz="1700" strike="noStrike" u="none">
              <a:solidFill>
                <a:schemeClr val="dk1">
                  <a:lumMod val="85000"/>
                  <a:lumOff val="15000"/>
                </a:schemeClr>
              </a:solidFill>
              <a:uFillTx/>
              <a:latin typeface="Calibri Light"/>
            </a:endParaRPr>
          </a:p>
          <a:p>
            <a:pPr indent="0" defTabSz="914400">
              <a:lnSpc>
                <a:spcPct val="85000"/>
              </a:lnSpc>
              <a:spcBef>
                <a:spcPts val="1301"/>
              </a:spcBef>
              <a:buNone/>
            </a:pPr>
            <a:endParaRPr b="0" lang="en-US" sz="2400" strike="noStrike" u="none">
              <a:solidFill>
                <a:schemeClr val="dk1">
                  <a:lumMod val="85000"/>
                  <a:lumOff val="15000"/>
                </a:schemeClr>
              </a:solidFill>
              <a:uFillTx/>
              <a:latin typeface="Calibri Light"/>
            </a:endParaRPr>
          </a:p>
        </p:txBody>
      </p:sp>
    </p:spTree>
  </p:cSld>
  <p:transition>
    <p:fade/>
  </p:transition>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PlaceHolder 1"/>
          <p:cNvSpPr>
            <a:spLocks noGrp="1"/>
          </p:cNvSpPr>
          <p:nvPr>
            <p:ph type="title"/>
          </p:nvPr>
        </p:nvSpPr>
        <p:spPr>
          <a:xfrm>
            <a:off x="123120" y="499680"/>
            <a:ext cx="8449200" cy="1657800"/>
          </a:xfrm>
          <a:prstGeom prst="rect">
            <a:avLst/>
          </a:prstGeom>
          <a:noFill/>
          <a:ln w="0">
            <a:noFill/>
          </a:ln>
        </p:spPr>
        <p:txBody>
          <a:bodyPr lIns="91440" rIns="91440" tIns="45720" bIns="45720" anchor="ctr">
            <a:noAutofit/>
          </a:bodyPr>
          <a:p>
            <a:pPr indent="0" defTabSz="914400">
              <a:lnSpc>
                <a:spcPct val="90000"/>
              </a:lnSpc>
              <a:buNone/>
            </a:pPr>
            <a:r>
              <a:rPr b="0" lang="en-US" sz="4800" spc="-119" strike="noStrike" u="none">
                <a:solidFill>
                  <a:schemeClr val="accent1"/>
                </a:solidFill>
                <a:uFillTx/>
                <a:latin typeface="Calibri Light"/>
                <a:ea typeface="Calibri Light"/>
              </a:rPr>
              <a:t>OnTrack: Community Service Hours</a:t>
            </a:r>
            <a:endParaRPr b="0" lang="en-US" sz="4800" strike="noStrike" u="none">
              <a:solidFill>
                <a:schemeClr val="dk1"/>
              </a:solidFill>
              <a:uFillTx/>
              <a:latin typeface="Calibri Light"/>
            </a:endParaRPr>
          </a:p>
        </p:txBody>
      </p:sp>
      <p:sp>
        <p:nvSpPr>
          <p:cNvPr id="188" name="PlaceHolder 2"/>
          <p:cNvSpPr>
            <a:spLocks noGrp="1"/>
          </p:cNvSpPr>
          <p:nvPr>
            <p:ph/>
          </p:nvPr>
        </p:nvSpPr>
        <p:spPr>
          <a:xfrm>
            <a:off x="146880" y="1813320"/>
            <a:ext cx="8847360" cy="4685760"/>
          </a:xfrm>
          <a:prstGeom prst="rect">
            <a:avLst/>
          </a:prstGeom>
          <a:noFill/>
          <a:ln w="0">
            <a:noFill/>
          </a:ln>
        </p:spPr>
        <p:txBody>
          <a:bodyPr lIns="91440" rIns="91440" tIns="45720" bIns="45720" anchor="t">
            <a:normAutofit/>
          </a:bodyPr>
          <a:p>
            <a:pPr marL="91440" indent="-91440" defTabSz="914400">
              <a:lnSpc>
                <a:spcPct val="85000"/>
              </a:lnSpc>
              <a:spcBef>
                <a:spcPts val="1301"/>
              </a:spcBef>
              <a:buClr>
                <a:srgbClr val="262626"/>
              </a:buClr>
              <a:buFont typeface="Arial"/>
              <a:buChar char="•"/>
            </a:pPr>
            <a:r>
              <a:rPr b="0" lang="en-US" sz="2800" strike="noStrike" u="none">
                <a:solidFill>
                  <a:schemeClr val="dk1">
                    <a:lumMod val="85000"/>
                    <a:lumOff val="15000"/>
                  </a:schemeClr>
                </a:solidFill>
                <a:uFillTx/>
                <a:latin typeface="Times New Roman"/>
              </a:rPr>
              <a:t> </a:t>
            </a:r>
            <a:r>
              <a:rPr b="0" lang="en-US" sz="2800" strike="noStrike" u="none">
                <a:solidFill>
                  <a:schemeClr val="dk1">
                    <a:lumMod val="85000"/>
                    <a:lumOff val="15000"/>
                  </a:schemeClr>
                </a:solidFill>
                <a:uFillTx/>
                <a:latin typeface="Times New Roman"/>
              </a:rPr>
              <a:t>Completed videos from 8/5/2024 until 5/30/3025 can converted into community service hours.</a:t>
            </a:r>
            <a:endParaRPr b="0" lang="en-US" sz="2800" strike="noStrike" u="none">
              <a:solidFill>
                <a:schemeClr val="dk1">
                  <a:lumMod val="85000"/>
                  <a:lumOff val="15000"/>
                </a:schemeClr>
              </a:solidFill>
              <a:uFillTx/>
              <a:latin typeface="Calibri Light"/>
            </a:endParaRPr>
          </a:p>
          <a:p>
            <a:pPr marL="91440" indent="-91440" defTabSz="914400">
              <a:lnSpc>
                <a:spcPct val="85000"/>
              </a:lnSpc>
              <a:spcBef>
                <a:spcPts val="1301"/>
              </a:spcBef>
              <a:buClr>
                <a:srgbClr val="262626"/>
              </a:buClr>
              <a:buFont typeface="Arial"/>
              <a:buChar char="•"/>
            </a:pPr>
            <a:r>
              <a:rPr b="0" lang="en-US" sz="2800" strike="noStrike" u="none">
                <a:solidFill>
                  <a:schemeClr val="dk1">
                    <a:lumMod val="85000"/>
                    <a:lumOff val="15000"/>
                  </a:schemeClr>
                </a:solidFill>
                <a:uFillTx/>
                <a:latin typeface="Times New Roman"/>
              </a:rPr>
              <a:t> </a:t>
            </a:r>
            <a:r>
              <a:rPr b="0" lang="en-US" sz="2800" strike="noStrike" u="none">
                <a:solidFill>
                  <a:schemeClr val="dk1">
                    <a:lumMod val="85000"/>
                    <a:lumOff val="15000"/>
                  </a:schemeClr>
                </a:solidFill>
                <a:uFillTx/>
                <a:latin typeface="Times New Roman"/>
              </a:rPr>
              <a:t>Each video is worth 5 minutes = Total of 14.5 hours over four years.</a:t>
            </a:r>
            <a:endParaRPr b="0" lang="en-US" sz="2800" strike="noStrike" u="none">
              <a:solidFill>
                <a:schemeClr val="dk1">
                  <a:lumMod val="85000"/>
                  <a:lumOff val="15000"/>
                </a:schemeClr>
              </a:solidFill>
              <a:uFillTx/>
              <a:latin typeface="Calibri Light"/>
            </a:endParaRPr>
          </a:p>
          <a:p>
            <a:pPr lvl="1" marL="274320" indent="-343080" defTabSz="914400">
              <a:lnSpc>
                <a:spcPct val="85000"/>
              </a:lnSpc>
              <a:spcBef>
                <a:spcPts val="601"/>
              </a:spcBef>
              <a:buClr>
                <a:srgbClr val="262626"/>
              </a:buClr>
              <a:buFont typeface="Courier New"/>
              <a:buChar char="o"/>
            </a:pPr>
            <a:r>
              <a:rPr b="0" lang="en-US" sz="2200" strike="noStrike" u="none">
                <a:solidFill>
                  <a:schemeClr val="dk1">
                    <a:lumMod val="85000"/>
                    <a:lumOff val="15000"/>
                  </a:schemeClr>
                </a:solidFill>
                <a:uFillTx/>
                <a:latin typeface="Calibri"/>
                <a:ea typeface="Calibri"/>
              </a:rPr>
              <a:t>12th 47 Videos ~ 4 Hours</a:t>
            </a:r>
            <a:endParaRPr b="0" i="1" lang="en-US" sz="2200" strike="noStrike" u="none">
              <a:solidFill>
                <a:schemeClr val="dk1">
                  <a:lumMod val="85000"/>
                  <a:lumOff val="15000"/>
                </a:schemeClr>
              </a:solidFill>
              <a:uFillTx/>
              <a:latin typeface="Calibri Light"/>
            </a:endParaRPr>
          </a:p>
          <a:p>
            <a:pPr lvl="1" marL="274320" indent="-343080" defTabSz="914400">
              <a:lnSpc>
                <a:spcPct val="85000"/>
              </a:lnSpc>
              <a:spcBef>
                <a:spcPts val="601"/>
              </a:spcBef>
              <a:buClr>
                <a:srgbClr val="262626"/>
              </a:buClr>
              <a:buFont typeface="Courier New"/>
              <a:buChar char="o"/>
            </a:pPr>
            <a:r>
              <a:rPr b="0" lang="en-US" sz="2200" strike="noStrike" u="none">
                <a:solidFill>
                  <a:schemeClr val="dk1">
                    <a:lumMod val="85000"/>
                    <a:lumOff val="15000"/>
                  </a:schemeClr>
                </a:solidFill>
                <a:uFillTx/>
                <a:latin typeface="Calibri"/>
                <a:ea typeface="Calibri"/>
              </a:rPr>
              <a:t>11th 47 Videos ~ 4 Hours</a:t>
            </a:r>
            <a:endParaRPr b="0" i="1" lang="en-US" sz="2200" strike="noStrike" u="none">
              <a:solidFill>
                <a:schemeClr val="dk1">
                  <a:lumMod val="85000"/>
                  <a:lumOff val="15000"/>
                </a:schemeClr>
              </a:solidFill>
              <a:uFillTx/>
              <a:latin typeface="Calibri Light"/>
            </a:endParaRPr>
          </a:p>
          <a:p>
            <a:pPr lvl="1" marL="274320" indent="-343080" defTabSz="914400">
              <a:lnSpc>
                <a:spcPct val="85000"/>
              </a:lnSpc>
              <a:spcBef>
                <a:spcPts val="601"/>
              </a:spcBef>
              <a:buClr>
                <a:srgbClr val="262626"/>
              </a:buClr>
              <a:buFont typeface="Courier New"/>
              <a:buChar char="o"/>
            </a:pPr>
            <a:r>
              <a:rPr b="0" lang="en-US" sz="2200" strike="noStrike" u="none">
                <a:solidFill>
                  <a:schemeClr val="dk1">
                    <a:lumMod val="85000"/>
                    <a:lumOff val="15000"/>
                  </a:schemeClr>
                </a:solidFill>
                <a:uFillTx/>
                <a:latin typeface="Calibri"/>
                <a:ea typeface="Calibri"/>
              </a:rPr>
              <a:t>10th  43 Videos ~ 3.5 Hours</a:t>
            </a:r>
            <a:endParaRPr b="0" i="1" lang="en-US" sz="2200" strike="noStrike" u="none">
              <a:solidFill>
                <a:schemeClr val="dk1">
                  <a:lumMod val="85000"/>
                  <a:lumOff val="15000"/>
                </a:schemeClr>
              </a:solidFill>
              <a:uFillTx/>
              <a:latin typeface="Calibri Light"/>
            </a:endParaRPr>
          </a:p>
          <a:p>
            <a:pPr lvl="1" marL="274320" indent="-343080" defTabSz="914400">
              <a:lnSpc>
                <a:spcPct val="85000"/>
              </a:lnSpc>
              <a:spcBef>
                <a:spcPts val="601"/>
              </a:spcBef>
              <a:buClr>
                <a:srgbClr val="262626"/>
              </a:buClr>
              <a:buFont typeface="Courier New"/>
              <a:buChar char="o"/>
            </a:pPr>
            <a:r>
              <a:rPr b="0" lang="en-US" sz="2200" strike="noStrike" u="none">
                <a:solidFill>
                  <a:schemeClr val="dk1">
                    <a:lumMod val="85000"/>
                    <a:lumOff val="15000"/>
                  </a:schemeClr>
                </a:solidFill>
                <a:uFillTx/>
                <a:latin typeface="Calibri"/>
                <a:ea typeface="Calibri"/>
              </a:rPr>
              <a:t>9th 40 Videos ~ 3 Hours</a:t>
            </a:r>
            <a:endParaRPr b="0" i="1" lang="en-US" sz="2200" strike="noStrike" u="none">
              <a:solidFill>
                <a:schemeClr val="dk1">
                  <a:lumMod val="85000"/>
                  <a:lumOff val="15000"/>
                </a:schemeClr>
              </a:solidFill>
              <a:uFillTx/>
              <a:latin typeface="Calibri Light"/>
            </a:endParaRPr>
          </a:p>
          <a:p>
            <a:pPr marL="91440" indent="-91440" defTabSz="914400">
              <a:lnSpc>
                <a:spcPct val="85000"/>
              </a:lnSpc>
              <a:spcBef>
                <a:spcPts val="1301"/>
              </a:spcBef>
              <a:buClr>
                <a:srgbClr val="262626"/>
              </a:buClr>
              <a:buFont typeface="Arial"/>
              <a:buChar char="•"/>
            </a:pPr>
            <a:r>
              <a:rPr b="0" lang="en-US" sz="2800" strike="noStrike" u="none">
                <a:solidFill>
                  <a:schemeClr val="dk1">
                    <a:lumMod val="85000"/>
                    <a:lumOff val="15000"/>
                  </a:schemeClr>
                </a:solidFill>
                <a:uFillTx/>
                <a:latin typeface="Calibri"/>
                <a:ea typeface="Calibri"/>
              </a:rPr>
              <a:t> </a:t>
            </a:r>
            <a:r>
              <a:rPr b="0" lang="en-US" sz="2800" strike="noStrike" u="none">
                <a:solidFill>
                  <a:schemeClr val="dk1">
                    <a:lumMod val="85000"/>
                    <a:lumOff val="15000"/>
                  </a:schemeClr>
                </a:solidFill>
                <a:uFillTx/>
                <a:latin typeface="Calibri"/>
                <a:ea typeface="Calibri"/>
              </a:rPr>
              <a:t>Students can start their next-grade videos in the Summer!</a:t>
            </a:r>
            <a:endParaRPr b="0" lang="en-US" sz="2800" strike="noStrike" u="none">
              <a:solidFill>
                <a:schemeClr val="dk1">
                  <a:lumMod val="85000"/>
                  <a:lumOff val="15000"/>
                </a:schemeClr>
              </a:solidFill>
              <a:uFillTx/>
              <a:latin typeface="Calibri Light"/>
            </a:endParaRPr>
          </a:p>
        </p:txBody>
      </p:sp>
    </p:spTree>
  </p:cSld>
  <p:transition>
    <p:fade/>
  </p:transition>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PlaceHolder 1"/>
          <p:cNvSpPr>
            <a:spLocks noGrp="1"/>
          </p:cNvSpPr>
          <p:nvPr>
            <p:ph type="title"/>
          </p:nvPr>
        </p:nvSpPr>
        <p:spPr>
          <a:xfrm>
            <a:off x="492840" y="499680"/>
            <a:ext cx="8079120" cy="1657800"/>
          </a:xfrm>
          <a:prstGeom prst="rect">
            <a:avLst/>
          </a:prstGeom>
          <a:noFill/>
          <a:ln w="0">
            <a:noFill/>
          </a:ln>
        </p:spPr>
        <p:txBody>
          <a:bodyPr lIns="91440" rIns="91440" tIns="45720" bIns="45720" anchor="ctr">
            <a:noAutofit/>
          </a:bodyPr>
          <a:p>
            <a:pPr indent="0" defTabSz="914400">
              <a:lnSpc>
                <a:spcPct val="90000"/>
              </a:lnSpc>
              <a:buNone/>
            </a:pPr>
            <a:r>
              <a:rPr b="0" lang="en-US" sz="4800" spc="-119" strike="noStrike" u="none">
                <a:solidFill>
                  <a:schemeClr val="accent1"/>
                </a:solidFill>
                <a:uFillTx/>
                <a:latin typeface="Calibri Light"/>
                <a:ea typeface="Calibri Light"/>
              </a:rPr>
              <a:t>Accessing the Curriculum </a:t>
            </a:r>
            <a:endParaRPr b="0" lang="en-US" sz="4800" strike="noStrike" u="none">
              <a:solidFill>
                <a:schemeClr val="dk1"/>
              </a:solidFill>
              <a:uFillTx/>
              <a:latin typeface="Calibri Light"/>
            </a:endParaRPr>
          </a:p>
        </p:txBody>
      </p:sp>
      <p:sp>
        <p:nvSpPr>
          <p:cNvPr id="190" name="PlaceHolder 2"/>
          <p:cNvSpPr>
            <a:spLocks noGrp="1"/>
          </p:cNvSpPr>
          <p:nvPr>
            <p:ph/>
          </p:nvPr>
        </p:nvSpPr>
        <p:spPr>
          <a:xfrm>
            <a:off x="507240" y="1993320"/>
            <a:ext cx="8065080" cy="3765960"/>
          </a:xfrm>
          <a:prstGeom prst="rect">
            <a:avLst/>
          </a:prstGeom>
          <a:noFill/>
          <a:ln w="0">
            <a:noFill/>
          </a:ln>
        </p:spPr>
        <p:txBody>
          <a:bodyPr lIns="91440" rIns="91440" tIns="45720" bIns="45720" anchor="t">
            <a:normAutofit/>
          </a:bodyPr>
          <a:p>
            <a:pPr marL="91440" indent="-91440" defTabSz="914400">
              <a:lnSpc>
                <a:spcPct val="85000"/>
              </a:lnSpc>
              <a:spcBef>
                <a:spcPts val="1301"/>
              </a:spcBef>
              <a:buClr>
                <a:srgbClr val="262626"/>
              </a:buClr>
              <a:buFont typeface="Arial"/>
              <a:buChar char=" "/>
            </a:pPr>
            <a:r>
              <a:rPr b="0" lang="en-US" sz="2400" strike="noStrike" u="sng">
                <a:solidFill>
                  <a:schemeClr val="dk1">
                    <a:lumMod val="85000"/>
                    <a:lumOff val="15000"/>
                  </a:schemeClr>
                </a:solidFill>
                <a:uFillTx/>
                <a:latin typeface="Calibri Light"/>
                <a:ea typeface="Calibri Light"/>
                <a:hlinkClick r:id="rId1"/>
              </a:rPr>
              <a:t>https://health.wvu.edu/hsta</a:t>
            </a:r>
            <a:r>
              <a:rPr b="0" lang="en-US" sz="2400" strike="noStrike" u="none">
                <a:solidFill>
                  <a:schemeClr val="dk1">
                    <a:lumMod val="85000"/>
                    <a:lumOff val="15000"/>
                  </a:schemeClr>
                </a:solidFill>
                <a:uFillTx/>
                <a:latin typeface="Calibri Light"/>
                <a:ea typeface="Calibri Light"/>
              </a:rPr>
              <a:t> </a:t>
            </a:r>
            <a:endParaRPr b="0" lang="en-US" sz="2400" strike="noStrike" u="none">
              <a:solidFill>
                <a:schemeClr val="dk1">
                  <a:lumMod val="85000"/>
                  <a:lumOff val="15000"/>
                </a:schemeClr>
              </a:solidFill>
              <a:uFillTx/>
              <a:latin typeface="Calibri Light"/>
            </a:endParaRPr>
          </a:p>
        </p:txBody>
      </p:sp>
    </p:spTree>
  </p:cSld>
  <p:transition>
    <p:fade/>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PlaceHolder 1"/>
          <p:cNvSpPr>
            <a:spLocks noGrp="1"/>
          </p:cNvSpPr>
          <p:nvPr>
            <p:ph type="title"/>
          </p:nvPr>
        </p:nvSpPr>
        <p:spPr>
          <a:xfrm>
            <a:off x="492840" y="59040"/>
            <a:ext cx="8079120" cy="1657800"/>
          </a:xfrm>
          <a:prstGeom prst="rect">
            <a:avLst/>
          </a:prstGeom>
          <a:noFill/>
          <a:ln w="0">
            <a:noFill/>
          </a:ln>
        </p:spPr>
        <p:txBody>
          <a:bodyPr lIns="91440" rIns="91440" tIns="45720" bIns="45720" anchor="ctr">
            <a:noAutofit/>
          </a:bodyPr>
          <a:p>
            <a:pPr indent="0" defTabSz="914400">
              <a:lnSpc>
                <a:spcPct val="90000"/>
              </a:lnSpc>
              <a:buNone/>
            </a:pPr>
            <a:r>
              <a:rPr b="0" lang="en-US" sz="4800" spc="-119" strike="noStrike" u="none">
                <a:solidFill>
                  <a:schemeClr val="accent1"/>
                </a:solidFill>
                <a:uFillTx/>
                <a:latin typeface="Calibri Light"/>
                <a:ea typeface="Calibri Light"/>
              </a:rPr>
              <a:t>Agenda and pacing for workshop</a:t>
            </a:r>
            <a:endParaRPr b="0" lang="en-US" sz="4800" strike="noStrike" u="none">
              <a:solidFill>
                <a:schemeClr val="dk1"/>
              </a:solidFill>
              <a:uFillTx/>
              <a:latin typeface="Calibri Light"/>
            </a:endParaRPr>
          </a:p>
        </p:txBody>
      </p:sp>
      <p:sp>
        <p:nvSpPr>
          <p:cNvPr id="122" name="PlaceHolder 2"/>
          <p:cNvSpPr>
            <a:spLocks noGrp="1"/>
          </p:cNvSpPr>
          <p:nvPr>
            <p:ph/>
          </p:nvPr>
        </p:nvSpPr>
        <p:spPr>
          <a:xfrm>
            <a:off x="399960" y="1219320"/>
            <a:ext cx="8088840" cy="4754160"/>
          </a:xfrm>
          <a:prstGeom prst="rect">
            <a:avLst/>
          </a:prstGeom>
          <a:noFill/>
          <a:ln w="0">
            <a:noFill/>
          </a:ln>
        </p:spPr>
        <p:txBody>
          <a:bodyPr lIns="91440" rIns="91440" tIns="45720" bIns="45720" anchor="t">
            <a:normAutofit/>
          </a:bodyPr>
          <a:p>
            <a:pPr indent="0">
              <a:lnSpc>
                <a:spcPct val="85000"/>
              </a:lnSpc>
              <a:spcBef>
                <a:spcPts val="1417"/>
              </a:spcBef>
              <a:buNone/>
            </a:pPr>
            <a:endParaRPr b="0" lang="en-US" sz="2400" strike="noStrike" u="none">
              <a:solidFill>
                <a:schemeClr val="dk1">
                  <a:lumMod val="85000"/>
                  <a:lumOff val="15000"/>
                </a:schemeClr>
              </a:solidFill>
              <a:uFillTx/>
              <a:latin typeface="Calibri Light"/>
            </a:endParaRPr>
          </a:p>
        </p:txBody>
      </p:sp>
      <p:sp>
        <p:nvSpPr>
          <p:cNvPr id="123" name="TextBox 3"/>
          <p:cNvSpPr/>
          <p:nvPr/>
        </p:nvSpPr>
        <p:spPr>
          <a:xfrm>
            <a:off x="136440" y="1568880"/>
            <a:ext cx="8993880" cy="3138840"/>
          </a:xfrm>
          <a:prstGeom prst="rect">
            <a:avLst/>
          </a:prstGeom>
          <a:noFill/>
          <a:ln w="0">
            <a:noFill/>
          </a:ln>
        </p:spPr>
        <p:style>
          <a:lnRef idx="0"/>
          <a:fillRef idx="0"/>
          <a:effectRef idx="0"/>
          <a:fontRef idx="minor"/>
        </p:style>
        <p:txBody>
          <a:bodyPr numCol="1" spcCol="0" horzOverflow="overflow" anchor="t">
            <a:spAutoFit/>
          </a:bodyPr>
          <a:p>
            <a:pPr marL="285840" indent="-285840" defTabSz="914400">
              <a:lnSpc>
                <a:spcPct val="100000"/>
              </a:lnSpc>
              <a:buClr>
                <a:srgbClr val="000000"/>
              </a:buClr>
              <a:buFont typeface="Arial"/>
              <a:buChar char="•"/>
            </a:pPr>
            <a:r>
              <a:rPr b="0" lang="en-US" sz="2400" strike="noStrike" u="none">
                <a:solidFill>
                  <a:srgbClr val="000000"/>
                </a:solidFill>
                <a:uFillTx/>
                <a:latin typeface="Times New Roman"/>
                <a:ea typeface="Calibri Light"/>
              </a:rPr>
              <a:t>Welcome and Pre-Test </a:t>
            </a:r>
            <a:endParaRPr b="0" lang="en-US" sz="2400" strike="noStrike" u="none">
              <a:solidFill>
                <a:srgbClr val="000000"/>
              </a:solidFill>
              <a:uFillTx/>
              <a:latin typeface="Arial"/>
            </a:endParaRPr>
          </a:p>
          <a:p>
            <a:pPr marL="285840" indent="-285840" defTabSz="914400">
              <a:lnSpc>
                <a:spcPct val="100000"/>
              </a:lnSpc>
              <a:buClr>
                <a:srgbClr val="000000"/>
              </a:buClr>
              <a:buFont typeface="Arial"/>
              <a:buChar char="•"/>
            </a:pPr>
            <a:r>
              <a:rPr b="0" lang="en-US" sz="2400" strike="noStrike" u="none">
                <a:solidFill>
                  <a:srgbClr val="000000"/>
                </a:solidFill>
                <a:uFillTx/>
                <a:latin typeface="Times New Roman"/>
                <a:ea typeface="Calibri Light"/>
              </a:rPr>
              <a:t>HSTA Reminders/Updates</a:t>
            </a:r>
            <a:endParaRPr b="0" lang="en-US" sz="2400" strike="noStrike" u="none">
              <a:solidFill>
                <a:srgbClr val="000000"/>
              </a:solidFill>
              <a:uFillTx/>
              <a:latin typeface="Arial"/>
            </a:endParaRPr>
          </a:p>
          <a:p>
            <a:pPr marL="285840" indent="-285840" defTabSz="914400">
              <a:lnSpc>
                <a:spcPct val="100000"/>
              </a:lnSpc>
              <a:buClr>
                <a:srgbClr val="000000"/>
              </a:buClr>
              <a:buFont typeface="Arial"/>
              <a:buChar char="•"/>
            </a:pPr>
            <a:r>
              <a:rPr b="0" lang="en-US" sz="2400" strike="noStrike" u="none">
                <a:solidFill>
                  <a:srgbClr val="000000"/>
                </a:solidFill>
                <a:uFillTx/>
                <a:latin typeface="Times New Roman"/>
                <a:ea typeface="Calibri Light"/>
              </a:rPr>
              <a:t>Overview of Lessons 13 - 25</a:t>
            </a:r>
            <a:endParaRPr b="0" lang="en-US" sz="2400" strike="noStrike" u="none">
              <a:solidFill>
                <a:srgbClr val="000000"/>
              </a:solidFill>
              <a:uFillTx/>
              <a:latin typeface="Arial"/>
            </a:endParaRPr>
          </a:p>
          <a:p>
            <a:pPr marL="285840" indent="-285840" defTabSz="914400">
              <a:lnSpc>
                <a:spcPct val="100000"/>
              </a:lnSpc>
              <a:buClr>
                <a:srgbClr val="000000"/>
              </a:buClr>
              <a:buFont typeface="Arial"/>
              <a:buChar char="•"/>
            </a:pPr>
            <a:r>
              <a:rPr b="0" lang="en-US" sz="2400" strike="noStrike" u="none">
                <a:solidFill>
                  <a:srgbClr val="000000"/>
                </a:solidFill>
                <a:uFillTx/>
                <a:latin typeface="Times New Roman"/>
                <a:ea typeface="Calibri Light"/>
              </a:rPr>
              <a:t>Work through a t-test, ANOVA, chi-square, and correlation using state data</a:t>
            </a:r>
            <a:endParaRPr b="0" lang="en-US" sz="2400" strike="noStrike" u="none">
              <a:solidFill>
                <a:srgbClr val="000000"/>
              </a:solidFill>
              <a:uFillTx/>
              <a:latin typeface="Arial"/>
            </a:endParaRPr>
          </a:p>
          <a:p>
            <a:pPr marL="285840" indent="-285840" defTabSz="914400">
              <a:lnSpc>
                <a:spcPct val="100000"/>
              </a:lnSpc>
              <a:buClr>
                <a:srgbClr val="000000"/>
              </a:buClr>
              <a:buFont typeface="Arial"/>
              <a:buChar char="•"/>
            </a:pPr>
            <a:r>
              <a:rPr b="0" lang="en-US" sz="2400" strike="noStrike" u="none">
                <a:solidFill>
                  <a:srgbClr val="000000"/>
                </a:solidFill>
                <a:uFillTx/>
                <a:latin typeface="Times New Roman"/>
                <a:ea typeface="Calibri Light"/>
              </a:rPr>
              <a:t>Guest Speaker Laya talking about her Heart to Heart program</a:t>
            </a:r>
            <a:endParaRPr b="0" lang="en-US" sz="2400" strike="noStrike" u="none">
              <a:solidFill>
                <a:srgbClr val="000000"/>
              </a:solidFill>
              <a:uFillTx/>
              <a:latin typeface="Arial"/>
            </a:endParaRPr>
          </a:p>
          <a:p>
            <a:pPr marL="285840" indent="-285840" defTabSz="914400">
              <a:lnSpc>
                <a:spcPct val="100000"/>
              </a:lnSpc>
              <a:buClr>
                <a:srgbClr val="000000"/>
              </a:buClr>
              <a:buFont typeface="Arial"/>
              <a:buChar char="•"/>
            </a:pPr>
            <a:r>
              <a:rPr b="0" lang="en-US" sz="2400" strike="noStrike" u="none">
                <a:solidFill>
                  <a:srgbClr val="000000"/>
                </a:solidFill>
                <a:uFillTx/>
                <a:latin typeface="Times New Roman"/>
                <a:ea typeface="Calibri Light"/>
              </a:rPr>
              <a:t>Q&amp;A and Post-Test</a:t>
            </a:r>
            <a:endParaRPr b="0" lang="en-US" sz="2400" strike="noStrike" u="none">
              <a:solidFill>
                <a:srgbClr val="000000"/>
              </a:solidFill>
              <a:uFillTx/>
              <a:latin typeface="Arial"/>
            </a:endParaRPr>
          </a:p>
          <a:p>
            <a:pPr marL="285840" indent="-285840" defTabSz="914400">
              <a:lnSpc>
                <a:spcPct val="100000"/>
              </a:lnSpc>
              <a:buClr>
                <a:srgbClr val="000000"/>
              </a:buClr>
              <a:buFont typeface="Arial"/>
              <a:buChar char="•"/>
            </a:pPr>
            <a:r>
              <a:rPr b="0" lang="en-US" sz="2400" strike="noStrike" u="none">
                <a:solidFill>
                  <a:srgbClr val="000000"/>
                </a:solidFill>
                <a:uFillTx/>
                <a:latin typeface="Times New Roman"/>
                <a:ea typeface="Calibri Light"/>
              </a:rPr>
              <a:t>Part 2 of Fidelity Project</a:t>
            </a:r>
            <a:endParaRPr b="0" lang="en-US" sz="2400" strike="noStrike" u="none">
              <a:solidFill>
                <a:srgbClr val="000000"/>
              </a:solidFill>
              <a:uFillTx/>
              <a:latin typeface="Arial"/>
            </a:endParaRPr>
          </a:p>
          <a:p>
            <a:pPr defTabSz="914400">
              <a:lnSpc>
                <a:spcPct val="100000"/>
              </a:lnSpc>
            </a:pPr>
            <a:endParaRPr b="0" lang="en-US" sz="800" strike="noStrike" u="none">
              <a:solidFill>
                <a:srgbClr val="000000"/>
              </a:solidFill>
              <a:uFillTx/>
              <a:latin typeface="Arial"/>
            </a:endParaRPr>
          </a:p>
        </p:txBody>
      </p:sp>
    </p:spTree>
  </p:cSld>
  <p:transition>
    <p:fade/>
  </p:transition>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PlaceHolder 1"/>
          <p:cNvSpPr>
            <a:spLocks noGrp="1"/>
          </p:cNvSpPr>
          <p:nvPr>
            <p:ph type="title"/>
          </p:nvPr>
        </p:nvSpPr>
        <p:spPr>
          <a:xfrm>
            <a:off x="492840" y="499680"/>
            <a:ext cx="8079120" cy="1657800"/>
          </a:xfrm>
          <a:prstGeom prst="rect">
            <a:avLst/>
          </a:prstGeom>
          <a:noFill/>
          <a:ln w="0">
            <a:noFill/>
          </a:ln>
        </p:spPr>
        <p:txBody>
          <a:bodyPr lIns="91440" rIns="91440" tIns="45720" bIns="45720" anchor="ctr">
            <a:noAutofit/>
          </a:bodyPr>
          <a:p>
            <a:pPr indent="0" defTabSz="914400">
              <a:lnSpc>
                <a:spcPct val="90000"/>
              </a:lnSpc>
              <a:buNone/>
            </a:pPr>
            <a:r>
              <a:rPr b="0" lang="en-US" sz="4800" spc="-119" strike="noStrike" u="none">
                <a:solidFill>
                  <a:schemeClr val="accent1"/>
                </a:solidFill>
                <a:uFillTx/>
                <a:latin typeface="Calibri Light"/>
                <a:ea typeface="Calibri Light"/>
              </a:rPr>
              <a:t>Lessons</a:t>
            </a:r>
            <a:endParaRPr b="0" lang="en-US" sz="4800" strike="noStrike" u="none">
              <a:solidFill>
                <a:schemeClr val="dk1"/>
              </a:solidFill>
              <a:uFillTx/>
              <a:latin typeface="Calibri Light"/>
            </a:endParaRPr>
          </a:p>
        </p:txBody>
      </p:sp>
      <p:sp>
        <p:nvSpPr>
          <p:cNvPr id="192" name="PlaceHolder 2"/>
          <p:cNvSpPr>
            <a:spLocks noGrp="1"/>
          </p:cNvSpPr>
          <p:nvPr>
            <p:ph/>
          </p:nvPr>
        </p:nvSpPr>
        <p:spPr>
          <a:xfrm>
            <a:off x="507240" y="1993320"/>
            <a:ext cx="8065080" cy="3765960"/>
          </a:xfrm>
          <a:prstGeom prst="rect">
            <a:avLst/>
          </a:prstGeom>
          <a:noFill/>
          <a:ln w="0">
            <a:noFill/>
          </a:ln>
        </p:spPr>
        <p:txBody>
          <a:bodyPr lIns="91440" rIns="91440" tIns="45720" bIns="45720" anchor="t">
            <a:normAutofit/>
          </a:bodyPr>
          <a:p>
            <a:pPr indent="0" defTabSz="914400">
              <a:lnSpc>
                <a:spcPct val="85000"/>
              </a:lnSpc>
              <a:spcBef>
                <a:spcPts val="1301"/>
              </a:spcBef>
              <a:buNone/>
              <a:tabLst>
                <a:tab algn="l" pos="0"/>
              </a:tabLst>
            </a:pPr>
            <a:r>
              <a:rPr b="0" lang="en-US" sz="2400" strike="noStrike" u="none">
                <a:solidFill>
                  <a:schemeClr val="dk1">
                    <a:lumMod val="85000"/>
                    <a:lumOff val="15000"/>
                  </a:schemeClr>
                </a:solidFill>
                <a:uFillTx/>
                <a:latin typeface="Calibri Light"/>
                <a:ea typeface="Calibri Light"/>
              </a:rPr>
              <a:t>Overview of Spring Lessons </a:t>
            </a:r>
            <a:endParaRPr b="0" lang="en-US" sz="2400" strike="noStrike" u="none">
              <a:solidFill>
                <a:schemeClr val="dk1">
                  <a:lumMod val="85000"/>
                  <a:lumOff val="15000"/>
                </a:schemeClr>
              </a:solidFill>
              <a:uFillTx/>
              <a:latin typeface="Calibri Light"/>
            </a:endParaRPr>
          </a:p>
          <a:p>
            <a:pPr indent="0" defTabSz="914400">
              <a:lnSpc>
                <a:spcPct val="85000"/>
              </a:lnSpc>
              <a:spcBef>
                <a:spcPts val="1301"/>
              </a:spcBef>
              <a:buNone/>
              <a:tabLst>
                <a:tab algn="l" pos="0"/>
              </a:tabLst>
            </a:pPr>
            <a:endParaRPr b="0" lang="en-US" sz="2400" strike="noStrike" u="none">
              <a:solidFill>
                <a:schemeClr val="dk1">
                  <a:lumMod val="85000"/>
                  <a:lumOff val="15000"/>
                </a:schemeClr>
              </a:solidFill>
              <a:uFillTx/>
              <a:latin typeface="Calibri Light"/>
            </a:endParaRPr>
          </a:p>
          <a:p>
            <a:pPr indent="0" defTabSz="914400">
              <a:lnSpc>
                <a:spcPct val="85000"/>
              </a:lnSpc>
              <a:spcBef>
                <a:spcPts val="1301"/>
              </a:spcBef>
              <a:buNone/>
              <a:tabLst>
                <a:tab algn="l" pos="0"/>
              </a:tabLst>
            </a:pPr>
            <a:endParaRPr b="0" lang="en-US" sz="2400" strike="noStrike" u="none">
              <a:solidFill>
                <a:schemeClr val="dk1">
                  <a:lumMod val="85000"/>
                  <a:lumOff val="15000"/>
                </a:schemeClr>
              </a:solidFill>
              <a:uFillTx/>
              <a:latin typeface="Calibri Light"/>
            </a:endParaRPr>
          </a:p>
        </p:txBody>
      </p:sp>
    </p:spTree>
  </p:cSld>
  <p:transition>
    <p:fade/>
  </p:transition>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PlaceHolder 1"/>
          <p:cNvSpPr>
            <a:spLocks noGrp="1"/>
          </p:cNvSpPr>
          <p:nvPr>
            <p:ph type="title"/>
          </p:nvPr>
        </p:nvSpPr>
        <p:spPr>
          <a:xfrm>
            <a:off x="492840" y="499680"/>
            <a:ext cx="8079120" cy="1657800"/>
          </a:xfrm>
          <a:prstGeom prst="rect">
            <a:avLst/>
          </a:prstGeom>
          <a:noFill/>
          <a:ln w="0">
            <a:noFill/>
          </a:ln>
        </p:spPr>
        <p:txBody>
          <a:bodyPr lIns="91440" rIns="91440" tIns="45720" bIns="45720" anchor="ctr">
            <a:noAutofit/>
          </a:bodyPr>
          <a:p>
            <a:pPr indent="0" algn="ctr" defTabSz="914400">
              <a:lnSpc>
                <a:spcPct val="90000"/>
              </a:lnSpc>
              <a:buNone/>
            </a:pPr>
            <a:r>
              <a:rPr b="0" lang="en-US" sz="4800" spc="-119" strike="noStrike" u="none">
                <a:solidFill>
                  <a:schemeClr val="accent1"/>
                </a:solidFill>
                <a:uFillTx/>
                <a:latin typeface="Calibri Light"/>
                <a:ea typeface="Calibri Light"/>
              </a:rPr>
              <a:t>Break</a:t>
            </a:r>
            <a:endParaRPr b="0" lang="en-US" sz="4800" strike="noStrike" u="none">
              <a:solidFill>
                <a:schemeClr val="dk1"/>
              </a:solidFill>
              <a:uFillTx/>
              <a:latin typeface="Calibri Light"/>
            </a:endParaRPr>
          </a:p>
        </p:txBody>
      </p:sp>
    </p:spTree>
  </p:cSld>
  <p:transition>
    <p:fade/>
  </p:transition>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PlaceHolder 1"/>
          <p:cNvSpPr>
            <a:spLocks noGrp="1"/>
          </p:cNvSpPr>
          <p:nvPr>
            <p:ph type="title"/>
          </p:nvPr>
        </p:nvSpPr>
        <p:spPr>
          <a:xfrm>
            <a:off x="492840" y="499680"/>
            <a:ext cx="8079120" cy="1657800"/>
          </a:xfrm>
          <a:prstGeom prst="rect">
            <a:avLst/>
          </a:prstGeom>
          <a:noFill/>
          <a:ln w="0">
            <a:noFill/>
          </a:ln>
        </p:spPr>
        <p:txBody>
          <a:bodyPr lIns="91440" rIns="91440" tIns="45720" bIns="45720" anchor="ctr">
            <a:noAutofit/>
          </a:bodyPr>
          <a:p>
            <a:pPr indent="0" algn="ctr" defTabSz="914400">
              <a:lnSpc>
                <a:spcPct val="90000"/>
              </a:lnSpc>
              <a:buNone/>
            </a:pPr>
            <a:r>
              <a:rPr b="0" lang="en-US" sz="2400" spc="-119" strike="noStrike" u="none">
                <a:solidFill>
                  <a:srgbClr val="262626"/>
                </a:solidFill>
                <a:uFillTx/>
                <a:latin typeface="Calibri Light"/>
                <a:ea typeface="Calibri Light"/>
              </a:rPr>
              <a:t>Sign back in with first and last name in Chat box.</a:t>
            </a:r>
            <a:endParaRPr b="0" lang="en-US" sz="2400" strike="noStrike" u="none">
              <a:solidFill>
                <a:schemeClr val="dk1"/>
              </a:solidFill>
              <a:uFillTx/>
              <a:latin typeface="Calibri Light"/>
            </a:endParaRPr>
          </a:p>
        </p:txBody>
      </p:sp>
      <p:sp>
        <p:nvSpPr>
          <p:cNvPr id="195" name="PlaceHolder 2"/>
          <p:cNvSpPr>
            <a:spLocks noGrp="1"/>
          </p:cNvSpPr>
          <p:nvPr>
            <p:ph/>
          </p:nvPr>
        </p:nvSpPr>
        <p:spPr>
          <a:xfrm>
            <a:off x="507240" y="1993320"/>
            <a:ext cx="8065080" cy="3765960"/>
          </a:xfrm>
          <a:prstGeom prst="rect">
            <a:avLst/>
          </a:prstGeom>
          <a:noFill/>
          <a:ln w="0">
            <a:noFill/>
          </a:ln>
        </p:spPr>
        <p:txBody>
          <a:bodyPr lIns="91440" rIns="91440" tIns="45720" bIns="45720" anchor="t">
            <a:normAutofit/>
          </a:bodyPr>
          <a:p>
            <a:pPr indent="0">
              <a:lnSpc>
                <a:spcPct val="85000"/>
              </a:lnSpc>
              <a:spcBef>
                <a:spcPts val="1417"/>
              </a:spcBef>
              <a:buNone/>
            </a:pPr>
            <a:endParaRPr b="0" lang="en-US" sz="2400" strike="noStrike" u="none">
              <a:solidFill>
                <a:schemeClr val="dk1">
                  <a:lumMod val="85000"/>
                  <a:lumOff val="15000"/>
                </a:schemeClr>
              </a:solidFill>
              <a:uFillTx/>
              <a:latin typeface="Calibri Light"/>
            </a:endParaRPr>
          </a:p>
        </p:txBody>
      </p:sp>
    </p:spTree>
  </p:cSld>
  <p:transition>
    <p:fade/>
  </p:transition>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PlaceHolder 1"/>
          <p:cNvSpPr>
            <a:spLocks noGrp="1"/>
          </p:cNvSpPr>
          <p:nvPr>
            <p:ph type="title"/>
          </p:nvPr>
        </p:nvSpPr>
        <p:spPr>
          <a:xfrm>
            <a:off x="492840" y="499680"/>
            <a:ext cx="8079120" cy="1657800"/>
          </a:xfrm>
          <a:prstGeom prst="rect">
            <a:avLst/>
          </a:prstGeom>
          <a:noFill/>
          <a:ln w="0">
            <a:noFill/>
          </a:ln>
        </p:spPr>
        <p:txBody>
          <a:bodyPr lIns="91440" rIns="91440" tIns="45720" bIns="45720" anchor="ctr">
            <a:noAutofit/>
          </a:bodyPr>
          <a:p>
            <a:pPr indent="0" defTabSz="914400">
              <a:lnSpc>
                <a:spcPct val="90000"/>
              </a:lnSpc>
              <a:buNone/>
            </a:pPr>
            <a:r>
              <a:rPr b="0" lang="en-US" sz="4800" spc="-119" strike="noStrike" u="none">
                <a:solidFill>
                  <a:schemeClr val="accent1"/>
                </a:solidFill>
                <a:uFillTx/>
                <a:latin typeface="Calibri Light"/>
                <a:ea typeface="Calibri Light"/>
              </a:rPr>
              <a:t>Non-State Projects</a:t>
            </a:r>
            <a:endParaRPr b="0" lang="en-US" sz="4800" strike="noStrike" u="none">
              <a:solidFill>
                <a:schemeClr val="dk1"/>
              </a:solidFill>
              <a:uFillTx/>
              <a:latin typeface="Calibri Light"/>
            </a:endParaRPr>
          </a:p>
        </p:txBody>
      </p:sp>
      <p:sp>
        <p:nvSpPr>
          <p:cNvPr id="197" name="PlaceHolder 2"/>
          <p:cNvSpPr>
            <a:spLocks noGrp="1"/>
          </p:cNvSpPr>
          <p:nvPr>
            <p:ph/>
          </p:nvPr>
        </p:nvSpPr>
        <p:spPr>
          <a:xfrm>
            <a:off x="507240" y="1993320"/>
            <a:ext cx="8065080" cy="3765960"/>
          </a:xfrm>
          <a:prstGeom prst="rect">
            <a:avLst/>
          </a:prstGeom>
          <a:noFill/>
          <a:ln w="0">
            <a:noFill/>
          </a:ln>
        </p:spPr>
        <p:txBody>
          <a:bodyPr lIns="91440" rIns="91440" tIns="45720" bIns="45720" anchor="t">
            <a:normAutofit/>
          </a:bodyPr>
          <a:p>
            <a:pPr marL="91440" indent="-91440" defTabSz="914400">
              <a:lnSpc>
                <a:spcPct val="85000"/>
              </a:lnSpc>
              <a:spcBef>
                <a:spcPts val="1301"/>
              </a:spcBef>
              <a:buClr>
                <a:srgbClr val="262626"/>
              </a:buClr>
              <a:buFont typeface="Arial"/>
              <a:buChar char=" "/>
            </a:pPr>
            <a:r>
              <a:rPr b="0" lang="en-US" sz="2400" strike="noStrike" u="none">
                <a:solidFill>
                  <a:schemeClr val="dk1">
                    <a:lumMod val="85000"/>
                    <a:lumOff val="15000"/>
                  </a:schemeClr>
                </a:solidFill>
                <a:uFillTx/>
                <a:latin typeface="Calibri Light"/>
                <a:ea typeface="Calibri Light"/>
              </a:rPr>
              <a:t> </a:t>
            </a:r>
            <a:r>
              <a:rPr b="0" lang="en-US" sz="2400" strike="noStrike" u="none">
                <a:solidFill>
                  <a:schemeClr val="dk1">
                    <a:lumMod val="85000"/>
                    <a:lumOff val="15000"/>
                  </a:schemeClr>
                </a:solidFill>
                <a:uFillTx/>
                <a:latin typeface="Calibri Light"/>
                <a:ea typeface="Calibri Light"/>
              </a:rPr>
              <a:t>- Data Collection Sheets</a:t>
            </a:r>
            <a:endParaRPr b="0" lang="en-US" sz="2400" strike="noStrike" u="none">
              <a:solidFill>
                <a:schemeClr val="dk1">
                  <a:lumMod val="85000"/>
                  <a:lumOff val="15000"/>
                </a:schemeClr>
              </a:solidFill>
              <a:uFillTx/>
              <a:latin typeface="Calibri Light"/>
            </a:endParaRPr>
          </a:p>
        </p:txBody>
      </p:sp>
    </p:spTree>
  </p:cSld>
  <p:transition>
    <p:fade/>
  </p:transition>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PlaceHolder 1"/>
          <p:cNvSpPr>
            <a:spLocks noGrp="1"/>
          </p:cNvSpPr>
          <p:nvPr>
            <p:ph type="title"/>
          </p:nvPr>
        </p:nvSpPr>
        <p:spPr>
          <a:xfrm>
            <a:off x="492840" y="499680"/>
            <a:ext cx="8079120" cy="1657800"/>
          </a:xfrm>
          <a:prstGeom prst="rect">
            <a:avLst/>
          </a:prstGeom>
          <a:noFill/>
          <a:ln w="0">
            <a:noFill/>
          </a:ln>
        </p:spPr>
        <p:txBody>
          <a:bodyPr lIns="91440" rIns="91440" tIns="45720" bIns="45720" anchor="ctr">
            <a:noAutofit/>
          </a:bodyPr>
          <a:p>
            <a:pPr indent="0" defTabSz="914400">
              <a:lnSpc>
                <a:spcPct val="90000"/>
              </a:lnSpc>
              <a:buNone/>
            </a:pPr>
            <a:r>
              <a:rPr b="0" lang="en-US" sz="4800" spc="-119" strike="noStrike" u="none">
                <a:solidFill>
                  <a:schemeClr val="accent1"/>
                </a:solidFill>
                <a:uFillTx/>
                <a:latin typeface="Calibri Light"/>
                <a:ea typeface="Calibri Light"/>
              </a:rPr>
              <a:t>State Data</a:t>
            </a:r>
            <a:endParaRPr b="0" lang="en-US" sz="4800" strike="noStrike" u="none">
              <a:solidFill>
                <a:schemeClr val="dk1"/>
              </a:solidFill>
              <a:uFillTx/>
              <a:latin typeface="Calibri Light"/>
            </a:endParaRPr>
          </a:p>
        </p:txBody>
      </p:sp>
      <p:sp>
        <p:nvSpPr>
          <p:cNvPr id="199" name="PlaceHolder 2"/>
          <p:cNvSpPr>
            <a:spLocks noGrp="1"/>
          </p:cNvSpPr>
          <p:nvPr>
            <p:ph/>
          </p:nvPr>
        </p:nvSpPr>
        <p:spPr>
          <a:xfrm>
            <a:off x="507240" y="1993320"/>
            <a:ext cx="8065080" cy="3765960"/>
          </a:xfrm>
          <a:prstGeom prst="rect">
            <a:avLst/>
          </a:prstGeom>
          <a:noFill/>
          <a:ln w="0">
            <a:noFill/>
          </a:ln>
        </p:spPr>
        <p:txBody>
          <a:bodyPr lIns="91440" rIns="91440" tIns="45720" bIns="45720" anchor="t">
            <a:normAutofit/>
          </a:bodyPr>
          <a:p>
            <a:pPr marL="343080" indent="-343080" defTabSz="914400">
              <a:lnSpc>
                <a:spcPct val="85000"/>
              </a:lnSpc>
              <a:spcBef>
                <a:spcPts val="1301"/>
              </a:spcBef>
              <a:buClr>
                <a:srgbClr val="262626"/>
              </a:buClr>
              <a:buFont typeface="Arial"/>
              <a:buChar char="•"/>
            </a:pPr>
            <a:r>
              <a:rPr b="0" lang="en-US" sz="2400" strike="noStrike" u="sng">
                <a:solidFill>
                  <a:schemeClr val="dk1">
                    <a:lumMod val="85000"/>
                    <a:lumOff val="15000"/>
                  </a:schemeClr>
                </a:solidFill>
                <a:uFillTx/>
                <a:latin typeface="Calibri Light"/>
                <a:ea typeface="Calibri Light"/>
                <a:hlinkClick r:id="rId1"/>
              </a:rPr>
              <a:t>https://health.wvu.edu/hsta</a:t>
            </a:r>
            <a:r>
              <a:rPr b="0" lang="en-US" sz="2400" strike="noStrike" u="none">
                <a:solidFill>
                  <a:schemeClr val="dk1">
                    <a:lumMod val="85000"/>
                    <a:lumOff val="15000"/>
                  </a:schemeClr>
                </a:solidFill>
                <a:uFillTx/>
                <a:latin typeface="Calibri Light"/>
                <a:ea typeface="Calibri Light"/>
              </a:rPr>
              <a:t> </a:t>
            </a:r>
            <a:endParaRPr b="0" lang="en-US" sz="2400" strike="noStrike" u="none">
              <a:solidFill>
                <a:schemeClr val="dk1">
                  <a:lumMod val="85000"/>
                  <a:lumOff val="15000"/>
                </a:schemeClr>
              </a:solidFill>
              <a:uFillTx/>
              <a:latin typeface="Calibri Light"/>
            </a:endParaRPr>
          </a:p>
          <a:p>
            <a:pPr marL="343080" indent="0" defTabSz="914400">
              <a:lnSpc>
                <a:spcPct val="85000"/>
              </a:lnSpc>
              <a:spcBef>
                <a:spcPts val="1301"/>
              </a:spcBef>
              <a:buNone/>
            </a:pPr>
            <a:endParaRPr b="0" lang="en-US" sz="2400" strike="noStrike" u="none">
              <a:solidFill>
                <a:schemeClr val="dk1">
                  <a:lumMod val="85000"/>
                  <a:lumOff val="15000"/>
                </a:schemeClr>
              </a:solidFill>
              <a:uFillTx/>
              <a:latin typeface="Calibri Light"/>
            </a:endParaRPr>
          </a:p>
          <a:p>
            <a:pPr indent="0" defTabSz="914400">
              <a:lnSpc>
                <a:spcPct val="85000"/>
              </a:lnSpc>
              <a:spcBef>
                <a:spcPts val="1301"/>
              </a:spcBef>
              <a:buNone/>
            </a:pPr>
            <a:endParaRPr b="0" lang="en-US" sz="2400" strike="noStrike" u="none">
              <a:solidFill>
                <a:schemeClr val="dk1">
                  <a:lumMod val="85000"/>
                  <a:lumOff val="15000"/>
                </a:schemeClr>
              </a:solidFill>
              <a:uFillTx/>
              <a:latin typeface="Calibri Light"/>
            </a:endParaRPr>
          </a:p>
          <a:p>
            <a:pPr indent="0" defTabSz="914400">
              <a:lnSpc>
                <a:spcPct val="85000"/>
              </a:lnSpc>
              <a:spcBef>
                <a:spcPts val="1301"/>
              </a:spcBef>
              <a:buNone/>
              <a:tabLst>
                <a:tab algn="l" pos="0"/>
              </a:tabLst>
            </a:pPr>
            <a:endParaRPr b="0" lang="en-US" sz="2400" strike="noStrike" u="none">
              <a:solidFill>
                <a:schemeClr val="dk1">
                  <a:lumMod val="85000"/>
                  <a:lumOff val="15000"/>
                </a:schemeClr>
              </a:solidFill>
              <a:uFillTx/>
              <a:latin typeface="Calibri Light"/>
            </a:endParaRPr>
          </a:p>
        </p:txBody>
      </p:sp>
    </p:spTree>
  </p:cSld>
  <p:transition>
    <p:fade/>
  </p:transition>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PlaceHolder 1"/>
          <p:cNvSpPr>
            <a:spLocks noGrp="1"/>
          </p:cNvSpPr>
          <p:nvPr>
            <p:ph type="title"/>
          </p:nvPr>
        </p:nvSpPr>
        <p:spPr>
          <a:xfrm>
            <a:off x="492840" y="499680"/>
            <a:ext cx="8079120" cy="1657800"/>
          </a:xfrm>
          <a:prstGeom prst="rect">
            <a:avLst/>
          </a:prstGeom>
          <a:noFill/>
          <a:ln w="0">
            <a:noFill/>
          </a:ln>
        </p:spPr>
        <p:txBody>
          <a:bodyPr lIns="91440" rIns="91440" tIns="45720" bIns="45720" anchor="ctr">
            <a:noAutofit/>
          </a:bodyPr>
          <a:p>
            <a:pPr indent="0" defTabSz="914400">
              <a:lnSpc>
                <a:spcPct val="90000"/>
              </a:lnSpc>
              <a:buNone/>
            </a:pPr>
            <a:r>
              <a:rPr b="0" lang="en-US" sz="4800" spc="-119" strike="noStrike" u="none">
                <a:solidFill>
                  <a:schemeClr val="accent1"/>
                </a:solidFill>
                <a:uFillTx/>
                <a:latin typeface="Calibri Light"/>
                <a:ea typeface="Calibri Light"/>
              </a:rPr>
              <a:t>Data Analysis Tool Pak</a:t>
            </a:r>
            <a:endParaRPr b="0" lang="en-US" sz="4800" strike="noStrike" u="none">
              <a:solidFill>
                <a:schemeClr val="dk1"/>
              </a:solidFill>
              <a:uFillTx/>
              <a:latin typeface="Calibri Light"/>
            </a:endParaRPr>
          </a:p>
        </p:txBody>
      </p:sp>
      <p:sp>
        <p:nvSpPr>
          <p:cNvPr id="201" name="PlaceHolder 2"/>
          <p:cNvSpPr>
            <a:spLocks noGrp="1"/>
          </p:cNvSpPr>
          <p:nvPr>
            <p:ph/>
          </p:nvPr>
        </p:nvSpPr>
        <p:spPr>
          <a:xfrm>
            <a:off x="507240" y="1993320"/>
            <a:ext cx="8065080" cy="3765960"/>
          </a:xfrm>
          <a:prstGeom prst="rect">
            <a:avLst/>
          </a:prstGeom>
          <a:noFill/>
          <a:ln w="0">
            <a:noFill/>
          </a:ln>
        </p:spPr>
        <p:txBody>
          <a:bodyPr lIns="91440" rIns="91440" tIns="45720" bIns="45720" anchor="t">
            <a:normAutofit/>
          </a:bodyPr>
          <a:p>
            <a:pPr marL="91440" indent="-91440" defTabSz="914400">
              <a:lnSpc>
                <a:spcPct val="85000"/>
              </a:lnSpc>
              <a:spcBef>
                <a:spcPts val="1301"/>
              </a:spcBef>
              <a:buClr>
                <a:srgbClr val="262626"/>
              </a:buClr>
              <a:buFont typeface="Arial"/>
              <a:buChar char=" "/>
            </a:pPr>
            <a:r>
              <a:rPr b="0" lang="en-US" sz="2400" strike="noStrike" u="none">
                <a:solidFill>
                  <a:schemeClr val="dk1">
                    <a:lumMod val="85000"/>
                    <a:lumOff val="15000"/>
                  </a:schemeClr>
                </a:solidFill>
                <a:uFillTx/>
                <a:latin typeface="Calibri Light"/>
                <a:ea typeface="Calibri Light"/>
              </a:rPr>
              <a:t>Directions in notebook.</a:t>
            </a:r>
            <a:endParaRPr b="0" lang="en-US" sz="2400" strike="noStrike" u="none">
              <a:solidFill>
                <a:schemeClr val="dk1">
                  <a:lumMod val="85000"/>
                  <a:lumOff val="15000"/>
                </a:schemeClr>
              </a:solidFill>
              <a:uFillTx/>
              <a:latin typeface="Calibri Light"/>
            </a:endParaRPr>
          </a:p>
        </p:txBody>
      </p:sp>
    </p:spTree>
  </p:cSld>
  <p:transition>
    <p:fade/>
  </p:transition>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PlaceHolder 1"/>
          <p:cNvSpPr>
            <a:spLocks noGrp="1"/>
          </p:cNvSpPr>
          <p:nvPr>
            <p:ph type="title"/>
          </p:nvPr>
        </p:nvSpPr>
        <p:spPr>
          <a:xfrm>
            <a:off x="492840" y="499680"/>
            <a:ext cx="8079120" cy="1657800"/>
          </a:xfrm>
          <a:prstGeom prst="rect">
            <a:avLst/>
          </a:prstGeom>
          <a:noFill/>
          <a:ln w="0">
            <a:noFill/>
          </a:ln>
        </p:spPr>
        <p:txBody>
          <a:bodyPr lIns="91440" rIns="91440" tIns="45720" bIns="45720" anchor="ctr">
            <a:noAutofit/>
          </a:bodyPr>
          <a:p>
            <a:pPr indent="0" defTabSz="914400">
              <a:lnSpc>
                <a:spcPct val="90000"/>
              </a:lnSpc>
              <a:buNone/>
            </a:pPr>
            <a:r>
              <a:rPr b="0" lang="en-US" sz="4800" spc="-119" strike="noStrike" u="none">
                <a:solidFill>
                  <a:schemeClr val="accent1"/>
                </a:solidFill>
                <a:uFillTx/>
                <a:latin typeface="Calibri Light"/>
                <a:ea typeface="Calibri Light"/>
              </a:rPr>
              <a:t>t-test</a:t>
            </a:r>
            <a:endParaRPr b="0" lang="en-US" sz="4800" strike="noStrike" u="none">
              <a:solidFill>
                <a:schemeClr val="dk1"/>
              </a:solidFill>
              <a:uFillTx/>
              <a:latin typeface="Calibri Light"/>
            </a:endParaRPr>
          </a:p>
        </p:txBody>
      </p:sp>
      <p:sp>
        <p:nvSpPr>
          <p:cNvPr id="203" name="PlaceHolder 2"/>
          <p:cNvSpPr>
            <a:spLocks noGrp="1"/>
          </p:cNvSpPr>
          <p:nvPr>
            <p:ph/>
          </p:nvPr>
        </p:nvSpPr>
        <p:spPr>
          <a:xfrm>
            <a:off x="507240" y="1993320"/>
            <a:ext cx="8065080" cy="3765960"/>
          </a:xfrm>
          <a:prstGeom prst="rect">
            <a:avLst/>
          </a:prstGeom>
          <a:noFill/>
          <a:ln w="0">
            <a:noFill/>
          </a:ln>
        </p:spPr>
        <p:txBody>
          <a:bodyPr lIns="91440" rIns="91440" tIns="45720" bIns="45720" anchor="t">
            <a:noAutofit/>
          </a:bodyPr>
          <a:p>
            <a:pPr indent="0">
              <a:lnSpc>
                <a:spcPct val="85000"/>
              </a:lnSpc>
              <a:spcBef>
                <a:spcPts val="1417"/>
              </a:spcBef>
              <a:buNone/>
            </a:pPr>
            <a:endParaRPr b="0" lang="en-US" sz="2400" strike="noStrike" u="none">
              <a:solidFill>
                <a:schemeClr val="dk1">
                  <a:lumMod val="85000"/>
                  <a:lumOff val="15000"/>
                </a:schemeClr>
              </a:solidFill>
              <a:uFillTx/>
              <a:latin typeface="Calibri Light"/>
            </a:endParaRPr>
          </a:p>
        </p:txBody>
      </p:sp>
    </p:spTree>
  </p:cSld>
  <p:transition>
    <p:fade/>
  </p:transition>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PlaceHolder 1"/>
          <p:cNvSpPr>
            <a:spLocks noGrp="1"/>
          </p:cNvSpPr>
          <p:nvPr>
            <p:ph type="title"/>
          </p:nvPr>
        </p:nvSpPr>
        <p:spPr>
          <a:xfrm>
            <a:off x="492840" y="499680"/>
            <a:ext cx="8079120" cy="1657800"/>
          </a:xfrm>
          <a:prstGeom prst="rect">
            <a:avLst/>
          </a:prstGeom>
          <a:noFill/>
          <a:ln w="0">
            <a:noFill/>
          </a:ln>
        </p:spPr>
        <p:txBody>
          <a:bodyPr lIns="91440" rIns="91440" tIns="45720" bIns="45720" anchor="ctr">
            <a:noAutofit/>
          </a:bodyPr>
          <a:p>
            <a:pPr indent="0" defTabSz="914400">
              <a:lnSpc>
                <a:spcPct val="90000"/>
              </a:lnSpc>
              <a:buNone/>
            </a:pPr>
            <a:r>
              <a:rPr b="0" lang="en-US" sz="4800" spc="-119" strike="noStrike" u="none">
                <a:solidFill>
                  <a:schemeClr val="accent1"/>
                </a:solidFill>
                <a:uFillTx/>
                <a:latin typeface="Calibri Light"/>
                <a:ea typeface="Calibri Light"/>
              </a:rPr>
              <a:t>Lunch Break</a:t>
            </a:r>
            <a:endParaRPr b="0" lang="en-US" sz="4800" strike="noStrike" u="none">
              <a:solidFill>
                <a:schemeClr val="dk1"/>
              </a:solidFill>
              <a:uFillTx/>
              <a:latin typeface="Calibri Light"/>
            </a:endParaRPr>
          </a:p>
        </p:txBody>
      </p:sp>
      <p:sp>
        <p:nvSpPr>
          <p:cNvPr id="205" name="PlaceHolder 2"/>
          <p:cNvSpPr>
            <a:spLocks noGrp="1"/>
          </p:cNvSpPr>
          <p:nvPr>
            <p:ph/>
          </p:nvPr>
        </p:nvSpPr>
        <p:spPr>
          <a:xfrm>
            <a:off x="507240" y="1993320"/>
            <a:ext cx="8065080" cy="3765960"/>
          </a:xfrm>
          <a:prstGeom prst="rect">
            <a:avLst/>
          </a:prstGeom>
          <a:noFill/>
          <a:ln w="0">
            <a:noFill/>
          </a:ln>
        </p:spPr>
        <p:txBody>
          <a:bodyPr lIns="91440" rIns="91440" tIns="45720" bIns="45720" anchor="t">
            <a:noAutofit/>
          </a:bodyPr>
          <a:p>
            <a:pPr indent="0">
              <a:lnSpc>
                <a:spcPct val="85000"/>
              </a:lnSpc>
              <a:spcBef>
                <a:spcPts val="1417"/>
              </a:spcBef>
              <a:buNone/>
            </a:pPr>
            <a:endParaRPr b="0" lang="en-US" sz="2400" strike="noStrike" u="none">
              <a:solidFill>
                <a:schemeClr val="dk1">
                  <a:lumMod val="85000"/>
                  <a:lumOff val="15000"/>
                </a:schemeClr>
              </a:solidFill>
              <a:uFillTx/>
              <a:latin typeface="Calibri Light"/>
            </a:endParaRPr>
          </a:p>
        </p:txBody>
      </p:sp>
    </p:spTree>
  </p:cSld>
  <p:transition>
    <p:fade/>
  </p:transition>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PlaceHolder 1"/>
          <p:cNvSpPr>
            <a:spLocks noGrp="1"/>
          </p:cNvSpPr>
          <p:nvPr>
            <p:ph type="title"/>
          </p:nvPr>
        </p:nvSpPr>
        <p:spPr>
          <a:xfrm>
            <a:off x="492840" y="499680"/>
            <a:ext cx="8079120" cy="1657800"/>
          </a:xfrm>
          <a:prstGeom prst="rect">
            <a:avLst/>
          </a:prstGeom>
          <a:noFill/>
          <a:ln w="0">
            <a:noFill/>
          </a:ln>
        </p:spPr>
        <p:txBody>
          <a:bodyPr lIns="91440" rIns="91440" tIns="45720" bIns="45720" anchor="ctr">
            <a:noAutofit/>
          </a:bodyPr>
          <a:p>
            <a:pPr indent="0" algn="ctr" defTabSz="914400">
              <a:lnSpc>
                <a:spcPct val="90000"/>
              </a:lnSpc>
              <a:buNone/>
            </a:pPr>
            <a:r>
              <a:rPr b="0" lang="en-US" sz="2400" spc="-119" strike="noStrike" u="none">
                <a:solidFill>
                  <a:srgbClr val="262626"/>
                </a:solidFill>
                <a:uFillTx/>
                <a:latin typeface="Calibri Light"/>
                <a:ea typeface="Calibri Light"/>
              </a:rPr>
              <a:t>Sign back in with first and last name in Chat box.</a:t>
            </a:r>
            <a:endParaRPr b="0" lang="en-US" sz="2400" strike="noStrike" u="none">
              <a:solidFill>
                <a:schemeClr val="dk1"/>
              </a:solidFill>
              <a:uFillTx/>
              <a:latin typeface="Calibri Light"/>
            </a:endParaRPr>
          </a:p>
        </p:txBody>
      </p:sp>
      <p:sp>
        <p:nvSpPr>
          <p:cNvPr id="207" name="PlaceHolder 2"/>
          <p:cNvSpPr>
            <a:spLocks noGrp="1"/>
          </p:cNvSpPr>
          <p:nvPr>
            <p:ph/>
          </p:nvPr>
        </p:nvSpPr>
        <p:spPr>
          <a:xfrm>
            <a:off x="507240" y="1993320"/>
            <a:ext cx="8065080" cy="3765960"/>
          </a:xfrm>
          <a:prstGeom prst="rect">
            <a:avLst/>
          </a:prstGeom>
          <a:noFill/>
          <a:ln w="0">
            <a:noFill/>
          </a:ln>
        </p:spPr>
        <p:txBody>
          <a:bodyPr lIns="91440" rIns="91440" tIns="45720" bIns="45720" anchor="t">
            <a:normAutofit/>
          </a:bodyPr>
          <a:p>
            <a:pPr indent="0">
              <a:lnSpc>
                <a:spcPct val="85000"/>
              </a:lnSpc>
              <a:spcBef>
                <a:spcPts val="1417"/>
              </a:spcBef>
              <a:buNone/>
            </a:pPr>
            <a:endParaRPr b="0" lang="en-US" sz="2400" strike="noStrike" u="none">
              <a:solidFill>
                <a:schemeClr val="dk1">
                  <a:lumMod val="85000"/>
                  <a:lumOff val="15000"/>
                </a:schemeClr>
              </a:solidFill>
              <a:uFillTx/>
              <a:latin typeface="Calibri Light"/>
            </a:endParaRPr>
          </a:p>
        </p:txBody>
      </p:sp>
    </p:spTree>
  </p:cSld>
  <p:transition>
    <p:fade/>
  </p:transition>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PlaceHolder 1"/>
          <p:cNvSpPr>
            <a:spLocks noGrp="1"/>
          </p:cNvSpPr>
          <p:nvPr>
            <p:ph type="title"/>
          </p:nvPr>
        </p:nvSpPr>
        <p:spPr>
          <a:xfrm>
            <a:off x="492840" y="499680"/>
            <a:ext cx="8079120" cy="1657800"/>
          </a:xfrm>
          <a:prstGeom prst="rect">
            <a:avLst/>
          </a:prstGeom>
          <a:noFill/>
          <a:ln w="0">
            <a:noFill/>
          </a:ln>
        </p:spPr>
        <p:txBody>
          <a:bodyPr lIns="91440" rIns="91440" tIns="45720" bIns="45720" anchor="ctr">
            <a:noAutofit/>
          </a:bodyPr>
          <a:p>
            <a:pPr indent="0" defTabSz="914400">
              <a:lnSpc>
                <a:spcPct val="90000"/>
              </a:lnSpc>
              <a:buNone/>
            </a:pPr>
            <a:r>
              <a:rPr b="0" lang="en-US" sz="4800" spc="-119" strike="noStrike" u="none">
                <a:solidFill>
                  <a:schemeClr val="accent1"/>
                </a:solidFill>
                <a:uFillTx/>
                <a:latin typeface="Calibri Light"/>
                <a:ea typeface="Calibri Light"/>
              </a:rPr>
              <a:t>Layla</a:t>
            </a:r>
            <a:endParaRPr b="0" lang="en-US" sz="4800" strike="noStrike" u="none">
              <a:solidFill>
                <a:schemeClr val="dk1"/>
              </a:solidFill>
              <a:uFillTx/>
              <a:latin typeface="Calibri Light"/>
            </a:endParaRPr>
          </a:p>
        </p:txBody>
      </p:sp>
      <p:sp>
        <p:nvSpPr>
          <p:cNvPr id="209" name="PlaceHolder 2"/>
          <p:cNvSpPr>
            <a:spLocks noGrp="1"/>
          </p:cNvSpPr>
          <p:nvPr>
            <p:ph/>
          </p:nvPr>
        </p:nvSpPr>
        <p:spPr>
          <a:xfrm>
            <a:off x="507240" y="1993320"/>
            <a:ext cx="8065080" cy="3765960"/>
          </a:xfrm>
          <a:prstGeom prst="rect">
            <a:avLst/>
          </a:prstGeom>
          <a:noFill/>
          <a:ln w="0">
            <a:noFill/>
          </a:ln>
        </p:spPr>
        <p:txBody>
          <a:bodyPr lIns="91440" rIns="91440" tIns="45720" bIns="45720" anchor="t">
            <a:noAutofit/>
          </a:bodyPr>
          <a:p>
            <a:pPr indent="0">
              <a:lnSpc>
                <a:spcPct val="85000"/>
              </a:lnSpc>
              <a:spcBef>
                <a:spcPts val="1417"/>
              </a:spcBef>
              <a:buNone/>
            </a:pPr>
            <a:endParaRPr b="0" lang="en-US" sz="2400" strike="noStrike" u="none">
              <a:solidFill>
                <a:schemeClr val="dk1">
                  <a:lumMod val="85000"/>
                  <a:lumOff val="15000"/>
                </a:schemeClr>
              </a:solidFill>
              <a:uFillTx/>
              <a:latin typeface="Calibri Light"/>
            </a:endParaRPr>
          </a:p>
        </p:txBody>
      </p:sp>
    </p:spTree>
  </p:cSld>
  <p:transition>
    <p:fade/>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PlaceHolder 1"/>
          <p:cNvSpPr>
            <a:spLocks noGrp="1"/>
          </p:cNvSpPr>
          <p:nvPr>
            <p:ph type="title"/>
          </p:nvPr>
        </p:nvSpPr>
        <p:spPr>
          <a:xfrm>
            <a:off x="0" y="169920"/>
            <a:ext cx="3479040" cy="1303560"/>
          </a:xfrm>
          <a:prstGeom prst="rect">
            <a:avLst/>
          </a:prstGeom>
          <a:noFill/>
          <a:ln w="0">
            <a:noFill/>
          </a:ln>
        </p:spPr>
        <p:txBody>
          <a:bodyPr lIns="91440" rIns="91440" tIns="45720" bIns="45720" anchor="b">
            <a:normAutofit/>
          </a:bodyPr>
          <a:p>
            <a:pPr indent="0" defTabSz="914400">
              <a:lnSpc>
                <a:spcPct val="80000"/>
              </a:lnSpc>
              <a:buNone/>
            </a:pPr>
            <a:r>
              <a:rPr b="0" lang="en-US" sz="4000" spc="-119" strike="noStrike" u="none">
                <a:solidFill>
                  <a:srgbClr val="ffffff"/>
                </a:solidFill>
                <a:uFillTx/>
                <a:latin typeface="Calibri Light"/>
              </a:rPr>
              <a:t>Teacher Contract</a:t>
            </a:r>
            <a:endParaRPr b="0" lang="en-US" sz="4000" strike="noStrike" u="none">
              <a:solidFill>
                <a:schemeClr val="dk1"/>
              </a:solidFill>
              <a:uFillTx/>
              <a:latin typeface="Calibri Light"/>
            </a:endParaRPr>
          </a:p>
        </p:txBody>
      </p:sp>
      <p:sp>
        <p:nvSpPr>
          <p:cNvPr id="125" name="PlaceHolder 2"/>
          <p:cNvSpPr>
            <a:spLocks noGrp="1"/>
          </p:cNvSpPr>
          <p:nvPr>
            <p:ph/>
          </p:nvPr>
        </p:nvSpPr>
        <p:spPr>
          <a:xfrm>
            <a:off x="399600" y="2430000"/>
            <a:ext cx="3052440" cy="2827440"/>
          </a:xfrm>
          <a:prstGeom prst="rect">
            <a:avLst/>
          </a:prstGeom>
          <a:noFill/>
          <a:ln w="0">
            <a:noFill/>
          </a:ln>
        </p:spPr>
        <p:txBody>
          <a:bodyPr lIns="91440" rIns="91440" tIns="45720" bIns="45720" anchor="t">
            <a:normAutofit/>
          </a:bodyPr>
          <a:p>
            <a:pPr indent="0" defTabSz="914400">
              <a:lnSpc>
                <a:spcPct val="85000"/>
              </a:lnSpc>
              <a:spcBef>
                <a:spcPts val="1301"/>
              </a:spcBef>
              <a:buNone/>
              <a:tabLst>
                <a:tab algn="l" pos="0"/>
              </a:tabLst>
            </a:pPr>
            <a:r>
              <a:rPr b="0" lang="en-US" sz="1900" strike="noStrike" u="none">
                <a:solidFill>
                  <a:srgbClr val="ffffff"/>
                </a:solidFill>
                <a:uFillTx/>
                <a:latin typeface="Calibri Light"/>
              </a:rPr>
              <a:t>Will be sent via REDCap</a:t>
            </a:r>
            <a:endParaRPr b="0" lang="en-US" sz="1900" strike="noStrike" u="none">
              <a:solidFill>
                <a:schemeClr val="dk1">
                  <a:lumMod val="85000"/>
                  <a:lumOff val="15000"/>
                </a:schemeClr>
              </a:solidFill>
              <a:uFillTx/>
              <a:latin typeface="Calibri Light"/>
            </a:endParaRPr>
          </a:p>
          <a:p>
            <a:pPr indent="0" defTabSz="914400">
              <a:lnSpc>
                <a:spcPct val="85000"/>
              </a:lnSpc>
              <a:spcBef>
                <a:spcPts val="1301"/>
              </a:spcBef>
              <a:buNone/>
              <a:tabLst>
                <a:tab algn="l" pos="0"/>
              </a:tabLst>
            </a:pPr>
            <a:endParaRPr b="0" lang="en-US" sz="1900" strike="noStrike" u="none">
              <a:solidFill>
                <a:schemeClr val="dk1">
                  <a:lumMod val="85000"/>
                  <a:lumOff val="15000"/>
                </a:schemeClr>
              </a:solidFill>
              <a:uFillTx/>
              <a:latin typeface="Calibri Light"/>
            </a:endParaRPr>
          </a:p>
          <a:p>
            <a:pPr marL="91440" indent="-91440" defTabSz="914400">
              <a:lnSpc>
                <a:spcPct val="85000"/>
              </a:lnSpc>
              <a:spcBef>
                <a:spcPts val="1301"/>
              </a:spcBef>
              <a:buClr>
                <a:srgbClr val="ffffff"/>
              </a:buClr>
              <a:buFont typeface="Arial"/>
              <a:buChar char=" "/>
              <a:tabLst>
                <a:tab algn="l" pos="0"/>
              </a:tabLst>
            </a:pPr>
            <a:r>
              <a:rPr b="0" lang="en-US" sz="2000" strike="noStrike" u="none">
                <a:solidFill>
                  <a:schemeClr val="lt1"/>
                </a:solidFill>
                <a:uFillTx/>
                <a:latin typeface="Calibri Light"/>
              </a:rPr>
              <a:t> </a:t>
            </a:r>
            <a:r>
              <a:rPr b="0" lang="en-US" sz="2000" strike="noStrike" u="none">
                <a:solidFill>
                  <a:schemeClr val="lt1"/>
                </a:solidFill>
                <a:uFillTx/>
                <a:latin typeface="Calibri Light"/>
              </a:rPr>
              <a:t>- New Highlights</a:t>
            </a:r>
            <a:endParaRPr b="0" lang="en-US" sz="2000" strike="noStrike" u="none">
              <a:solidFill>
                <a:schemeClr val="dk1">
                  <a:lumMod val="85000"/>
                  <a:lumOff val="15000"/>
                </a:schemeClr>
              </a:solidFill>
              <a:uFillTx/>
              <a:latin typeface="Calibri Light"/>
            </a:endParaRPr>
          </a:p>
          <a:p>
            <a:pPr marL="285840" indent="-285840" defTabSz="914400">
              <a:lnSpc>
                <a:spcPct val="85000"/>
              </a:lnSpc>
              <a:spcBef>
                <a:spcPts val="1301"/>
              </a:spcBef>
              <a:buClr>
                <a:srgbClr val="ffffff"/>
              </a:buClr>
              <a:buFont typeface="Arial"/>
              <a:buChar char="•"/>
              <a:tabLst>
                <a:tab algn="l" pos="0"/>
              </a:tabLst>
            </a:pPr>
            <a:r>
              <a:rPr b="0" lang="en-US" sz="2000" strike="noStrike" u="none">
                <a:solidFill>
                  <a:schemeClr val="lt1"/>
                </a:solidFill>
                <a:uFillTx/>
                <a:latin typeface="Calibri Light"/>
              </a:rPr>
              <a:t>Spring Training $200</a:t>
            </a:r>
            <a:endParaRPr b="0" lang="en-US" sz="2000" strike="noStrike" u="none">
              <a:solidFill>
                <a:schemeClr val="dk1">
                  <a:lumMod val="85000"/>
                  <a:lumOff val="15000"/>
                </a:schemeClr>
              </a:solidFill>
              <a:uFillTx/>
              <a:latin typeface="Calibri Light"/>
            </a:endParaRPr>
          </a:p>
          <a:p>
            <a:pPr marL="285840" indent="-285840" defTabSz="914400">
              <a:lnSpc>
                <a:spcPct val="85000"/>
              </a:lnSpc>
              <a:spcBef>
                <a:spcPts val="1301"/>
              </a:spcBef>
              <a:buClr>
                <a:srgbClr val="ffffff"/>
              </a:buClr>
              <a:buFont typeface="Arial"/>
              <a:buChar char="•"/>
              <a:tabLst>
                <a:tab algn="l" pos="0"/>
              </a:tabLst>
            </a:pPr>
            <a:r>
              <a:rPr b="0" lang="en-US" sz="2000" strike="noStrike" u="none">
                <a:solidFill>
                  <a:schemeClr val="lt1"/>
                </a:solidFill>
                <a:uFillTx/>
                <a:latin typeface="Calibri Light"/>
              </a:rPr>
              <a:t>$50 increase on base pay per semester</a:t>
            </a:r>
            <a:endParaRPr b="0" lang="en-US" sz="2000" strike="noStrike" u="none">
              <a:solidFill>
                <a:schemeClr val="dk1">
                  <a:lumMod val="85000"/>
                  <a:lumOff val="15000"/>
                </a:schemeClr>
              </a:solidFill>
              <a:uFillTx/>
              <a:latin typeface="Calibri Light"/>
            </a:endParaRPr>
          </a:p>
          <a:p>
            <a:pPr indent="0" defTabSz="914400">
              <a:lnSpc>
                <a:spcPct val="85000"/>
              </a:lnSpc>
              <a:spcBef>
                <a:spcPts val="1301"/>
              </a:spcBef>
              <a:buNone/>
              <a:tabLst>
                <a:tab algn="l" pos="0"/>
              </a:tabLst>
            </a:pPr>
            <a:endParaRPr b="0" lang="en-US" sz="1900" strike="noStrike" u="none">
              <a:solidFill>
                <a:schemeClr val="dk1">
                  <a:lumMod val="85000"/>
                  <a:lumOff val="15000"/>
                </a:schemeClr>
              </a:solidFill>
              <a:uFillTx/>
              <a:latin typeface="Calibri Light"/>
            </a:endParaRPr>
          </a:p>
        </p:txBody>
      </p:sp>
      <p:pic>
        <p:nvPicPr>
          <p:cNvPr id="126" name="Picture 4" descr="A screenshot of a chat&#10;&#10;Description automatically generated"/>
          <p:cNvPicPr/>
          <p:nvPr/>
        </p:nvPicPr>
        <p:blipFill>
          <a:blip r:embed="rId1"/>
          <a:stretch/>
        </p:blipFill>
        <p:spPr>
          <a:xfrm>
            <a:off x="1508400" y="1151280"/>
            <a:ext cx="5663880" cy="4219560"/>
          </a:xfrm>
          <a:prstGeom prst="rect">
            <a:avLst/>
          </a:prstGeom>
          <a:ln w="0">
            <a:noFill/>
          </a:ln>
        </p:spPr>
      </p:pic>
    </p:spTree>
  </p:cSld>
  <p:transition>
    <p:fade/>
  </p:transition>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PlaceHolder 1"/>
          <p:cNvSpPr>
            <a:spLocks noGrp="1"/>
          </p:cNvSpPr>
          <p:nvPr>
            <p:ph type="title"/>
          </p:nvPr>
        </p:nvSpPr>
        <p:spPr>
          <a:xfrm>
            <a:off x="492840" y="499680"/>
            <a:ext cx="8079120" cy="1657800"/>
          </a:xfrm>
          <a:prstGeom prst="rect">
            <a:avLst/>
          </a:prstGeom>
          <a:noFill/>
          <a:ln w="0">
            <a:noFill/>
          </a:ln>
        </p:spPr>
        <p:txBody>
          <a:bodyPr lIns="91440" rIns="91440" tIns="45720" bIns="45720" anchor="ctr">
            <a:noAutofit/>
          </a:bodyPr>
          <a:p>
            <a:pPr indent="0" defTabSz="914400">
              <a:lnSpc>
                <a:spcPct val="90000"/>
              </a:lnSpc>
              <a:buNone/>
            </a:pPr>
            <a:r>
              <a:rPr b="0" lang="en-US" sz="4800" spc="-119" strike="noStrike" u="none">
                <a:solidFill>
                  <a:schemeClr val="accent1"/>
                </a:solidFill>
                <a:uFillTx/>
                <a:latin typeface="Calibri Light"/>
                <a:ea typeface="Calibri Light"/>
              </a:rPr>
              <a:t>ANOVA</a:t>
            </a:r>
            <a:endParaRPr b="0" lang="en-US" sz="4800" strike="noStrike" u="none">
              <a:solidFill>
                <a:schemeClr val="dk1"/>
              </a:solidFill>
              <a:uFillTx/>
              <a:latin typeface="Calibri Light"/>
            </a:endParaRPr>
          </a:p>
        </p:txBody>
      </p:sp>
      <p:sp>
        <p:nvSpPr>
          <p:cNvPr id="211" name="PlaceHolder 2"/>
          <p:cNvSpPr>
            <a:spLocks noGrp="1"/>
          </p:cNvSpPr>
          <p:nvPr>
            <p:ph/>
          </p:nvPr>
        </p:nvSpPr>
        <p:spPr>
          <a:xfrm>
            <a:off x="507240" y="1993320"/>
            <a:ext cx="8065080" cy="3765960"/>
          </a:xfrm>
          <a:prstGeom prst="rect">
            <a:avLst/>
          </a:prstGeom>
          <a:noFill/>
          <a:ln w="0">
            <a:noFill/>
          </a:ln>
        </p:spPr>
        <p:txBody>
          <a:bodyPr lIns="91440" rIns="91440" tIns="45720" bIns="45720" anchor="t">
            <a:noAutofit/>
          </a:bodyPr>
          <a:p>
            <a:pPr indent="0">
              <a:lnSpc>
                <a:spcPct val="85000"/>
              </a:lnSpc>
              <a:spcBef>
                <a:spcPts val="1417"/>
              </a:spcBef>
              <a:buNone/>
            </a:pPr>
            <a:endParaRPr b="0" lang="en-US" sz="2400" strike="noStrike" u="none">
              <a:solidFill>
                <a:schemeClr val="dk1">
                  <a:lumMod val="85000"/>
                  <a:lumOff val="15000"/>
                </a:schemeClr>
              </a:solidFill>
              <a:uFillTx/>
              <a:latin typeface="Calibri Light"/>
            </a:endParaRPr>
          </a:p>
        </p:txBody>
      </p:sp>
    </p:spTree>
  </p:cSld>
  <p:transition>
    <p:fade/>
  </p:transition>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PlaceHolder 1"/>
          <p:cNvSpPr>
            <a:spLocks noGrp="1"/>
          </p:cNvSpPr>
          <p:nvPr>
            <p:ph type="title"/>
          </p:nvPr>
        </p:nvSpPr>
        <p:spPr>
          <a:xfrm>
            <a:off x="492840" y="499680"/>
            <a:ext cx="8079120" cy="1657800"/>
          </a:xfrm>
          <a:prstGeom prst="rect">
            <a:avLst/>
          </a:prstGeom>
          <a:noFill/>
          <a:ln w="0">
            <a:noFill/>
          </a:ln>
        </p:spPr>
        <p:txBody>
          <a:bodyPr lIns="91440" rIns="91440" tIns="45720" bIns="45720" anchor="ctr">
            <a:noAutofit/>
          </a:bodyPr>
          <a:p>
            <a:pPr indent="0" defTabSz="914400">
              <a:lnSpc>
                <a:spcPct val="90000"/>
              </a:lnSpc>
              <a:buNone/>
            </a:pPr>
            <a:r>
              <a:rPr b="0" lang="en-US" sz="4800" spc="-119" strike="noStrike" u="none">
                <a:solidFill>
                  <a:schemeClr val="accent1"/>
                </a:solidFill>
                <a:uFillTx/>
                <a:latin typeface="Calibri Light"/>
                <a:ea typeface="Calibri Light"/>
              </a:rPr>
              <a:t>Correlation</a:t>
            </a:r>
            <a:endParaRPr b="0" lang="en-US" sz="4800" strike="noStrike" u="none">
              <a:solidFill>
                <a:schemeClr val="dk1"/>
              </a:solidFill>
              <a:uFillTx/>
              <a:latin typeface="Calibri Light"/>
            </a:endParaRPr>
          </a:p>
        </p:txBody>
      </p:sp>
      <p:sp>
        <p:nvSpPr>
          <p:cNvPr id="213" name="PlaceHolder 2"/>
          <p:cNvSpPr>
            <a:spLocks noGrp="1"/>
          </p:cNvSpPr>
          <p:nvPr>
            <p:ph/>
          </p:nvPr>
        </p:nvSpPr>
        <p:spPr>
          <a:xfrm>
            <a:off x="507240" y="1993320"/>
            <a:ext cx="8065080" cy="3765960"/>
          </a:xfrm>
          <a:prstGeom prst="rect">
            <a:avLst/>
          </a:prstGeom>
          <a:noFill/>
          <a:ln w="0">
            <a:noFill/>
          </a:ln>
        </p:spPr>
        <p:txBody>
          <a:bodyPr lIns="91440" rIns="91440" tIns="45720" bIns="45720" anchor="t">
            <a:noAutofit/>
          </a:bodyPr>
          <a:p>
            <a:pPr indent="0">
              <a:lnSpc>
                <a:spcPct val="85000"/>
              </a:lnSpc>
              <a:spcBef>
                <a:spcPts val="1417"/>
              </a:spcBef>
              <a:buNone/>
            </a:pPr>
            <a:endParaRPr b="0" lang="en-US" sz="2400" strike="noStrike" u="none">
              <a:solidFill>
                <a:schemeClr val="dk1">
                  <a:lumMod val="85000"/>
                  <a:lumOff val="15000"/>
                </a:schemeClr>
              </a:solidFill>
              <a:uFillTx/>
              <a:latin typeface="Calibri Light"/>
            </a:endParaRPr>
          </a:p>
        </p:txBody>
      </p:sp>
    </p:spTree>
  </p:cSld>
  <p:transition>
    <p:fade/>
  </p:transition>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PlaceHolder 1"/>
          <p:cNvSpPr>
            <a:spLocks noGrp="1"/>
          </p:cNvSpPr>
          <p:nvPr>
            <p:ph type="title"/>
          </p:nvPr>
        </p:nvSpPr>
        <p:spPr>
          <a:xfrm>
            <a:off x="492840" y="499680"/>
            <a:ext cx="8079120" cy="1657800"/>
          </a:xfrm>
          <a:prstGeom prst="rect">
            <a:avLst/>
          </a:prstGeom>
          <a:noFill/>
          <a:ln w="0">
            <a:noFill/>
          </a:ln>
        </p:spPr>
        <p:txBody>
          <a:bodyPr lIns="91440" rIns="91440" tIns="45720" bIns="45720" anchor="ctr">
            <a:noAutofit/>
          </a:bodyPr>
          <a:p>
            <a:pPr indent="0" defTabSz="914400">
              <a:lnSpc>
                <a:spcPct val="90000"/>
              </a:lnSpc>
              <a:buNone/>
            </a:pPr>
            <a:r>
              <a:rPr b="0" lang="en-US" sz="4800" spc="-119" strike="noStrike" u="none">
                <a:solidFill>
                  <a:schemeClr val="accent1"/>
                </a:solidFill>
                <a:uFillTx/>
                <a:latin typeface="Calibri Light"/>
                <a:ea typeface="Calibri Light"/>
              </a:rPr>
              <a:t>Chi Square</a:t>
            </a:r>
            <a:endParaRPr b="0" lang="en-US" sz="4800" strike="noStrike" u="none">
              <a:solidFill>
                <a:schemeClr val="dk1"/>
              </a:solidFill>
              <a:uFillTx/>
              <a:latin typeface="Calibri Light"/>
            </a:endParaRPr>
          </a:p>
        </p:txBody>
      </p:sp>
      <p:sp>
        <p:nvSpPr>
          <p:cNvPr id="215" name="PlaceHolder 2"/>
          <p:cNvSpPr>
            <a:spLocks noGrp="1"/>
          </p:cNvSpPr>
          <p:nvPr>
            <p:ph/>
          </p:nvPr>
        </p:nvSpPr>
        <p:spPr>
          <a:xfrm>
            <a:off x="507240" y="1993320"/>
            <a:ext cx="8065080" cy="3765960"/>
          </a:xfrm>
          <a:prstGeom prst="rect">
            <a:avLst/>
          </a:prstGeom>
          <a:noFill/>
          <a:ln w="0">
            <a:noFill/>
          </a:ln>
        </p:spPr>
        <p:txBody>
          <a:bodyPr lIns="91440" rIns="91440" tIns="45720" bIns="45720" anchor="t">
            <a:noAutofit/>
          </a:bodyPr>
          <a:p>
            <a:pPr indent="0">
              <a:lnSpc>
                <a:spcPct val="85000"/>
              </a:lnSpc>
              <a:spcBef>
                <a:spcPts val="1417"/>
              </a:spcBef>
              <a:buNone/>
            </a:pPr>
            <a:endParaRPr b="0" lang="en-US" sz="2400" strike="noStrike" u="none">
              <a:solidFill>
                <a:schemeClr val="dk1">
                  <a:lumMod val="85000"/>
                  <a:lumOff val="15000"/>
                </a:schemeClr>
              </a:solidFill>
              <a:uFillTx/>
              <a:latin typeface="Calibri Light"/>
            </a:endParaRPr>
          </a:p>
        </p:txBody>
      </p:sp>
    </p:spTree>
  </p:cSld>
  <p:transition>
    <p:fade/>
  </p:transition>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PlaceHolder 1"/>
          <p:cNvSpPr>
            <a:spLocks noGrp="1"/>
          </p:cNvSpPr>
          <p:nvPr>
            <p:ph type="title"/>
          </p:nvPr>
        </p:nvSpPr>
        <p:spPr>
          <a:xfrm>
            <a:off x="492840" y="499680"/>
            <a:ext cx="8079120" cy="1657800"/>
          </a:xfrm>
          <a:prstGeom prst="rect">
            <a:avLst/>
          </a:prstGeom>
          <a:noFill/>
          <a:ln w="0">
            <a:noFill/>
          </a:ln>
        </p:spPr>
        <p:txBody>
          <a:bodyPr lIns="91440" rIns="91440" tIns="45720" bIns="45720" anchor="ctr">
            <a:noAutofit/>
          </a:bodyPr>
          <a:p>
            <a:pPr indent="0" defTabSz="914400">
              <a:lnSpc>
                <a:spcPct val="90000"/>
              </a:lnSpc>
              <a:buNone/>
            </a:pPr>
            <a:r>
              <a:rPr b="0" lang="en-US" sz="4800" spc="-119" strike="noStrike" u="none">
                <a:solidFill>
                  <a:schemeClr val="accent1"/>
                </a:solidFill>
                <a:uFillTx/>
                <a:latin typeface="Calibri Light"/>
                <a:ea typeface="Calibri Light"/>
              </a:rPr>
              <a:t>Final Approval</a:t>
            </a:r>
            <a:endParaRPr b="0" lang="en-US" sz="4800" strike="noStrike" u="none">
              <a:solidFill>
                <a:schemeClr val="dk1"/>
              </a:solidFill>
              <a:uFillTx/>
              <a:latin typeface="Calibri Light"/>
            </a:endParaRPr>
          </a:p>
        </p:txBody>
      </p:sp>
      <p:sp>
        <p:nvSpPr>
          <p:cNvPr id="217" name="PlaceHolder 2"/>
          <p:cNvSpPr>
            <a:spLocks noGrp="1"/>
          </p:cNvSpPr>
          <p:nvPr>
            <p:ph/>
          </p:nvPr>
        </p:nvSpPr>
        <p:spPr>
          <a:xfrm>
            <a:off x="507240" y="1993320"/>
            <a:ext cx="8065080" cy="3765960"/>
          </a:xfrm>
          <a:prstGeom prst="rect">
            <a:avLst/>
          </a:prstGeom>
          <a:noFill/>
          <a:ln w="0">
            <a:noFill/>
          </a:ln>
        </p:spPr>
        <p:txBody>
          <a:bodyPr lIns="91440" rIns="91440" tIns="45720" bIns="45720" anchor="t">
            <a:normAutofit/>
          </a:bodyPr>
          <a:p>
            <a:pPr indent="0" defTabSz="914400">
              <a:lnSpc>
                <a:spcPct val="85000"/>
              </a:lnSpc>
              <a:spcBef>
                <a:spcPts val="1301"/>
              </a:spcBef>
              <a:buNone/>
              <a:tabLst>
                <a:tab algn="l" pos="0"/>
              </a:tabLst>
            </a:pPr>
            <a:r>
              <a:rPr b="0" lang="en-US" sz="2400" strike="noStrike" u="none">
                <a:solidFill>
                  <a:schemeClr val="dk1">
                    <a:lumMod val="85000"/>
                    <a:lumOff val="15000"/>
                  </a:schemeClr>
                </a:solidFill>
                <a:uFillTx/>
                <a:latin typeface="Calibri Light"/>
                <a:ea typeface="Calibri Light"/>
              </a:rPr>
              <a:t>No data can be collected until CRA gives 40 Points and the stamp of Approval.</a:t>
            </a:r>
            <a:endParaRPr b="0" lang="en-US" sz="2400" strike="noStrike" u="none">
              <a:solidFill>
                <a:schemeClr val="dk1">
                  <a:lumMod val="85000"/>
                  <a:lumOff val="15000"/>
                </a:schemeClr>
              </a:solidFill>
              <a:uFillTx/>
              <a:latin typeface="Calibri Light"/>
            </a:endParaRPr>
          </a:p>
          <a:p>
            <a:pPr indent="0" defTabSz="914400">
              <a:lnSpc>
                <a:spcPct val="85000"/>
              </a:lnSpc>
              <a:spcBef>
                <a:spcPts val="1301"/>
              </a:spcBef>
              <a:buNone/>
              <a:tabLst>
                <a:tab algn="l" pos="0"/>
              </a:tabLst>
            </a:pPr>
            <a:r>
              <a:rPr b="0" lang="en-US" sz="2400" strike="noStrike" u="none">
                <a:solidFill>
                  <a:schemeClr val="dk1">
                    <a:lumMod val="85000"/>
                    <a:lumOff val="15000"/>
                  </a:schemeClr>
                </a:solidFill>
                <a:uFillTx/>
                <a:latin typeface="Calibri Light"/>
                <a:ea typeface="Calibri Light"/>
              </a:rPr>
              <a:t>Deadline 4 reminder on January 13th. Talk with CRA if club will be late on submissions.</a:t>
            </a:r>
            <a:endParaRPr b="0" lang="en-US" sz="2400" strike="noStrike" u="none">
              <a:solidFill>
                <a:schemeClr val="dk1">
                  <a:lumMod val="85000"/>
                  <a:lumOff val="15000"/>
                </a:schemeClr>
              </a:solidFill>
              <a:uFillTx/>
              <a:latin typeface="Calibri Light"/>
            </a:endParaRPr>
          </a:p>
          <a:p>
            <a:pPr indent="0" defTabSz="914400">
              <a:lnSpc>
                <a:spcPct val="85000"/>
              </a:lnSpc>
              <a:spcBef>
                <a:spcPts val="1301"/>
              </a:spcBef>
              <a:buNone/>
              <a:tabLst>
                <a:tab algn="l" pos="0"/>
              </a:tabLst>
            </a:pPr>
            <a:endParaRPr b="0" lang="en-US" sz="2400" strike="noStrike" u="none">
              <a:solidFill>
                <a:schemeClr val="dk1">
                  <a:lumMod val="85000"/>
                  <a:lumOff val="15000"/>
                </a:schemeClr>
              </a:solidFill>
              <a:uFillTx/>
              <a:latin typeface="Calibri Light"/>
            </a:endParaRPr>
          </a:p>
          <a:p>
            <a:pPr indent="0" defTabSz="914400">
              <a:lnSpc>
                <a:spcPct val="85000"/>
              </a:lnSpc>
              <a:spcBef>
                <a:spcPts val="1301"/>
              </a:spcBef>
              <a:buNone/>
              <a:tabLst>
                <a:tab algn="l" pos="0"/>
              </a:tabLst>
            </a:pPr>
            <a:endParaRPr b="0" lang="en-US" sz="2400" strike="noStrike" u="none">
              <a:solidFill>
                <a:schemeClr val="dk1">
                  <a:lumMod val="85000"/>
                  <a:lumOff val="15000"/>
                </a:schemeClr>
              </a:solidFill>
              <a:uFillTx/>
              <a:latin typeface="Calibri Light"/>
            </a:endParaRPr>
          </a:p>
          <a:p>
            <a:pPr indent="0" defTabSz="914400">
              <a:lnSpc>
                <a:spcPct val="85000"/>
              </a:lnSpc>
              <a:spcBef>
                <a:spcPts val="1301"/>
              </a:spcBef>
              <a:buNone/>
              <a:tabLst>
                <a:tab algn="l" pos="0"/>
              </a:tabLst>
            </a:pPr>
            <a:endParaRPr b="0" lang="en-US" sz="2400" strike="noStrike" u="none">
              <a:solidFill>
                <a:schemeClr val="dk1">
                  <a:lumMod val="85000"/>
                  <a:lumOff val="15000"/>
                </a:schemeClr>
              </a:solidFill>
              <a:uFillTx/>
              <a:latin typeface="Calibri Light"/>
            </a:endParaRPr>
          </a:p>
        </p:txBody>
      </p:sp>
    </p:spTree>
  </p:cSld>
  <p:transition>
    <p:fade/>
  </p:transition>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PlaceHolder 1"/>
          <p:cNvSpPr>
            <a:spLocks noGrp="1"/>
          </p:cNvSpPr>
          <p:nvPr>
            <p:ph type="title"/>
          </p:nvPr>
        </p:nvSpPr>
        <p:spPr>
          <a:xfrm>
            <a:off x="492840" y="499680"/>
            <a:ext cx="8079120" cy="1657800"/>
          </a:xfrm>
          <a:prstGeom prst="rect">
            <a:avLst/>
          </a:prstGeom>
          <a:noFill/>
          <a:ln w="0">
            <a:noFill/>
          </a:ln>
        </p:spPr>
        <p:txBody>
          <a:bodyPr lIns="91440" rIns="91440" tIns="45720" bIns="45720" anchor="ctr">
            <a:noAutofit/>
          </a:bodyPr>
          <a:p>
            <a:pPr indent="0" defTabSz="914400">
              <a:lnSpc>
                <a:spcPct val="90000"/>
              </a:lnSpc>
              <a:buNone/>
            </a:pPr>
            <a:r>
              <a:rPr b="0" lang="en-US" sz="4800" spc="-119" strike="noStrike" u="none">
                <a:solidFill>
                  <a:schemeClr val="accent1"/>
                </a:solidFill>
                <a:uFillTx/>
                <a:latin typeface="Calibri Light"/>
                <a:ea typeface="Calibri Light"/>
              </a:rPr>
              <a:t>HSTA Data Usage </a:t>
            </a:r>
            <a:endParaRPr b="0" lang="en-US" sz="4800" strike="noStrike" u="none">
              <a:solidFill>
                <a:schemeClr val="dk1"/>
              </a:solidFill>
              <a:uFillTx/>
              <a:latin typeface="Calibri Light"/>
            </a:endParaRPr>
          </a:p>
        </p:txBody>
      </p:sp>
      <p:sp>
        <p:nvSpPr>
          <p:cNvPr id="219" name="PlaceHolder 2"/>
          <p:cNvSpPr>
            <a:spLocks noGrp="1"/>
          </p:cNvSpPr>
          <p:nvPr>
            <p:ph/>
          </p:nvPr>
        </p:nvSpPr>
        <p:spPr>
          <a:xfrm>
            <a:off x="507240" y="1993320"/>
            <a:ext cx="8065080" cy="3765960"/>
          </a:xfrm>
          <a:prstGeom prst="rect">
            <a:avLst/>
          </a:prstGeom>
          <a:noFill/>
          <a:ln w="0">
            <a:noFill/>
          </a:ln>
        </p:spPr>
        <p:txBody>
          <a:bodyPr lIns="91440" rIns="91440" tIns="45720" bIns="45720" anchor="t">
            <a:normAutofit/>
          </a:bodyPr>
          <a:p>
            <a:pPr marL="91440" indent="-91440" defTabSz="914400">
              <a:lnSpc>
                <a:spcPct val="85000"/>
              </a:lnSpc>
              <a:spcBef>
                <a:spcPts val="1301"/>
              </a:spcBef>
              <a:buClr>
                <a:srgbClr val="262626"/>
              </a:buClr>
              <a:buFont typeface="Arial"/>
              <a:buChar char=" "/>
            </a:pPr>
            <a:r>
              <a:rPr b="0" lang="en-US" sz="2200" strike="noStrike" u="none">
                <a:solidFill>
                  <a:schemeClr val="dk1">
                    <a:lumMod val="85000"/>
                    <a:lumOff val="15000"/>
                  </a:schemeClr>
                </a:solidFill>
                <a:uFillTx/>
                <a:latin typeface="Calibri Light"/>
                <a:ea typeface="Calibri Light"/>
              </a:rPr>
              <a:t>IRB-protected HSTA Projects (State Survey and TEAMS Intervention) are not allowed to be presented outside of HSTA unless approved by CRA. This data is protected and we must update the IRB of the data use.</a:t>
            </a:r>
            <a:endParaRPr b="0" lang="en-US" sz="2200" strike="noStrike" u="none">
              <a:solidFill>
                <a:schemeClr val="dk1">
                  <a:lumMod val="85000"/>
                  <a:lumOff val="15000"/>
                </a:schemeClr>
              </a:solidFill>
              <a:uFillTx/>
              <a:latin typeface="Calibri Light"/>
            </a:endParaRPr>
          </a:p>
          <a:p>
            <a:pPr marL="91440" indent="-91440" defTabSz="914400">
              <a:lnSpc>
                <a:spcPct val="85000"/>
              </a:lnSpc>
              <a:spcBef>
                <a:spcPts val="1301"/>
              </a:spcBef>
              <a:buClr>
                <a:srgbClr val="262626"/>
              </a:buClr>
              <a:buFont typeface="Arial"/>
              <a:buChar char=" "/>
            </a:pPr>
            <a:r>
              <a:rPr b="0" lang="en-US" sz="2200" strike="noStrike" u="none">
                <a:solidFill>
                  <a:schemeClr val="dk1">
                    <a:lumMod val="85000"/>
                    <a:lumOff val="15000"/>
                  </a:schemeClr>
                </a:solidFill>
                <a:uFillTx/>
                <a:latin typeface="Calibri Light"/>
                <a:ea typeface="Calibri Light"/>
              </a:rPr>
              <a:t>Projects with an intervention, survey, and/or experiments with human are not IRB-protected and should not be shared outside of HSTA. These are classroom projects without an IRB and are used to learn about research.</a:t>
            </a:r>
            <a:endParaRPr b="0" lang="en-US" sz="2200" strike="noStrike" u="none">
              <a:solidFill>
                <a:schemeClr val="dk1">
                  <a:lumMod val="85000"/>
                  <a:lumOff val="15000"/>
                </a:schemeClr>
              </a:solidFill>
              <a:uFillTx/>
              <a:latin typeface="Calibri Light"/>
            </a:endParaRPr>
          </a:p>
          <a:p>
            <a:pPr marL="91440" indent="-91440" defTabSz="914400">
              <a:lnSpc>
                <a:spcPct val="85000"/>
              </a:lnSpc>
              <a:spcBef>
                <a:spcPts val="1301"/>
              </a:spcBef>
              <a:buClr>
                <a:srgbClr val="262626"/>
              </a:buClr>
              <a:buFont typeface="Arial"/>
              <a:buChar char=" "/>
            </a:pPr>
            <a:r>
              <a:rPr b="0" lang="en-US" sz="2200" strike="noStrike" u="none">
                <a:solidFill>
                  <a:schemeClr val="dk1">
                    <a:lumMod val="85000"/>
                    <a:lumOff val="15000"/>
                  </a:schemeClr>
                </a:solidFill>
                <a:uFillTx/>
                <a:latin typeface="Calibri Light"/>
                <a:ea typeface="Calibri Light"/>
              </a:rPr>
              <a:t>Experiments with non-human invertebrates are fine to share outside of HSTA once the project is approved and completed.</a:t>
            </a:r>
            <a:endParaRPr b="0" lang="en-US" sz="2200" strike="noStrike" u="none">
              <a:solidFill>
                <a:schemeClr val="dk1">
                  <a:lumMod val="85000"/>
                  <a:lumOff val="15000"/>
                </a:schemeClr>
              </a:solidFill>
              <a:uFillTx/>
              <a:latin typeface="Calibri Light"/>
            </a:endParaRPr>
          </a:p>
        </p:txBody>
      </p:sp>
    </p:spTree>
  </p:cSld>
  <p:transition>
    <p:fade/>
  </p:transition>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PlaceHolder 1"/>
          <p:cNvSpPr>
            <a:spLocks noGrp="1"/>
          </p:cNvSpPr>
          <p:nvPr>
            <p:ph type="title"/>
          </p:nvPr>
        </p:nvSpPr>
        <p:spPr>
          <a:xfrm>
            <a:off x="492840" y="499680"/>
            <a:ext cx="8079120" cy="1657800"/>
          </a:xfrm>
          <a:prstGeom prst="rect">
            <a:avLst/>
          </a:prstGeom>
          <a:noFill/>
          <a:ln w="0">
            <a:noFill/>
          </a:ln>
        </p:spPr>
        <p:txBody>
          <a:bodyPr lIns="91440" rIns="91440" tIns="45720" bIns="45720" anchor="ctr">
            <a:noAutofit/>
          </a:bodyPr>
          <a:p>
            <a:pPr indent="0" defTabSz="914400">
              <a:lnSpc>
                <a:spcPct val="90000"/>
              </a:lnSpc>
              <a:buNone/>
            </a:pPr>
            <a:r>
              <a:rPr b="0" lang="en-US" sz="4800" spc="-119" strike="noStrike" u="none">
                <a:solidFill>
                  <a:schemeClr val="accent1"/>
                </a:solidFill>
                <a:uFillTx/>
                <a:latin typeface="Calibri Light"/>
              </a:rPr>
              <a:t>Wrap Up</a:t>
            </a:r>
            <a:endParaRPr b="0" lang="en-US" sz="4800" strike="noStrike" u="none">
              <a:solidFill>
                <a:schemeClr val="dk1"/>
              </a:solidFill>
              <a:uFillTx/>
              <a:latin typeface="Calibri Light"/>
            </a:endParaRPr>
          </a:p>
        </p:txBody>
      </p:sp>
      <p:sp>
        <p:nvSpPr>
          <p:cNvPr id="221" name="PlaceHolder 2"/>
          <p:cNvSpPr>
            <a:spLocks noGrp="1"/>
          </p:cNvSpPr>
          <p:nvPr>
            <p:ph/>
          </p:nvPr>
        </p:nvSpPr>
        <p:spPr>
          <a:xfrm>
            <a:off x="507240" y="1993320"/>
            <a:ext cx="8065080" cy="3765960"/>
          </a:xfrm>
          <a:prstGeom prst="rect">
            <a:avLst/>
          </a:prstGeom>
          <a:noFill/>
          <a:ln w="0">
            <a:noFill/>
          </a:ln>
        </p:spPr>
        <p:txBody>
          <a:bodyPr lIns="91440" rIns="91440" tIns="45720" bIns="45720" anchor="t">
            <a:noAutofit/>
          </a:bodyPr>
          <a:p>
            <a:pPr marL="91440" indent="-91440" algn="ctr" defTabSz="914400">
              <a:lnSpc>
                <a:spcPct val="85000"/>
              </a:lnSpc>
              <a:spcBef>
                <a:spcPts val="1301"/>
              </a:spcBef>
              <a:buClr>
                <a:srgbClr val="262626"/>
              </a:buClr>
              <a:buFont typeface="Arial"/>
              <a:buChar char=" "/>
            </a:pPr>
            <a:r>
              <a:rPr b="0" lang="en-US" sz="16600" strike="noStrike" u="none">
                <a:solidFill>
                  <a:schemeClr val="dk1">
                    <a:lumMod val="85000"/>
                    <a:lumOff val="15000"/>
                  </a:schemeClr>
                </a:solidFill>
                <a:uFillTx/>
                <a:latin typeface="Calibri Light"/>
              </a:rPr>
              <a:t>Q&amp;A</a:t>
            </a:r>
            <a:endParaRPr b="0" lang="en-US" sz="16600" strike="noStrike" u="none">
              <a:solidFill>
                <a:schemeClr val="dk1">
                  <a:lumMod val="85000"/>
                  <a:lumOff val="15000"/>
                </a:schemeClr>
              </a:solidFill>
              <a:uFillTx/>
              <a:latin typeface="Calibri Light"/>
            </a:endParaRPr>
          </a:p>
          <a:p>
            <a:pPr indent="0" defTabSz="914400">
              <a:lnSpc>
                <a:spcPct val="85000"/>
              </a:lnSpc>
              <a:spcBef>
                <a:spcPts val="1301"/>
              </a:spcBef>
              <a:buNone/>
            </a:pPr>
            <a:endParaRPr b="0" lang="en-US" sz="2400" strike="noStrike" u="none">
              <a:solidFill>
                <a:schemeClr val="dk1">
                  <a:lumMod val="85000"/>
                  <a:lumOff val="15000"/>
                </a:schemeClr>
              </a:solidFill>
              <a:uFillTx/>
              <a:latin typeface="Calibri Light"/>
            </a:endParaRPr>
          </a:p>
        </p:txBody>
      </p:sp>
    </p:spTree>
  </p:cSld>
  <p:transition>
    <p:fade/>
  </p:transition>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PlaceHolder 1"/>
          <p:cNvSpPr>
            <a:spLocks noGrp="1"/>
          </p:cNvSpPr>
          <p:nvPr>
            <p:ph type="title"/>
          </p:nvPr>
        </p:nvSpPr>
        <p:spPr>
          <a:xfrm>
            <a:off x="492840" y="499680"/>
            <a:ext cx="8079120" cy="1657800"/>
          </a:xfrm>
          <a:prstGeom prst="rect">
            <a:avLst/>
          </a:prstGeom>
          <a:noFill/>
          <a:ln w="0">
            <a:noFill/>
          </a:ln>
        </p:spPr>
        <p:txBody>
          <a:bodyPr lIns="91440" rIns="91440" tIns="45720" bIns="45720" anchor="ctr">
            <a:noAutofit/>
          </a:bodyPr>
          <a:p>
            <a:pPr indent="0" defTabSz="914400">
              <a:lnSpc>
                <a:spcPct val="90000"/>
              </a:lnSpc>
              <a:buNone/>
            </a:pPr>
            <a:r>
              <a:rPr b="0" lang="en-US" sz="4800" spc="-119" strike="noStrike" u="none">
                <a:solidFill>
                  <a:schemeClr val="accent1"/>
                </a:solidFill>
                <a:uFillTx/>
                <a:latin typeface="Calibri Light"/>
                <a:ea typeface="Calibri Light"/>
              </a:rPr>
              <a:t>Thank you! </a:t>
            </a:r>
            <a:endParaRPr b="0" lang="en-US" sz="4800" strike="noStrike" u="none">
              <a:solidFill>
                <a:schemeClr val="dk1"/>
              </a:solidFill>
              <a:uFillTx/>
              <a:latin typeface="Calibri Light"/>
            </a:endParaRPr>
          </a:p>
        </p:txBody>
      </p:sp>
      <p:sp>
        <p:nvSpPr>
          <p:cNvPr id="223" name="PlaceHolder 2"/>
          <p:cNvSpPr>
            <a:spLocks noGrp="1"/>
          </p:cNvSpPr>
          <p:nvPr>
            <p:ph/>
          </p:nvPr>
        </p:nvSpPr>
        <p:spPr>
          <a:xfrm>
            <a:off x="507240" y="1993320"/>
            <a:ext cx="8065080" cy="3765960"/>
          </a:xfrm>
          <a:prstGeom prst="rect">
            <a:avLst/>
          </a:prstGeom>
          <a:noFill/>
          <a:ln w="0">
            <a:noFill/>
          </a:ln>
        </p:spPr>
        <p:txBody>
          <a:bodyPr lIns="91440" rIns="91440" tIns="45720" bIns="45720" anchor="t">
            <a:normAutofit/>
          </a:bodyPr>
          <a:p>
            <a:pPr marL="91440" indent="-91440" defTabSz="914400">
              <a:lnSpc>
                <a:spcPct val="85000"/>
              </a:lnSpc>
              <a:spcBef>
                <a:spcPts val="1301"/>
              </a:spcBef>
              <a:buClr>
                <a:srgbClr val="262626"/>
              </a:buClr>
              <a:buFont typeface="Arial"/>
              <a:buChar char=" "/>
            </a:pPr>
            <a:r>
              <a:rPr b="0" lang="en-US" sz="2400" strike="noStrike" u="none">
                <a:solidFill>
                  <a:schemeClr val="dk1">
                    <a:lumMod val="85000"/>
                    <a:lumOff val="15000"/>
                  </a:schemeClr>
                </a:solidFill>
                <a:uFillTx/>
                <a:latin typeface="Calibri Light"/>
                <a:ea typeface="Calibri Light"/>
              </a:rPr>
              <a:t>Complete the short post-survey:</a:t>
            </a:r>
            <a:endParaRPr b="0" lang="en-US" sz="2400" strike="noStrike" u="none">
              <a:solidFill>
                <a:schemeClr val="dk1">
                  <a:lumMod val="85000"/>
                  <a:lumOff val="15000"/>
                </a:schemeClr>
              </a:solidFill>
              <a:uFillTx/>
              <a:latin typeface="Calibri Light"/>
            </a:endParaRPr>
          </a:p>
          <a:p>
            <a:pPr marL="91440" indent="-91440" defTabSz="914400">
              <a:lnSpc>
                <a:spcPct val="85000"/>
              </a:lnSpc>
              <a:spcBef>
                <a:spcPts val="1301"/>
              </a:spcBef>
              <a:buClr>
                <a:srgbClr val="262626"/>
              </a:buClr>
              <a:buFont typeface="Arial"/>
              <a:buChar char=" "/>
            </a:pPr>
            <a:r>
              <a:rPr b="0" lang="en-US" sz="2400" strike="noStrike" u="sng">
                <a:solidFill>
                  <a:schemeClr val="dk1">
                    <a:lumMod val="85000"/>
                    <a:lumOff val="15000"/>
                  </a:schemeClr>
                </a:solidFill>
                <a:uFillTx/>
                <a:latin typeface="Calibri Light"/>
                <a:ea typeface="Calibri Light"/>
                <a:hlinkClick r:id="rId1"/>
              </a:rPr>
              <a:t>https://redcap.link/HEPCpost25</a:t>
            </a:r>
            <a:r>
              <a:rPr b="0" lang="en-US" sz="2400" strike="noStrike" u="none">
                <a:solidFill>
                  <a:schemeClr val="dk1">
                    <a:lumMod val="85000"/>
                    <a:lumOff val="15000"/>
                  </a:schemeClr>
                </a:solidFill>
                <a:uFillTx/>
                <a:latin typeface="Calibri Light"/>
                <a:ea typeface="Calibri Light"/>
              </a:rPr>
              <a:t> </a:t>
            </a:r>
            <a:endParaRPr b="0" lang="en-US" sz="2400" strike="noStrike" u="none">
              <a:solidFill>
                <a:schemeClr val="dk1">
                  <a:lumMod val="85000"/>
                  <a:lumOff val="15000"/>
                </a:schemeClr>
              </a:solidFill>
              <a:uFillTx/>
              <a:latin typeface="Calibri Light"/>
            </a:endParaRPr>
          </a:p>
          <a:p>
            <a:pPr indent="0" defTabSz="914400">
              <a:lnSpc>
                <a:spcPct val="85000"/>
              </a:lnSpc>
              <a:spcBef>
                <a:spcPts val="1301"/>
              </a:spcBef>
              <a:buNone/>
            </a:pPr>
            <a:endParaRPr b="0" lang="en-US" sz="2400" strike="noStrike" u="none">
              <a:solidFill>
                <a:schemeClr val="dk1">
                  <a:lumMod val="85000"/>
                  <a:lumOff val="15000"/>
                </a:schemeClr>
              </a:solidFill>
              <a:uFillTx/>
              <a:latin typeface="Calibri Light"/>
            </a:endParaRPr>
          </a:p>
          <a:p>
            <a:pPr marL="91440" indent="-91440" defTabSz="914400">
              <a:lnSpc>
                <a:spcPct val="85000"/>
              </a:lnSpc>
              <a:spcBef>
                <a:spcPts val="1301"/>
              </a:spcBef>
              <a:buClr>
                <a:srgbClr val="262626"/>
              </a:buClr>
              <a:buFont typeface="Arial"/>
              <a:buChar char=" "/>
            </a:pPr>
            <a:r>
              <a:rPr b="0" lang="en-US" sz="2400" strike="noStrike" u="none">
                <a:solidFill>
                  <a:schemeClr val="dk1">
                    <a:lumMod val="85000"/>
                    <a:lumOff val="15000"/>
                  </a:schemeClr>
                </a:solidFill>
                <a:uFillTx/>
                <a:latin typeface="Calibri Light"/>
                <a:ea typeface="Calibri Light"/>
              </a:rPr>
              <a:t>Sign-out with first and last name in Chat box.</a:t>
            </a:r>
            <a:endParaRPr b="0" lang="en-US" sz="2400" strike="noStrike" u="none">
              <a:solidFill>
                <a:schemeClr val="dk1">
                  <a:lumMod val="85000"/>
                  <a:lumOff val="15000"/>
                </a:schemeClr>
              </a:solidFill>
              <a:uFillTx/>
              <a:latin typeface="Calibri Light"/>
            </a:endParaRPr>
          </a:p>
          <a:p>
            <a:pPr indent="0" defTabSz="914400">
              <a:lnSpc>
                <a:spcPct val="85000"/>
              </a:lnSpc>
              <a:spcBef>
                <a:spcPts val="1301"/>
              </a:spcBef>
              <a:buNone/>
              <a:tabLst>
                <a:tab algn="l" pos="0"/>
              </a:tabLst>
            </a:pPr>
            <a:endParaRPr b="0" lang="en-US" sz="4800" strike="noStrike" u="none">
              <a:solidFill>
                <a:schemeClr val="dk1">
                  <a:lumMod val="85000"/>
                  <a:lumOff val="15000"/>
                </a:schemeClr>
              </a:solidFill>
              <a:uFillTx/>
              <a:latin typeface="Calibri Light"/>
            </a:endParaRPr>
          </a:p>
          <a:p>
            <a:pPr indent="0" defTabSz="914400">
              <a:lnSpc>
                <a:spcPct val="85000"/>
              </a:lnSpc>
              <a:spcBef>
                <a:spcPts val="1301"/>
              </a:spcBef>
              <a:buNone/>
              <a:tabLst>
                <a:tab algn="l" pos="0"/>
              </a:tabLst>
            </a:pPr>
            <a:endParaRPr b="0" lang="en-US" sz="2400" strike="noStrike" u="none">
              <a:solidFill>
                <a:schemeClr val="dk1">
                  <a:lumMod val="85000"/>
                  <a:lumOff val="15000"/>
                </a:schemeClr>
              </a:solidFill>
              <a:uFillTx/>
              <a:latin typeface="Calibri Light"/>
            </a:endParaRPr>
          </a:p>
          <a:p>
            <a:pPr indent="0" defTabSz="914400">
              <a:lnSpc>
                <a:spcPct val="85000"/>
              </a:lnSpc>
              <a:spcBef>
                <a:spcPts val="1301"/>
              </a:spcBef>
              <a:buNone/>
              <a:tabLst>
                <a:tab algn="l" pos="0"/>
              </a:tabLst>
            </a:pPr>
            <a:endParaRPr b="0" lang="en-US" sz="2400" strike="noStrike" u="none">
              <a:solidFill>
                <a:schemeClr val="dk1">
                  <a:lumMod val="85000"/>
                  <a:lumOff val="15000"/>
                </a:schemeClr>
              </a:solidFill>
              <a:uFillTx/>
              <a:latin typeface="Calibri Light"/>
            </a:endParaRPr>
          </a:p>
          <a:p>
            <a:pPr indent="0" defTabSz="914400">
              <a:lnSpc>
                <a:spcPct val="85000"/>
              </a:lnSpc>
              <a:spcBef>
                <a:spcPts val="1301"/>
              </a:spcBef>
              <a:buNone/>
              <a:tabLst>
                <a:tab algn="l" pos="0"/>
              </a:tabLst>
            </a:pPr>
            <a:endParaRPr b="0" lang="en-US" sz="2400" strike="noStrike" u="none">
              <a:solidFill>
                <a:schemeClr val="dk1">
                  <a:lumMod val="85000"/>
                  <a:lumOff val="15000"/>
                </a:schemeClr>
              </a:solidFill>
              <a:uFillTx/>
              <a:latin typeface="Calibri Light"/>
            </a:endParaRPr>
          </a:p>
        </p:txBody>
      </p:sp>
      <p:pic>
        <p:nvPicPr>
          <p:cNvPr id="224" name="Picture 3" descr="A qr code on a white background&#10;&#10;Description automatically generated"/>
          <p:cNvPicPr/>
          <p:nvPr/>
        </p:nvPicPr>
        <p:blipFill>
          <a:blip r:embed="rId2"/>
          <a:stretch/>
        </p:blipFill>
        <p:spPr>
          <a:xfrm>
            <a:off x="5979960" y="256320"/>
            <a:ext cx="2590560" cy="2647440"/>
          </a:xfrm>
          <a:prstGeom prst="rect">
            <a:avLst/>
          </a:prstGeom>
          <a:ln w="0">
            <a:noFill/>
          </a:ln>
        </p:spPr>
      </p:pic>
    </p:spTree>
  </p:cSld>
  <p:transition>
    <p:fade/>
  </p:transition>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PlaceHolder 1"/>
          <p:cNvSpPr>
            <a:spLocks noGrp="1"/>
          </p:cNvSpPr>
          <p:nvPr>
            <p:ph type="title"/>
          </p:nvPr>
        </p:nvSpPr>
        <p:spPr>
          <a:xfrm>
            <a:off x="492840" y="0"/>
            <a:ext cx="8079120" cy="1657800"/>
          </a:xfrm>
          <a:prstGeom prst="rect">
            <a:avLst/>
          </a:prstGeom>
          <a:noFill/>
          <a:ln w="0">
            <a:noFill/>
          </a:ln>
        </p:spPr>
        <p:txBody>
          <a:bodyPr lIns="91440" rIns="91440" tIns="45720" bIns="45720" anchor="ctr">
            <a:noAutofit/>
          </a:bodyPr>
          <a:p>
            <a:pPr indent="0" defTabSz="914400">
              <a:lnSpc>
                <a:spcPct val="90000"/>
              </a:lnSpc>
              <a:buNone/>
            </a:pPr>
            <a:r>
              <a:rPr b="0" lang="en-US" sz="4800" spc="-119" strike="noStrike" u="none">
                <a:solidFill>
                  <a:schemeClr val="accent1"/>
                </a:solidFill>
                <a:uFillTx/>
                <a:latin typeface="Calibri Light"/>
              </a:rPr>
              <a:t>HEPC Grant – One time Grant</a:t>
            </a:r>
            <a:endParaRPr b="0" lang="en-US" sz="4800" strike="noStrike" u="none">
              <a:solidFill>
                <a:schemeClr val="dk1"/>
              </a:solidFill>
              <a:uFillTx/>
              <a:latin typeface="Calibri Light"/>
            </a:endParaRPr>
          </a:p>
        </p:txBody>
      </p:sp>
      <p:sp>
        <p:nvSpPr>
          <p:cNvPr id="226" name="PlaceHolder 2"/>
          <p:cNvSpPr>
            <a:spLocks noGrp="1"/>
          </p:cNvSpPr>
          <p:nvPr>
            <p:ph/>
          </p:nvPr>
        </p:nvSpPr>
        <p:spPr>
          <a:xfrm>
            <a:off x="152280" y="1219320"/>
            <a:ext cx="8838720" cy="5409720"/>
          </a:xfrm>
          <a:prstGeom prst="rect">
            <a:avLst/>
          </a:prstGeom>
          <a:noFill/>
          <a:ln w="0">
            <a:noFill/>
          </a:ln>
        </p:spPr>
        <p:txBody>
          <a:bodyPr lIns="91440" rIns="91440" tIns="45720" bIns="45720" anchor="t">
            <a:normAutofit/>
          </a:bodyPr>
          <a:p>
            <a:pPr indent="0" defTabSz="914400">
              <a:lnSpc>
                <a:spcPct val="85000"/>
              </a:lnSpc>
              <a:spcBef>
                <a:spcPts val="1301"/>
              </a:spcBef>
              <a:buNone/>
              <a:tabLst>
                <a:tab algn="l" pos="0"/>
              </a:tabLst>
            </a:pPr>
            <a:endParaRPr b="0" lang="en-US" sz="2400" strike="noStrike" u="none">
              <a:solidFill>
                <a:schemeClr val="dk1">
                  <a:lumMod val="85000"/>
                  <a:lumOff val="15000"/>
                </a:schemeClr>
              </a:solidFill>
              <a:uFillTx/>
              <a:latin typeface="Calibri Light"/>
            </a:endParaRPr>
          </a:p>
          <a:p>
            <a:pPr marL="91440" indent="-91440" defTabSz="914400">
              <a:lnSpc>
                <a:spcPct val="85000"/>
              </a:lnSpc>
              <a:spcBef>
                <a:spcPts val="1301"/>
              </a:spcBef>
              <a:buClr>
                <a:srgbClr val="262626"/>
              </a:buClr>
              <a:buFont typeface="Wingdings" charset="2"/>
              <a:buChar char=""/>
              <a:tabLst>
                <a:tab algn="l" pos="0"/>
              </a:tabLst>
            </a:pPr>
            <a:r>
              <a:rPr b="0" lang="en-US" sz="2400" strike="noStrike" u="none">
                <a:solidFill>
                  <a:schemeClr val="dk1">
                    <a:lumMod val="85000"/>
                    <a:lumOff val="15000"/>
                  </a:schemeClr>
                </a:solidFill>
                <a:uFillTx/>
                <a:latin typeface="Calibri Light"/>
                <a:ea typeface="Calibri Light"/>
              </a:rPr>
              <a:t>Fall Training: Lessons 1-12</a:t>
            </a:r>
            <a:endParaRPr b="0" lang="en-US" sz="2400" strike="noStrike" u="none">
              <a:solidFill>
                <a:schemeClr val="dk1">
                  <a:lumMod val="85000"/>
                  <a:lumOff val="15000"/>
                </a:schemeClr>
              </a:solidFill>
              <a:uFillTx/>
              <a:latin typeface="Calibri Light"/>
            </a:endParaRPr>
          </a:p>
          <a:p>
            <a:pPr marL="91440" indent="-91440" defTabSz="914400">
              <a:lnSpc>
                <a:spcPct val="85000"/>
              </a:lnSpc>
              <a:spcBef>
                <a:spcPts val="1301"/>
              </a:spcBef>
              <a:buClr>
                <a:srgbClr val="262626"/>
              </a:buClr>
              <a:buFont typeface="Wingdings" charset="2"/>
              <a:buChar char=""/>
              <a:tabLst>
                <a:tab algn="l" pos="0"/>
              </a:tabLst>
            </a:pPr>
            <a:r>
              <a:rPr b="0" i="1" lang="en-US" sz="2400" strike="noStrike" u="none">
                <a:solidFill>
                  <a:schemeClr val="dk1">
                    <a:lumMod val="85000"/>
                    <a:lumOff val="15000"/>
                  </a:schemeClr>
                </a:solidFill>
                <a:uFillTx/>
                <a:latin typeface="Calibri Light"/>
                <a:ea typeface="Calibri Light"/>
              </a:rPr>
              <a:t>Fidelity Project -  Earn $400 paid with Spring Training</a:t>
            </a:r>
            <a:endParaRPr b="0" lang="en-US" sz="2400" strike="noStrike" u="none">
              <a:solidFill>
                <a:schemeClr val="dk1">
                  <a:lumMod val="85000"/>
                  <a:lumOff val="15000"/>
                </a:schemeClr>
              </a:solidFill>
              <a:uFillTx/>
              <a:latin typeface="Calibri Light"/>
            </a:endParaRPr>
          </a:p>
          <a:p>
            <a:pPr marL="91440" indent="-91440" defTabSz="914400">
              <a:lnSpc>
                <a:spcPct val="85000"/>
              </a:lnSpc>
              <a:spcBef>
                <a:spcPts val="1301"/>
              </a:spcBef>
              <a:buClr>
                <a:srgbClr val="262626"/>
              </a:buClr>
              <a:buFont typeface="Wingdings" charset="2"/>
              <a:buChar char=""/>
              <a:tabLst>
                <a:tab algn="l" pos="0"/>
              </a:tabLst>
            </a:pPr>
            <a:r>
              <a:rPr b="0" lang="en-US" sz="2400" strike="noStrike" u="none">
                <a:solidFill>
                  <a:schemeClr val="dk1">
                    <a:lumMod val="85000"/>
                    <a:lumOff val="15000"/>
                  </a:schemeClr>
                </a:solidFill>
                <a:uFillTx/>
                <a:latin typeface="Calibri Light"/>
                <a:ea typeface="Calibri Light"/>
              </a:rPr>
              <a:t>Spring: Lessons 13-25</a:t>
            </a:r>
            <a:endParaRPr b="0" lang="en-US" sz="2400" strike="noStrike" u="none">
              <a:solidFill>
                <a:schemeClr val="dk1">
                  <a:lumMod val="85000"/>
                  <a:lumOff val="15000"/>
                </a:schemeClr>
              </a:solidFill>
              <a:uFillTx/>
              <a:latin typeface="Calibri Light"/>
            </a:endParaRPr>
          </a:p>
          <a:p>
            <a:pPr marL="91440" indent="-91440" defTabSz="914400">
              <a:lnSpc>
                <a:spcPct val="85000"/>
              </a:lnSpc>
              <a:spcBef>
                <a:spcPts val="1301"/>
              </a:spcBef>
              <a:buClr>
                <a:srgbClr val="262626"/>
              </a:buClr>
              <a:buFont typeface="Wingdings" charset="2"/>
              <a:buChar char=""/>
              <a:tabLst>
                <a:tab algn="l" pos="0"/>
              </a:tabLst>
            </a:pPr>
            <a:r>
              <a:rPr b="0" i="1" lang="en-US" sz="2400" strike="noStrike" u="none">
                <a:solidFill>
                  <a:schemeClr val="dk1">
                    <a:lumMod val="85000"/>
                    <a:lumOff val="15000"/>
                  </a:schemeClr>
                </a:solidFill>
                <a:uFillTx/>
                <a:latin typeface="Calibri Light"/>
                <a:ea typeface="Calibri Light"/>
              </a:rPr>
              <a:t>Fidelity Project -  Earn $400 </a:t>
            </a:r>
            <a:endParaRPr b="0" lang="en-US" sz="2400" strike="noStrike" u="none">
              <a:solidFill>
                <a:schemeClr val="dk1">
                  <a:lumMod val="85000"/>
                  <a:lumOff val="15000"/>
                </a:schemeClr>
              </a:solidFill>
              <a:uFillTx/>
              <a:latin typeface="Calibri Light"/>
            </a:endParaRPr>
          </a:p>
          <a:p>
            <a:pPr indent="0" defTabSz="914400">
              <a:lnSpc>
                <a:spcPct val="85000"/>
              </a:lnSpc>
              <a:spcBef>
                <a:spcPts val="1301"/>
              </a:spcBef>
              <a:buNone/>
              <a:tabLst>
                <a:tab algn="l" pos="0"/>
              </a:tabLst>
            </a:pPr>
            <a:endParaRPr b="0" lang="en-US" sz="2400" strike="noStrike" u="none">
              <a:solidFill>
                <a:schemeClr val="dk1">
                  <a:lumMod val="85000"/>
                  <a:lumOff val="15000"/>
                </a:schemeClr>
              </a:solidFill>
              <a:uFillTx/>
              <a:latin typeface="Calibri Light"/>
            </a:endParaRPr>
          </a:p>
          <a:p>
            <a:pPr indent="0" defTabSz="914400">
              <a:lnSpc>
                <a:spcPct val="85000"/>
              </a:lnSpc>
              <a:spcBef>
                <a:spcPts val="1301"/>
              </a:spcBef>
              <a:buNone/>
              <a:tabLst>
                <a:tab algn="l" pos="0"/>
              </a:tabLst>
            </a:pPr>
            <a:endParaRPr b="0" lang="en-US" sz="2400" strike="noStrike" u="none">
              <a:solidFill>
                <a:schemeClr val="dk1">
                  <a:lumMod val="85000"/>
                  <a:lumOff val="15000"/>
                </a:schemeClr>
              </a:solidFill>
              <a:uFillTx/>
              <a:latin typeface="Calibri Light"/>
            </a:endParaRPr>
          </a:p>
          <a:p>
            <a:pPr indent="0" defTabSz="914400">
              <a:lnSpc>
                <a:spcPct val="85000"/>
              </a:lnSpc>
              <a:spcBef>
                <a:spcPts val="1301"/>
              </a:spcBef>
              <a:buNone/>
              <a:tabLst>
                <a:tab algn="l" pos="0"/>
              </a:tabLst>
            </a:pPr>
            <a:endParaRPr b="0" lang="en-US" sz="2400" strike="noStrike" u="none">
              <a:solidFill>
                <a:schemeClr val="dk1">
                  <a:lumMod val="85000"/>
                  <a:lumOff val="15000"/>
                </a:schemeClr>
              </a:solidFill>
              <a:uFillTx/>
              <a:latin typeface="Calibri Light"/>
            </a:endParaRPr>
          </a:p>
          <a:p>
            <a:pPr indent="0" defTabSz="914400">
              <a:lnSpc>
                <a:spcPct val="85000"/>
              </a:lnSpc>
              <a:spcBef>
                <a:spcPts val="1301"/>
              </a:spcBef>
              <a:buNone/>
              <a:tabLst>
                <a:tab algn="l" pos="0"/>
              </a:tabLst>
            </a:pPr>
            <a:endParaRPr b="0" lang="en-US" sz="2400" strike="noStrike" u="none">
              <a:solidFill>
                <a:schemeClr val="dk1">
                  <a:lumMod val="85000"/>
                  <a:lumOff val="15000"/>
                </a:schemeClr>
              </a:solidFill>
              <a:uFillTx/>
              <a:latin typeface="Calibri Light"/>
            </a:endParaRPr>
          </a:p>
          <a:p>
            <a:pPr indent="0" defTabSz="914400">
              <a:lnSpc>
                <a:spcPct val="85000"/>
              </a:lnSpc>
              <a:spcBef>
                <a:spcPts val="1301"/>
              </a:spcBef>
              <a:buNone/>
              <a:tabLst>
                <a:tab algn="l" pos="0"/>
              </a:tabLst>
            </a:pPr>
            <a:endParaRPr b="0" lang="en-US" sz="2400" strike="noStrike" u="none">
              <a:solidFill>
                <a:schemeClr val="dk1">
                  <a:lumMod val="85000"/>
                  <a:lumOff val="15000"/>
                </a:schemeClr>
              </a:solidFill>
              <a:uFillTx/>
              <a:latin typeface="Calibri Light"/>
            </a:endParaRPr>
          </a:p>
        </p:txBody>
      </p:sp>
    </p:spTree>
  </p:cSld>
  <p:transition>
    <p:fade/>
  </p:transition>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227" name="Rectangle 7">
            <a:extLst>
              <a:ext uri="{C183D7F6-B498-43B3-948B-1728B52AA6E4}">
                <adec:decorative xmlns:adec="http://schemas.microsoft.com/office/drawing/2017/decorative" val="1"/>
              </a:ext>
            </a:extLst>
          </p:cNvPr>
          <p:cNvSpPr/>
          <p:nvPr/>
        </p:nvSpPr>
        <p:spPr>
          <a:xfrm>
            <a:off x="0" y="0"/>
            <a:ext cx="3043800" cy="6857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Calibri Light"/>
            </a:endParaRPr>
          </a:p>
        </p:txBody>
      </p:sp>
      <p:sp>
        <p:nvSpPr>
          <p:cNvPr id="228" name="PlaceHolder 1"/>
          <p:cNvSpPr>
            <a:spLocks noGrp="1"/>
          </p:cNvSpPr>
          <p:nvPr>
            <p:ph type="title"/>
          </p:nvPr>
        </p:nvSpPr>
        <p:spPr>
          <a:xfrm>
            <a:off x="76320" y="936720"/>
            <a:ext cx="2819160" cy="4984200"/>
          </a:xfrm>
          <a:prstGeom prst="rect">
            <a:avLst/>
          </a:prstGeom>
          <a:noFill/>
          <a:ln w="0">
            <a:noFill/>
          </a:ln>
        </p:spPr>
        <p:txBody>
          <a:bodyPr lIns="91440" rIns="91440" tIns="45720" bIns="45720" anchor="ctr">
            <a:normAutofit/>
          </a:bodyPr>
          <a:p>
            <a:pPr indent="0" algn="ctr" defTabSz="914400">
              <a:lnSpc>
                <a:spcPct val="90000"/>
              </a:lnSpc>
              <a:buNone/>
            </a:pPr>
            <a:r>
              <a:rPr b="0" lang="en-US" sz="3800" spc="-119" strike="noStrike" u="none">
                <a:solidFill>
                  <a:srgbClr val="ffffff"/>
                </a:solidFill>
                <a:uFillTx/>
                <a:latin typeface="Calibri Light"/>
              </a:rPr>
              <a:t>Fidelity Project Earn $400</a:t>
            </a:r>
            <a:br>
              <a:rPr sz="3800"/>
            </a:br>
            <a:br>
              <a:rPr sz="3800"/>
            </a:br>
            <a:br>
              <a:rPr sz="3800"/>
            </a:br>
            <a:r>
              <a:rPr b="0" lang="en-US" sz="3800" spc="-119" strike="noStrike" u="none">
                <a:solidFill>
                  <a:srgbClr val="ffffff"/>
                </a:solidFill>
                <a:uFillTx/>
                <a:latin typeface="Calibri Light"/>
              </a:rPr>
              <a:t>Spring Term</a:t>
            </a:r>
            <a:br>
              <a:rPr sz="3800"/>
            </a:br>
            <a:br>
              <a:rPr sz="3800"/>
            </a:br>
            <a:r>
              <a:rPr b="0" lang="en-US" sz="3600" spc="-119" strike="noStrike" u="none">
                <a:solidFill>
                  <a:srgbClr val="ffffff"/>
                </a:solidFill>
                <a:uFillTx/>
                <a:latin typeface="Calibri Light"/>
              </a:rPr>
              <a:t> </a:t>
            </a:r>
            <a:br>
              <a:rPr sz="3800"/>
            </a:br>
            <a:endParaRPr b="0" lang="en-US" sz="3600" strike="noStrike" u="none">
              <a:solidFill>
                <a:schemeClr val="dk1"/>
              </a:solidFill>
              <a:uFillTx/>
              <a:latin typeface="Calibri Light"/>
            </a:endParaRPr>
          </a:p>
        </p:txBody>
      </p:sp>
      <p:sp>
        <p:nvSpPr>
          <p:cNvPr id="229" name="PlaceHolder 2"/>
          <p:cNvSpPr>
            <a:spLocks noGrp="1"/>
          </p:cNvSpPr>
          <p:nvPr>
            <p:ph/>
          </p:nvPr>
        </p:nvSpPr>
        <p:spPr>
          <a:xfrm>
            <a:off x="3088080" y="600840"/>
            <a:ext cx="6023160" cy="5656320"/>
          </a:xfrm>
          <a:prstGeom prst="rect">
            <a:avLst/>
          </a:prstGeom>
          <a:noFill/>
          <a:ln w="0">
            <a:noFill/>
          </a:ln>
        </p:spPr>
        <p:txBody>
          <a:bodyPr lIns="91440" rIns="91440" tIns="45720" bIns="45720" anchor="ctr">
            <a:normAutofit/>
          </a:bodyPr>
          <a:p>
            <a:pPr indent="0" defTabSz="914400">
              <a:lnSpc>
                <a:spcPct val="85000"/>
              </a:lnSpc>
              <a:spcBef>
                <a:spcPts val="1301"/>
              </a:spcBef>
              <a:buNone/>
              <a:tabLst>
                <a:tab algn="l" pos="0"/>
              </a:tabLst>
            </a:pPr>
            <a:r>
              <a:rPr b="0" lang="en-US" sz="2400" strike="noStrike" u="none">
                <a:solidFill>
                  <a:schemeClr val="dk1">
                    <a:lumMod val="85000"/>
                    <a:lumOff val="15000"/>
                  </a:schemeClr>
                </a:solidFill>
                <a:uFillTx/>
                <a:latin typeface="Calibri Light"/>
              </a:rPr>
              <a:t>Tasks:</a:t>
            </a:r>
            <a:endParaRPr b="0" lang="en-US" sz="2400" strike="noStrike" u="none">
              <a:solidFill>
                <a:schemeClr val="dk1">
                  <a:lumMod val="85000"/>
                  <a:lumOff val="15000"/>
                </a:schemeClr>
              </a:solidFill>
              <a:uFillTx/>
              <a:latin typeface="Calibri Light"/>
            </a:endParaRPr>
          </a:p>
          <a:p>
            <a:pPr marL="91440" indent="-91440" defTabSz="914400">
              <a:lnSpc>
                <a:spcPct val="85000"/>
              </a:lnSpc>
              <a:spcBef>
                <a:spcPts val="1301"/>
              </a:spcBef>
              <a:buClr>
                <a:srgbClr val="262626"/>
              </a:buClr>
              <a:buFont typeface="Wingdings" charset="2"/>
              <a:buChar char=""/>
              <a:tabLst>
                <a:tab algn="l" pos="0"/>
              </a:tabLst>
            </a:pPr>
            <a:r>
              <a:rPr b="0" lang="en-US" sz="2400" strike="noStrike" u="none">
                <a:solidFill>
                  <a:schemeClr val="dk1">
                    <a:lumMod val="85000"/>
                    <a:lumOff val="15000"/>
                  </a:schemeClr>
                </a:solidFill>
                <a:uFillTx/>
                <a:latin typeface="Calibri Light"/>
              </a:rPr>
              <a:t>Give report on all objectives </a:t>
            </a:r>
            <a:endParaRPr b="0" lang="en-US" sz="2400" strike="noStrike" u="none">
              <a:solidFill>
                <a:schemeClr val="dk1">
                  <a:lumMod val="85000"/>
                  <a:lumOff val="15000"/>
                </a:schemeClr>
              </a:solidFill>
              <a:uFillTx/>
              <a:latin typeface="Calibri Light"/>
            </a:endParaRPr>
          </a:p>
          <a:p>
            <a:pPr marL="91440" indent="-91440" defTabSz="914400">
              <a:lnSpc>
                <a:spcPct val="85000"/>
              </a:lnSpc>
              <a:spcBef>
                <a:spcPts val="1301"/>
              </a:spcBef>
              <a:buClr>
                <a:srgbClr val="262626"/>
              </a:buClr>
              <a:buFont typeface="Wingdings" charset="2"/>
              <a:buChar char=""/>
              <a:tabLst>
                <a:tab algn="l" pos="0"/>
              </a:tabLst>
            </a:pPr>
            <a:r>
              <a:rPr b="0" lang="en-US" sz="2400" strike="noStrike" u="none">
                <a:solidFill>
                  <a:schemeClr val="dk1">
                    <a:lumMod val="85000"/>
                    <a:lumOff val="15000"/>
                  </a:schemeClr>
                </a:solidFill>
                <a:uFillTx/>
                <a:latin typeface="Calibri Light"/>
              </a:rPr>
              <a:t>Report Pros/Cons, Changes, Suggestions</a:t>
            </a:r>
            <a:endParaRPr b="0" lang="en-US" sz="2400" strike="noStrike" u="none">
              <a:solidFill>
                <a:schemeClr val="dk1">
                  <a:lumMod val="85000"/>
                  <a:lumOff val="15000"/>
                </a:schemeClr>
              </a:solidFill>
              <a:uFillTx/>
              <a:latin typeface="Calibri Light"/>
            </a:endParaRPr>
          </a:p>
          <a:p>
            <a:pPr marL="91440" indent="-91440" defTabSz="914400">
              <a:lnSpc>
                <a:spcPct val="85000"/>
              </a:lnSpc>
              <a:spcBef>
                <a:spcPts val="1301"/>
              </a:spcBef>
              <a:buClr>
                <a:srgbClr val="262626"/>
              </a:buClr>
              <a:buFont typeface="Wingdings" charset="2"/>
              <a:buChar char=""/>
              <a:tabLst>
                <a:tab algn="l" pos="0"/>
              </a:tabLst>
            </a:pPr>
            <a:r>
              <a:rPr b="0" lang="en-US" sz="2400" strike="noStrike" u="none">
                <a:solidFill>
                  <a:schemeClr val="dk1">
                    <a:lumMod val="85000"/>
                    <a:lumOff val="15000"/>
                  </a:schemeClr>
                </a:solidFill>
                <a:uFillTx/>
                <a:latin typeface="Calibri Light"/>
              </a:rPr>
              <a:t>Photo Report</a:t>
            </a:r>
            <a:endParaRPr b="0" lang="en-US" sz="2400" strike="noStrike" u="none">
              <a:solidFill>
                <a:schemeClr val="dk1">
                  <a:lumMod val="85000"/>
                  <a:lumOff val="15000"/>
                </a:schemeClr>
              </a:solidFill>
              <a:uFillTx/>
              <a:latin typeface="Calibri Light"/>
            </a:endParaRPr>
          </a:p>
          <a:p>
            <a:pPr marL="91440" indent="-91440" defTabSz="914400">
              <a:lnSpc>
                <a:spcPct val="85000"/>
              </a:lnSpc>
              <a:spcBef>
                <a:spcPts val="1301"/>
              </a:spcBef>
              <a:buClr>
                <a:srgbClr val="262626"/>
              </a:buClr>
              <a:buFont typeface="Wingdings" charset="2"/>
              <a:buChar char=""/>
              <a:tabLst>
                <a:tab algn="l" pos="0"/>
              </a:tabLst>
            </a:pPr>
            <a:r>
              <a:rPr b="0" lang="en-US" sz="2400" strike="noStrike" u="none">
                <a:solidFill>
                  <a:schemeClr val="dk1">
                    <a:lumMod val="85000"/>
                    <a:lumOff val="15000"/>
                  </a:schemeClr>
                </a:solidFill>
                <a:uFillTx/>
                <a:latin typeface="Calibri Light"/>
                <a:ea typeface="Calibri Light"/>
              </a:rPr>
              <a:t>Turn in monthly</a:t>
            </a:r>
            <a:endParaRPr b="0" lang="en-US" sz="2400" strike="noStrike" u="none">
              <a:solidFill>
                <a:schemeClr val="dk1">
                  <a:lumMod val="85000"/>
                  <a:lumOff val="15000"/>
                </a:schemeClr>
              </a:solidFill>
              <a:uFillTx/>
              <a:latin typeface="Calibri Light"/>
            </a:endParaRPr>
          </a:p>
          <a:p>
            <a:pPr indent="0" defTabSz="914400">
              <a:lnSpc>
                <a:spcPct val="85000"/>
              </a:lnSpc>
              <a:spcBef>
                <a:spcPts val="1301"/>
              </a:spcBef>
              <a:buNone/>
              <a:tabLst>
                <a:tab algn="l" pos="0"/>
              </a:tabLst>
            </a:pPr>
            <a:endParaRPr b="0" lang="en-US" sz="1800" strike="noStrike" u="none">
              <a:solidFill>
                <a:schemeClr val="dk1">
                  <a:lumMod val="85000"/>
                  <a:lumOff val="15000"/>
                </a:schemeClr>
              </a:solidFill>
              <a:uFillTx/>
              <a:latin typeface="Calibri Light"/>
            </a:endParaRPr>
          </a:p>
          <a:p>
            <a:pPr indent="0" defTabSz="914400">
              <a:lnSpc>
                <a:spcPct val="85000"/>
              </a:lnSpc>
              <a:spcBef>
                <a:spcPts val="1301"/>
              </a:spcBef>
              <a:buNone/>
              <a:tabLst>
                <a:tab algn="l" pos="0"/>
              </a:tabLst>
            </a:pPr>
            <a:endParaRPr b="0" lang="en-US" sz="1800" strike="noStrike" u="none">
              <a:solidFill>
                <a:schemeClr val="dk1">
                  <a:lumMod val="85000"/>
                  <a:lumOff val="15000"/>
                </a:schemeClr>
              </a:solidFill>
              <a:uFillTx/>
              <a:latin typeface="Calibri Light"/>
            </a:endParaRPr>
          </a:p>
        </p:txBody>
      </p:sp>
    </p:spTree>
  </p:cSld>
  <p:transition>
    <p:fade/>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1"/>
          <p:cNvSpPr>
            <a:spLocks noGrp="1"/>
          </p:cNvSpPr>
          <p:nvPr>
            <p:ph type="title"/>
          </p:nvPr>
        </p:nvSpPr>
        <p:spPr>
          <a:xfrm>
            <a:off x="492840" y="499680"/>
            <a:ext cx="8079120" cy="1657800"/>
          </a:xfrm>
          <a:prstGeom prst="rect">
            <a:avLst/>
          </a:prstGeom>
          <a:noFill/>
          <a:ln w="0">
            <a:noFill/>
          </a:ln>
        </p:spPr>
        <p:txBody>
          <a:bodyPr lIns="91440" rIns="91440" tIns="45720" bIns="45720" anchor="ctr">
            <a:noAutofit/>
          </a:bodyPr>
          <a:p>
            <a:pPr indent="0">
              <a:buNone/>
            </a:pPr>
            <a:endParaRPr b="0" lang="en-US" sz="4800" spc="-119" strike="noStrike" u="none">
              <a:solidFill>
                <a:schemeClr val="accent1"/>
              </a:solidFill>
              <a:uFillTx/>
              <a:latin typeface="Calibri Light"/>
            </a:endParaRPr>
          </a:p>
        </p:txBody>
      </p:sp>
      <p:pic>
        <p:nvPicPr>
          <p:cNvPr id="128" name="Picture 2" descr="A screenshot of a paper&#10;&#10;Description automatically generated"/>
          <p:cNvPicPr/>
          <p:nvPr/>
        </p:nvPicPr>
        <p:blipFill>
          <a:blip r:embed="rId1"/>
          <a:stretch/>
        </p:blipFill>
        <p:spPr>
          <a:xfrm>
            <a:off x="2978280" y="496440"/>
            <a:ext cx="5912640" cy="6358680"/>
          </a:xfrm>
          <a:prstGeom prst="rect">
            <a:avLst/>
          </a:prstGeom>
          <a:ln w="0">
            <a:noFill/>
          </a:ln>
        </p:spPr>
      </p:pic>
      <p:sp>
        <p:nvSpPr>
          <p:cNvPr id="129" name="TextBox 4"/>
          <p:cNvSpPr/>
          <p:nvPr/>
        </p:nvSpPr>
        <p:spPr>
          <a:xfrm>
            <a:off x="299520" y="2415600"/>
            <a:ext cx="2674800" cy="2285640"/>
          </a:xfrm>
          <a:prstGeom prst="rect">
            <a:avLst/>
          </a:prstGeom>
          <a:noFill/>
          <a:ln w="0">
            <a:noFill/>
          </a:ln>
        </p:spPr>
        <p:style>
          <a:lnRef idx="0"/>
          <a:fillRef idx="0"/>
          <a:effectRef idx="0"/>
          <a:fontRef idx="minor"/>
        </p:style>
        <p:txBody>
          <a:bodyPr numCol="1" spcCol="0" horzOverflow="overflow" anchor="t">
            <a:spAutoFit/>
          </a:bodyPr>
          <a:p>
            <a:pPr defTabSz="914400">
              <a:lnSpc>
                <a:spcPct val="100000"/>
              </a:lnSpc>
            </a:pPr>
            <a:r>
              <a:rPr b="0" lang="en-US" sz="1800" strike="noStrike" u="none">
                <a:solidFill>
                  <a:schemeClr val="dk1"/>
                </a:solidFill>
                <a:uFillTx/>
                <a:latin typeface="Calibri Light"/>
                <a:ea typeface="Calibri Light"/>
              </a:rPr>
              <a:t>*At minimum of 24 hours/1,440 minutes of HSTA Club time with students.</a:t>
            </a:r>
            <a:endParaRPr b="0" lang="en-US" sz="1800" strike="noStrike" u="none">
              <a:solidFill>
                <a:srgbClr val="000000"/>
              </a:solidFill>
              <a:uFillTx/>
              <a:latin typeface="Arial"/>
            </a:endParaRPr>
          </a:p>
          <a:p>
            <a:pPr defTabSz="914400">
              <a:lnSpc>
                <a:spcPct val="100000"/>
              </a:lnSpc>
            </a:pPr>
            <a:endParaRPr b="0" lang="en-US" sz="1800" strike="noStrike" u="none">
              <a:solidFill>
                <a:srgbClr val="000000"/>
              </a:solidFill>
              <a:uFillTx/>
              <a:latin typeface="Arial"/>
            </a:endParaRPr>
          </a:p>
          <a:p>
            <a:pPr defTabSz="914400">
              <a:lnSpc>
                <a:spcPct val="100000"/>
              </a:lnSpc>
            </a:pPr>
            <a:r>
              <a:rPr b="0" lang="en-US" sz="1800" strike="noStrike" u="none">
                <a:solidFill>
                  <a:schemeClr val="dk1"/>
                </a:solidFill>
                <a:uFillTx/>
                <a:latin typeface="Calibri Light"/>
                <a:ea typeface="Calibri Light"/>
              </a:rPr>
              <a:t>*Six hands on activities</a:t>
            </a:r>
            <a:endParaRPr b="0" lang="en-US" sz="1800" strike="noStrike" u="none">
              <a:solidFill>
                <a:srgbClr val="000000"/>
              </a:solidFill>
              <a:uFillTx/>
              <a:latin typeface="Arial"/>
            </a:endParaRPr>
          </a:p>
          <a:p>
            <a:pPr defTabSz="914400">
              <a:lnSpc>
                <a:spcPct val="100000"/>
              </a:lnSpc>
            </a:pPr>
            <a:endParaRPr b="0" lang="en-US" sz="1800" strike="noStrike" u="none">
              <a:solidFill>
                <a:srgbClr val="000000"/>
              </a:solidFill>
              <a:uFillTx/>
              <a:latin typeface="Arial"/>
            </a:endParaRPr>
          </a:p>
          <a:p>
            <a:pPr defTabSz="914400">
              <a:lnSpc>
                <a:spcPct val="100000"/>
              </a:lnSpc>
            </a:pPr>
            <a:r>
              <a:rPr b="0" lang="en-US" sz="1800" strike="noStrike" u="none">
                <a:solidFill>
                  <a:schemeClr val="dk1"/>
                </a:solidFill>
                <a:uFillTx/>
                <a:latin typeface="Calibri Light"/>
                <a:ea typeface="Calibri Light"/>
              </a:rPr>
              <a:t>*One Guest Speaker</a:t>
            </a:r>
            <a:endParaRPr b="0" lang="en-US" sz="1800" strike="noStrike" u="none">
              <a:solidFill>
                <a:srgbClr val="000000"/>
              </a:solidFill>
              <a:uFillTx/>
              <a:latin typeface="Arial"/>
            </a:endParaRPr>
          </a:p>
        </p:txBody>
      </p:sp>
    </p:spTree>
  </p:cSld>
  <p:transition>
    <p:fade/>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0" name="Picture 2" descr="A white text on a black background&#10;&#10;Description automatically generated"/>
          <p:cNvPicPr/>
          <p:nvPr/>
        </p:nvPicPr>
        <p:blipFill>
          <a:blip r:embed="rId1"/>
          <a:stretch/>
        </p:blipFill>
        <p:spPr>
          <a:xfrm>
            <a:off x="2013480" y="0"/>
            <a:ext cx="5116680" cy="6857640"/>
          </a:xfrm>
          <a:prstGeom prst="rect">
            <a:avLst/>
          </a:prstGeom>
          <a:ln w="0">
            <a:noFill/>
          </a:ln>
        </p:spPr>
      </p:pic>
    </p:spTree>
  </p:cSld>
  <p:transition>
    <p:fade/>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1" name="Picture 2" descr="A screenshot of a cell phone&#10;&#10;Description automatically generated"/>
          <p:cNvPicPr/>
          <p:nvPr/>
        </p:nvPicPr>
        <p:blipFill>
          <a:blip r:embed="rId1"/>
          <a:stretch/>
        </p:blipFill>
        <p:spPr>
          <a:xfrm>
            <a:off x="1523880" y="0"/>
            <a:ext cx="6095520" cy="6857640"/>
          </a:xfrm>
          <a:prstGeom prst="rect">
            <a:avLst/>
          </a:prstGeom>
          <a:ln w="0">
            <a:noFill/>
          </a:ln>
        </p:spPr>
      </p:pic>
    </p:spTree>
  </p:cSld>
  <p:transition>
    <p:fade/>
  </p:transition>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2" name="Picture 3" descr="A screenshot of a computer&#10;&#10;Description automatically generated"/>
          <p:cNvPicPr/>
          <p:nvPr/>
        </p:nvPicPr>
        <p:blipFill>
          <a:blip r:embed="rId1"/>
          <a:stretch/>
        </p:blipFill>
        <p:spPr>
          <a:xfrm>
            <a:off x="2894400" y="491760"/>
            <a:ext cx="5780520" cy="5664600"/>
          </a:xfrm>
          <a:prstGeom prst="rect">
            <a:avLst/>
          </a:prstGeom>
          <a:ln w="0">
            <a:noFill/>
          </a:ln>
        </p:spPr>
      </p:pic>
      <p:sp>
        <p:nvSpPr>
          <p:cNvPr id="133" name="TextBox 1"/>
          <p:cNvSpPr/>
          <p:nvPr/>
        </p:nvSpPr>
        <p:spPr>
          <a:xfrm>
            <a:off x="279360" y="1198080"/>
            <a:ext cx="2275560" cy="914040"/>
          </a:xfrm>
          <a:prstGeom prst="rect">
            <a:avLst/>
          </a:prstGeom>
          <a:noFill/>
          <a:ln w="0">
            <a:noFill/>
          </a:ln>
        </p:spPr>
        <p:style>
          <a:lnRef idx="0"/>
          <a:fillRef idx="0"/>
          <a:effectRef idx="0"/>
          <a:fontRef idx="minor"/>
        </p:style>
        <p:txBody>
          <a:bodyPr numCol="1" spcCol="0" horzOverflow="overflow" anchor="t">
            <a:spAutoFit/>
          </a:bodyPr>
          <a:p>
            <a:pPr defTabSz="914400">
              <a:lnSpc>
                <a:spcPct val="100000"/>
              </a:lnSpc>
            </a:pPr>
            <a:r>
              <a:rPr b="0" lang="en-US" sz="1800" strike="noStrike" u="none">
                <a:solidFill>
                  <a:schemeClr val="dk1"/>
                </a:solidFill>
                <a:uFillTx/>
                <a:latin typeface="Calibri Light"/>
                <a:ea typeface="Calibri Light"/>
              </a:rPr>
              <a:t>This training $200</a:t>
            </a:r>
            <a:endParaRPr b="0" lang="en-US" sz="1800" strike="noStrike" u="none">
              <a:solidFill>
                <a:srgbClr val="000000"/>
              </a:solidFill>
              <a:uFillTx/>
              <a:latin typeface="Arial"/>
            </a:endParaRPr>
          </a:p>
          <a:p>
            <a:pPr defTabSz="914400">
              <a:lnSpc>
                <a:spcPct val="100000"/>
              </a:lnSpc>
            </a:pPr>
            <a:endParaRPr b="0" lang="en-US" sz="1800" strike="noStrike" u="none">
              <a:solidFill>
                <a:srgbClr val="000000"/>
              </a:solidFill>
              <a:uFillTx/>
              <a:latin typeface="Arial"/>
            </a:endParaRPr>
          </a:p>
          <a:p>
            <a:pPr defTabSz="914400">
              <a:lnSpc>
                <a:spcPct val="100000"/>
              </a:lnSpc>
            </a:pPr>
            <a:r>
              <a:rPr b="0" lang="en-US" sz="1800" strike="noStrike" u="none">
                <a:solidFill>
                  <a:schemeClr val="dk1"/>
                </a:solidFill>
                <a:uFillTx/>
                <a:latin typeface="Calibri Light"/>
                <a:ea typeface="Calibri Light"/>
              </a:rPr>
              <a:t>Work Summer Camp</a:t>
            </a:r>
            <a:endParaRPr b="0" lang="en-US" sz="1800" strike="noStrike" u="none">
              <a:solidFill>
                <a:srgbClr val="000000"/>
              </a:solidFill>
              <a:uFillTx/>
              <a:latin typeface="Arial"/>
            </a:endParaRPr>
          </a:p>
        </p:txBody>
      </p:sp>
    </p:spTree>
  </p:cSld>
  <p:transition>
    <p:fade/>
  </p:transition>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PlaceHolder 1"/>
          <p:cNvSpPr>
            <a:spLocks noGrp="1"/>
          </p:cNvSpPr>
          <p:nvPr>
            <p:ph type="title"/>
          </p:nvPr>
        </p:nvSpPr>
        <p:spPr>
          <a:xfrm>
            <a:off x="482760" y="-428760"/>
            <a:ext cx="8079120" cy="1657800"/>
          </a:xfrm>
          <a:prstGeom prst="rect">
            <a:avLst/>
          </a:prstGeom>
          <a:noFill/>
          <a:ln w="0">
            <a:noFill/>
          </a:ln>
        </p:spPr>
        <p:txBody>
          <a:bodyPr lIns="91440" rIns="91440" tIns="45720" bIns="45720" anchor="ctr">
            <a:noAutofit/>
          </a:bodyPr>
          <a:p>
            <a:pPr indent="0" defTabSz="914400">
              <a:lnSpc>
                <a:spcPct val="90000"/>
              </a:lnSpc>
              <a:buNone/>
            </a:pPr>
            <a:r>
              <a:rPr b="0" lang="en-US" sz="4800" spc="-119" strike="noStrike" u="none">
                <a:solidFill>
                  <a:schemeClr val="accent1"/>
                </a:solidFill>
                <a:uFillTx/>
                <a:latin typeface="Calibri Light"/>
              </a:rPr>
              <a:t>Summer Camp 2025</a:t>
            </a:r>
            <a:endParaRPr b="0" lang="en-US" sz="4800" strike="noStrike" u="none">
              <a:solidFill>
                <a:schemeClr val="dk1"/>
              </a:solidFill>
              <a:uFillTx/>
              <a:latin typeface="Calibri Light"/>
            </a:endParaRPr>
          </a:p>
        </p:txBody>
      </p:sp>
      <p:sp>
        <p:nvSpPr>
          <p:cNvPr id="135" name="PlaceHolder 2"/>
          <p:cNvSpPr>
            <a:spLocks noGrp="1"/>
          </p:cNvSpPr>
          <p:nvPr>
            <p:ph/>
          </p:nvPr>
        </p:nvSpPr>
        <p:spPr>
          <a:xfrm>
            <a:off x="487080" y="805320"/>
            <a:ext cx="8065080" cy="3765960"/>
          </a:xfrm>
          <a:prstGeom prst="rect">
            <a:avLst/>
          </a:prstGeom>
          <a:noFill/>
          <a:ln w="0">
            <a:noFill/>
          </a:ln>
        </p:spPr>
        <p:txBody>
          <a:bodyPr lIns="91440" rIns="91440" tIns="45720" bIns="45720" anchor="t">
            <a:normAutofit/>
          </a:bodyPr>
          <a:p>
            <a:pPr marL="343080" indent="-343080" defTabSz="914400">
              <a:lnSpc>
                <a:spcPct val="85000"/>
              </a:lnSpc>
              <a:spcBef>
                <a:spcPts val="1301"/>
              </a:spcBef>
              <a:buClr>
                <a:srgbClr val="262626"/>
              </a:buClr>
              <a:buFont typeface="Arial"/>
              <a:buChar char="•"/>
            </a:pPr>
            <a:r>
              <a:rPr b="0" lang="en-US" sz="2400" strike="noStrike" u="none">
                <a:solidFill>
                  <a:schemeClr val="dk1">
                    <a:lumMod val="85000"/>
                    <a:lumOff val="15000"/>
                  </a:schemeClr>
                </a:solidFill>
                <a:uFillTx/>
                <a:latin typeface="Calibri Light"/>
                <a:ea typeface="Calibri Light"/>
              </a:rPr>
              <a:t>Teacher training dates will be released in March.</a:t>
            </a:r>
            <a:endParaRPr b="0" lang="en-US" sz="2400" strike="noStrike" u="none">
              <a:solidFill>
                <a:schemeClr val="dk1">
                  <a:lumMod val="85000"/>
                  <a:lumOff val="15000"/>
                </a:schemeClr>
              </a:solidFill>
              <a:uFillTx/>
              <a:latin typeface="Calibri Light"/>
            </a:endParaRPr>
          </a:p>
          <a:p>
            <a:pPr marL="343080" indent="-343080" defTabSz="914400">
              <a:lnSpc>
                <a:spcPct val="85000"/>
              </a:lnSpc>
              <a:spcBef>
                <a:spcPts val="1301"/>
              </a:spcBef>
              <a:buClr>
                <a:srgbClr val="262626"/>
              </a:buClr>
              <a:buFont typeface="Arial"/>
              <a:buChar char="•"/>
            </a:pPr>
            <a:r>
              <a:rPr b="0" lang="en-US" sz="2400" strike="noStrike" u="none">
                <a:solidFill>
                  <a:schemeClr val="dk1">
                    <a:lumMod val="85000"/>
                    <a:lumOff val="15000"/>
                  </a:schemeClr>
                </a:solidFill>
                <a:uFillTx/>
                <a:latin typeface="Calibri Light"/>
                <a:ea typeface="Calibri Light"/>
              </a:rPr>
              <a:t>Applications will be released March 1, 2025.</a:t>
            </a:r>
            <a:endParaRPr b="0" lang="en-US" sz="2400" strike="noStrike" u="none">
              <a:solidFill>
                <a:schemeClr val="dk1">
                  <a:lumMod val="85000"/>
                  <a:lumOff val="15000"/>
                </a:schemeClr>
              </a:solidFill>
              <a:uFillTx/>
              <a:latin typeface="Calibri Light"/>
            </a:endParaRPr>
          </a:p>
          <a:p>
            <a:pPr marL="343080" indent="-343080" defTabSz="914400">
              <a:lnSpc>
                <a:spcPct val="85000"/>
              </a:lnSpc>
              <a:spcBef>
                <a:spcPts val="1301"/>
              </a:spcBef>
              <a:buClr>
                <a:srgbClr val="262626"/>
              </a:buClr>
              <a:buFont typeface="Arial"/>
              <a:buChar char="•"/>
            </a:pPr>
            <a:r>
              <a:rPr b="0" lang="en-US" sz="2400" strike="noStrike" u="none">
                <a:solidFill>
                  <a:schemeClr val="dk1">
                    <a:lumMod val="85000"/>
                    <a:lumOff val="15000"/>
                  </a:schemeClr>
                </a:solidFill>
                <a:uFillTx/>
                <a:latin typeface="Calibri Light"/>
                <a:ea typeface="Calibri Light"/>
              </a:rPr>
              <a:t>Freshmen: Marshall and Potomac</a:t>
            </a:r>
            <a:endParaRPr b="0" lang="en-US" sz="2400" strike="noStrike" u="none">
              <a:solidFill>
                <a:schemeClr val="dk1">
                  <a:lumMod val="85000"/>
                  <a:lumOff val="15000"/>
                </a:schemeClr>
              </a:solidFill>
              <a:uFillTx/>
              <a:latin typeface="Calibri Light"/>
            </a:endParaRPr>
          </a:p>
          <a:p>
            <a:pPr marL="343080" indent="-343080" defTabSz="914400">
              <a:lnSpc>
                <a:spcPct val="85000"/>
              </a:lnSpc>
              <a:spcBef>
                <a:spcPts val="1301"/>
              </a:spcBef>
              <a:buClr>
                <a:srgbClr val="262626"/>
              </a:buClr>
              <a:buFont typeface="Arial"/>
              <a:buChar char="•"/>
            </a:pPr>
            <a:r>
              <a:rPr b="0" lang="en-US" sz="2400" strike="noStrike" u="none">
                <a:solidFill>
                  <a:schemeClr val="dk1">
                    <a:lumMod val="85000"/>
                    <a:lumOff val="15000"/>
                  </a:schemeClr>
                </a:solidFill>
                <a:uFillTx/>
                <a:latin typeface="Calibri Light"/>
                <a:ea typeface="Calibri Light"/>
              </a:rPr>
              <a:t>Sophomore: WVU Tech and Glenville</a:t>
            </a:r>
            <a:endParaRPr b="0" lang="en-US" sz="2400" strike="noStrike" u="none">
              <a:solidFill>
                <a:schemeClr val="dk1">
                  <a:lumMod val="85000"/>
                  <a:lumOff val="15000"/>
                </a:schemeClr>
              </a:solidFill>
              <a:uFillTx/>
              <a:latin typeface="Calibri Light"/>
            </a:endParaRPr>
          </a:p>
          <a:p>
            <a:pPr marL="343080" indent="-343080" defTabSz="914400">
              <a:lnSpc>
                <a:spcPct val="85000"/>
              </a:lnSpc>
              <a:spcBef>
                <a:spcPts val="1301"/>
              </a:spcBef>
              <a:buClr>
                <a:srgbClr val="262626"/>
              </a:buClr>
              <a:buFont typeface="Arial"/>
              <a:buChar char="•"/>
            </a:pPr>
            <a:r>
              <a:rPr b="0" lang="en-US" sz="2400" strike="noStrike" u="none">
                <a:solidFill>
                  <a:schemeClr val="dk1">
                    <a:lumMod val="85000"/>
                    <a:lumOff val="15000"/>
                  </a:schemeClr>
                </a:solidFill>
                <a:uFillTx/>
                <a:latin typeface="Calibri Light"/>
                <a:ea typeface="Calibri Light"/>
              </a:rPr>
              <a:t>Jr/Sr: WVU</a:t>
            </a:r>
            <a:endParaRPr b="0" lang="en-US" sz="2400" strike="noStrike" u="none">
              <a:solidFill>
                <a:schemeClr val="dk1">
                  <a:lumMod val="85000"/>
                  <a:lumOff val="15000"/>
                </a:schemeClr>
              </a:solidFill>
              <a:uFillTx/>
              <a:latin typeface="Calibri Light"/>
            </a:endParaRPr>
          </a:p>
        </p:txBody>
      </p:sp>
      <p:pic>
        <p:nvPicPr>
          <p:cNvPr id="136" name="Picture 4" descr="Image preview"/>
          <p:cNvPicPr/>
          <p:nvPr/>
        </p:nvPicPr>
        <p:blipFill>
          <a:blip r:embed="rId1"/>
          <a:stretch/>
        </p:blipFill>
        <p:spPr>
          <a:xfrm>
            <a:off x="449280" y="3369960"/>
            <a:ext cx="8187120" cy="2988000"/>
          </a:xfrm>
          <a:prstGeom prst="rect">
            <a:avLst/>
          </a:prstGeom>
          <a:ln w="0">
            <a:noFill/>
          </a:ln>
        </p:spPr>
      </p:pic>
    </p:spTree>
  </p:cSld>
  <p:transition>
    <p:fade/>
  </p:transition>
</p:sld>
</file>

<file path=ppt/theme/theme1.xml><?xml version="1.0" encoding="utf-8"?>
<a:theme xmlns:a="http://schemas.openxmlformats.org/drawingml/2006/main" xmlns:r="http://schemas.openxmlformats.org/officeDocument/2006/relationships" name="Customer_and_Partner_Experience_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62000"/>
              </a:schemeClr>
            </a:gs>
            <a:gs pos="65000">
              <a:schemeClr val="phClr">
                <a:tint val="32000"/>
              </a:schemeClr>
            </a:gs>
            <a:gs pos="100000">
              <a:schemeClr val="phClr">
                <a:tint val="23000"/>
              </a:schemeClr>
            </a:gs>
          </a:gsLst>
          <a:lin ang="16200000" scaled="0"/>
          <a:tileRect l="0" t="0" r="0" b="0"/>
        </a:gradFill>
        <a:gradFill>
          <a:gsLst>
            <a:gs pos="0">
              <a:schemeClr val="phClr">
                <a:shade val="15000"/>
              </a:schemeClr>
            </a:gs>
            <a:gs pos="50000">
              <a:schemeClr val="phClr">
                <a:shade val="45000"/>
              </a:schemeClr>
            </a:gs>
            <a:gs pos="70000">
              <a:schemeClr val="phClr">
                <a:tint val="99000"/>
                <a:shade val="65000"/>
              </a:schemeClr>
            </a:gs>
            <a:gs pos="100000">
              <a:schemeClr val="phClr">
                <a:tint val="95500"/>
                <a:shade val="100000"/>
              </a:schemeClr>
            </a:gs>
          </a:gsLst>
          <a:lin ang="16200000" scaled="0"/>
          <a:tileRect l="0" t="0" r="0" b="0"/>
        </a:gradFill>
      </a:fillStyleLst>
      <a:lnStyleLst>
        <a:ln w="9525" cap="flat" cmpd="sng" algn="ctr">
          <a:prstDash val="solid"/>
        </a:ln>
        <a:ln w="55000" cap="flat" cmpd="thickThin" algn="ctr">
          <a:prstDash val="solid"/>
        </a:ln>
        <a:ln w="63500" cap="flat" cmpd="thickThin"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xml><?xml version="1.0" encoding="utf-8"?>
<a:theme xmlns:a="http://schemas.openxmlformats.org/drawingml/2006/main" xmlns:r="http://schemas.openxmlformats.org/officeDocument/2006/relationships" name="Customer_and_Partner_Experience_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62000"/>
              </a:schemeClr>
            </a:gs>
            <a:gs pos="65000">
              <a:schemeClr val="phClr">
                <a:tint val="32000"/>
              </a:schemeClr>
            </a:gs>
            <a:gs pos="100000">
              <a:schemeClr val="phClr">
                <a:tint val="23000"/>
              </a:schemeClr>
            </a:gs>
          </a:gsLst>
          <a:lin ang="16200000" scaled="0"/>
          <a:tileRect l="0" t="0" r="0" b="0"/>
        </a:gradFill>
        <a:gradFill>
          <a:gsLst>
            <a:gs pos="0">
              <a:schemeClr val="phClr">
                <a:shade val="15000"/>
              </a:schemeClr>
            </a:gs>
            <a:gs pos="50000">
              <a:schemeClr val="phClr">
                <a:shade val="45000"/>
              </a:schemeClr>
            </a:gs>
            <a:gs pos="70000">
              <a:schemeClr val="phClr">
                <a:tint val="99000"/>
                <a:shade val="65000"/>
              </a:schemeClr>
            </a:gs>
            <a:gs pos="100000">
              <a:schemeClr val="phClr">
                <a:tint val="95500"/>
                <a:shade val="100000"/>
              </a:schemeClr>
            </a:gs>
          </a:gsLst>
          <a:lin ang="16200000" scaled="0"/>
          <a:tileRect l="0" t="0" r="0" b="0"/>
        </a:gradFill>
      </a:fillStyleLst>
      <a:lnStyleLst>
        <a:ln w="9525" cap="flat" cmpd="sng" algn="ctr">
          <a:prstDash val="solid"/>
        </a:ln>
        <a:ln w="55000" cap="flat" cmpd="thickThin" algn="ctr">
          <a:prstDash val="solid"/>
        </a:ln>
        <a:ln w="63500" cap="flat" cmpd="thickThin"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xml><?xml version="1.0" encoding="utf-8"?>
<a:theme xmlns:a="http://schemas.openxmlformats.org/drawingml/2006/main" xmlns:r="http://schemas.openxmlformats.org/officeDocument/2006/relationships" name="Customer_and_Partner_Experience_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62000"/>
              </a:schemeClr>
            </a:gs>
            <a:gs pos="65000">
              <a:schemeClr val="phClr">
                <a:tint val="32000"/>
              </a:schemeClr>
            </a:gs>
            <a:gs pos="100000">
              <a:schemeClr val="phClr">
                <a:tint val="23000"/>
              </a:schemeClr>
            </a:gs>
          </a:gsLst>
          <a:lin ang="16200000" scaled="0"/>
          <a:tileRect l="0" t="0" r="0" b="0"/>
        </a:gradFill>
        <a:gradFill>
          <a:gsLst>
            <a:gs pos="0">
              <a:schemeClr val="phClr">
                <a:shade val="15000"/>
              </a:schemeClr>
            </a:gs>
            <a:gs pos="50000">
              <a:schemeClr val="phClr">
                <a:shade val="45000"/>
              </a:schemeClr>
            </a:gs>
            <a:gs pos="70000">
              <a:schemeClr val="phClr">
                <a:tint val="99000"/>
                <a:shade val="65000"/>
              </a:schemeClr>
            </a:gs>
            <a:gs pos="100000">
              <a:schemeClr val="phClr">
                <a:tint val="95500"/>
                <a:shade val="100000"/>
              </a:schemeClr>
            </a:gs>
          </a:gsLst>
          <a:lin ang="16200000" scaled="0"/>
          <a:tileRect l="0" t="0" r="0" b="0"/>
        </a:gradFill>
      </a:fillStyleLst>
      <a:lnStyleLst>
        <a:ln w="9525" cap="flat" cmpd="sng" algn="ctr">
          <a:prstDash val="solid"/>
        </a:ln>
        <a:ln w="55000" cap="flat" cmpd="thickThin" algn="ctr">
          <a:prstDash val="solid"/>
        </a:ln>
        <a:ln w="63500" cap="flat" cmpd="thickThin"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2.xml><?xml version="1.0" encoding="utf-8"?>
<a:theme xmlns:a="http://schemas.openxmlformats.org/drawingml/2006/main" xmlns:r="http://schemas.openxmlformats.org/officeDocument/2006/relationships" name="Customer_and_Partner_Experience_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62000"/>
              </a:schemeClr>
            </a:gs>
            <a:gs pos="65000">
              <a:schemeClr val="phClr">
                <a:tint val="32000"/>
              </a:schemeClr>
            </a:gs>
            <a:gs pos="100000">
              <a:schemeClr val="phClr">
                <a:tint val="23000"/>
              </a:schemeClr>
            </a:gs>
          </a:gsLst>
          <a:lin ang="16200000" scaled="0"/>
          <a:tileRect l="0" t="0" r="0" b="0"/>
        </a:gradFill>
        <a:gradFill>
          <a:gsLst>
            <a:gs pos="0">
              <a:schemeClr val="phClr">
                <a:shade val="15000"/>
              </a:schemeClr>
            </a:gs>
            <a:gs pos="50000">
              <a:schemeClr val="phClr">
                <a:shade val="45000"/>
              </a:schemeClr>
            </a:gs>
            <a:gs pos="70000">
              <a:schemeClr val="phClr">
                <a:tint val="99000"/>
                <a:shade val="65000"/>
              </a:schemeClr>
            </a:gs>
            <a:gs pos="100000">
              <a:schemeClr val="phClr">
                <a:tint val="95500"/>
                <a:shade val="100000"/>
              </a:schemeClr>
            </a:gs>
          </a:gsLst>
          <a:lin ang="16200000" scaled="0"/>
          <a:tileRect l="0" t="0" r="0" b="0"/>
        </a:gradFill>
      </a:fillStyleLst>
      <a:lnStyleLst>
        <a:ln w="9525" cap="flat" cmpd="sng" algn="ctr">
          <a:prstDash val="solid"/>
        </a:ln>
        <a:ln w="55000" cap="flat" cmpd="thickThin" algn="ctr">
          <a:prstDash val="solid"/>
        </a:ln>
        <a:ln w="63500" cap="flat" cmpd="thickThin"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3.xml><?xml version="1.0" encoding="utf-8"?>
<a:theme xmlns:a="http://schemas.openxmlformats.org/drawingml/2006/main" xmlns:r="http://schemas.openxmlformats.org/officeDocument/2006/relationships" name="Customer_and_Partner_Experience_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62000"/>
              </a:schemeClr>
            </a:gs>
            <a:gs pos="65000">
              <a:schemeClr val="phClr">
                <a:tint val="32000"/>
              </a:schemeClr>
            </a:gs>
            <a:gs pos="100000">
              <a:schemeClr val="phClr">
                <a:tint val="23000"/>
              </a:schemeClr>
            </a:gs>
          </a:gsLst>
          <a:lin ang="16200000" scaled="0"/>
          <a:tileRect l="0" t="0" r="0" b="0"/>
        </a:gradFill>
        <a:gradFill>
          <a:gsLst>
            <a:gs pos="0">
              <a:schemeClr val="phClr">
                <a:shade val="15000"/>
              </a:schemeClr>
            </a:gs>
            <a:gs pos="50000">
              <a:schemeClr val="phClr">
                <a:shade val="45000"/>
              </a:schemeClr>
            </a:gs>
            <a:gs pos="70000">
              <a:schemeClr val="phClr">
                <a:tint val="99000"/>
                <a:shade val="65000"/>
              </a:schemeClr>
            </a:gs>
            <a:gs pos="100000">
              <a:schemeClr val="phClr">
                <a:tint val="95500"/>
                <a:shade val="100000"/>
              </a:schemeClr>
            </a:gs>
          </a:gsLst>
          <a:lin ang="16200000" scaled="0"/>
          <a:tileRect l="0" t="0" r="0" b="0"/>
        </a:gradFill>
      </a:fillStyleLst>
      <a:lnStyleLst>
        <a:ln w="9525" cap="flat" cmpd="sng" algn="ctr">
          <a:prstDash val="solid"/>
        </a:ln>
        <a:ln w="55000" cap="flat" cmpd="thickThin" algn="ctr">
          <a:prstDash val="solid"/>
        </a:ln>
        <a:ln w="63500" cap="flat" cmpd="thickThin"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4.xml><?xml version="1.0" encoding="utf-8"?>
<a:theme xmlns:a="http://schemas.openxmlformats.org/drawingml/2006/main" xmlns:r="http://schemas.openxmlformats.org/officeDocument/2006/relationships"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62000"/>
              </a:schemeClr>
            </a:gs>
            <a:gs pos="65000">
              <a:schemeClr val="phClr">
                <a:tint val="32000"/>
              </a:schemeClr>
            </a:gs>
            <a:gs pos="100000">
              <a:schemeClr val="phClr">
                <a:tint val="23000"/>
              </a:schemeClr>
            </a:gs>
          </a:gsLst>
          <a:lin ang="16200000" scaled="0"/>
          <a:tileRect l="0" t="0" r="0" b="0"/>
        </a:gradFill>
        <a:gradFill>
          <a:gsLst>
            <a:gs pos="0">
              <a:schemeClr val="phClr">
                <a:shade val="15000"/>
              </a:schemeClr>
            </a:gs>
            <a:gs pos="50000">
              <a:schemeClr val="phClr">
                <a:shade val="45000"/>
              </a:schemeClr>
            </a:gs>
            <a:gs pos="70000">
              <a:schemeClr val="phClr">
                <a:tint val="99000"/>
                <a:shade val="65000"/>
              </a:schemeClr>
            </a:gs>
            <a:gs pos="100000">
              <a:schemeClr val="phClr">
                <a:tint val="95500"/>
                <a:shade val="100000"/>
              </a:schemeClr>
            </a:gs>
          </a:gsLst>
          <a:lin ang="16200000" scaled="0"/>
          <a:tileRect l="0" t="0" r="0" b="0"/>
        </a:gradFill>
      </a:fillStyleLst>
      <a:lnStyleLst>
        <a:ln w="9525" cap="flat" cmpd="sng" algn="ctr">
          <a:prstDash val="solid"/>
        </a:ln>
        <a:ln w="55000" cap="flat" cmpd="thickThin" algn="ctr">
          <a:prstDash val="solid"/>
        </a:ln>
        <a:ln w="63500" cap="flat" cmpd="thickThin"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5.xml><?xml version="1.0" encoding="utf-8"?>
<a:theme xmlns:a="http://schemas.openxmlformats.org/drawingml/2006/main" xmlns:r="http://schemas.openxmlformats.org/officeDocument/2006/relationships" name="Metropolitan">
  <a:themeElements>
    <a:clrScheme name="Metropolitan">
      <a:dk1>
        <a:srgbClr val="000000"/>
      </a:dk1>
      <a:lt1>
        <a:srgbClr val="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pitchFamily="0" charset="1"/>
        <a:ea typeface=""/>
        <a:cs typeface=""/>
      </a:majorFont>
      <a:minorFont>
        <a:latin typeface="Calibri Light" panose="020F0302020204030204" pitchFamily="0" charset="1"/>
        <a:ea typeface=""/>
        <a:cs typeface=""/>
      </a:minorFont>
    </a:fontScheme>
    <a:fmtScheme>
      <a:fillStyleLst>
        <a:solidFill>
          <a:schemeClr val="phClr"/>
        </a:solidFill>
        <a:gradFill>
          <a:gsLst>
            <a:gs pos="0">
              <a:schemeClr val="phClr">
                <a:tint val="70000"/>
                <a:lumMod val="110000"/>
              </a:schemeClr>
            </a:gs>
            <a:gs pos="50000">
              <a:schemeClr val="phClr">
                <a:tint val="75000"/>
                <a:lumMod val="105000"/>
              </a:schemeClr>
            </a:gs>
            <a:gs pos="100000">
              <a:schemeClr val="phClr">
                <a:tint val="82000"/>
                <a:lumMod val="105000"/>
              </a:schemeClr>
            </a:gs>
          </a:gsLst>
          <a:lin ang="2700000" scaled="0"/>
          <a:tileRect l="0" t="0" r="0" b="0"/>
        </a:gradFill>
        <a:gradFill>
          <a:gsLst>
            <a:gs pos="0">
              <a:schemeClr val="phClr">
                <a:tint val="97000"/>
                <a:lumMod val="102000"/>
              </a:schemeClr>
            </a:gs>
            <a:gs pos="50000">
              <a:schemeClr val="phClr">
                <a:shade val="100000"/>
                <a:lumMod val="100000"/>
              </a:schemeClr>
            </a:gs>
            <a:gs pos="100000">
              <a:schemeClr val="phClr">
                <a:shade val="80000"/>
                <a:lumMod val="99000"/>
              </a:schemeClr>
            </a:gs>
          </a:gsLst>
          <a:lin ang="2700000" scaled="0"/>
          <a:tileRect l="0" t="0" r="0" b="0"/>
        </a:gradFill>
      </a:fillStyleLst>
      <a:lnStyleLst>
        <a:ln w="9525" cap="flat" cmpd="sng" algn="ctr">
          <a:prstDash val="solid"/>
        </a:ln>
        <a:ln w="12700" cap="flat" cmpd="sng" algn="ctr">
          <a:prstDash val="solid"/>
        </a:ln>
        <a:ln w="19050" cap="flat" cmpd="sng" algn="ctr">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solidFill>
          <a:schemeClr val="phClr">
            <a:shade val="95000"/>
          </a:schemeClr>
        </a:solidFill>
      </a:bgFillStyleLst>
    </a:fmtScheme>
  </a:themeElements>
</a:theme>
</file>

<file path=ppt/theme/theme16.xml><?xml version="1.0" encoding="utf-8"?>
<a:theme xmlns:a="http://schemas.openxmlformats.org/drawingml/2006/main" xmlns:r="http://schemas.openxmlformats.org/officeDocument/2006/relationships" name="Metropolitan">
  <a:themeElements>
    <a:clrScheme name="Metropolitan">
      <a:dk1>
        <a:srgbClr val="000000"/>
      </a:dk1>
      <a:lt1>
        <a:srgbClr val="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pitchFamily="0" charset="1"/>
        <a:ea typeface=""/>
        <a:cs typeface=""/>
      </a:majorFont>
      <a:minorFont>
        <a:latin typeface="Calibri Light" panose="020F0302020204030204" pitchFamily="0" charset="1"/>
        <a:ea typeface=""/>
        <a:cs typeface=""/>
      </a:minorFont>
    </a:fontScheme>
    <a:fmtScheme>
      <a:fillStyleLst>
        <a:solidFill>
          <a:schemeClr val="phClr"/>
        </a:solidFill>
        <a:gradFill>
          <a:gsLst>
            <a:gs pos="0">
              <a:schemeClr val="phClr">
                <a:tint val="70000"/>
                <a:lumMod val="110000"/>
              </a:schemeClr>
            </a:gs>
            <a:gs pos="50000">
              <a:schemeClr val="phClr">
                <a:tint val="75000"/>
                <a:lumMod val="105000"/>
              </a:schemeClr>
            </a:gs>
            <a:gs pos="100000">
              <a:schemeClr val="phClr">
                <a:tint val="82000"/>
                <a:lumMod val="105000"/>
              </a:schemeClr>
            </a:gs>
          </a:gsLst>
          <a:lin ang="2700000" scaled="0"/>
          <a:tileRect l="0" t="0" r="0" b="0"/>
        </a:gradFill>
        <a:gradFill>
          <a:gsLst>
            <a:gs pos="0">
              <a:schemeClr val="phClr">
                <a:tint val="97000"/>
                <a:lumMod val="102000"/>
              </a:schemeClr>
            </a:gs>
            <a:gs pos="50000">
              <a:schemeClr val="phClr">
                <a:shade val="100000"/>
                <a:lumMod val="100000"/>
              </a:schemeClr>
            </a:gs>
            <a:gs pos="100000">
              <a:schemeClr val="phClr">
                <a:shade val="80000"/>
                <a:lumMod val="99000"/>
              </a:schemeClr>
            </a:gs>
          </a:gsLst>
          <a:lin ang="2700000" scaled="0"/>
          <a:tileRect l="0" t="0" r="0" b="0"/>
        </a:gradFill>
      </a:fillStyleLst>
      <a:lnStyleLst>
        <a:ln w="9525" cap="flat" cmpd="sng" algn="ctr">
          <a:prstDash val="solid"/>
        </a:ln>
        <a:ln w="12700" cap="flat" cmpd="sng" algn="ctr">
          <a:prstDash val="solid"/>
        </a:ln>
        <a:ln w="19050" cap="flat" cmpd="sng" algn="ctr">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solidFill>
          <a:schemeClr val="phClr">
            <a:shade val="95000"/>
          </a:schemeClr>
        </a:solidFill>
      </a:bgFillStyleLst>
    </a:fmtScheme>
  </a:themeElements>
</a:theme>
</file>

<file path=ppt/theme/theme17.xml><?xml version="1.0" encoding="utf-8"?>
<a:theme xmlns:a="http://schemas.openxmlformats.org/drawingml/2006/main" xmlns:r="http://schemas.openxmlformats.org/officeDocument/2006/relationships" name="Metropolitan">
  <a:themeElements>
    <a:clrScheme name="Metropolitan">
      <a:dk1>
        <a:srgbClr val="000000"/>
      </a:dk1>
      <a:lt1>
        <a:srgbClr val="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pitchFamily="0" charset="1"/>
        <a:ea typeface=""/>
        <a:cs typeface=""/>
      </a:majorFont>
      <a:minorFont>
        <a:latin typeface="Calibri Light" panose="020F0302020204030204" pitchFamily="0" charset="1"/>
        <a:ea typeface=""/>
        <a:cs typeface=""/>
      </a:minorFont>
    </a:fontScheme>
    <a:fmtScheme>
      <a:fillStyleLst>
        <a:solidFill>
          <a:schemeClr val="phClr"/>
        </a:solidFill>
        <a:gradFill>
          <a:gsLst>
            <a:gs pos="0">
              <a:schemeClr val="phClr">
                <a:tint val="70000"/>
                <a:lumMod val="110000"/>
              </a:schemeClr>
            </a:gs>
            <a:gs pos="50000">
              <a:schemeClr val="phClr">
                <a:tint val="75000"/>
                <a:lumMod val="105000"/>
              </a:schemeClr>
            </a:gs>
            <a:gs pos="100000">
              <a:schemeClr val="phClr">
                <a:tint val="82000"/>
                <a:lumMod val="105000"/>
              </a:schemeClr>
            </a:gs>
          </a:gsLst>
          <a:lin ang="2700000" scaled="0"/>
          <a:tileRect l="0" t="0" r="0" b="0"/>
        </a:gradFill>
        <a:gradFill>
          <a:gsLst>
            <a:gs pos="0">
              <a:schemeClr val="phClr">
                <a:tint val="97000"/>
                <a:lumMod val="102000"/>
              </a:schemeClr>
            </a:gs>
            <a:gs pos="50000">
              <a:schemeClr val="phClr">
                <a:shade val="100000"/>
                <a:lumMod val="100000"/>
              </a:schemeClr>
            </a:gs>
            <a:gs pos="100000">
              <a:schemeClr val="phClr">
                <a:shade val="80000"/>
                <a:lumMod val="99000"/>
              </a:schemeClr>
            </a:gs>
          </a:gsLst>
          <a:lin ang="2700000" scaled="0"/>
          <a:tileRect l="0" t="0" r="0" b="0"/>
        </a:gradFill>
      </a:fillStyleLst>
      <a:lnStyleLst>
        <a:ln w="9525" cap="flat" cmpd="sng" algn="ctr">
          <a:prstDash val="solid"/>
        </a:ln>
        <a:ln w="12700" cap="flat" cmpd="sng" algn="ctr">
          <a:prstDash val="solid"/>
        </a:ln>
        <a:ln w="19050" cap="flat" cmpd="sng" algn="ctr">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solidFill>
          <a:schemeClr val="phClr">
            <a:shade val="95000"/>
          </a:schemeClr>
        </a:solidFill>
      </a:bgFillStyleLst>
    </a:fmtScheme>
  </a:themeElements>
</a:theme>
</file>

<file path=ppt/theme/theme18.xml><?xml version="1.0" encoding="utf-8"?>
<a:theme xmlns:a="http://schemas.openxmlformats.org/drawingml/2006/main" xmlns:r="http://schemas.openxmlformats.org/officeDocument/2006/relationships" name="Metropolitan">
  <a:themeElements>
    <a:clrScheme name="Metropolitan">
      <a:dk1>
        <a:srgbClr val="000000"/>
      </a:dk1>
      <a:lt1>
        <a:srgbClr val="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pitchFamily="0" charset="1"/>
        <a:ea typeface=""/>
        <a:cs typeface=""/>
      </a:majorFont>
      <a:minorFont>
        <a:latin typeface="Calibri Light" panose="020F0302020204030204" pitchFamily="0" charset="1"/>
        <a:ea typeface=""/>
        <a:cs typeface=""/>
      </a:minorFont>
    </a:fontScheme>
    <a:fmtScheme>
      <a:fillStyleLst>
        <a:solidFill>
          <a:schemeClr val="phClr"/>
        </a:solidFill>
        <a:gradFill>
          <a:gsLst>
            <a:gs pos="0">
              <a:schemeClr val="phClr">
                <a:tint val="70000"/>
                <a:lumMod val="110000"/>
              </a:schemeClr>
            </a:gs>
            <a:gs pos="50000">
              <a:schemeClr val="phClr">
                <a:tint val="75000"/>
                <a:lumMod val="105000"/>
              </a:schemeClr>
            </a:gs>
            <a:gs pos="100000">
              <a:schemeClr val="phClr">
                <a:tint val="82000"/>
                <a:lumMod val="105000"/>
              </a:schemeClr>
            </a:gs>
          </a:gsLst>
          <a:lin ang="2700000" scaled="0"/>
          <a:tileRect l="0" t="0" r="0" b="0"/>
        </a:gradFill>
        <a:gradFill>
          <a:gsLst>
            <a:gs pos="0">
              <a:schemeClr val="phClr">
                <a:tint val="97000"/>
                <a:lumMod val="102000"/>
              </a:schemeClr>
            </a:gs>
            <a:gs pos="50000">
              <a:schemeClr val="phClr">
                <a:shade val="100000"/>
                <a:lumMod val="100000"/>
              </a:schemeClr>
            </a:gs>
            <a:gs pos="100000">
              <a:schemeClr val="phClr">
                <a:shade val="80000"/>
                <a:lumMod val="99000"/>
              </a:schemeClr>
            </a:gs>
          </a:gsLst>
          <a:lin ang="2700000" scaled="0"/>
          <a:tileRect l="0" t="0" r="0" b="0"/>
        </a:gradFill>
      </a:fillStyleLst>
      <a:lnStyleLst>
        <a:ln w="9525" cap="flat" cmpd="sng" algn="ctr">
          <a:prstDash val="solid"/>
        </a:ln>
        <a:ln w="12700" cap="flat" cmpd="sng" algn="ctr">
          <a:prstDash val="solid"/>
        </a:ln>
        <a:ln w="19050" cap="flat" cmpd="sng" algn="ctr">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solidFill>
          <a:schemeClr val="phClr">
            <a:shade val="95000"/>
          </a:schemeClr>
        </a:solidFill>
      </a:bgFillStyleLst>
    </a:fmtScheme>
  </a:themeElements>
</a:theme>
</file>

<file path=ppt/theme/theme19.xml><?xml version="1.0" encoding="utf-8"?>
<a:theme xmlns:a="http://schemas.openxmlformats.org/drawingml/2006/main" xmlns:r="http://schemas.openxmlformats.org/officeDocument/2006/relationships" name="Metropolitan">
  <a:themeElements>
    <a:clrScheme name="Metropolitan">
      <a:dk1>
        <a:srgbClr val="000000"/>
      </a:dk1>
      <a:lt1>
        <a:srgbClr val="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pitchFamily="0" charset="1"/>
        <a:ea typeface=""/>
        <a:cs typeface=""/>
      </a:majorFont>
      <a:minorFont>
        <a:latin typeface="Calibri Light" panose="020F0302020204030204" pitchFamily="0" charset="1"/>
        <a:ea typeface=""/>
        <a:cs typeface=""/>
      </a:minorFont>
    </a:fontScheme>
    <a:fmtScheme>
      <a:fillStyleLst>
        <a:solidFill>
          <a:schemeClr val="phClr"/>
        </a:solidFill>
        <a:gradFill>
          <a:gsLst>
            <a:gs pos="0">
              <a:schemeClr val="phClr">
                <a:tint val="70000"/>
                <a:lumMod val="110000"/>
              </a:schemeClr>
            </a:gs>
            <a:gs pos="50000">
              <a:schemeClr val="phClr">
                <a:tint val="75000"/>
                <a:lumMod val="105000"/>
              </a:schemeClr>
            </a:gs>
            <a:gs pos="100000">
              <a:schemeClr val="phClr">
                <a:tint val="82000"/>
                <a:lumMod val="105000"/>
              </a:schemeClr>
            </a:gs>
          </a:gsLst>
          <a:lin ang="2700000" scaled="0"/>
          <a:tileRect l="0" t="0" r="0" b="0"/>
        </a:gradFill>
        <a:gradFill>
          <a:gsLst>
            <a:gs pos="0">
              <a:schemeClr val="phClr">
                <a:tint val="97000"/>
                <a:lumMod val="102000"/>
              </a:schemeClr>
            </a:gs>
            <a:gs pos="50000">
              <a:schemeClr val="phClr">
                <a:shade val="100000"/>
                <a:lumMod val="100000"/>
              </a:schemeClr>
            </a:gs>
            <a:gs pos="100000">
              <a:schemeClr val="phClr">
                <a:shade val="80000"/>
                <a:lumMod val="99000"/>
              </a:schemeClr>
            </a:gs>
          </a:gsLst>
          <a:lin ang="2700000" scaled="0"/>
          <a:tileRect l="0" t="0" r="0" b="0"/>
        </a:gradFill>
      </a:fillStyleLst>
      <a:lnStyleLst>
        <a:ln w="9525" cap="flat" cmpd="sng" algn="ctr">
          <a:prstDash val="solid"/>
        </a:ln>
        <a:ln w="12700" cap="flat" cmpd="sng" algn="ctr">
          <a:prstDash val="solid"/>
        </a:ln>
        <a:ln w="19050" cap="flat" cmpd="sng" algn="ctr">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solidFill>
          <a:schemeClr val="phClr">
            <a:shade val="95000"/>
          </a:schemeClr>
        </a:solidFill>
      </a:bgFillStyleLst>
    </a:fmtScheme>
  </a:themeElements>
</a:theme>
</file>

<file path=ppt/theme/theme2.xml><?xml version="1.0" encoding="utf-8"?>
<a:theme xmlns:a="http://schemas.openxmlformats.org/drawingml/2006/main" xmlns:r="http://schemas.openxmlformats.org/officeDocument/2006/relationships" name="Customer_and_Partner_Experience_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62000"/>
              </a:schemeClr>
            </a:gs>
            <a:gs pos="65000">
              <a:schemeClr val="phClr">
                <a:tint val="32000"/>
              </a:schemeClr>
            </a:gs>
            <a:gs pos="100000">
              <a:schemeClr val="phClr">
                <a:tint val="23000"/>
              </a:schemeClr>
            </a:gs>
          </a:gsLst>
          <a:lin ang="16200000" scaled="0"/>
          <a:tileRect l="0" t="0" r="0" b="0"/>
        </a:gradFill>
        <a:gradFill>
          <a:gsLst>
            <a:gs pos="0">
              <a:schemeClr val="phClr">
                <a:shade val="15000"/>
              </a:schemeClr>
            </a:gs>
            <a:gs pos="50000">
              <a:schemeClr val="phClr">
                <a:shade val="45000"/>
              </a:schemeClr>
            </a:gs>
            <a:gs pos="70000">
              <a:schemeClr val="phClr">
                <a:tint val="99000"/>
                <a:shade val="65000"/>
              </a:schemeClr>
            </a:gs>
            <a:gs pos="100000">
              <a:schemeClr val="phClr">
                <a:tint val="95500"/>
                <a:shade val="100000"/>
              </a:schemeClr>
            </a:gs>
          </a:gsLst>
          <a:lin ang="16200000" scaled="0"/>
          <a:tileRect l="0" t="0" r="0" b="0"/>
        </a:gradFill>
      </a:fillStyleLst>
      <a:lnStyleLst>
        <a:ln w="9525" cap="flat" cmpd="sng" algn="ctr">
          <a:prstDash val="solid"/>
        </a:ln>
        <a:ln w="55000" cap="flat" cmpd="thickThin" algn="ctr">
          <a:prstDash val="solid"/>
        </a:ln>
        <a:ln w="63500" cap="flat" cmpd="thickThin"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0.xml><?xml version="1.0" encoding="utf-8"?>
<a:theme xmlns:a="http://schemas.openxmlformats.org/drawingml/2006/main" xmlns:r="http://schemas.openxmlformats.org/officeDocument/2006/relationships" name="Metropolitan">
  <a:themeElements>
    <a:clrScheme name="Metropolitan">
      <a:dk1>
        <a:srgbClr val="000000"/>
      </a:dk1>
      <a:lt1>
        <a:srgbClr val="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pitchFamily="0" charset="1"/>
        <a:ea typeface=""/>
        <a:cs typeface=""/>
      </a:majorFont>
      <a:minorFont>
        <a:latin typeface="Calibri Light" panose="020F0302020204030204" pitchFamily="0" charset="1"/>
        <a:ea typeface=""/>
        <a:cs typeface=""/>
      </a:minorFont>
    </a:fontScheme>
    <a:fmtScheme>
      <a:fillStyleLst>
        <a:solidFill>
          <a:schemeClr val="phClr"/>
        </a:solidFill>
        <a:gradFill>
          <a:gsLst>
            <a:gs pos="0">
              <a:schemeClr val="phClr">
                <a:tint val="70000"/>
                <a:lumMod val="110000"/>
              </a:schemeClr>
            </a:gs>
            <a:gs pos="50000">
              <a:schemeClr val="phClr">
                <a:tint val="75000"/>
                <a:lumMod val="105000"/>
              </a:schemeClr>
            </a:gs>
            <a:gs pos="100000">
              <a:schemeClr val="phClr">
                <a:tint val="82000"/>
                <a:lumMod val="105000"/>
              </a:schemeClr>
            </a:gs>
          </a:gsLst>
          <a:lin ang="2700000" scaled="0"/>
          <a:tileRect l="0" t="0" r="0" b="0"/>
        </a:gradFill>
        <a:gradFill>
          <a:gsLst>
            <a:gs pos="0">
              <a:schemeClr val="phClr">
                <a:tint val="97000"/>
                <a:lumMod val="102000"/>
              </a:schemeClr>
            </a:gs>
            <a:gs pos="50000">
              <a:schemeClr val="phClr">
                <a:shade val="100000"/>
                <a:lumMod val="100000"/>
              </a:schemeClr>
            </a:gs>
            <a:gs pos="100000">
              <a:schemeClr val="phClr">
                <a:shade val="80000"/>
                <a:lumMod val="99000"/>
              </a:schemeClr>
            </a:gs>
          </a:gsLst>
          <a:lin ang="2700000" scaled="0"/>
          <a:tileRect l="0" t="0" r="0" b="0"/>
        </a:gradFill>
      </a:fillStyleLst>
      <a:lnStyleLst>
        <a:ln w="9525" cap="flat" cmpd="sng" algn="ctr">
          <a:prstDash val="solid"/>
        </a:ln>
        <a:ln w="12700" cap="flat" cmpd="sng" algn="ctr">
          <a:prstDash val="solid"/>
        </a:ln>
        <a:ln w="19050" cap="flat" cmpd="sng" algn="ctr">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solidFill>
          <a:schemeClr val="phClr">
            <a:shade val="95000"/>
          </a:schemeClr>
        </a:solidFill>
      </a:bgFillStyleLst>
    </a:fmtScheme>
  </a:themeElements>
</a:theme>
</file>

<file path=ppt/theme/theme21.xml><?xml version="1.0" encoding="utf-8"?>
<a:theme xmlns:a="http://schemas.openxmlformats.org/drawingml/2006/main" xmlns:r="http://schemas.openxmlformats.org/officeDocument/2006/relationships" name="Metropolitan">
  <a:themeElements>
    <a:clrScheme name="Metropolitan">
      <a:dk1>
        <a:srgbClr val="000000"/>
      </a:dk1>
      <a:lt1>
        <a:srgbClr val="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pitchFamily="0" charset="1"/>
        <a:ea typeface=""/>
        <a:cs typeface=""/>
      </a:majorFont>
      <a:minorFont>
        <a:latin typeface="Calibri Light" panose="020F0302020204030204" pitchFamily="0" charset="1"/>
        <a:ea typeface=""/>
        <a:cs typeface=""/>
      </a:minorFont>
    </a:fontScheme>
    <a:fmtScheme>
      <a:fillStyleLst>
        <a:solidFill>
          <a:schemeClr val="phClr"/>
        </a:solidFill>
        <a:gradFill>
          <a:gsLst>
            <a:gs pos="0">
              <a:schemeClr val="phClr">
                <a:tint val="70000"/>
                <a:lumMod val="110000"/>
              </a:schemeClr>
            </a:gs>
            <a:gs pos="50000">
              <a:schemeClr val="phClr">
                <a:tint val="75000"/>
                <a:lumMod val="105000"/>
              </a:schemeClr>
            </a:gs>
            <a:gs pos="100000">
              <a:schemeClr val="phClr">
                <a:tint val="82000"/>
                <a:lumMod val="105000"/>
              </a:schemeClr>
            </a:gs>
          </a:gsLst>
          <a:lin ang="2700000" scaled="0"/>
          <a:tileRect l="0" t="0" r="0" b="0"/>
        </a:gradFill>
        <a:gradFill>
          <a:gsLst>
            <a:gs pos="0">
              <a:schemeClr val="phClr">
                <a:tint val="97000"/>
                <a:lumMod val="102000"/>
              </a:schemeClr>
            </a:gs>
            <a:gs pos="50000">
              <a:schemeClr val="phClr">
                <a:shade val="100000"/>
                <a:lumMod val="100000"/>
              </a:schemeClr>
            </a:gs>
            <a:gs pos="100000">
              <a:schemeClr val="phClr">
                <a:shade val="80000"/>
                <a:lumMod val="99000"/>
              </a:schemeClr>
            </a:gs>
          </a:gsLst>
          <a:lin ang="2700000" scaled="0"/>
          <a:tileRect l="0" t="0" r="0" b="0"/>
        </a:gradFill>
      </a:fillStyleLst>
      <a:lnStyleLst>
        <a:ln w="9525" cap="flat" cmpd="sng" algn="ctr">
          <a:prstDash val="solid"/>
        </a:ln>
        <a:ln w="12700" cap="flat" cmpd="sng" algn="ctr">
          <a:prstDash val="solid"/>
        </a:ln>
        <a:ln w="19050" cap="flat" cmpd="sng" algn="ctr">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solidFill>
          <a:schemeClr val="phClr">
            <a:shade val="95000"/>
          </a:schemeClr>
        </a:solidFill>
      </a:bgFillStyleLst>
    </a:fmtScheme>
  </a:themeElements>
</a:theme>
</file>

<file path=ppt/theme/theme22.xml><?xml version="1.0" encoding="utf-8"?>
<a:theme xmlns:a="http://schemas.openxmlformats.org/drawingml/2006/main" xmlns:r="http://schemas.openxmlformats.org/officeDocument/2006/relationships" name="Metropolitan">
  <a:themeElements>
    <a:clrScheme name="Metropolitan">
      <a:dk1>
        <a:srgbClr val="000000"/>
      </a:dk1>
      <a:lt1>
        <a:srgbClr val="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pitchFamily="0" charset="1"/>
        <a:ea typeface=""/>
        <a:cs typeface=""/>
      </a:majorFont>
      <a:minorFont>
        <a:latin typeface="Calibri Light" panose="020F0302020204030204" pitchFamily="0" charset="1"/>
        <a:ea typeface=""/>
        <a:cs typeface=""/>
      </a:minorFont>
    </a:fontScheme>
    <a:fmtScheme>
      <a:fillStyleLst>
        <a:solidFill>
          <a:schemeClr val="phClr"/>
        </a:solidFill>
        <a:gradFill>
          <a:gsLst>
            <a:gs pos="0">
              <a:schemeClr val="phClr">
                <a:tint val="70000"/>
                <a:lumMod val="110000"/>
              </a:schemeClr>
            </a:gs>
            <a:gs pos="50000">
              <a:schemeClr val="phClr">
                <a:tint val="75000"/>
                <a:lumMod val="105000"/>
              </a:schemeClr>
            </a:gs>
            <a:gs pos="100000">
              <a:schemeClr val="phClr">
                <a:tint val="82000"/>
                <a:lumMod val="105000"/>
              </a:schemeClr>
            </a:gs>
          </a:gsLst>
          <a:lin ang="2700000" scaled="0"/>
          <a:tileRect l="0" t="0" r="0" b="0"/>
        </a:gradFill>
        <a:gradFill>
          <a:gsLst>
            <a:gs pos="0">
              <a:schemeClr val="phClr">
                <a:tint val="97000"/>
                <a:lumMod val="102000"/>
              </a:schemeClr>
            </a:gs>
            <a:gs pos="50000">
              <a:schemeClr val="phClr">
                <a:shade val="100000"/>
                <a:lumMod val="100000"/>
              </a:schemeClr>
            </a:gs>
            <a:gs pos="100000">
              <a:schemeClr val="phClr">
                <a:shade val="80000"/>
                <a:lumMod val="99000"/>
              </a:schemeClr>
            </a:gs>
          </a:gsLst>
          <a:lin ang="2700000" scaled="0"/>
          <a:tileRect l="0" t="0" r="0" b="0"/>
        </a:gradFill>
      </a:fillStyleLst>
      <a:lnStyleLst>
        <a:ln w="9525" cap="flat" cmpd="sng" algn="ctr">
          <a:prstDash val="solid"/>
        </a:ln>
        <a:ln w="12700" cap="flat" cmpd="sng" algn="ctr">
          <a:prstDash val="solid"/>
        </a:ln>
        <a:ln w="19050" cap="flat" cmpd="sng" algn="ctr">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solidFill>
          <a:schemeClr val="phClr">
            <a:shade val="95000"/>
          </a:schemeClr>
        </a:solidFill>
      </a:bgFillStyleLst>
    </a:fmtScheme>
  </a:themeElements>
</a:theme>
</file>

<file path=ppt/theme/theme23.xml><?xml version="1.0" encoding="utf-8"?>
<a:theme xmlns:a="http://schemas.openxmlformats.org/drawingml/2006/main" xmlns:r="http://schemas.openxmlformats.org/officeDocument/2006/relationships" name="Metropolitan">
  <a:themeElements>
    <a:clrScheme name="Metropolitan">
      <a:dk1>
        <a:srgbClr val="000000"/>
      </a:dk1>
      <a:lt1>
        <a:srgbClr val="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pitchFamily="0" charset="1"/>
        <a:ea typeface=""/>
        <a:cs typeface=""/>
      </a:majorFont>
      <a:minorFont>
        <a:latin typeface="Calibri Light" panose="020F0302020204030204" pitchFamily="0" charset="1"/>
        <a:ea typeface=""/>
        <a:cs typeface=""/>
      </a:minorFont>
    </a:fontScheme>
    <a:fmtScheme>
      <a:fillStyleLst>
        <a:solidFill>
          <a:schemeClr val="phClr"/>
        </a:solidFill>
        <a:gradFill>
          <a:gsLst>
            <a:gs pos="0">
              <a:schemeClr val="phClr">
                <a:tint val="70000"/>
                <a:lumMod val="110000"/>
              </a:schemeClr>
            </a:gs>
            <a:gs pos="50000">
              <a:schemeClr val="phClr">
                <a:tint val="75000"/>
                <a:lumMod val="105000"/>
              </a:schemeClr>
            </a:gs>
            <a:gs pos="100000">
              <a:schemeClr val="phClr">
                <a:tint val="82000"/>
                <a:lumMod val="105000"/>
              </a:schemeClr>
            </a:gs>
          </a:gsLst>
          <a:lin ang="2700000" scaled="0"/>
          <a:tileRect l="0" t="0" r="0" b="0"/>
        </a:gradFill>
        <a:gradFill>
          <a:gsLst>
            <a:gs pos="0">
              <a:schemeClr val="phClr">
                <a:tint val="97000"/>
                <a:lumMod val="102000"/>
              </a:schemeClr>
            </a:gs>
            <a:gs pos="50000">
              <a:schemeClr val="phClr">
                <a:shade val="100000"/>
                <a:lumMod val="100000"/>
              </a:schemeClr>
            </a:gs>
            <a:gs pos="100000">
              <a:schemeClr val="phClr">
                <a:shade val="80000"/>
                <a:lumMod val="99000"/>
              </a:schemeClr>
            </a:gs>
          </a:gsLst>
          <a:lin ang="2700000" scaled="0"/>
          <a:tileRect l="0" t="0" r="0" b="0"/>
        </a:gradFill>
      </a:fillStyleLst>
      <a:lnStyleLst>
        <a:ln w="9525" cap="flat" cmpd="sng" algn="ctr">
          <a:prstDash val="solid"/>
        </a:ln>
        <a:ln w="12700" cap="flat" cmpd="sng" algn="ctr">
          <a:prstDash val="solid"/>
        </a:ln>
        <a:ln w="19050" cap="flat" cmpd="sng" algn="ctr">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solidFill>
          <a:schemeClr val="phClr">
            <a:shade val="95000"/>
          </a:schemeClr>
        </a:solidFill>
      </a:bgFillStyleLst>
    </a:fmtScheme>
  </a:themeElements>
</a:theme>
</file>

<file path=ppt/theme/theme24.xml><?xml version="1.0" encoding="utf-8"?>
<a:theme xmlns:a="http://schemas.openxmlformats.org/drawingml/2006/main" xmlns:r="http://schemas.openxmlformats.org/officeDocument/2006/relationships" name="Metropolitan">
  <a:themeElements>
    <a:clrScheme name="Metropolitan">
      <a:dk1>
        <a:srgbClr val="000000"/>
      </a:dk1>
      <a:lt1>
        <a:srgbClr val="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pitchFamily="0" charset="1"/>
        <a:ea typeface=""/>
        <a:cs typeface=""/>
      </a:majorFont>
      <a:minorFont>
        <a:latin typeface="Calibri Light" panose="020F0302020204030204" pitchFamily="0" charset="1"/>
        <a:ea typeface=""/>
        <a:cs typeface=""/>
      </a:minorFont>
    </a:fontScheme>
    <a:fmtScheme>
      <a:fillStyleLst>
        <a:solidFill>
          <a:schemeClr val="phClr"/>
        </a:solidFill>
        <a:gradFill>
          <a:gsLst>
            <a:gs pos="0">
              <a:schemeClr val="phClr">
                <a:tint val="70000"/>
                <a:lumMod val="110000"/>
              </a:schemeClr>
            </a:gs>
            <a:gs pos="50000">
              <a:schemeClr val="phClr">
                <a:tint val="75000"/>
                <a:lumMod val="105000"/>
              </a:schemeClr>
            </a:gs>
            <a:gs pos="100000">
              <a:schemeClr val="phClr">
                <a:tint val="82000"/>
                <a:lumMod val="105000"/>
              </a:schemeClr>
            </a:gs>
          </a:gsLst>
          <a:lin ang="2700000" scaled="0"/>
          <a:tileRect l="0" t="0" r="0" b="0"/>
        </a:gradFill>
        <a:gradFill>
          <a:gsLst>
            <a:gs pos="0">
              <a:schemeClr val="phClr">
                <a:tint val="97000"/>
                <a:lumMod val="102000"/>
              </a:schemeClr>
            </a:gs>
            <a:gs pos="50000">
              <a:schemeClr val="phClr">
                <a:shade val="100000"/>
                <a:lumMod val="100000"/>
              </a:schemeClr>
            </a:gs>
            <a:gs pos="100000">
              <a:schemeClr val="phClr">
                <a:shade val="80000"/>
                <a:lumMod val="99000"/>
              </a:schemeClr>
            </a:gs>
          </a:gsLst>
          <a:lin ang="2700000" scaled="0"/>
          <a:tileRect l="0" t="0" r="0" b="0"/>
        </a:gradFill>
      </a:fillStyleLst>
      <a:lnStyleLst>
        <a:ln w="9525" cap="flat" cmpd="sng" algn="ctr">
          <a:prstDash val="solid"/>
        </a:ln>
        <a:ln w="12700" cap="flat" cmpd="sng" algn="ctr">
          <a:prstDash val="solid"/>
        </a:ln>
        <a:ln w="19050" cap="flat" cmpd="sng" algn="ctr">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solidFill>
          <a:schemeClr val="phClr">
            <a:shade val="95000"/>
          </a:schemeClr>
        </a:solidFill>
      </a:bgFillStyleLst>
    </a:fmtScheme>
  </a:themeElements>
</a:theme>
</file>

<file path=ppt/theme/theme25.xml><?xml version="1.0" encoding="utf-8"?>
<a:theme xmlns:a="http://schemas.openxmlformats.org/drawingml/2006/main" xmlns:r="http://schemas.openxmlformats.org/officeDocument/2006/relationships" name="Metropolitan">
  <a:themeElements>
    <a:clrScheme name="Metropolitan">
      <a:dk1>
        <a:srgbClr val="000000"/>
      </a:dk1>
      <a:lt1>
        <a:srgbClr val="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pitchFamily="0" charset="1"/>
        <a:ea typeface=""/>
        <a:cs typeface=""/>
      </a:majorFont>
      <a:minorFont>
        <a:latin typeface="Calibri Light" panose="020F0302020204030204" pitchFamily="0" charset="1"/>
        <a:ea typeface=""/>
        <a:cs typeface=""/>
      </a:minorFont>
    </a:fontScheme>
    <a:fmtScheme>
      <a:fillStyleLst>
        <a:solidFill>
          <a:schemeClr val="phClr"/>
        </a:solidFill>
        <a:gradFill>
          <a:gsLst>
            <a:gs pos="0">
              <a:schemeClr val="phClr">
                <a:tint val="70000"/>
                <a:lumMod val="110000"/>
              </a:schemeClr>
            </a:gs>
            <a:gs pos="50000">
              <a:schemeClr val="phClr">
                <a:tint val="75000"/>
                <a:lumMod val="105000"/>
              </a:schemeClr>
            </a:gs>
            <a:gs pos="100000">
              <a:schemeClr val="phClr">
                <a:tint val="82000"/>
                <a:lumMod val="105000"/>
              </a:schemeClr>
            </a:gs>
          </a:gsLst>
          <a:lin ang="2700000" scaled="0"/>
          <a:tileRect l="0" t="0" r="0" b="0"/>
        </a:gradFill>
        <a:gradFill>
          <a:gsLst>
            <a:gs pos="0">
              <a:schemeClr val="phClr">
                <a:tint val="97000"/>
                <a:lumMod val="102000"/>
              </a:schemeClr>
            </a:gs>
            <a:gs pos="50000">
              <a:schemeClr val="phClr">
                <a:shade val="100000"/>
                <a:lumMod val="100000"/>
              </a:schemeClr>
            </a:gs>
            <a:gs pos="100000">
              <a:schemeClr val="phClr">
                <a:shade val="80000"/>
                <a:lumMod val="99000"/>
              </a:schemeClr>
            </a:gs>
          </a:gsLst>
          <a:lin ang="2700000" scaled="0"/>
          <a:tileRect l="0" t="0" r="0" b="0"/>
        </a:gradFill>
      </a:fillStyleLst>
      <a:lnStyleLst>
        <a:ln w="9525" cap="flat" cmpd="sng" algn="ctr">
          <a:prstDash val="solid"/>
        </a:ln>
        <a:ln w="12700" cap="flat" cmpd="sng" algn="ctr">
          <a:prstDash val="solid"/>
        </a:ln>
        <a:ln w="19050" cap="flat" cmpd="sng" algn="ctr">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solidFill>
          <a:schemeClr val="phClr">
            <a:shade val="95000"/>
          </a:schemeClr>
        </a:solidFill>
      </a:bgFillStyleLst>
    </a:fmtScheme>
  </a:themeElements>
</a:theme>
</file>

<file path=ppt/theme/theme26.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Customer_and_Partner_Experience_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62000"/>
              </a:schemeClr>
            </a:gs>
            <a:gs pos="65000">
              <a:schemeClr val="phClr">
                <a:tint val="32000"/>
              </a:schemeClr>
            </a:gs>
            <a:gs pos="100000">
              <a:schemeClr val="phClr">
                <a:tint val="23000"/>
              </a:schemeClr>
            </a:gs>
          </a:gsLst>
          <a:lin ang="16200000" scaled="0"/>
          <a:tileRect l="0" t="0" r="0" b="0"/>
        </a:gradFill>
        <a:gradFill>
          <a:gsLst>
            <a:gs pos="0">
              <a:schemeClr val="phClr">
                <a:shade val="15000"/>
              </a:schemeClr>
            </a:gs>
            <a:gs pos="50000">
              <a:schemeClr val="phClr">
                <a:shade val="45000"/>
              </a:schemeClr>
            </a:gs>
            <a:gs pos="70000">
              <a:schemeClr val="phClr">
                <a:tint val="99000"/>
                <a:shade val="65000"/>
              </a:schemeClr>
            </a:gs>
            <a:gs pos="100000">
              <a:schemeClr val="phClr">
                <a:tint val="95500"/>
                <a:shade val="100000"/>
              </a:schemeClr>
            </a:gs>
          </a:gsLst>
          <a:lin ang="16200000" scaled="0"/>
          <a:tileRect l="0" t="0" r="0" b="0"/>
        </a:gradFill>
      </a:fillStyleLst>
      <a:lnStyleLst>
        <a:ln w="9525" cap="flat" cmpd="sng" algn="ctr">
          <a:prstDash val="solid"/>
        </a:ln>
        <a:ln w="55000" cap="flat" cmpd="thickThin" algn="ctr">
          <a:prstDash val="solid"/>
        </a:ln>
        <a:ln w="63500" cap="flat" cmpd="thickThin"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xml><?xml version="1.0" encoding="utf-8"?>
<a:theme xmlns:a="http://schemas.openxmlformats.org/drawingml/2006/main" xmlns:r="http://schemas.openxmlformats.org/officeDocument/2006/relationships" name="Customer_and_Partner_Experience_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62000"/>
              </a:schemeClr>
            </a:gs>
            <a:gs pos="65000">
              <a:schemeClr val="phClr">
                <a:tint val="32000"/>
              </a:schemeClr>
            </a:gs>
            <a:gs pos="100000">
              <a:schemeClr val="phClr">
                <a:tint val="23000"/>
              </a:schemeClr>
            </a:gs>
          </a:gsLst>
          <a:lin ang="16200000" scaled="0"/>
          <a:tileRect l="0" t="0" r="0" b="0"/>
        </a:gradFill>
        <a:gradFill>
          <a:gsLst>
            <a:gs pos="0">
              <a:schemeClr val="phClr">
                <a:shade val="15000"/>
              </a:schemeClr>
            </a:gs>
            <a:gs pos="50000">
              <a:schemeClr val="phClr">
                <a:shade val="45000"/>
              </a:schemeClr>
            </a:gs>
            <a:gs pos="70000">
              <a:schemeClr val="phClr">
                <a:tint val="99000"/>
                <a:shade val="65000"/>
              </a:schemeClr>
            </a:gs>
            <a:gs pos="100000">
              <a:schemeClr val="phClr">
                <a:tint val="95500"/>
                <a:shade val="100000"/>
              </a:schemeClr>
            </a:gs>
          </a:gsLst>
          <a:lin ang="16200000" scaled="0"/>
          <a:tileRect l="0" t="0" r="0" b="0"/>
        </a:gradFill>
      </a:fillStyleLst>
      <a:lnStyleLst>
        <a:ln w="9525" cap="flat" cmpd="sng" algn="ctr">
          <a:prstDash val="solid"/>
        </a:ln>
        <a:ln w="55000" cap="flat" cmpd="thickThin" algn="ctr">
          <a:prstDash val="solid"/>
        </a:ln>
        <a:ln w="63500" cap="flat" cmpd="thickThin"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xml><?xml version="1.0" encoding="utf-8"?>
<a:theme xmlns:a="http://schemas.openxmlformats.org/drawingml/2006/main" xmlns:r="http://schemas.openxmlformats.org/officeDocument/2006/relationships" name="Customer_and_Partner_Experience_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62000"/>
              </a:schemeClr>
            </a:gs>
            <a:gs pos="65000">
              <a:schemeClr val="phClr">
                <a:tint val="32000"/>
              </a:schemeClr>
            </a:gs>
            <a:gs pos="100000">
              <a:schemeClr val="phClr">
                <a:tint val="23000"/>
              </a:schemeClr>
            </a:gs>
          </a:gsLst>
          <a:lin ang="16200000" scaled="0"/>
          <a:tileRect l="0" t="0" r="0" b="0"/>
        </a:gradFill>
        <a:gradFill>
          <a:gsLst>
            <a:gs pos="0">
              <a:schemeClr val="phClr">
                <a:shade val="15000"/>
              </a:schemeClr>
            </a:gs>
            <a:gs pos="50000">
              <a:schemeClr val="phClr">
                <a:shade val="45000"/>
              </a:schemeClr>
            </a:gs>
            <a:gs pos="70000">
              <a:schemeClr val="phClr">
                <a:tint val="99000"/>
                <a:shade val="65000"/>
              </a:schemeClr>
            </a:gs>
            <a:gs pos="100000">
              <a:schemeClr val="phClr">
                <a:tint val="95500"/>
                <a:shade val="100000"/>
              </a:schemeClr>
            </a:gs>
          </a:gsLst>
          <a:lin ang="16200000" scaled="0"/>
          <a:tileRect l="0" t="0" r="0" b="0"/>
        </a:gradFill>
      </a:fillStyleLst>
      <a:lnStyleLst>
        <a:ln w="9525" cap="flat" cmpd="sng" algn="ctr">
          <a:prstDash val="solid"/>
        </a:ln>
        <a:ln w="55000" cap="flat" cmpd="thickThin" algn="ctr">
          <a:prstDash val="solid"/>
        </a:ln>
        <a:ln w="63500" cap="flat" cmpd="thickThin"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xml><?xml version="1.0" encoding="utf-8"?>
<a:theme xmlns:a="http://schemas.openxmlformats.org/drawingml/2006/main" xmlns:r="http://schemas.openxmlformats.org/officeDocument/2006/relationships" name="Customer_and_Partner_Experience_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62000"/>
              </a:schemeClr>
            </a:gs>
            <a:gs pos="65000">
              <a:schemeClr val="phClr">
                <a:tint val="32000"/>
              </a:schemeClr>
            </a:gs>
            <a:gs pos="100000">
              <a:schemeClr val="phClr">
                <a:tint val="23000"/>
              </a:schemeClr>
            </a:gs>
          </a:gsLst>
          <a:lin ang="16200000" scaled="0"/>
          <a:tileRect l="0" t="0" r="0" b="0"/>
        </a:gradFill>
        <a:gradFill>
          <a:gsLst>
            <a:gs pos="0">
              <a:schemeClr val="phClr">
                <a:shade val="15000"/>
              </a:schemeClr>
            </a:gs>
            <a:gs pos="50000">
              <a:schemeClr val="phClr">
                <a:shade val="45000"/>
              </a:schemeClr>
            </a:gs>
            <a:gs pos="70000">
              <a:schemeClr val="phClr">
                <a:tint val="99000"/>
                <a:shade val="65000"/>
              </a:schemeClr>
            </a:gs>
            <a:gs pos="100000">
              <a:schemeClr val="phClr">
                <a:tint val="95500"/>
                <a:shade val="100000"/>
              </a:schemeClr>
            </a:gs>
          </a:gsLst>
          <a:lin ang="16200000" scaled="0"/>
          <a:tileRect l="0" t="0" r="0" b="0"/>
        </a:gradFill>
      </a:fillStyleLst>
      <a:lnStyleLst>
        <a:ln w="9525" cap="flat" cmpd="sng" algn="ctr">
          <a:prstDash val="solid"/>
        </a:ln>
        <a:ln w="55000" cap="flat" cmpd="thickThin" algn="ctr">
          <a:prstDash val="solid"/>
        </a:ln>
        <a:ln w="63500" cap="flat" cmpd="thickThin"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xml><?xml version="1.0" encoding="utf-8"?>
<a:theme xmlns:a="http://schemas.openxmlformats.org/drawingml/2006/main" xmlns:r="http://schemas.openxmlformats.org/officeDocument/2006/relationships" name="Customer_and_Partner_Experience_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62000"/>
              </a:schemeClr>
            </a:gs>
            <a:gs pos="65000">
              <a:schemeClr val="phClr">
                <a:tint val="32000"/>
              </a:schemeClr>
            </a:gs>
            <a:gs pos="100000">
              <a:schemeClr val="phClr">
                <a:tint val="23000"/>
              </a:schemeClr>
            </a:gs>
          </a:gsLst>
          <a:lin ang="16200000" scaled="0"/>
          <a:tileRect l="0" t="0" r="0" b="0"/>
        </a:gradFill>
        <a:gradFill>
          <a:gsLst>
            <a:gs pos="0">
              <a:schemeClr val="phClr">
                <a:shade val="15000"/>
              </a:schemeClr>
            </a:gs>
            <a:gs pos="50000">
              <a:schemeClr val="phClr">
                <a:shade val="45000"/>
              </a:schemeClr>
            </a:gs>
            <a:gs pos="70000">
              <a:schemeClr val="phClr">
                <a:tint val="99000"/>
                <a:shade val="65000"/>
              </a:schemeClr>
            </a:gs>
            <a:gs pos="100000">
              <a:schemeClr val="phClr">
                <a:tint val="95500"/>
                <a:shade val="100000"/>
              </a:schemeClr>
            </a:gs>
          </a:gsLst>
          <a:lin ang="16200000" scaled="0"/>
          <a:tileRect l="0" t="0" r="0" b="0"/>
        </a:gradFill>
      </a:fillStyleLst>
      <a:lnStyleLst>
        <a:ln w="9525" cap="flat" cmpd="sng" algn="ctr">
          <a:prstDash val="solid"/>
        </a:ln>
        <a:ln w="55000" cap="flat" cmpd="thickThin" algn="ctr">
          <a:prstDash val="solid"/>
        </a:ln>
        <a:ln w="63500" cap="flat" cmpd="thickThin"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xml><?xml version="1.0" encoding="utf-8"?>
<a:theme xmlns:a="http://schemas.openxmlformats.org/drawingml/2006/main" xmlns:r="http://schemas.openxmlformats.org/officeDocument/2006/relationships" name="Customer_and_Partner_Experience_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62000"/>
              </a:schemeClr>
            </a:gs>
            <a:gs pos="65000">
              <a:schemeClr val="phClr">
                <a:tint val="32000"/>
              </a:schemeClr>
            </a:gs>
            <a:gs pos="100000">
              <a:schemeClr val="phClr">
                <a:tint val="23000"/>
              </a:schemeClr>
            </a:gs>
          </a:gsLst>
          <a:lin ang="16200000" scaled="0"/>
          <a:tileRect l="0" t="0" r="0" b="0"/>
        </a:gradFill>
        <a:gradFill>
          <a:gsLst>
            <a:gs pos="0">
              <a:schemeClr val="phClr">
                <a:shade val="15000"/>
              </a:schemeClr>
            </a:gs>
            <a:gs pos="50000">
              <a:schemeClr val="phClr">
                <a:shade val="45000"/>
              </a:schemeClr>
            </a:gs>
            <a:gs pos="70000">
              <a:schemeClr val="phClr">
                <a:tint val="99000"/>
                <a:shade val="65000"/>
              </a:schemeClr>
            </a:gs>
            <a:gs pos="100000">
              <a:schemeClr val="phClr">
                <a:tint val="95500"/>
                <a:shade val="100000"/>
              </a:schemeClr>
            </a:gs>
          </a:gsLst>
          <a:lin ang="16200000" scaled="0"/>
          <a:tileRect l="0" t="0" r="0" b="0"/>
        </a:gradFill>
      </a:fillStyleLst>
      <a:lnStyleLst>
        <a:ln w="9525" cap="flat" cmpd="sng" algn="ctr">
          <a:prstDash val="solid"/>
        </a:ln>
        <a:ln w="55000" cap="flat" cmpd="thickThin" algn="ctr">
          <a:prstDash val="solid"/>
        </a:ln>
        <a:ln w="63500" cap="flat" cmpd="thickThin"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xml><?xml version="1.0" encoding="utf-8"?>
<a:theme xmlns:a="http://schemas.openxmlformats.org/drawingml/2006/main" xmlns:r="http://schemas.openxmlformats.org/officeDocument/2006/relationships" name="Customer_and_Partner_Experience_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62000"/>
              </a:schemeClr>
            </a:gs>
            <a:gs pos="65000">
              <a:schemeClr val="phClr">
                <a:tint val="32000"/>
              </a:schemeClr>
            </a:gs>
            <a:gs pos="100000">
              <a:schemeClr val="phClr">
                <a:tint val="23000"/>
              </a:schemeClr>
            </a:gs>
          </a:gsLst>
          <a:lin ang="16200000" scaled="0"/>
          <a:tileRect l="0" t="0" r="0" b="0"/>
        </a:gradFill>
        <a:gradFill>
          <a:gsLst>
            <a:gs pos="0">
              <a:schemeClr val="phClr">
                <a:shade val="15000"/>
              </a:schemeClr>
            </a:gs>
            <a:gs pos="50000">
              <a:schemeClr val="phClr">
                <a:shade val="45000"/>
              </a:schemeClr>
            </a:gs>
            <a:gs pos="70000">
              <a:schemeClr val="phClr">
                <a:tint val="99000"/>
                <a:shade val="65000"/>
              </a:schemeClr>
            </a:gs>
            <a:gs pos="100000">
              <a:schemeClr val="phClr">
                <a:tint val="95500"/>
                <a:shade val="100000"/>
              </a:schemeClr>
            </a:gs>
          </a:gsLst>
          <a:lin ang="16200000" scaled="0"/>
          <a:tileRect l="0" t="0" r="0" b="0"/>
        </a:gradFill>
      </a:fillStyleLst>
      <a:lnStyleLst>
        <a:ln w="9525" cap="flat" cmpd="sng" algn="ctr">
          <a:prstDash val="solid"/>
        </a:ln>
        <a:ln w="55000" cap="flat" cmpd="thickThin" algn="ctr">
          <a:prstDash val="solid"/>
        </a:ln>
        <a:ln w="63500" cap="flat" cmpd="thickThin"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187a8a6-4527-4d03-8b29-a47bfa28fb89">
      <Terms xmlns="http://schemas.microsoft.com/office/infopath/2007/PartnerControls"/>
    </lcf76f155ced4ddcb4097134ff3c332f>
    <TaxCatchAll xmlns="8bbc32eb-799c-4c45-945f-083f2cd58c9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17EBFEA2565BC428FE4B162BEAD655A" ma:contentTypeVersion="14" ma:contentTypeDescription="Create a new document." ma:contentTypeScope="" ma:versionID="7a173052ac17a06e3c09cd63e430a77b">
  <xsd:schema xmlns:xsd="http://www.w3.org/2001/XMLSchema" xmlns:xs="http://www.w3.org/2001/XMLSchema" xmlns:p="http://schemas.microsoft.com/office/2006/metadata/properties" xmlns:ns2="b187a8a6-4527-4d03-8b29-a47bfa28fb89" xmlns:ns3="8bbc32eb-799c-4c45-945f-083f2cd58c9e" targetNamespace="http://schemas.microsoft.com/office/2006/metadata/properties" ma:root="true" ma:fieldsID="7ef3674419b960f86eddd1e4dd3f9569" ns2:_="" ns3:_="">
    <xsd:import namespace="b187a8a6-4527-4d03-8b29-a47bfa28fb89"/>
    <xsd:import namespace="8bbc32eb-799c-4c45-945f-083f2cd58c9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87a8a6-4527-4d03-8b29-a47bfa28fb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a2cda8c-ac99-413a-ba01-2f480ed3347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bc32eb-799c-4c45-945f-083f2cd58c9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ad75979e-1f9b-408b-b767-130551da6a36}" ma:internalName="TaxCatchAll" ma:showField="CatchAllData" ma:web="8bbc32eb-799c-4c45-945f-083f2cd58c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B10653-8607-4EAF-8B49-8CD396D8007D}">
  <ds:schemaRefs>
    <ds:schemaRef ds:uri="http://schemas.microsoft.com/sharepoint/v3/contenttype/forms"/>
  </ds:schemaRefs>
</ds:datastoreItem>
</file>

<file path=customXml/itemProps2.xml><?xml version="1.0" encoding="utf-8"?>
<ds:datastoreItem xmlns:ds="http://schemas.openxmlformats.org/officeDocument/2006/customXml" ds:itemID="{25B2A074-0D38-4D75-89E0-9DB6A9DE2A27}">
  <ds:schemaRefs>
    <ds:schemaRef ds:uri="8bbc32eb-799c-4c45-945f-083f2cd58c9e"/>
    <ds:schemaRef ds:uri="b187a8a6-4527-4d03-8b29-a47bfa28fb8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6AE4FA8-D77F-4440-9BDF-0736384B3B27}">
  <ds:schemaRefs>
    <ds:schemaRef ds:uri="8bbc32eb-799c-4c45-945f-083f2cd58c9e"/>
    <ds:schemaRef ds:uri="b187a8a6-4527-4d03-8b29-a47bfa28fb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Sample presentation slides (Blue with green bar design)</Template>
  <TotalTime>1</TotalTime>
  <Application>PPTX/25.2.0.0.alpha0$Windows_X86_64 LibreOffice_project/3ee53d75d253fb7fe2eb8db44afca95fda7f156d</Application>
  <AppVersion>15.0000</AppVersion>
  <Words>3045</Words>
  <Paragraphs>279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2015-11-29T19:51:42Z</dcterms:created>
  <dc:creator>Sara Hanks</dc:creator>
  <dc:description/>
  <dc:language>en-US</dc:language>
  <cp:lastModifiedBy/>
  <dcterms:modified xsi:type="dcterms:W3CDTF">2025-01-10T10:23:37Z</dcterms:modified>
  <cp:revision>268</cp:revision>
  <dc:subject/>
  <dc:title>Health Sciences and Technology Academy</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0x010100D17EBFEA2565BC428FE4B162BEAD655A</vt:lpwstr>
  </property>
  <property fmtid="{D5CDD505-2E9C-101B-9397-08002B2CF9AE}" pid="3" name="MediaServiceImageTags">
    <vt:lpwstr/>
  </property>
  <property fmtid="{D5CDD505-2E9C-101B-9397-08002B2CF9AE}" pid="4" name="Notes">
    <vt:i4>1</vt:i4>
  </property>
  <property fmtid="{D5CDD505-2E9C-101B-9397-08002B2CF9AE}" pid="5" name="PresentationFormat">
    <vt:lpwstr>On-screen Show (4:3)</vt:lpwstr>
  </property>
  <property fmtid="{D5CDD505-2E9C-101B-9397-08002B2CF9AE}" pid="6" name="Slides">
    <vt:i4>48</vt:i4>
  </property>
  <property fmtid="{D5CDD505-2E9C-101B-9397-08002B2CF9AE}" pid="7" name="_TemplateID">
    <vt:lpwstr>TC102867119990</vt:lpwstr>
  </property>
</Properties>
</file>