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3" d="100"/>
          <a:sy n="43" d="100"/>
        </p:scale>
        <p:origin x="7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19299-E907-76D8-2E1D-E7E79A3E4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EA687-E41F-71E6-64C4-F65B36A88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8B0E8-276B-4B64-120C-C4983C7A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F3B1D-C77D-54F9-3C48-9F384D2E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9CA32-B3F8-7001-A3AA-D5A68C21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6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5A10-709A-688E-1D8B-907E0556B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BAF5F4-4032-0D45-30EE-4C775F2CD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460D7-954B-AF2E-37B5-2908EB464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915C1-53B5-CB49-AE68-CC3729A8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36B0E-75E2-E3F8-8A6C-FFDFF3DC9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6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091CCC-6881-CB6D-D6DE-DBA137C76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1449C-5A07-742E-AAE1-F62DE6F55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FB846-CA0A-47AA-0898-68B7F9D87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2BCB1-8E65-1F73-6AB8-266D4F04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0C6D1-C140-36D2-DD5D-29E5E0C2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9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0473-3C63-3A61-464F-535A658B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F6024-4BE5-946B-AF03-CF6E2CBC3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632F3-A114-CA28-DE81-C0B3AB72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D0D0D-6E2B-6595-BB73-C4F6B91B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7EA4-EE2F-B5EF-B324-3AA76E88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1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540D-053D-E805-FE24-7AD739CD1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C37F3-794E-4AE6-3851-57C6A8B74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92977-8383-0558-B660-658AAF5A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6ACB3-F797-19E8-74E0-C897085B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D82E5-B193-2F95-5202-896B066D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3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2FB51-0013-D1D3-D36F-1ABDABAD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EC6AD-59A6-DDD7-3393-C9DC2557D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0B559-4E03-DA4B-A386-83F224F93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89105-4B67-BFCA-91C1-EF4C16FAF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79DD9-87AF-0E46-72BD-A89F0A28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D8FB2-8711-1897-4BD7-44B61DC37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89B6-F72A-C5C0-8034-6408DC3A5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F4382-39A2-7182-FDC2-1E1980600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74F6A-3004-D1EF-DA92-5EF5F886E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A6606-2DAE-D43D-8F4A-F677F9723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7EE02-3626-8404-C8CD-92DC5AAA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3C5B69-B74B-6276-4A00-812A20DC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E511A2-52C2-8073-C152-0631951FB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3F61D-2B92-7551-2214-19C28DFD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2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80971-5515-8B40-3F60-15C0BC3A0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8A5DF-C666-0723-596B-D02AE1C8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168CD-93E2-4C3D-3676-B6AEE946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5F10B-642E-7D99-BD4B-9FAF8764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3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36B69-A312-4A17-DE6F-870BED28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5A8D12-454F-5524-090B-24923300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6E9D2-A2B6-936A-08B0-8BAB7C0D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7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C57A-7967-4CFE-8E95-AE9A3BA2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075BA-D4E3-A30D-B0A5-5AEB4B42F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D58DD-8312-61EC-96AB-F049BE829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28E0B-A436-BE83-AE22-E0F6128F4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8D686-9E62-0826-509B-B066C100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F2FF2-3600-61E6-E2D6-7DE09AC87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8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17827-56A5-7CE5-9D48-0EDBB8B0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21906-1EE2-BF49-CB91-391E0C115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A68D7-8C3C-793A-97A3-444DB4B0D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82AF3-5228-AEEE-30D3-D6ACF85E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896C8-F13D-D101-5695-B7AD3A162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63300-9B1E-8235-0172-08E654059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6C04C6-FA97-575A-346B-1B0B21048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3CC23-BDE0-E303-005A-5ED78F76B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2CD00-4A71-537B-BACE-D505B50DA8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DDDAD6-C90C-0247-8F14-2B5AEB767387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AE408-CA80-614E-CD6B-388B0A892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1C141-8D37-72ED-FD93-4484016E2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13DC14-EDC2-8B45-9724-52B792A7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0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2D38-F562-FF5D-1D7F-1F08C4210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300" b="1" u="sng" dirty="0"/>
              <a:t>Lesson 12: Procedures</a:t>
            </a:r>
            <a:br>
              <a:rPr lang="en-US" sz="3300" b="1" u="sng" dirty="0"/>
            </a:br>
            <a:r>
              <a:rPr lang="en-US" sz="3300" i="1" dirty="0"/>
              <a:t> </a:t>
            </a:r>
            <a:br>
              <a:rPr lang="en-US" sz="3300" dirty="0"/>
            </a:br>
            <a:r>
              <a:rPr lang="en-US" sz="3300" i="1" dirty="0"/>
              <a:t>Summary</a:t>
            </a:r>
            <a:r>
              <a:rPr lang="en-US" sz="3300" dirty="0"/>
              <a:t>: Students will work on their procedures.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53BA6-3459-A813-C317-E55CB7EC91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725BB-8FB4-95AD-51D2-BC9CC475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Complete Procedure Slides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24F9C-F1F8-DFAE-8787-766695D60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students submit their project for CRA comments. This would be a good meeting to have students exchange projects for peer feedback and/or have students present to the club/small groups for peer feedback. Students can use the score sheet to give suggestions.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7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1BD0-4702-18E6-995D-8ABFBAADC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HOA #6:  Procedures Part 2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439B-19AA-AAE0-CD2B-A74862F85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HOA, students will exchange their written procedures from HOA #5 with another group, who will follow the instructions to create the same structure or item. </a:t>
            </a:r>
            <a:r>
              <a:rPr lang="en-US"/>
              <a:t>Afterward, the groups will compare their results, discussing any differences and how the procedures could be improved for clarity and accuracy.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4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Lesson 12: Procedures   Summary: Students will work on their procedures.  </vt:lpstr>
      <vt:lpstr>Complete Procedure Slides </vt:lpstr>
      <vt:lpstr>HOA #6:  Procedures Part 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12: Procedures   Summary: Students will work on their procedures.  </dc:title>
  <dc:creator>Kuhn, Summer</dc:creator>
  <cp:lastModifiedBy>Cottrell, Mary</cp:lastModifiedBy>
  <cp:revision>1</cp:revision>
  <dcterms:created xsi:type="dcterms:W3CDTF">2025-08-20T16:58:30Z</dcterms:created>
  <dcterms:modified xsi:type="dcterms:W3CDTF">2025-08-21T03:36:17Z</dcterms:modified>
</cp:coreProperties>
</file>