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naheim" panose="020B0604020202020204" charset="0"/>
      <p:regular r:id="rId12"/>
      <p:bold r:id="rId13"/>
    </p:embeddedFont>
    <p:embeddedFont>
      <p:font typeface="Balsamiq Sans" panose="020B0604020202020204" charset="0"/>
      <p:regular r:id="rId14"/>
      <p:bold r:id="rId15"/>
      <p:italic r:id="rId16"/>
      <p:boldItalic r:id="rId17"/>
    </p:embeddedFont>
    <p:embeddedFont>
      <p:font typeface="Bebas Neue" panose="020F0502020204030204" pitchFamily="34" charset="0"/>
      <p:regular r:id="rId18"/>
    </p:embeddedFont>
    <p:embeddedFont>
      <p:font typeface="Capriola" panose="020B0604020202020204" charset="0"/>
      <p:regular r:id="rId19"/>
    </p:embeddedFont>
    <p:embeddedFont>
      <p:font typeface="PT Sans" panose="020B0503020203020204" pitchFamily="34" charset="0"/>
      <p:regular r:id="rId20"/>
      <p:bold r:id="rId21"/>
      <p:italic r:id="rId22"/>
      <p:boldItalic r:id="rId23"/>
    </p:embeddedFont>
    <p:embeddedFont>
      <p:font typeface="Rubik" panose="020B0604020202020204" charset="-79"/>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3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b64cadaa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b64cadaa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431007ba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18d0abbc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18d0abbc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dd62946bf8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dd62946bf8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072739ea5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4ff9c4cb4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4dda1946d_6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dd62946bf8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dd62946bf8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3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42.png"/><Relationship Id="rId5" Type="http://schemas.openxmlformats.org/officeDocument/2006/relationships/image" Target="../media/image2.pn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4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3.png"/><Relationship Id="rId4" Type="http://schemas.openxmlformats.org/officeDocument/2006/relationships/image" Target="../media/image38.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6.png"/><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45425" y="1257485"/>
            <a:ext cx="6653400" cy="1929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atin typeface="Balsamiq Sans"/>
                <a:ea typeface="Balsamiq Sans"/>
                <a:cs typeface="Balsamiq Sans"/>
                <a:sym typeface="Balsamiq San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235688"/>
            <a:ext cx="4528800" cy="388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highlight>
                  <a:schemeClr val="accent1"/>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10800000">
            <a:off x="6954524" y="-90726"/>
            <a:ext cx="2195801" cy="870950"/>
          </a:xfrm>
          <a:prstGeom prst="rect">
            <a:avLst/>
          </a:prstGeom>
          <a:noFill/>
          <a:ln>
            <a:noFill/>
          </a:ln>
        </p:spPr>
      </p:pic>
      <p:pic>
        <p:nvPicPr>
          <p:cNvPr id="12" name="Google Shape;12;p2"/>
          <p:cNvPicPr preferRelativeResize="0"/>
          <p:nvPr/>
        </p:nvPicPr>
        <p:blipFill>
          <a:blip r:embed="rId3">
            <a:alphaModFix/>
          </a:blip>
          <a:stretch>
            <a:fillRect/>
          </a:stretch>
        </p:blipFill>
        <p:spPr>
          <a:xfrm>
            <a:off x="8545828" y="433950"/>
            <a:ext cx="625800" cy="1799326"/>
          </a:xfrm>
          <a:prstGeom prst="rect">
            <a:avLst/>
          </a:prstGeom>
          <a:noFill/>
          <a:ln>
            <a:noFill/>
          </a:ln>
        </p:spPr>
      </p:pic>
      <p:pic>
        <p:nvPicPr>
          <p:cNvPr id="13" name="Google Shape;13;p2"/>
          <p:cNvPicPr preferRelativeResize="0"/>
          <p:nvPr/>
        </p:nvPicPr>
        <p:blipFill>
          <a:blip r:embed="rId4">
            <a:alphaModFix/>
          </a:blip>
          <a:stretch>
            <a:fillRect/>
          </a:stretch>
        </p:blipFill>
        <p:spPr>
          <a:xfrm rot="10800000" flipH="1">
            <a:off x="7967554" y="3367775"/>
            <a:ext cx="1204075" cy="1826350"/>
          </a:xfrm>
          <a:prstGeom prst="rect">
            <a:avLst/>
          </a:prstGeom>
          <a:noFill/>
          <a:ln>
            <a:noFill/>
          </a:ln>
        </p:spPr>
      </p:pic>
      <p:pic>
        <p:nvPicPr>
          <p:cNvPr id="14" name="Google Shape;14;p2"/>
          <p:cNvPicPr preferRelativeResize="0"/>
          <p:nvPr/>
        </p:nvPicPr>
        <p:blipFill>
          <a:blip r:embed="rId5">
            <a:alphaModFix/>
          </a:blip>
          <a:stretch>
            <a:fillRect/>
          </a:stretch>
        </p:blipFill>
        <p:spPr>
          <a:xfrm>
            <a:off x="1754650" y="-38559"/>
            <a:ext cx="2454248" cy="578068"/>
          </a:xfrm>
          <a:prstGeom prst="rect">
            <a:avLst/>
          </a:prstGeom>
          <a:noFill/>
          <a:ln>
            <a:noFill/>
          </a:ln>
        </p:spPr>
      </p:pic>
      <p:pic>
        <p:nvPicPr>
          <p:cNvPr id="15" name="Google Shape;15;p2"/>
          <p:cNvPicPr preferRelativeResize="0"/>
          <p:nvPr/>
        </p:nvPicPr>
        <p:blipFill>
          <a:blip r:embed="rId6">
            <a:alphaModFix/>
          </a:blip>
          <a:stretch>
            <a:fillRect/>
          </a:stretch>
        </p:blipFill>
        <p:spPr>
          <a:xfrm>
            <a:off x="6524075" y="4372850"/>
            <a:ext cx="1834801" cy="848025"/>
          </a:xfrm>
          <a:prstGeom prst="rect">
            <a:avLst/>
          </a:prstGeom>
          <a:noFill/>
          <a:ln>
            <a:noFill/>
          </a:ln>
        </p:spPr>
      </p:pic>
      <p:pic>
        <p:nvPicPr>
          <p:cNvPr id="16" name="Google Shape;16;p2"/>
          <p:cNvPicPr preferRelativeResize="0"/>
          <p:nvPr/>
        </p:nvPicPr>
        <p:blipFill>
          <a:blip r:embed="rId7">
            <a:alphaModFix/>
          </a:blip>
          <a:stretch>
            <a:fillRect/>
          </a:stretch>
        </p:blipFill>
        <p:spPr>
          <a:xfrm rot="10800000" flipH="1">
            <a:off x="-54880" y="3813625"/>
            <a:ext cx="1621060" cy="1380500"/>
          </a:xfrm>
          <a:prstGeom prst="rect">
            <a:avLst/>
          </a:prstGeom>
          <a:noFill/>
          <a:ln>
            <a:noFill/>
          </a:ln>
        </p:spPr>
      </p:pic>
      <p:pic>
        <p:nvPicPr>
          <p:cNvPr id="17" name="Google Shape;17;p2"/>
          <p:cNvPicPr preferRelativeResize="0"/>
          <p:nvPr/>
        </p:nvPicPr>
        <p:blipFill>
          <a:blip r:embed="rId8">
            <a:alphaModFix/>
          </a:blip>
          <a:stretch>
            <a:fillRect/>
          </a:stretch>
        </p:blipFill>
        <p:spPr>
          <a:xfrm>
            <a:off x="3885325" y="4388101"/>
            <a:ext cx="1763077" cy="817514"/>
          </a:xfrm>
          <a:prstGeom prst="rect">
            <a:avLst/>
          </a:prstGeom>
          <a:noFill/>
          <a:ln>
            <a:noFill/>
          </a:ln>
        </p:spPr>
      </p:pic>
      <p:pic>
        <p:nvPicPr>
          <p:cNvPr id="18" name="Google Shape;18;p2"/>
          <p:cNvPicPr preferRelativeResize="0"/>
          <p:nvPr/>
        </p:nvPicPr>
        <p:blipFill>
          <a:blip r:embed="rId9">
            <a:alphaModFix/>
          </a:blip>
          <a:stretch>
            <a:fillRect/>
          </a:stretch>
        </p:blipFill>
        <p:spPr>
          <a:xfrm>
            <a:off x="-464606" y="2589853"/>
            <a:ext cx="1559751" cy="1524660"/>
          </a:xfrm>
          <a:prstGeom prst="rect">
            <a:avLst/>
          </a:prstGeom>
          <a:noFill/>
          <a:ln>
            <a:noFill/>
          </a:ln>
        </p:spPr>
      </p:pic>
      <p:pic>
        <p:nvPicPr>
          <p:cNvPr id="19" name="Google Shape;19;p2"/>
          <p:cNvPicPr preferRelativeResize="0"/>
          <p:nvPr/>
        </p:nvPicPr>
        <p:blipFill>
          <a:blip r:embed="rId10">
            <a:alphaModFix/>
          </a:blip>
          <a:stretch>
            <a:fillRect/>
          </a:stretch>
        </p:blipFill>
        <p:spPr>
          <a:xfrm rot="10800000">
            <a:off x="2110158" y="4300981"/>
            <a:ext cx="1297112" cy="991752"/>
          </a:xfrm>
          <a:prstGeom prst="rect">
            <a:avLst/>
          </a:prstGeom>
          <a:noFill/>
          <a:ln>
            <a:noFill/>
          </a:ln>
        </p:spPr>
      </p:pic>
      <p:pic>
        <p:nvPicPr>
          <p:cNvPr id="20" name="Google Shape;20;p2"/>
          <p:cNvPicPr preferRelativeResize="0"/>
          <p:nvPr/>
        </p:nvPicPr>
        <p:blipFill>
          <a:blip r:embed="rId11">
            <a:alphaModFix/>
          </a:blip>
          <a:stretch>
            <a:fillRect/>
          </a:stretch>
        </p:blipFill>
        <p:spPr>
          <a:xfrm>
            <a:off x="7257030" y="3758452"/>
            <a:ext cx="1707849" cy="1435675"/>
          </a:xfrm>
          <a:prstGeom prst="rect">
            <a:avLst/>
          </a:prstGeom>
          <a:noFill/>
          <a:ln>
            <a:noFill/>
          </a:ln>
        </p:spPr>
      </p:pic>
      <p:pic>
        <p:nvPicPr>
          <p:cNvPr id="21" name="Google Shape;21;p2"/>
          <p:cNvPicPr preferRelativeResize="0"/>
          <p:nvPr/>
        </p:nvPicPr>
        <p:blipFill>
          <a:blip r:embed="rId12">
            <a:alphaModFix/>
          </a:blip>
          <a:stretch>
            <a:fillRect/>
          </a:stretch>
        </p:blipFill>
        <p:spPr>
          <a:xfrm>
            <a:off x="-54875" y="-151275"/>
            <a:ext cx="1460333" cy="1826350"/>
          </a:xfrm>
          <a:prstGeom prst="rect">
            <a:avLst/>
          </a:prstGeom>
          <a:noFill/>
          <a:ln>
            <a:noFill/>
          </a:ln>
        </p:spPr>
      </p:pic>
      <p:pic>
        <p:nvPicPr>
          <p:cNvPr id="22" name="Google Shape;22;p2"/>
          <p:cNvPicPr preferRelativeResize="0"/>
          <p:nvPr/>
        </p:nvPicPr>
        <p:blipFill>
          <a:blip r:embed="rId13">
            <a:alphaModFix/>
          </a:blip>
          <a:stretch>
            <a:fillRect/>
          </a:stretch>
        </p:blipFill>
        <p:spPr>
          <a:xfrm>
            <a:off x="4487799" y="-204578"/>
            <a:ext cx="2251049" cy="9101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11"/>
          <p:cNvSpPr txBox="1">
            <a:spLocks noGrp="1"/>
          </p:cNvSpPr>
          <p:nvPr>
            <p:ph type="title" hasCustomPrompt="1"/>
          </p:nvPr>
        </p:nvSpPr>
        <p:spPr>
          <a:xfrm>
            <a:off x="1601375" y="1480050"/>
            <a:ext cx="5941200" cy="1716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5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 name="Google Shape;89;p11"/>
          <p:cNvSpPr txBox="1">
            <a:spLocks noGrp="1"/>
          </p:cNvSpPr>
          <p:nvPr>
            <p:ph type="subTitle" idx="1"/>
          </p:nvPr>
        </p:nvSpPr>
        <p:spPr>
          <a:xfrm>
            <a:off x="1601375" y="3288450"/>
            <a:ext cx="59412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90" name="Google Shape;90;p11"/>
          <p:cNvPicPr preferRelativeResize="0"/>
          <p:nvPr/>
        </p:nvPicPr>
        <p:blipFill>
          <a:blip r:embed="rId2">
            <a:alphaModFix/>
          </a:blip>
          <a:stretch>
            <a:fillRect/>
          </a:stretch>
        </p:blipFill>
        <p:spPr>
          <a:xfrm rot="5400000">
            <a:off x="6706406" y="3735168"/>
            <a:ext cx="752200" cy="2162682"/>
          </a:xfrm>
          <a:prstGeom prst="rect">
            <a:avLst/>
          </a:prstGeom>
          <a:noFill/>
          <a:ln>
            <a:noFill/>
          </a:ln>
        </p:spPr>
      </p:pic>
      <p:pic>
        <p:nvPicPr>
          <p:cNvPr id="91" name="Google Shape;91;p11"/>
          <p:cNvPicPr preferRelativeResize="0"/>
          <p:nvPr/>
        </p:nvPicPr>
        <p:blipFill>
          <a:blip r:embed="rId3">
            <a:alphaModFix/>
          </a:blip>
          <a:stretch>
            <a:fillRect/>
          </a:stretch>
        </p:blipFill>
        <p:spPr>
          <a:xfrm>
            <a:off x="-97300" y="4219138"/>
            <a:ext cx="2454249" cy="973474"/>
          </a:xfrm>
          <a:prstGeom prst="rect">
            <a:avLst/>
          </a:prstGeom>
          <a:noFill/>
          <a:ln>
            <a:noFill/>
          </a:ln>
        </p:spPr>
      </p:pic>
      <p:pic>
        <p:nvPicPr>
          <p:cNvPr id="92" name="Google Shape;92;p11"/>
          <p:cNvPicPr preferRelativeResize="0"/>
          <p:nvPr/>
        </p:nvPicPr>
        <p:blipFill>
          <a:blip r:embed="rId4">
            <a:alphaModFix/>
          </a:blip>
          <a:stretch>
            <a:fillRect/>
          </a:stretch>
        </p:blipFill>
        <p:spPr>
          <a:xfrm>
            <a:off x="7797732" y="-61225"/>
            <a:ext cx="1426924" cy="2164374"/>
          </a:xfrm>
          <a:prstGeom prst="rect">
            <a:avLst/>
          </a:prstGeom>
          <a:noFill/>
          <a:ln>
            <a:noFill/>
          </a:ln>
        </p:spPr>
      </p:pic>
      <p:pic>
        <p:nvPicPr>
          <p:cNvPr id="93" name="Google Shape;93;p11"/>
          <p:cNvPicPr preferRelativeResize="0"/>
          <p:nvPr/>
        </p:nvPicPr>
        <p:blipFill>
          <a:blip r:embed="rId5">
            <a:alphaModFix/>
          </a:blip>
          <a:stretch>
            <a:fillRect/>
          </a:stretch>
        </p:blipFill>
        <p:spPr>
          <a:xfrm>
            <a:off x="6034500" y="-38559"/>
            <a:ext cx="2454248" cy="578068"/>
          </a:xfrm>
          <a:prstGeom prst="rect">
            <a:avLst/>
          </a:prstGeom>
          <a:noFill/>
          <a:ln>
            <a:noFill/>
          </a:ln>
        </p:spPr>
      </p:pic>
      <p:pic>
        <p:nvPicPr>
          <p:cNvPr id="94" name="Google Shape;94;p11"/>
          <p:cNvPicPr preferRelativeResize="0"/>
          <p:nvPr/>
        </p:nvPicPr>
        <p:blipFill>
          <a:blip r:embed="rId6">
            <a:alphaModFix/>
          </a:blip>
          <a:stretch>
            <a:fillRect/>
          </a:stretch>
        </p:blipFill>
        <p:spPr>
          <a:xfrm rot="-5400000">
            <a:off x="-998300" y="1624819"/>
            <a:ext cx="2454250" cy="548361"/>
          </a:xfrm>
          <a:prstGeom prst="rect">
            <a:avLst/>
          </a:prstGeom>
          <a:noFill/>
          <a:ln>
            <a:noFill/>
          </a:ln>
        </p:spPr>
      </p:pic>
      <p:pic>
        <p:nvPicPr>
          <p:cNvPr id="95" name="Google Shape;95;p11"/>
          <p:cNvPicPr preferRelativeResize="0"/>
          <p:nvPr/>
        </p:nvPicPr>
        <p:blipFill>
          <a:blip r:embed="rId7">
            <a:alphaModFix/>
          </a:blip>
          <a:stretch>
            <a:fillRect/>
          </a:stretch>
        </p:blipFill>
        <p:spPr>
          <a:xfrm>
            <a:off x="-97305" y="-95525"/>
            <a:ext cx="1621060" cy="1380500"/>
          </a:xfrm>
          <a:prstGeom prst="rect">
            <a:avLst/>
          </a:prstGeom>
          <a:noFill/>
          <a:ln>
            <a:noFill/>
          </a:ln>
        </p:spPr>
      </p:pic>
      <p:pic>
        <p:nvPicPr>
          <p:cNvPr id="96" name="Google Shape;96;p11"/>
          <p:cNvPicPr preferRelativeResize="0"/>
          <p:nvPr/>
        </p:nvPicPr>
        <p:blipFill>
          <a:blip r:embed="rId8">
            <a:alphaModFix/>
          </a:blip>
          <a:stretch>
            <a:fillRect/>
          </a:stretch>
        </p:blipFill>
        <p:spPr>
          <a:xfrm>
            <a:off x="48180" y="143375"/>
            <a:ext cx="1330101" cy="1663464"/>
          </a:xfrm>
          <a:prstGeom prst="rect">
            <a:avLst/>
          </a:prstGeom>
          <a:noFill/>
          <a:ln>
            <a:noFill/>
          </a:ln>
        </p:spPr>
      </p:pic>
      <p:pic>
        <p:nvPicPr>
          <p:cNvPr id="97" name="Google Shape;97;p11"/>
          <p:cNvPicPr preferRelativeResize="0"/>
          <p:nvPr/>
        </p:nvPicPr>
        <p:blipFill>
          <a:blip r:embed="rId9">
            <a:alphaModFix/>
          </a:blip>
          <a:stretch>
            <a:fillRect/>
          </a:stretch>
        </p:blipFill>
        <p:spPr>
          <a:xfrm>
            <a:off x="1845897" y="91139"/>
            <a:ext cx="658475" cy="896724"/>
          </a:xfrm>
          <a:prstGeom prst="rect">
            <a:avLst/>
          </a:prstGeom>
          <a:noFill/>
          <a:ln>
            <a:noFill/>
          </a:ln>
        </p:spPr>
      </p:pic>
      <p:pic>
        <p:nvPicPr>
          <p:cNvPr id="98" name="Google Shape;98;p11"/>
          <p:cNvPicPr preferRelativeResize="0"/>
          <p:nvPr/>
        </p:nvPicPr>
        <p:blipFill>
          <a:blip r:embed="rId10">
            <a:alphaModFix/>
          </a:blip>
          <a:stretch>
            <a:fillRect/>
          </a:stretch>
        </p:blipFill>
        <p:spPr>
          <a:xfrm>
            <a:off x="826036" y="3755553"/>
            <a:ext cx="1073000" cy="1433867"/>
          </a:xfrm>
          <a:prstGeom prst="rect">
            <a:avLst/>
          </a:prstGeom>
          <a:noFill/>
          <a:ln>
            <a:noFill/>
          </a:ln>
        </p:spPr>
      </p:pic>
      <p:pic>
        <p:nvPicPr>
          <p:cNvPr id="99" name="Google Shape;99;p11"/>
          <p:cNvPicPr preferRelativeResize="0"/>
          <p:nvPr/>
        </p:nvPicPr>
        <p:blipFill>
          <a:blip r:embed="rId11">
            <a:alphaModFix/>
          </a:blip>
          <a:stretch>
            <a:fillRect/>
          </a:stretch>
        </p:blipFill>
        <p:spPr>
          <a:xfrm>
            <a:off x="7603598" y="3226949"/>
            <a:ext cx="1621051" cy="1897379"/>
          </a:xfrm>
          <a:prstGeom prst="rect">
            <a:avLst/>
          </a:prstGeom>
          <a:noFill/>
          <a:ln>
            <a:noFill/>
          </a:ln>
        </p:spPr>
      </p:pic>
      <p:pic>
        <p:nvPicPr>
          <p:cNvPr id="100" name="Google Shape;100;p11"/>
          <p:cNvPicPr preferRelativeResize="0"/>
          <p:nvPr/>
        </p:nvPicPr>
        <p:blipFill>
          <a:blip r:embed="rId12">
            <a:alphaModFix/>
          </a:blip>
          <a:stretch>
            <a:fillRect/>
          </a:stretch>
        </p:blipFill>
        <p:spPr>
          <a:xfrm>
            <a:off x="4806302" y="191450"/>
            <a:ext cx="689500" cy="6586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891450" y="1904400"/>
            <a:ext cx="2751000" cy="133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13"/>
          <p:cNvSpPr txBox="1">
            <a:spLocks noGrp="1"/>
          </p:cNvSpPr>
          <p:nvPr>
            <p:ph type="subTitle" idx="1"/>
          </p:nvPr>
        </p:nvSpPr>
        <p:spPr>
          <a:xfrm>
            <a:off x="5562738" y="126924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subTitle" idx="2"/>
          </p:nvPr>
        </p:nvSpPr>
        <p:spPr>
          <a:xfrm>
            <a:off x="5562758" y="250931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3"/>
          <p:cNvSpPr txBox="1">
            <a:spLocks noGrp="1"/>
          </p:cNvSpPr>
          <p:nvPr>
            <p:ph type="subTitle" idx="3"/>
          </p:nvPr>
        </p:nvSpPr>
        <p:spPr>
          <a:xfrm>
            <a:off x="5562738" y="37497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4" hasCustomPrompt="1"/>
          </p:nvPr>
        </p:nvSpPr>
        <p:spPr>
          <a:xfrm>
            <a:off x="4250100" y="821025"/>
            <a:ext cx="1194900" cy="1020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5" hasCustomPrompt="1"/>
          </p:nvPr>
        </p:nvSpPr>
        <p:spPr>
          <a:xfrm>
            <a:off x="4250100" y="3301175"/>
            <a:ext cx="1194900" cy="1020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6" hasCustomPrompt="1"/>
          </p:nvPr>
        </p:nvSpPr>
        <p:spPr>
          <a:xfrm>
            <a:off x="4250100" y="2061106"/>
            <a:ext cx="1194900" cy="1020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7"/>
          </p:nvPr>
        </p:nvSpPr>
        <p:spPr>
          <a:xfrm>
            <a:off x="5562750" y="821024"/>
            <a:ext cx="2305500" cy="54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 name="Google Shape;111;p13"/>
          <p:cNvSpPr txBox="1">
            <a:spLocks noGrp="1"/>
          </p:cNvSpPr>
          <p:nvPr>
            <p:ph type="subTitle" idx="8"/>
          </p:nvPr>
        </p:nvSpPr>
        <p:spPr>
          <a:xfrm>
            <a:off x="5562758" y="2061099"/>
            <a:ext cx="2305500" cy="54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2" name="Google Shape;112;p13"/>
          <p:cNvSpPr txBox="1">
            <a:spLocks noGrp="1"/>
          </p:cNvSpPr>
          <p:nvPr>
            <p:ph type="subTitle" idx="9"/>
          </p:nvPr>
        </p:nvSpPr>
        <p:spPr>
          <a:xfrm>
            <a:off x="5562750" y="3301175"/>
            <a:ext cx="2305500" cy="54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13" name="Google Shape;113;p13"/>
          <p:cNvPicPr preferRelativeResize="0"/>
          <p:nvPr/>
        </p:nvPicPr>
        <p:blipFill>
          <a:blip r:embed="rId2">
            <a:alphaModFix/>
          </a:blip>
          <a:stretch>
            <a:fillRect/>
          </a:stretch>
        </p:blipFill>
        <p:spPr>
          <a:xfrm>
            <a:off x="196025" y="3665302"/>
            <a:ext cx="1217550" cy="1594749"/>
          </a:xfrm>
          <a:prstGeom prst="rect">
            <a:avLst/>
          </a:prstGeom>
          <a:noFill/>
          <a:ln>
            <a:noFill/>
          </a:ln>
        </p:spPr>
      </p:pic>
      <p:pic>
        <p:nvPicPr>
          <p:cNvPr id="114" name="Google Shape;114;p13"/>
          <p:cNvPicPr preferRelativeResize="0"/>
          <p:nvPr/>
        </p:nvPicPr>
        <p:blipFill>
          <a:blip r:embed="rId3">
            <a:alphaModFix/>
          </a:blip>
          <a:stretch>
            <a:fillRect/>
          </a:stretch>
        </p:blipFill>
        <p:spPr>
          <a:xfrm>
            <a:off x="7868243" y="-38020"/>
            <a:ext cx="917028" cy="1739350"/>
          </a:xfrm>
          <a:prstGeom prst="rect">
            <a:avLst/>
          </a:prstGeom>
          <a:noFill/>
          <a:ln>
            <a:noFill/>
          </a:ln>
        </p:spPr>
      </p:pic>
      <p:pic>
        <p:nvPicPr>
          <p:cNvPr id="115" name="Google Shape;115;p13"/>
          <p:cNvPicPr preferRelativeResize="0"/>
          <p:nvPr/>
        </p:nvPicPr>
        <p:blipFill>
          <a:blip r:embed="rId4">
            <a:alphaModFix/>
          </a:blip>
          <a:stretch>
            <a:fillRect/>
          </a:stretch>
        </p:blipFill>
        <p:spPr>
          <a:xfrm>
            <a:off x="2064254" y="-6"/>
            <a:ext cx="1217543" cy="9917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3764525" y="1792613"/>
            <a:ext cx="4086300" cy="107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14"/>
          <p:cNvSpPr txBox="1">
            <a:spLocks noGrp="1"/>
          </p:cNvSpPr>
          <p:nvPr>
            <p:ph type="title" idx="2" hasCustomPrompt="1"/>
          </p:nvPr>
        </p:nvSpPr>
        <p:spPr>
          <a:xfrm>
            <a:off x="1293175" y="1949850"/>
            <a:ext cx="2199600" cy="124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9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9" name="Google Shape;119;p14"/>
          <p:cNvSpPr txBox="1">
            <a:spLocks noGrp="1"/>
          </p:cNvSpPr>
          <p:nvPr>
            <p:ph type="subTitle" idx="1"/>
          </p:nvPr>
        </p:nvSpPr>
        <p:spPr>
          <a:xfrm>
            <a:off x="3764525" y="2965988"/>
            <a:ext cx="4086300" cy="38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20" name="Google Shape;120;p14"/>
          <p:cNvPicPr preferRelativeResize="0"/>
          <p:nvPr/>
        </p:nvPicPr>
        <p:blipFill>
          <a:blip r:embed="rId2">
            <a:alphaModFix/>
          </a:blip>
          <a:stretch>
            <a:fillRect/>
          </a:stretch>
        </p:blipFill>
        <p:spPr>
          <a:xfrm rot="10800000" flipH="1">
            <a:off x="-108375" y="-202321"/>
            <a:ext cx="3724099" cy="971015"/>
          </a:xfrm>
          <a:prstGeom prst="rect">
            <a:avLst/>
          </a:prstGeom>
          <a:noFill/>
          <a:ln>
            <a:noFill/>
          </a:ln>
        </p:spPr>
      </p:pic>
      <p:pic>
        <p:nvPicPr>
          <p:cNvPr id="121" name="Google Shape;121;p14"/>
          <p:cNvPicPr preferRelativeResize="0"/>
          <p:nvPr/>
        </p:nvPicPr>
        <p:blipFill>
          <a:blip r:embed="rId3">
            <a:alphaModFix/>
          </a:blip>
          <a:stretch>
            <a:fillRect/>
          </a:stretch>
        </p:blipFill>
        <p:spPr>
          <a:xfrm>
            <a:off x="7935432" y="-121250"/>
            <a:ext cx="1381033" cy="2094773"/>
          </a:xfrm>
          <a:prstGeom prst="rect">
            <a:avLst/>
          </a:prstGeom>
          <a:noFill/>
          <a:ln>
            <a:noFill/>
          </a:ln>
        </p:spPr>
      </p:pic>
      <p:pic>
        <p:nvPicPr>
          <p:cNvPr id="122" name="Google Shape;122;p14"/>
          <p:cNvPicPr preferRelativeResize="0"/>
          <p:nvPr/>
        </p:nvPicPr>
        <p:blipFill>
          <a:blip r:embed="rId4">
            <a:alphaModFix/>
          </a:blip>
          <a:stretch>
            <a:fillRect/>
          </a:stretch>
        </p:blipFill>
        <p:spPr>
          <a:xfrm>
            <a:off x="5482495" y="-97423"/>
            <a:ext cx="2805253" cy="660750"/>
          </a:xfrm>
          <a:prstGeom prst="rect">
            <a:avLst/>
          </a:prstGeom>
          <a:noFill/>
          <a:ln>
            <a:noFill/>
          </a:ln>
        </p:spPr>
      </p:pic>
      <p:pic>
        <p:nvPicPr>
          <p:cNvPr id="123" name="Google Shape;123;p14"/>
          <p:cNvPicPr preferRelativeResize="0"/>
          <p:nvPr/>
        </p:nvPicPr>
        <p:blipFill>
          <a:blip r:embed="rId5">
            <a:alphaModFix/>
          </a:blip>
          <a:stretch>
            <a:fillRect/>
          </a:stretch>
        </p:blipFill>
        <p:spPr>
          <a:xfrm>
            <a:off x="7468057" y="3250600"/>
            <a:ext cx="1811132" cy="2094774"/>
          </a:xfrm>
          <a:prstGeom prst="rect">
            <a:avLst/>
          </a:prstGeom>
          <a:noFill/>
          <a:ln>
            <a:noFill/>
          </a:ln>
        </p:spPr>
      </p:pic>
      <p:pic>
        <p:nvPicPr>
          <p:cNvPr id="124" name="Google Shape;124;p14"/>
          <p:cNvPicPr preferRelativeResize="0"/>
          <p:nvPr/>
        </p:nvPicPr>
        <p:blipFill>
          <a:blip r:embed="rId6">
            <a:alphaModFix/>
          </a:blip>
          <a:stretch>
            <a:fillRect/>
          </a:stretch>
        </p:blipFill>
        <p:spPr>
          <a:xfrm>
            <a:off x="-62575" y="4218704"/>
            <a:ext cx="2542189" cy="1008350"/>
          </a:xfrm>
          <a:prstGeom prst="rect">
            <a:avLst/>
          </a:prstGeom>
          <a:noFill/>
          <a:ln>
            <a:noFill/>
          </a:ln>
        </p:spPr>
      </p:pic>
      <p:pic>
        <p:nvPicPr>
          <p:cNvPr id="125" name="Google Shape;125;p14"/>
          <p:cNvPicPr preferRelativeResize="0"/>
          <p:nvPr/>
        </p:nvPicPr>
        <p:blipFill>
          <a:blip r:embed="rId7">
            <a:alphaModFix/>
          </a:blip>
          <a:stretch>
            <a:fillRect/>
          </a:stretch>
        </p:blipFill>
        <p:spPr>
          <a:xfrm>
            <a:off x="-62574" y="2631475"/>
            <a:ext cx="927151" cy="2569173"/>
          </a:xfrm>
          <a:prstGeom prst="rect">
            <a:avLst/>
          </a:prstGeom>
          <a:noFill/>
          <a:ln>
            <a:noFill/>
          </a:ln>
        </p:spPr>
      </p:pic>
      <p:pic>
        <p:nvPicPr>
          <p:cNvPr id="126" name="Google Shape;126;p14"/>
          <p:cNvPicPr preferRelativeResize="0"/>
          <p:nvPr/>
        </p:nvPicPr>
        <p:blipFill>
          <a:blip r:embed="rId8">
            <a:alphaModFix/>
          </a:blip>
          <a:stretch>
            <a:fillRect/>
          </a:stretch>
        </p:blipFill>
        <p:spPr>
          <a:xfrm>
            <a:off x="8179750" y="2646300"/>
            <a:ext cx="777901" cy="1577698"/>
          </a:xfrm>
          <a:prstGeom prst="rect">
            <a:avLst/>
          </a:prstGeom>
          <a:noFill/>
          <a:ln>
            <a:noFill/>
          </a:ln>
        </p:spPr>
      </p:pic>
      <p:pic>
        <p:nvPicPr>
          <p:cNvPr id="127" name="Google Shape;127;p14"/>
          <p:cNvPicPr preferRelativeResize="0"/>
          <p:nvPr/>
        </p:nvPicPr>
        <p:blipFill>
          <a:blip r:embed="rId9">
            <a:alphaModFix/>
          </a:blip>
          <a:stretch>
            <a:fillRect/>
          </a:stretch>
        </p:blipFill>
        <p:spPr>
          <a:xfrm>
            <a:off x="3797125" y="4236052"/>
            <a:ext cx="2068099" cy="958925"/>
          </a:xfrm>
          <a:prstGeom prst="rect">
            <a:avLst/>
          </a:prstGeom>
          <a:noFill/>
          <a:ln>
            <a:noFill/>
          </a:ln>
        </p:spPr>
      </p:pic>
      <p:pic>
        <p:nvPicPr>
          <p:cNvPr id="128" name="Google Shape;128;p14"/>
          <p:cNvPicPr preferRelativeResize="0"/>
          <p:nvPr/>
        </p:nvPicPr>
        <p:blipFill>
          <a:blip r:embed="rId10">
            <a:alphaModFix/>
          </a:blip>
          <a:stretch>
            <a:fillRect/>
          </a:stretch>
        </p:blipFill>
        <p:spPr>
          <a:xfrm>
            <a:off x="7515476" y="98924"/>
            <a:ext cx="1026250" cy="13441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1" name="Google Shape;131;p15"/>
          <p:cNvPicPr preferRelativeResize="0"/>
          <p:nvPr/>
        </p:nvPicPr>
        <p:blipFill>
          <a:blip r:embed="rId2">
            <a:alphaModFix/>
          </a:blip>
          <a:stretch>
            <a:fillRect/>
          </a:stretch>
        </p:blipFill>
        <p:spPr>
          <a:xfrm>
            <a:off x="8683352" y="2036250"/>
            <a:ext cx="682250" cy="1961674"/>
          </a:xfrm>
          <a:prstGeom prst="rect">
            <a:avLst/>
          </a:prstGeom>
          <a:noFill/>
          <a:ln>
            <a:noFill/>
          </a:ln>
        </p:spPr>
      </p:pic>
      <p:pic>
        <p:nvPicPr>
          <p:cNvPr id="132" name="Google Shape;132;p15"/>
          <p:cNvPicPr preferRelativeResize="0"/>
          <p:nvPr/>
        </p:nvPicPr>
        <p:blipFill>
          <a:blip r:embed="rId3">
            <a:alphaModFix/>
          </a:blip>
          <a:stretch>
            <a:fillRect/>
          </a:stretch>
        </p:blipFill>
        <p:spPr>
          <a:xfrm rot="10800000" flipH="1">
            <a:off x="8276449" y="3661586"/>
            <a:ext cx="1005700" cy="1525476"/>
          </a:xfrm>
          <a:prstGeom prst="rect">
            <a:avLst/>
          </a:prstGeom>
          <a:noFill/>
          <a:ln>
            <a:noFill/>
          </a:ln>
        </p:spPr>
      </p:pic>
      <p:pic>
        <p:nvPicPr>
          <p:cNvPr id="133" name="Google Shape;133;p15"/>
          <p:cNvPicPr preferRelativeResize="0"/>
          <p:nvPr/>
        </p:nvPicPr>
        <p:blipFill>
          <a:blip r:embed="rId4">
            <a:alphaModFix/>
          </a:blip>
          <a:stretch>
            <a:fillRect/>
          </a:stretch>
        </p:blipFill>
        <p:spPr>
          <a:xfrm rot="10800000">
            <a:off x="-99374" y="4655354"/>
            <a:ext cx="2257348" cy="53169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6" name="Google Shape;136;p16"/>
          <p:cNvPicPr preferRelativeResize="0"/>
          <p:nvPr/>
        </p:nvPicPr>
        <p:blipFill>
          <a:blip r:embed="rId2">
            <a:alphaModFix/>
          </a:blip>
          <a:stretch>
            <a:fillRect/>
          </a:stretch>
        </p:blipFill>
        <p:spPr>
          <a:xfrm>
            <a:off x="8258849" y="4103575"/>
            <a:ext cx="941550" cy="1089025"/>
          </a:xfrm>
          <a:prstGeom prst="rect">
            <a:avLst/>
          </a:prstGeom>
          <a:noFill/>
          <a:ln>
            <a:noFill/>
          </a:ln>
        </p:spPr>
      </p:pic>
      <p:pic>
        <p:nvPicPr>
          <p:cNvPr id="137" name="Google Shape;137;p16"/>
          <p:cNvPicPr preferRelativeResize="0"/>
          <p:nvPr/>
        </p:nvPicPr>
        <p:blipFill>
          <a:blip r:embed="rId3">
            <a:alphaModFix/>
          </a:blip>
          <a:stretch>
            <a:fillRect/>
          </a:stretch>
        </p:blipFill>
        <p:spPr>
          <a:xfrm>
            <a:off x="-580374" y="4604009"/>
            <a:ext cx="2257352" cy="58858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959988" y="3227775"/>
            <a:ext cx="5378400" cy="66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 name="Google Shape;140;p17"/>
          <p:cNvSpPr txBox="1">
            <a:spLocks noGrp="1"/>
          </p:cNvSpPr>
          <p:nvPr>
            <p:ph type="subTitle" idx="1"/>
          </p:nvPr>
        </p:nvSpPr>
        <p:spPr>
          <a:xfrm>
            <a:off x="959988" y="1253900"/>
            <a:ext cx="6691200" cy="1863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pic>
        <p:nvPicPr>
          <p:cNvPr id="141" name="Google Shape;141;p17"/>
          <p:cNvPicPr preferRelativeResize="0"/>
          <p:nvPr/>
        </p:nvPicPr>
        <p:blipFill>
          <a:blip r:embed="rId2">
            <a:alphaModFix/>
          </a:blip>
          <a:stretch>
            <a:fillRect/>
          </a:stretch>
        </p:blipFill>
        <p:spPr>
          <a:xfrm>
            <a:off x="7723539" y="-26375"/>
            <a:ext cx="1420472" cy="2154599"/>
          </a:xfrm>
          <a:prstGeom prst="rect">
            <a:avLst/>
          </a:prstGeom>
          <a:noFill/>
          <a:ln>
            <a:noFill/>
          </a:ln>
        </p:spPr>
      </p:pic>
      <p:pic>
        <p:nvPicPr>
          <p:cNvPr id="142" name="Google Shape;142;p17"/>
          <p:cNvPicPr preferRelativeResize="0"/>
          <p:nvPr/>
        </p:nvPicPr>
        <p:blipFill>
          <a:blip r:embed="rId3">
            <a:alphaModFix/>
          </a:blip>
          <a:stretch>
            <a:fillRect/>
          </a:stretch>
        </p:blipFill>
        <p:spPr>
          <a:xfrm>
            <a:off x="367875" y="-26376"/>
            <a:ext cx="3397075" cy="800125"/>
          </a:xfrm>
          <a:prstGeom prst="rect">
            <a:avLst/>
          </a:prstGeom>
          <a:noFill/>
          <a:ln>
            <a:noFill/>
          </a:ln>
        </p:spPr>
      </p:pic>
      <p:pic>
        <p:nvPicPr>
          <p:cNvPr id="143" name="Google Shape;143;p17"/>
          <p:cNvPicPr preferRelativeResize="0"/>
          <p:nvPr/>
        </p:nvPicPr>
        <p:blipFill>
          <a:blip r:embed="rId4">
            <a:alphaModFix/>
          </a:blip>
          <a:stretch>
            <a:fillRect/>
          </a:stretch>
        </p:blipFill>
        <p:spPr>
          <a:xfrm>
            <a:off x="7308250" y="2988975"/>
            <a:ext cx="1973725" cy="2282824"/>
          </a:xfrm>
          <a:prstGeom prst="rect">
            <a:avLst/>
          </a:prstGeom>
          <a:noFill/>
          <a:ln>
            <a:noFill/>
          </a:ln>
        </p:spPr>
      </p:pic>
      <p:pic>
        <p:nvPicPr>
          <p:cNvPr id="144" name="Google Shape;144;p17"/>
          <p:cNvPicPr preferRelativeResize="0"/>
          <p:nvPr/>
        </p:nvPicPr>
        <p:blipFill>
          <a:blip r:embed="rId5">
            <a:alphaModFix/>
          </a:blip>
          <a:stretch>
            <a:fillRect/>
          </a:stretch>
        </p:blipFill>
        <p:spPr>
          <a:xfrm>
            <a:off x="-136925" y="4376297"/>
            <a:ext cx="2182626" cy="865750"/>
          </a:xfrm>
          <a:prstGeom prst="rect">
            <a:avLst/>
          </a:prstGeom>
          <a:noFill/>
          <a:ln>
            <a:noFill/>
          </a:ln>
        </p:spPr>
      </p:pic>
      <p:pic>
        <p:nvPicPr>
          <p:cNvPr id="145" name="Google Shape;145;p17"/>
          <p:cNvPicPr preferRelativeResize="0"/>
          <p:nvPr/>
        </p:nvPicPr>
        <p:blipFill>
          <a:blip r:embed="rId6">
            <a:alphaModFix/>
          </a:blip>
          <a:stretch>
            <a:fillRect/>
          </a:stretch>
        </p:blipFill>
        <p:spPr>
          <a:xfrm>
            <a:off x="7699126" y="3117212"/>
            <a:ext cx="875100" cy="985312"/>
          </a:xfrm>
          <a:prstGeom prst="rect">
            <a:avLst/>
          </a:prstGeom>
          <a:noFill/>
          <a:ln>
            <a:noFill/>
          </a:ln>
        </p:spPr>
      </p:pic>
      <p:pic>
        <p:nvPicPr>
          <p:cNvPr id="146" name="Google Shape;146;p17"/>
          <p:cNvPicPr preferRelativeResize="0"/>
          <p:nvPr/>
        </p:nvPicPr>
        <p:blipFill>
          <a:blip r:embed="rId7">
            <a:alphaModFix/>
          </a:blip>
          <a:stretch>
            <a:fillRect/>
          </a:stretch>
        </p:blipFill>
        <p:spPr>
          <a:xfrm>
            <a:off x="5530483" y="4218475"/>
            <a:ext cx="1451790" cy="1112126"/>
          </a:xfrm>
          <a:prstGeom prst="rect">
            <a:avLst/>
          </a:prstGeom>
          <a:noFill/>
          <a:ln>
            <a:noFill/>
          </a:ln>
        </p:spPr>
      </p:pic>
      <p:pic>
        <p:nvPicPr>
          <p:cNvPr id="147" name="Google Shape;147;p17"/>
          <p:cNvPicPr preferRelativeResize="0"/>
          <p:nvPr/>
        </p:nvPicPr>
        <p:blipFill>
          <a:blip r:embed="rId8">
            <a:alphaModFix/>
          </a:blip>
          <a:stretch>
            <a:fillRect/>
          </a:stretch>
        </p:blipFill>
        <p:spPr>
          <a:xfrm>
            <a:off x="7381315" y="175125"/>
            <a:ext cx="973958" cy="11121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4518000" y="1383813"/>
            <a:ext cx="3574200" cy="671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 name="Google Shape;150;p18"/>
          <p:cNvSpPr txBox="1">
            <a:spLocks noGrp="1"/>
          </p:cNvSpPr>
          <p:nvPr>
            <p:ph type="subTitle" idx="1"/>
          </p:nvPr>
        </p:nvSpPr>
        <p:spPr>
          <a:xfrm>
            <a:off x="4518000" y="2055226"/>
            <a:ext cx="3574200" cy="182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51" name="Google Shape;151;p18"/>
          <p:cNvPicPr preferRelativeResize="0"/>
          <p:nvPr/>
        </p:nvPicPr>
        <p:blipFill>
          <a:blip r:embed="rId2">
            <a:alphaModFix/>
          </a:blip>
          <a:stretch>
            <a:fillRect/>
          </a:stretch>
        </p:blipFill>
        <p:spPr>
          <a:xfrm rot="10800000">
            <a:off x="7003449" y="-66775"/>
            <a:ext cx="2188251" cy="867975"/>
          </a:xfrm>
          <a:prstGeom prst="rect">
            <a:avLst/>
          </a:prstGeom>
          <a:noFill/>
          <a:ln>
            <a:noFill/>
          </a:ln>
        </p:spPr>
      </p:pic>
      <p:pic>
        <p:nvPicPr>
          <p:cNvPr id="152" name="Google Shape;152;p18"/>
          <p:cNvPicPr preferRelativeResize="0"/>
          <p:nvPr/>
        </p:nvPicPr>
        <p:blipFill>
          <a:blip r:embed="rId3">
            <a:alphaModFix/>
          </a:blip>
          <a:stretch>
            <a:fillRect/>
          </a:stretch>
        </p:blipFill>
        <p:spPr>
          <a:xfrm rot="10800000" flipH="1">
            <a:off x="4358850" y="4377450"/>
            <a:ext cx="3549476" cy="836025"/>
          </a:xfrm>
          <a:prstGeom prst="rect">
            <a:avLst/>
          </a:prstGeom>
          <a:noFill/>
          <a:ln>
            <a:noFill/>
          </a:ln>
        </p:spPr>
      </p:pic>
      <p:pic>
        <p:nvPicPr>
          <p:cNvPr id="153" name="Google Shape;153;p18"/>
          <p:cNvPicPr preferRelativeResize="0"/>
          <p:nvPr/>
        </p:nvPicPr>
        <p:blipFill>
          <a:blip r:embed="rId4">
            <a:alphaModFix/>
          </a:blip>
          <a:stretch>
            <a:fillRect/>
          </a:stretch>
        </p:blipFill>
        <p:spPr>
          <a:xfrm>
            <a:off x="-165450" y="4163976"/>
            <a:ext cx="3830451" cy="998747"/>
          </a:xfrm>
          <a:prstGeom prst="rect">
            <a:avLst/>
          </a:prstGeom>
          <a:noFill/>
          <a:ln>
            <a:noFill/>
          </a:ln>
        </p:spPr>
      </p:pic>
      <p:pic>
        <p:nvPicPr>
          <p:cNvPr id="154" name="Google Shape;154;p18"/>
          <p:cNvPicPr preferRelativeResize="0"/>
          <p:nvPr/>
        </p:nvPicPr>
        <p:blipFill>
          <a:blip r:embed="rId5">
            <a:alphaModFix/>
          </a:blip>
          <a:stretch>
            <a:fillRect/>
          </a:stretch>
        </p:blipFill>
        <p:spPr>
          <a:xfrm>
            <a:off x="-79726" y="2209700"/>
            <a:ext cx="1015750" cy="2814675"/>
          </a:xfrm>
          <a:prstGeom prst="rect">
            <a:avLst/>
          </a:prstGeom>
          <a:noFill/>
          <a:ln>
            <a:noFill/>
          </a:ln>
        </p:spPr>
      </p:pic>
      <p:pic>
        <p:nvPicPr>
          <p:cNvPr id="155" name="Google Shape;155;p18"/>
          <p:cNvPicPr preferRelativeResize="0"/>
          <p:nvPr/>
        </p:nvPicPr>
        <p:blipFill>
          <a:blip r:embed="rId6">
            <a:alphaModFix/>
          </a:blip>
          <a:stretch>
            <a:fillRect/>
          </a:stretch>
        </p:blipFill>
        <p:spPr>
          <a:xfrm flipH="1">
            <a:off x="-79722" y="-66775"/>
            <a:ext cx="1882526" cy="2855475"/>
          </a:xfrm>
          <a:prstGeom prst="rect">
            <a:avLst/>
          </a:prstGeom>
          <a:noFill/>
          <a:ln>
            <a:noFill/>
          </a:ln>
        </p:spPr>
      </p:pic>
      <p:pic>
        <p:nvPicPr>
          <p:cNvPr id="156" name="Google Shape;156;p18"/>
          <p:cNvPicPr preferRelativeResize="0"/>
          <p:nvPr/>
        </p:nvPicPr>
        <p:blipFill>
          <a:blip r:embed="rId7">
            <a:alphaModFix/>
          </a:blip>
          <a:stretch>
            <a:fillRect/>
          </a:stretch>
        </p:blipFill>
        <p:spPr>
          <a:xfrm rot="5400000" flipH="1">
            <a:off x="-667901" y="2514549"/>
            <a:ext cx="2174399" cy="1008200"/>
          </a:xfrm>
          <a:prstGeom prst="rect">
            <a:avLst/>
          </a:prstGeom>
          <a:noFill/>
          <a:ln>
            <a:noFill/>
          </a:ln>
        </p:spPr>
      </p:pic>
      <p:pic>
        <p:nvPicPr>
          <p:cNvPr id="157" name="Google Shape;157;p18"/>
          <p:cNvPicPr preferRelativeResize="0"/>
          <p:nvPr/>
        </p:nvPicPr>
        <p:blipFill>
          <a:blip r:embed="rId8">
            <a:alphaModFix/>
          </a:blip>
          <a:stretch>
            <a:fillRect/>
          </a:stretch>
        </p:blipFill>
        <p:spPr>
          <a:xfrm>
            <a:off x="1424268" y="3892701"/>
            <a:ext cx="462117" cy="835899"/>
          </a:xfrm>
          <a:prstGeom prst="rect">
            <a:avLst/>
          </a:prstGeom>
          <a:noFill/>
          <a:ln>
            <a:noFill/>
          </a:ln>
        </p:spPr>
      </p:pic>
      <p:pic>
        <p:nvPicPr>
          <p:cNvPr id="158" name="Google Shape;158;p18"/>
          <p:cNvPicPr preferRelativeResize="0"/>
          <p:nvPr/>
        </p:nvPicPr>
        <p:blipFill>
          <a:blip r:embed="rId9">
            <a:alphaModFix/>
          </a:blip>
          <a:stretch>
            <a:fillRect/>
          </a:stretch>
        </p:blipFill>
        <p:spPr>
          <a:xfrm>
            <a:off x="7964474" y="312975"/>
            <a:ext cx="1371325" cy="178410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5129788" y="865575"/>
            <a:ext cx="30420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19"/>
          <p:cNvSpPr txBox="1">
            <a:spLocks noGrp="1"/>
          </p:cNvSpPr>
          <p:nvPr>
            <p:ph type="subTitle" idx="1"/>
          </p:nvPr>
        </p:nvSpPr>
        <p:spPr>
          <a:xfrm>
            <a:off x="5129788" y="3161625"/>
            <a:ext cx="3042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19"/>
          <p:cNvSpPr>
            <a:spLocks noGrp="1"/>
          </p:cNvSpPr>
          <p:nvPr>
            <p:ph type="pic" idx="2"/>
          </p:nvPr>
        </p:nvSpPr>
        <p:spPr>
          <a:xfrm>
            <a:off x="972213" y="874200"/>
            <a:ext cx="3452700" cy="3395100"/>
          </a:xfrm>
          <a:prstGeom prst="ellipse">
            <a:avLst/>
          </a:prstGeom>
          <a:noFill/>
          <a:ln>
            <a:noFill/>
          </a:ln>
        </p:spPr>
      </p:sp>
      <p:pic>
        <p:nvPicPr>
          <p:cNvPr id="163" name="Google Shape;163;p19"/>
          <p:cNvPicPr preferRelativeResize="0"/>
          <p:nvPr/>
        </p:nvPicPr>
        <p:blipFill>
          <a:blip r:embed="rId2">
            <a:alphaModFix/>
          </a:blip>
          <a:stretch>
            <a:fillRect/>
          </a:stretch>
        </p:blipFill>
        <p:spPr>
          <a:xfrm rot="10800000">
            <a:off x="2179470" y="-87351"/>
            <a:ext cx="2623923" cy="684150"/>
          </a:xfrm>
          <a:prstGeom prst="rect">
            <a:avLst/>
          </a:prstGeom>
          <a:noFill/>
          <a:ln>
            <a:noFill/>
          </a:ln>
        </p:spPr>
      </p:pic>
      <p:pic>
        <p:nvPicPr>
          <p:cNvPr id="164" name="Google Shape;164;p19"/>
          <p:cNvPicPr preferRelativeResize="0"/>
          <p:nvPr/>
        </p:nvPicPr>
        <p:blipFill>
          <a:blip r:embed="rId3">
            <a:alphaModFix/>
          </a:blip>
          <a:stretch>
            <a:fillRect/>
          </a:stretch>
        </p:blipFill>
        <p:spPr>
          <a:xfrm rot="10800000" flipH="1">
            <a:off x="0" y="1"/>
            <a:ext cx="797050" cy="2208599"/>
          </a:xfrm>
          <a:prstGeom prst="rect">
            <a:avLst/>
          </a:prstGeom>
          <a:noFill/>
          <a:ln>
            <a:noFill/>
          </a:ln>
        </p:spPr>
      </p:pic>
      <p:pic>
        <p:nvPicPr>
          <p:cNvPr id="165" name="Google Shape;165;p19"/>
          <p:cNvPicPr preferRelativeResize="0"/>
          <p:nvPr/>
        </p:nvPicPr>
        <p:blipFill>
          <a:blip r:embed="rId4">
            <a:alphaModFix/>
          </a:blip>
          <a:stretch>
            <a:fillRect/>
          </a:stretch>
        </p:blipFill>
        <p:spPr>
          <a:xfrm>
            <a:off x="8394647" y="0"/>
            <a:ext cx="749355" cy="2154600"/>
          </a:xfrm>
          <a:prstGeom prst="rect">
            <a:avLst/>
          </a:prstGeom>
          <a:noFill/>
          <a:ln>
            <a:noFill/>
          </a:ln>
        </p:spPr>
      </p:pic>
      <p:pic>
        <p:nvPicPr>
          <p:cNvPr id="166" name="Google Shape;166;p19"/>
          <p:cNvPicPr preferRelativeResize="0"/>
          <p:nvPr/>
        </p:nvPicPr>
        <p:blipFill>
          <a:blip r:embed="rId5">
            <a:alphaModFix/>
          </a:blip>
          <a:stretch>
            <a:fillRect/>
          </a:stretch>
        </p:blipFill>
        <p:spPr>
          <a:xfrm rot="10800000">
            <a:off x="1" y="2857875"/>
            <a:ext cx="1555150" cy="2358900"/>
          </a:xfrm>
          <a:prstGeom prst="rect">
            <a:avLst/>
          </a:prstGeom>
          <a:noFill/>
          <a:ln>
            <a:noFill/>
          </a:ln>
        </p:spPr>
      </p:pic>
      <p:pic>
        <p:nvPicPr>
          <p:cNvPr id="167" name="Google Shape;167;p19"/>
          <p:cNvPicPr preferRelativeResize="0"/>
          <p:nvPr/>
        </p:nvPicPr>
        <p:blipFill>
          <a:blip r:embed="rId6">
            <a:alphaModFix/>
          </a:blip>
          <a:stretch>
            <a:fillRect/>
          </a:stretch>
        </p:blipFill>
        <p:spPr>
          <a:xfrm rot="10800000">
            <a:off x="5667450" y="4645800"/>
            <a:ext cx="2424174" cy="5709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713225" y="1453500"/>
            <a:ext cx="30723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0"/>
          <p:cNvSpPr txBox="1">
            <a:spLocks noGrp="1"/>
          </p:cNvSpPr>
          <p:nvPr>
            <p:ph type="subTitle" idx="1"/>
          </p:nvPr>
        </p:nvSpPr>
        <p:spPr>
          <a:xfrm>
            <a:off x="713225" y="2516700"/>
            <a:ext cx="3072300" cy="117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71" name="Google Shape;171;p20"/>
          <p:cNvPicPr preferRelativeResize="0"/>
          <p:nvPr/>
        </p:nvPicPr>
        <p:blipFill>
          <a:blip r:embed="rId2">
            <a:alphaModFix/>
          </a:blip>
          <a:stretch>
            <a:fillRect/>
          </a:stretch>
        </p:blipFill>
        <p:spPr>
          <a:xfrm>
            <a:off x="7894400" y="3690000"/>
            <a:ext cx="1342700" cy="1553000"/>
          </a:xfrm>
          <a:prstGeom prst="rect">
            <a:avLst/>
          </a:prstGeom>
          <a:noFill/>
          <a:ln>
            <a:noFill/>
          </a:ln>
        </p:spPr>
      </p:pic>
      <p:pic>
        <p:nvPicPr>
          <p:cNvPr id="172" name="Google Shape;172;p20"/>
          <p:cNvPicPr preferRelativeResize="0"/>
          <p:nvPr/>
        </p:nvPicPr>
        <p:blipFill>
          <a:blip r:embed="rId3">
            <a:alphaModFix/>
          </a:blip>
          <a:stretch>
            <a:fillRect/>
          </a:stretch>
        </p:blipFill>
        <p:spPr>
          <a:xfrm>
            <a:off x="-76200" y="4436549"/>
            <a:ext cx="2033125" cy="806451"/>
          </a:xfrm>
          <a:prstGeom prst="rect">
            <a:avLst/>
          </a:prstGeom>
          <a:noFill/>
          <a:ln>
            <a:noFill/>
          </a:ln>
        </p:spPr>
      </p:pic>
      <p:pic>
        <p:nvPicPr>
          <p:cNvPr id="173" name="Google Shape;173;p20"/>
          <p:cNvPicPr preferRelativeResize="0"/>
          <p:nvPr/>
        </p:nvPicPr>
        <p:blipFill>
          <a:blip r:embed="rId4">
            <a:alphaModFix/>
          </a:blip>
          <a:stretch>
            <a:fillRect/>
          </a:stretch>
        </p:blipFill>
        <p:spPr>
          <a:xfrm>
            <a:off x="7776500" y="-49800"/>
            <a:ext cx="1394051" cy="2114551"/>
          </a:xfrm>
          <a:prstGeom prst="rect">
            <a:avLst/>
          </a:prstGeom>
          <a:noFill/>
          <a:ln>
            <a:noFill/>
          </a:ln>
        </p:spPr>
      </p:pic>
      <p:pic>
        <p:nvPicPr>
          <p:cNvPr id="174" name="Google Shape;174;p20"/>
          <p:cNvPicPr preferRelativeResize="0"/>
          <p:nvPr/>
        </p:nvPicPr>
        <p:blipFill>
          <a:blip r:embed="rId5">
            <a:alphaModFix/>
          </a:blip>
          <a:stretch>
            <a:fillRect/>
          </a:stretch>
        </p:blipFill>
        <p:spPr>
          <a:xfrm>
            <a:off x="5044525" y="-78974"/>
            <a:ext cx="3085200" cy="7266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720975" y="2545850"/>
            <a:ext cx="4086300" cy="1071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3720975" y="1039350"/>
            <a:ext cx="2199600" cy="1243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a:spLocks noGrp="1"/>
          </p:cNvSpPr>
          <p:nvPr>
            <p:ph type="subTitle" idx="1"/>
          </p:nvPr>
        </p:nvSpPr>
        <p:spPr>
          <a:xfrm>
            <a:off x="3720975" y="3768150"/>
            <a:ext cx="4086300" cy="33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7" name="Google Shape;27;p3"/>
          <p:cNvPicPr preferRelativeResize="0"/>
          <p:nvPr/>
        </p:nvPicPr>
        <p:blipFill>
          <a:blip r:embed="rId2">
            <a:alphaModFix/>
          </a:blip>
          <a:stretch>
            <a:fillRect/>
          </a:stretch>
        </p:blipFill>
        <p:spPr>
          <a:xfrm>
            <a:off x="6608800" y="4550165"/>
            <a:ext cx="2454252" cy="639919"/>
          </a:xfrm>
          <a:prstGeom prst="rect">
            <a:avLst/>
          </a:prstGeom>
          <a:noFill/>
          <a:ln>
            <a:noFill/>
          </a:ln>
        </p:spPr>
      </p:pic>
      <p:pic>
        <p:nvPicPr>
          <p:cNvPr id="28" name="Google Shape;28;p3"/>
          <p:cNvPicPr preferRelativeResize="0"/>
          <p:nvPr/>
        </p:nvPicPr>
        <p:blipFill>
          <a:blip r:embed="rId3">
            <a:alphaModFix/>
          </a:blip>
          <a:stretch>
            <a:fillRect/>
          </a:stretch>
        </p:blipFill>
        <p:spPr>
          <a:xfrm>
            <a:off x="8527130" y="1820475"/>
            <a:ext cx="677400" cy="1947676"/>
          </a:xfrm>
          <a:prstGeom prst="rect">
            <a:avLst/>
          </a:prstGeom>
          <a:noFill/>
          <a:ln>
            <a:noFill/>
          </a:ln>
        </p:spPr>
      </p:pic>
      <p:pic>
        <p:nvPicPr>
          <p:cNvPr id="29" name="Google Shape;29;p3"/>
          <p:cNvPicPr preferRelativeResize="0"/>
          <p:nvPr/>
        </p:nvPicPr>
        <p:blipFill>
          <a:blip r:embed="rId4">
            <a:alphaModFix/>
          </a:blip>
          <a:stretch>
            <a:fillRect/>
          </a:stretch>
        </p:blipFill>
        <p:spPr>
          <a:xfrm rot="-5400000">
            <a:off x="-1145751" y="1938424"/>
            <a:ext cx="2879127" cy="678125"/>
          </a:xfrm>
          <a:prstGeom prst="rect">
            <a:avLst/>
          </a:prstGeom>
          <a:noFill/>
          <a:ln>
            <a:noFill/>
          </a:ln>
        </p:spPr>
      </p:pic>
      <p:pic>
        <p:nvPicPr>
          <p:cNvPr id="30" name="Google Shape;30;p3"/>
          <p:cNvPicPr preferRelativeResize="0"/>
          <p:nvPr/>
        </p:nvPicPr>
        <p:blipFill>
          <a:blip r:embed="rId5">
            <a:alphaModFix/>
          </a:blip>
          <a:stretch>
            <a:fillRect/>
          </a:stretch>
        </p:blipFill>
        <p:spPr>
          <a:xfrm>
            <a:off x="-45249" y="-85325"/>
            <a:ext cx="1704750" cy="1451776"/>
          </a:xfrm>
          <a:prstGeom prst="rect">
            <a:avLst/>
          </a:prstGeom>
          <a:noFill/>
          <a:ln>
            <a:noFill/>
          </a:ln>
        </p:spPr>
      </p:pic>
      <p:pic>
        <p:nvPicPr>
          <p:cNvPr id="31" name="Google Shape;31;p3"/>
          <p:cNvPicPr preferRelativeResize="0"/>
          <p:nvPr/>
        </p:nvPicPr>
        <p:blipFill>
          <a:blip r:embed="rId6">
            <a:alphaModFix/>
          </a:blip>
          <a:stretch>
            <a:fillRect/>
          </a:stretch>
        </p:blipFill>
        <p:spPr>
          <a:xfrm rot="10800000" flipH="1">
            <a:off x="1238700" y="4641719"/>
            <a:ext cx="2454250" cy="548361"/>
          </a:xfrm>
          <a:prstGeom prst="rect">
            <a:avLst/>
          </a:prstGeom>
          <a:noFill/>
          <a:ln>
            <a:noFill/>
          </a:ln>
        </p:spPr>
      </p:pic>
      <p:pic>
        <p:nvPicPr>
          <p:cNvPr id="32" name="Google Shape;32;p3"/>
          <p:cNvPicPr preferRelativeResize="0"/>
          <p:nvPr/>
        </p:nvPicPr>
        <p:blipFill>
          <a:blip r:embed="rId7">
            <a:alphaModFix/>
          </a:blip>
          <a:stretch>
            <a:fillRect/>
          </a:stretch>
        </p:blipFill>
        <p:spPr>
          <a:xfrm rot="10800000" flipH="1">
            <a:off x="7807282" y="-244522"/>
            <a:ext cx="1391826" cy="1568051"/>
          </a:xfrm>
          <a:prstGeom prst="rect">
            <a:avLst/>
          </a:prstGeom>
          <a:noFill/>
          <a:ln>
            <a:noFill/>
          </a:ln>
        </p:spPr>
      </p:pic>
      <p:pic>
        <p:nvPicPr>
          <p:cNvPr id="33" name="Google Shape;33;p3"/>
          <p:cNvPicPr preferRelativeResize="0"/>
          <p:nvPr/>
        </p:nvPicPr>
        <p:blipFill>
          <a:blip r:embed="rId8">
            <a:alphaModFix/>
          </a:blip>
          <a:stretch>
            <a:fillRect/>
          </a:stretch>
        </p:blipFill>
        <p:spPr>
          <a:xfrm>
            <a:off x="787515" y="4052919"/>
            <a:ext cx="1570748" cy="99175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4837200" y="1742275"/>
            <a:ext cx="3593400" cy="733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 name="Google Shape;177;p21"/>
          <p:cNvSpPr txBox="1">
            <a:spLocks noGrp="1"/>
          </p:cNvSpPr>
          <p:nvPr>
            <p:ph type="subTitle" idx="1"/>
          </p:nvPr>
        </p:nvSpPr>
        <p:spPr>
          <a:xfrm>
            <a:off x="4837375" y="2475711"/>
            <a:ext cx="3593400" cy="925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78" name="Google Shape;178;p21"/>
          <p:cNvPicPr preferRelativeResize="0"/>
          <p:nvPr/>
        </p:nvPicPr>
        <p:blipFill>
          <a:blip r:embed="rId2">
            <a:alphaModFix/>
          </a:blip>
          <a:stretch>
            <a:fillRect/>
          </a:stretch>
        </p:blipFill>
        <p:spPr>
          <a:xfrm>
            <a:off x="4592101" y="6"/>
            <a:ext cx="2793949" cy="658089"/>
          </a:xfrm>
          <a:prstGeom prst="rect">
            <a:avLst/>
          </a:prstGeom>
          <a:noFill/>
          <a:ln>
            <a:noFill/>
          </a:ln>
        </p:spPr>
      </p:pic>
      <p:pic>
        <p:nvPicPr>
          <p:cNvPr id="179" name="Google Shape;179;p21"/>
          <p:cNvPicPr preferRelativeResize="0"/>
          <p:nvPr/>
        </p:nvPicPr>
        <p:blipFill>
          <a:blip r:embed="rId3">
            <a:alphaModFix/>
          </a:blip>
          <a:stretch>
            <a:fillRect/>
          </a:stretch>
        </p:blipFill>
        <p:spPr>
          <a:xfrm>
            <a:off x="-146567" y="-99249"/>
            <a:ext cx="1845434" cy="1571599"/>
          </a:xfrm>
          <a:prstGeom prst="rect">
            <a:avLst/>
          </a:prstGeom>
          <a:noFill/>
          <a:ln>
            <a:noFill/>
          </a:ln>
        </p:spPr>
      </p:pic>
      <p:pic>
        <p:nvPicPr>
          <p:cNvPr id="180" name="Google Shape;180;p21"/>
          <p:cNvPicPr preferRelativeResize="0"/>
          <p:nvPr/>
        </p:nvPicPr>
        <p:blipFill>
          <a:blip r:embed="rId4">
            <a:alphaModFix/>
          </a:blip>
          <a:stretch>
            <a:fillRect/>
          </a:stretch>
        </p:blipFill>
        <p:spPr>
          <a:xfrm>
            <a:off x="7895737" y="3702601"/>
            <a:ext cx="1358776" cy="1571600"/>
          </a:xfrm>
          <a:prstGeom prst="rect">
            <a:avLst/>
          </a:prstGeom>
          <a:noFill/>
          <a:ln>
            <a:noFill/>
          </a:ln>
        </p:spPr>
      </p:pic>
      <p:pic>
        <p:nvPicPr>
          <p:cNvPr id="181" name="Google Shape;181;p21"/>
          <p:cNvPicPr preferRelativeResize="0"/>
          <p:nvPr/>
        </p:nvPicPr>
        <p:blipFill>
          <a:blip r:embed="rId5">
            <a:alphaModFix/>
          </a:blip>
          <a:stretch>
            <a:fillRect/>
          </a:stretch>
        </p:blipFill>
        <p:spPr>
          <a:xfrm>
            <a:off x="5808426" y="4524649"/>
            <a:ext cx="2793948" cy="728501"/>
          </a:xfrm>
          <a:prstGeom prst="rect">
            <a:avLst/>
          </a:prstGeom>
          <a:noFill/>
          <a:ln>
            <a:noFill/>
          </a:ln>
        </p:spPr>
      </p:pic>
      <p:pic>
        <p:nvPicPr>
          <p:cNvPr id="182" name="Google Shape;182;p21"/>
          <p:cNvPicPr preferRelativeResize="0"/>
          <p:nvPr/>
        </p:nvPicPr>
        <p:blipFill>
          <a:blip r:embed="rId6">
            <a:alphaModFix/>
          </a:blip>
          <a:stretch>
            <a:fillRect/>
          </a:stretch>
        </p:blipFill>
        <p:spPr>
          <a:xfrm>
            <a:off x="-360900" y="4524647"/>
            <a:ext cx="1991058" cy="7897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22"/>
          <p:cNvSpPr txBox="1">
            <a:spLocks noGrp="1"/>
          </p:cNvSpPr>
          <p:nvPr>
            <p:ph type="subTitle" idx="1"/>
          </p:nvPr>
        </p:nvSpPr>
        <p:spPr>
          <a:xfrm>
            <a:off x="4849276" y="1767500"/>
            <a:ext cx="3469500" cy="18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2"/>
          <p:cNvSpPr txBox="1">
            <a:spLocks noGrp="1"/>
          </p:cNvSpPr>
          <p:nvPr>
            <p:ph type="subTitle" idx="2"/>
          </p:nvPr>
        </p:nvSpPr>
        <p:spPr>
          <a:xfrm>
            <a:off x="825350" y="1767500"/>
            <a:ext cx="3469500" cy="18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7" name="Google Shape;187;p22"/>
          <p:cNvPicPr preferRelativeResize="0"/>
          <p:nvPr/>
        </p:nvPicPr>
        <p:blipFill>
          <a:blip r:embed="rId2">
            <a:alphaModFix/>
          </a:blip>
          <a:stretch>
            <a:fillRect/>
          </a:stretch>
        </p:blipFill>
        <p:spPr>
          <a:xfrm flipH="1">
            <a:off x="7100924" y="4446050"/>
            <a:ext cx="2102776" cy="834075"/>
          </a:xfrm>
          <a:prstGeom prst="rect">
            <a:avLst/>
          </a:prstGeom>
          <a:noFill/>
          <a:ln>
            <a:noFill/>
          </a:ln>
        </p:spPr>
      </p:pic>
      <p:pic>
        <p:nvPicPr>
          <p:cNvPr id="188" name="Google Shape;188;p22"/>
          <p:cNvPicPr preferRelativeResize="0"/>
          <p:nvPr/>
        </p:nvPicPr>
        <p:blipFill>
          <a:blip r:embed="rId3">
            <a:alphaModFix/>
          </a:blip>
          <a:stretch>
            <a:fillRect/>
          </a:stretch>
        </p:blipFill>
        <p:spPr>
          <a:xfrm rot="10800000" flipH="1">
            <a:off x="-127425" y="4527044"/>
            <a:ext cx="3830449" cy="902212"/>
          </a:xfrm>
          <a:prstGeom prst="rect">
            <a:avLst/>
          </a:prstGeom>
          <a:noFill/>
          <a:ln>
            <a:noFill/>
          </a:ln>
        </p:spPr>
      </p:pic>
      <p:pic>
        <p:nvPicPr>
          <p:cNvPr id="189" name="Google Shape;189;p22"/>
          <p:cNvPicPr preferRelativeResize="0"/>
          <p:nvPr/>
        </p:nvPicPr>
        <p:blipFill>
          <a:blip r:embed="rId4">
            <a:alphaModFix/>
          </a:blip>
          <a:stretch>
            <a:fillRect/>
          </a:stretch>
        </p:blipFill>
        <p:spPr>
          <a:xfrm>
            <a:off x="-228698" y="2036500"/>
            <a:ext cx="777546" cy="2154601"/>
          </a:xfrm>
          <a:prstGeom prst="rect">
            <a:avLst/>
          </a:prstGeom>
          <a:noFill/>
          <a:ln>
            <a:noFill/>
          </a:ln>
        </p:spPr>
      </p:pic>
      <p:pic>
        <p:nvPicPr>
          <p:cNvPr id="190" name="Google Shape;190;p22"/>
          <p:cNvPicPr preferRelativeResize="0"/>
          <p:nvPr/>
        </p:nvPicPr>
        <p:blipFill>
          <a:blip r:embed="rId5">
            <a:alphaModFix/>
          </a:blip>
          <a:stretch>
            <a:fillRect/>
          </a:stretch>
        </p:blipFill>
        <p:spPr>
          <a:xfrm rot="10800000">
            <a:off x="4591000" y="4339025"/>
            <a:ext cx="1240900" cy="948750"/>
          </a:xfrm>
          <a:prstGeom prst="rect">
            <a:avLst/>
          </a:prstGeom>
          <a:noFill/>
          <a:ln>
            <a:noFill/>
          </a:ln>
        </p:spPr>
      </p:pic>
      <p:pic>
        <p:nvPicPr>
          <p:cNvPr id="191" name="Google Shape;191;p22"/>
          <p:cNvPicPr preferRelativeResize="0"/>
          <p:nvPr/>
        </p:nvPicPr>
        <p:blipFill>
          <a:blip r:embed="rId6">
            <a:alphaModFix/>
          </a:blip>
          <a:stretch>
            <a:fillRect/>
          </a:stretch>
        </p:blipFill>
        <p:spPr>
          <a:xfrm>
            <a:off x="8499892" y="3351725"/>
            <a:ext cx="313068" cy="1486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23"/>
          <p:cNvSpPr txBox="1">
            <a:spLocks noGrp="1"/>
          </p:cNvSpPr>
          <p:nvPr>
            <p:ph type="subTitle" idx="1"/>
          </p:nvPr>
        </p:nvSpPr>
        <p:spPr>
          <a:xfrm>
            <a:off x="1601500" y="2067200"/>
            <a:ext cx="21753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3"/>
          <p:cNvSpPr txBox="1">
            <a:spLocks noGrp="1"/>
          </p:cNvSpPr>
          <p:nvPr>
            <p:ph type="subTitle" idx="2"/>
          </p:nvPr>
        </p:nvSpPr>
        <p:spPr>
          <a:xfrm>
            <a:off x="3484347" y="3690800"/>
            <a:ext cx="21753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3"/>
          <p:cNvSpPr txBox="1">
            <a:spLocks noGrp="1"/>
          </p:cNvSpPr>
          <p:nvPr>
            <p:ph type="subTitle" idx="3"/>
          </p:nvPr>
        </p:nvSpPr>
        <p:spPr>
          <a:xfrm>
            <a:off x="5367200" y="2067200"/>
            <a:ext cx="21753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3"/>
          <p:cNvSpPr txBox="1">
            <a:spLocks noGrp="1"/>
          </p:cNvSpPr>
          <p:nvPr>
            <p:ph type="subTitle" idx="4"/>
          </p:nvPr>
        </p:nvSpPr>
        <p:spPr>
          <a:xfrm>
            <a:off x="1601500" y="1569499"/>
            <a:ext cx="2175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3"/>
          <p:cNvSpPr txBox="1">
            <a:spLocks noGrp="1"/>
          </p:cNvSpPr>
          <p:nvPr>
            <p:ph type="subTitle" idx="5"/>
          </p:nvPr>
        </p:nvSpPr>
        <p:spPr>
          <a:xfrm>
            <a:off x="3484350" y="3193099"/>
            <a:ext cx="2175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 name="Google Shape;199;p23"/>
          <p:cNvSpPr txBox="1">
            <a:spLocks noGrp="1"/>
          </p:cNvSpPr>
          <p:nvPr>
            <p:ph type="subTitle" idx="6"/>
          </p:nvPr>
        </p:nvSpPr>
        <p:spPr>
          <a:xfrm>
            <a:off x="5367200" y="1569499"/>
            <a:ext cx="2175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00" name="Google Shape;200;p23"/>
          <p:cNvPicPr preferRelativeResize="0"/>
          <p:nvPr/>
        </p:nvPicPr>
        <p:blipFill>
          <a:blip r:embed="rId2">
            <a:alphaModFix/>
          </a:blip>
          <a:stretch>
            <a:fillRect/>
          </a:stretch>
        </p:blipFill>
        <p:spPr>
          <a:xfrm rot="10800000" flipH="1">
            <a:off x="7768247" y="2680474"/>
            <a:ext cx="1809649" cy="2744926"/>
          </a:xfrm>
          <a:prstGeom prst="rect">
            <a:avLst/>
          </a:prstGeom>
          <a:noFill/>
          <a:ln>
            <a:noFill/>
          </a:ln>
        </p:spPr>
      </p:pic>
      <p:pic>
        <p:nvPicPr>
          <p:cNvPr id="201" name="Google Shape;201;p23"/>
          <p:cNvPicPr preferRelativeResize="0"/>
          <p:nvPr/>
        </p:nvPicPr>
        <p:blipFill>
          <a:blip r:embed="rId3">
            <a:alphaModFix/>
          </a:blip>
          <a:stretch>
            <a:fillRect/>
          </a:stretch>
        </p:blipFill>
        <p:spPr>
          <a:xfrm>
            <a:off x="-179825" y="4444063"/>
            <a:ext cx="1995799" cy="791637"/>
          </a:xfrm>
          <a:prstGeom prst="rect">
            <a:avLst/>
          </a:prstGeom>
          <a:noFill/>
          <a:ln>
            <a:noFill/>
          </a:ln>
        </p:spPr>
      </p:pic>
      <p:pic>
        <p:nvPicPr>
          <p:cNvPr id="202" name="Google Shape;202;p23"/>
          <p:cNvPicPr preferRelativeResize="0"/>
          <p:nvPr/>
        </p:nvPicPr>
        <p:blipFill>
          <a:blip r:embed="rId4">
            <a:alphaModFix/>
          </a:blip>
          <a:stretch>
            <a:fillRect/>
          </a:stretch>
        </p:blipFill>
        <p:spPr>
          <a:xfrm rot="-5400000">
            <a:off x="-1172284" y="3359286"/>
            <a:ext cx="2775770" cy="6201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24"/>
          <p:cNvSpPr txBox="1">
            <a:spLocks noGrp="1"/>
          </p:cNvSpPr>
          <p:nvPr>
            <p:ph type="subTitle" idx="1"/>
          </p:nvPr>
        </p:nvSpPr>
        <p:spPr>
          <a:xfrm>
            <a:off x="713225" y="3020300"/>
            <a:ext cx="1929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4"/>
          <p:cNvSpPr txBox="1">
            <a:spLocks noGrp="1"/>
          </p:cNvSpPr>
          <p:nvPr>
            <p:ph type="subTitle" idx="2"/>
          </p:nvPr>
        </p:nvSpPr>
        <p:spPr>
          <a:xfrm>
            <a:off x="4571989" y="3020300"/>
            <a:ext cx="1929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4"/>
          <p:cNvSpPr txBox="1">
            <a:spLocks noGrp="1"/>
          </p:cNvSpPr>
          <p:nvPr>
            <p:ph type="subTitle" idx="3"/>
          </p:nvPr>
        </p:nvSpPr>
        <p:spPr>
          <a:xfrm>
            <a:off x="2642617" y="3020200"/>
            <a:ext cx="1929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4"/>
          <p:cNvSpPr txBox="1">
            <a:spLocks noGrp="1"/>
          </p:cNvSpPr>
          <p:nvPr>
            <p:ph type="subTitle" idx="4"/>
          </p:nvPr>
        </p:nvSpPr>
        <p:spPr>
          <a:xfrm>
            <a:off x="6501382" y="3020200"/>
            <a:ext cx="1929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4"/>
          <p:cNvSpPr txBox="1">
            <a:spLocks noGrp="1"/>
          </p:cNvSpPr>
          <p:nvPr>
            <p:ph type="subTitle" idx="5"/>
          </p:nvPr>
        </p:nvSpPr>
        <p:spPr>
          <a:xfrm>
            <a:off x="713225" y="2640925"/>
            <a:ext cx="1929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24"/>
          <p:cNvSpPr txBox="1">
            <a:spLocks noGrp="1"/>
          </p:cNvSpPr>
          <p:nvPr>
            <p:ph type="subTitle" idx="6"/>
          </p:nvPr>
        </p:nvSpPr>
        <p:spPr>
          <a:xfrm>
            <a:off x="2642617" y="2640925"/>
            <a:ext cx="1929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1" name="Google Shape;211;p24"/>
          <p:cNvSpPr txBox="1">
            <a:spLocks noGrp="1"/>
          </p:cNvSpPr>
          <p:nvPr>
            <p:ph type="subTitle" idx="7"/>
          </p:nvPr>
        </p:nvSpPr>
        <p:spPr>
          <a:xfrm>
            <a:off x="4571986" y="2640925"/>
            <a:ext cx="1929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24"/>
          <p:cNvSpPr txBox="1">
            <a:spLocks noGrp="1"/>
          </p:cNvSpPr>
          <p:nvPr>
            <p:ph type="subTitle" idx="8"/>
          </p:nvPr>
        </p:nvSpPr>
        <p:spPr>
          <a:xfrm>
            <a:off x="6501378" y="2640925"/>
            <a:ext cx="1929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13" name="Google Shape;213;p24"/>
          <p:cNvPicPr preferRelativeResize="0"/>
          <p:nvPr/>
        </p:nvPicPr>
        <p:blipFill>
          <a:blip r:embed="rId2">
            <a:alphaModFix/>
          </a:blip>
          <a:stretch>
            <a:fillRect/>
          </a:stretch>
        </p:blipFill>
        <p:spPr>
          <a:xfrm>
            <a:off x="8604500" y="2805000"/>
            <a:ext cx="615775" cy="2154600"/>
          </a:xfrm>
          <a:prstGeom prst="rect">
            <a:avLst/>
          </a:prstGeom>
          <a:noFill/>
          <a:ln>
            <a:noFill/>
          </a:ln>
        </p:spPr>
      </p:pic>
      <p:pic>
        <p:nvPicPr>
          <p:cNvPr id="214" name="Google Shape;214;p24"/>
          <p:cNvPicPr preferRelativeResize="0"/>
          <p:nvPr/>
        </p:nvPicPr>
        <p:blipFill>
          <a:blip r:embed="rId3">
            <a:alphaModFix/>
          </a:blip>
          <a:stretch>
            <a:fillRect/>
          </a:stretch>
        </p:blipFill>
        <p:spPr>
          <a:xfrm>
            <a:off x="30900" y="4363673"/>
            <a:ext cx="2663225" cy="1056375"/>
          </a:xfrm>
          <a:prstGeom prst="rect">
            <a:avLst/>
          </a:prstGeom>
          <a:noFill/>
          <a:ln>
            <a:noFill/>
          </a:ln>
        </p:spPr>
      </p:pic>
      <p:pic>
        <p:nvPicPr>
          <p:cNvPr id="215" name="Google Shape;215;p24"/>
          <p:cNvPicPr preferRelativeResize="0"/>
          <p:nvPr/>
        </p:nvPicPr>
        <p:blipFill>
          <a:blip r:embed="rId4">
            <a:alphaModFix/>
          </a:blip>
          <a:stretch>
            <a:fillRect/>
          </a:stretch>
        </p:blipFill>
        <p:spPr>
          <a:xfrm rot="10800000" flipH="1">
            <a:off x="3776825" y="4412419"/>
            <a:ext cx="3830449" cy="90221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ive columns">
  <p:cSld name="CUSTOM_7_1">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25"/>
          <p:cNvSpPr txBox="1">
            <a:spLocks noGrp="1"/>
          </p:cNvSpPr>
          <p:nvPr>
            <p:ph type="subTitle" idx="1"/>
          </p:nvPr>
        </p:nvSpPr>
        <p:spPr>
          <a:xfrm>
            <a:off x="1104550" y="2270576"/>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5"/>
          <p:cNvSpPr txBox="1">
            <a:spLocks noGrp="1"/>
          </p:cNvSpPr>
          <p:nvPr>
            <p:ph type="subTitle" idx="2"/>
          </p:nvPr>
        </p:nvSpPr>
        <p:spPr>
          <a:xfrm>
            <a:off x="3501738" y="227057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5"/>
          <p:cNvSpPr txBox="1">
            <a:spLocks noGrp="1"/>
          </p:cNvSpPr>
          <p:nvPr>
            <p:ph type="subTitle" idx="3"/>
          </p:nvPr>
        </p:nvSpPr>
        <p:spPr>
          <a:xfrm>
            <a:off x="2313350" y="3968600"/>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5"/>
          <p:cNvSpPr txBox="1">
            <a:spLocks noGrp="1"/>
          </p:cNvSpPr>
          <p:nvPr>
            <p:ph type="subTitle" idx="4"/>
          </p:nvPr>
        </p:nvSpPr>
        <p:spPr>
          <a:xfrm>
            <a:off x="4708450" y="3968600"/>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5"/>
          <p:cNvSpPr txBox="1">
            <a:spLocks noGrp="1"/>
          </p:cNvSpPr>
          <p:nvPr>
            <p:ph type="subTitle" idx="5"/>
          </p:nvPr>
        </p:nvSpPr>
        <p:spPr>
          <a:xfrm>
            <a:off x="5917250" y="227057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5"/>
          <p:cNvSpPr txBox="1">
            <a:spLocks noGrp="1"/>
          </p:cNvSpPr>
          <p:nvPr>
            <p:ph type="subTitle" idx="6"/>
          </p:nvPr>
        </p:nvSpPr>
        <p:spPr>
          <a:xfrm>
            <a:off x="1108673" y="191162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5"/>
          <p:cNvSpPr txBox="1">
            <a:spLocks noGrp="1"/>
          </p:cNvSpPr>
          <p:nvPr>
            <p:ph type="subTitle" idx="7"/>
          </p:nvPr>
        </p:nvSpPr>
        <p:spPr>
          <a:xfrm>
            <a:off x="3505905" y="191162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5" name="Google Shape;225;p25"/>
          <p:cNvSpPr txBox="1">
            <a:spLocks noGrp="1"/>
          </p:cNvSpPr>
          <p:nvPr>
            <p:ph type="subTitle" idx="8"/>
          </p:nvPr>
        </p:nvSpPr>
        <p:spPr>
          <a:xfrm>
            <a:off x="5921418" y="191162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5"/>
          <p:cNvSpPr txBox="1">
            <a:spLocks noGrp="1"/>
          </p:cNvSpPr>
          <p:nvPr>
            <p:ph type="subTitle" idx="9"/>
          </p:nvPr>
        </p:nvSpPr>
        <p:spPr>
          <a:xfrm>
            <a:off x="2317473" y="360962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25"/>
          <p:cNvSpPr txBox="1">
            <a:spLocks noGrp="1"/>
          </p:cNvSpPr>
          <p:nvPr>
            <p:ph type="subTitle" idx="13"/>
          </p:nvPr>
        </p:nvSpPr>
        <p:spPr>
          <a:xfrm>
            <a:off x="4712617" y="360962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28" name="Google Shape;228;p25"/>
          <p:cNvPicPr preferRelativeResize="0"/>
          <p:nvPr/>
        </p:nvPicPr>
        <p:blipFill>
          <a:blip r:embed="rId2">
            <a:alphaModFix/>
          </a:blip>
          <a:stretch>
            <a:fillRect/>
          </a:stretch>
        </p:blipFill>
        <p:spPr>
          <a:xfrm rot="10800000" flipH="1">
            <a:off x="7859389" y="3045775"/>
            <a:ext cx="1420472" cy="2154599"/>
          </a:xfrm>
          <a:prstGeom prst="rect">
            <a:avLst/>
          </a:prstGeom>
          <a:noFill/>
          <a:ln>
            <a:noFill/>
          </a:ln>
        </p:spPr>
      </p:pic>
      <p:pic>
        <p:nvPicPr>
          <p:cNvPr id="229" name="Google Shape;229;p25"/>
          <p:cNvPicPr preferRelativeResize="0"/>
          <p:nvPr/>
        </p:nvPicPr>
        <p:blipFill>
          <a:blip r:embed="rId3">
            <a:alphaModFix/>
          </a:blip>
          <a:stretch>
            <a:fillRect/>
          </a:stretch>
        </p:blipFill>
        <p:spPr>
          <a:xfrm rot="5400000">
            <a:off x="8303234" y="1054526"/>
            <a:ext cx="1026235" cy="8358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2" name="Google Shape;232;p26"/>
          <p:cNvSpPr txBox="1">
            <a:spLocks noGrp="1"/>
          </p:cNvSpPr>
          <p:nvPr>
            <p:ph type="subTitle" idx="1"/>
          </p:nvPr>
        </p:nvSpPr>
        <p:spPr>
          <a:xfrm>
            <a:off x="1104550" y="2152126"/>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6"/>
          <p:cNvSpPr txBox="1">
            <a:spLocks noGrp="1"/>
          </p:cNvSpPr>
          <p:nvPr>
            <p:ph type="subTitle" idx="2"/>
          </p:nvPr>
        </p:nvSpPr>
        <p:spPr>
          <a:xfrm>
            <a:off x="3501738" y="215212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6"/>
          <p:cNvSpPr txBox="1">
            <a:spLocks noGrp="1"/>
          </p:cNvSpPr>
          <p:nvPr>
            <p:ph type="subTitle" idx="3"/>
          </p:nvPr>
        </p:nvSpPr>
        <p:spPr>
          <a:xfrm>
            <a:off x="1104550" y="3850150"/>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6"/>
          <p:cNvSpPr txBox="1">
            <a:spLocks noGrp="1"/>
          </p:cNvSpPr>
          <p:nvPr>
            <p:ph type="subTitle" idx="4"/>
          </p:nvPr>
        </p:nvSpPr>
        <p:spPr>
          <a:xfrm>
            <a:off x="3499650" y="3850150"/>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26"/>
          <p:cNvSpPr txBox="1">
            <a:spLocks noGrp="1"/>
          </p:cNvSpPr>
          <p:nvPr>
            <p:ph type="subTitle" idx="5"/>
          </p:nvPr>
        </p:nvSpPr>
        <p:spPr>
          <a:xfrm>
            <a:off x="5917250" y="215212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26"/>
          <p:cNvSpPr txBox="1">
            <a:spLocks noGrp="1"/>
          </p:cNvSpPr>
          <p:nvPr>
            <p:ph type="subTitle" idx="6"/>
          </p:nvPr>
        </p:nvSpPr>
        <p:spPr>
          <a:xfrm>
            <a:off x="5917250" y="3850150"/>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6"/>
          <p:cNvSpPr txBox="1">
            <a:spLocks noGrp="1"/>
          </p:cNvSpPr>
          <p:nvPr>
            <p:ph type="subTitle" idx="7"/>
          </p:nvPr>
        </p:nvSpPr>
        <p:spPr>
          <a:xfrm>
            <a:off x="1108673" y="179317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9" name="Google Shape;239;p26"/>
          <p:cNvSpPr txBox="1">
            <a:spLocks noGrp="1"/>
          </p:cNvSpPr>
          <p:nvPr>
            <p:ph type="subTitle" idx="8"/>
          </p:nvPr>
        </p:nvSpPr>
        <p:spPr>
          <a:xfrm>
            <a:off x="3505905" y="1793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0" name="Google Shape;240;p26"/>
          <p:cNvSpPr txBox="1">
            <a:spLocks noGrp="1"/>
          </p:cNvSpPr>
          <p:nvPr>
            <p:ph type="subTitle" idx="9"/>
          </p:nvPr>
        </p:nvSpPr>
        <p:spPr>
          <a:xfrm>
            <a:off x="5921418" y="1793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1" name="Google Shape;241;p26"/>
          <p:cNvSpPr txBox="1">
            <a:spLocks noGrp="1"/>
          </p:cNvSpPr>
          <p:nvPr>
            <p:ph type="subTitle" idx="13"/>
          </p:nvPr>
        </p:nvSpPr>
        <p:spPr>
          <a:xfrm>
            <a:off x="1108673" y="349117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2" name="Google Shape;242;p26"/>
          <p:cNvSpPr txBox="1">
            <a:spLocks noGrp="1"/>
          </p:cNvSpPr>
          <p:nvPr>
            <p:ph type="subTitle" idx="14"/>
          </p:nvPr>
        </p:nvSpPr>
        <p:spPr>
          <a:xfrm>
            <a:off x="3503817" y="3491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3" name="Google Shape;243;p26"/>
          <p:cNvSpPr txBox="1">
            <a:spLocks noGrp="1"/>
          </p:cNvSpPr>
          <p:nvPr>
            <p:ph type="subTitle" idx="15"/>
          </p:nvPr>
        </p:nvSpPr>
        <p:spPr>
          <a:xfrm>
            <a:off x="5921418" y="3491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44" name="Google Shape;244;p26"/>
          <p:cNvPicPr preferRelativeResize="0"/>
          <p:nvPr/>
        </p:nvPicPr>
        <p:blipFill>
          <a:blip r:embed="rId2">
            <a:alphaModFix/>
          </a:blip>
          <a:stretch>
            <a:fillRect/>
          </a:stretch>
        </p:blipFill>
        <p:spPr>
          <a:xfrm>
            <a:off x="7912774" y="3838462"/>
            <a:ext cx="1323750" cy="1531075"/>
          </a:xfrm>
          <a:prstGeom prst="rect">
            <a:avLst/>
          </a:prstGeom>
          <a:noFill/>
          <a:ln>
            <a:noFill/>
          </a:ln>
        </p:spPr>
      </p:pic>
      <p:pic>
        <p:nvPicPr>
          <p:cNvPr id="245" name="Google Shape;245;p26"/>
          <p:cNvPicPr preferRelativeResize="0"/>
          <p:nvPr/>
        </p:nvPicPr>
        <p:blipFill>
          <a:blip r:embed="rId3">
            <a:alphaModFix/>
          </a:blip>
          <a:stretch>
            <a:fillRect/>
          </a:stretch>
        </p:blipFill>
        <p:spPr>
          <a:xfrm flipH="1">
            <a:off x="-45100" y="4575690"/>
            <a:ext cx="2454252" cy="639919"/>
          </a:xfrm>
          <a:prstGeom prst="rect">
            <a:avLst/>
          </a:prstGeom>
          <a:noFill/>
          <a:ln>
            <a:noFill/>
          </a:ln>
        </p:spPr>
      </p:pic>
      <p:pic>
        <p:nvPicPr>
          <p:cNvPr id="246" name="Google Shape;246;p26"/>
          <p:cNvPicPr preferRelativeResize="0"/>
          <p:nvPr/>
        </p:nvPicPr>
        <p:blipFill>
          <a:blip r:embed="rId4">
            <a:alphaModFix/>
          </a:blip>
          <a:stretch>
            <a:fillRect/>
          </a:stretch>
        </p:blipFill>
        <p:spPr>
          <a:xfrm>
            <a:off x="-45102" y="3278325"/>
            <a:ext cx="665400" cy="18438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47"/>
        <p:cNvGrpSpPr/>
        <p:nvPr/>
      </p:nvGrpSpPr>
      <p:grpSpPr>
        <a:xfrm>
          <a:off x="0" y="0"/>
          <a:ext cx="0" cy="0"/>
          <a:chOff x="0" y="0"/>
          <a:chExt cx="0" cy="0"/>
        </a:xfrm>
      </p:grpSpPr>
      <p:sp>
        <p:nvSpPr>
          <p:cNvPr id="248" name="Google Shape;248;p27"/>
          <p:cNvSpPr txBox="1">
            <a:spLocks noGrp="1"/>
          </p:cNvSpPr>
          <p:nvPr>
            <p:ph type="title" hasCustomPrompt="1"/>
          </p:nvPr>
        </p:nvSpPr>
        <p:spPr>
          <a:xfrm>
            <a:off x="4703200" y="1206838"/>
            <a:ext cx="3750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9" name="Google Shape;249;p27"/>
          <p:cNvSpPr txBox="1">
            <a:spLocks noGrp="1"/>
          </p:cNvSpPr>
          <p:nvPr>
            <p:ph type="subTitle" idx="1"/>
          </p:nvPr>
        </p:nvSpPr>
        <p:spPr>
          <a:xfrm>
            <a:off x="4703200" y="2002954"/>
            <a:ext cx="3750900" cy="39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50" name="Google Shape;250;p27"/>
          <p:cNvSpPr txBox="1">
            <a:spLocks noGrp="1"/>
          </p:cNvSpPr>
          <p:nvPr>
            <p:ph type="title" idx="2" hasCustomPrompt="1"/>
          </p:nvPr>
        </p:nvSpPr>
        <p:spPr>
          <a:xfrm>
            <a:off x="713225" y="1206836"/>
            <a:ext cx="3750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1" name="Google Shape;251;p27"/>
          <p:cNvSpPr txBox="1">
            <a:spLocks noGrp="1"/>
          </p:cNvSpPr>
          <p:nvPr>
            <p:ph type="subTitle" idx="3"/>
          </p:nvPr>
        </p:nvSpPr>
        <p:spPr>
          <a:xfrm>
            <a:off x="713225" y="2002949"/>
            <a:ext cx="3750900" cy="39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52" name="Google Shape;252;p27"/>
          <p:cNvSpPr txBox="1">
            <a:spLocks noGrp="1"/>
          </p:cNvSpPr>
          <p:nvPr>
            <p:ph type="title" idx="4" hasCustomPrompt="1"/>
          </p:nvPr>
        </p:nvSpPr>
        <p:spPr>
          <a:xfrm>
            <a:off x="2696500" y="2741848"/>
            <a:ext cx="3750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3" name="Google Shape;253;p27"/>
          <p:cNvSpPr txBox="1">
            <a:spLocks noGrp="1"/>
          </p:cNvSpPr>
          <p:nvPr>
            <p:ph type="subTitle" idx="5"/>
          </p:nvPr>
        </p:nvSpPr>
        <p:spPr>
          <a:xfrm>
            <a:off x="2696500" y="3537973"/>
            <a:ext cx="3750900" cy="39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pic>
        <p:nvPicPr>
          <p:cNvPr id="254" name="Google Shape;254;p27"/>
          <p:cNvPicPr preferRelativeResize="0"/>
          <p:nvPr/>
        </p:nvPicPr>
        <p:blipFill>
          <a:blip r:embed="rId2">
            <a:alphaModFix/>
          </a:blip>
          <a:stretch>
            <a:fillRect/>
          </a:stretch>
        </p:blipFill>
        <p:spPr>
          <a:xfrm rot="10800000">
            <a:off x="7577174" y="3864975"/>
            <a:ext cx="1617226" cy="1377225"/>
          </a:xfrm>
          <a:prstGeom prst="rect">
            <a:avLst/>
          </a:prstGeom>
          <a:noFill/>
          <a:ln>
            <a:noFill/>
          </a:ln>
        </p:spPr>
      </p:pic>
      <p:pic>
        <p:nvPicPr>
          <p:cNvPr id="255" name="Google Shape;255;p27"/>
          <p:cNvPicPr preferRelativeResize="0"/>
          <p:nvPr/>
        </p:nvPicPr>
        <p:blipFill>
          <a:blip r:embed="rId3">
            <a:alphaModFix/>
          </a:blip>
          <a:stretch>
            <a:fillRect/>
          </a:stretch>
        </p:blipFill>
        <p:spPr>
          <a:xfrm rot="10800000">
            <a:off x="229750" y="-31150"/>
            <a:ext cx="2958925" cy="771501"/>
          </a:xfrm>
          <a:prstGeom prst="rect">
            <a:avLst/>
          </a:prstGeom>
          <a:noFill/>
          <a:ln>
            <a:noFill/>
          </a:ln>
        </p:spPr>
      </p:pic>
      <p:pic>
        <p:nvPicPr>
          <p:cNvPr id="256" name="Google Shape;256;p27"/>
          <p:cNvPicPr preferRelativeResize="0"/>
          <p:nvPr/>
        </p:nvPicPr>
        <p:blipFill>
          <a:blip r:embed="rId4">
            <a:alphaModFix/>
          </a:blip>
          <a:stretch>
            <a:fillRect/>
          </a:stretch>
        </p:blipFill>
        <p:spPr>
          <a:xfrm>
            <a:off x="-24973" y="-133450"/>
            <a:ext cx="777546" cy="2154601"/>
          </a:xfrm>
          <a:prstGeom prst="rect">
            <a:avLst/>
          </a:prstGeom>
          <a:noFill/>
          <a:ln>
            <a:noFill/>
          </a:ln>
        </p:spPr>
      </p:pic>
      <p:pic>
        <p:nvPicPr>
          <p:cNvPr id="257" name="Google Shape;257;p27"/>
          <p:cNvPicPr preferRelativeResize="0"/>
          <p:nvPr/>
        </p:nvPicPr>
        <p:blipFill>
          <a:blip r:embed="rId5">
            <a:alphaModFix/>
          </a:blip>
          <a:stretch>
            <a:fillRect/>
          </a:stretch>
        </p:blipFill>
        <p:spPr>
          <a:xfrm>
            <a:off x="8664122" y="2319225"/>
            <a:ext cx="749355" cy="2154600"/>
          </a:xfrm>
          <a:prstGeom prst="rect">
            <a:avLst/>
          </a:prstGeom>
          <a:noFill/>
          <a:ln>
            <a:noFill/>
          </a:ln>
        </p:spPr>
      </p:pic>
      <p:pic>
        <p:nvPicPr>
          <p:cNvPr id="258" name="Google Shape;258;p27"/>
          <p:cNvPicPr preferRelativeResize="0"/>
          <p:nvPr/>
        </p:nvPicPr>
        <p:blipFill>
          <a:blip r:embed="rId6">
            <a:alphaModFix/>
          </a:blip>
          <a:stretch>
            <a:fillRect/>
          </a:stretch>
        </p:blipFill>
        <p:spPr>
          <a:xfrm>
            <a:off x="5922350" y="-31151"/>
            <a:ext cx="2967024" cy="698850"/>
          </a:xfrm>
          <a:prstGeom prst="rect">
            <a:avLst/>
          </a:prstGeom>
          <a:noFill/>
          <a:ln>
            <a:noFill/>
          </a:ln>
        </p:spPr>
      </p:pic>
      <p:pic>
        <p:nvPicPr>
          <p:cNvPr id="259" name="Google Shape;259;p27"/>
          <p:cNvPicPr preferRelativeResize="0"/>
          <p:nvPr/>
        </p:nvPicPr>
        <p:blipFill>
          <a:blip r:embed="rId7">
            <a:alphaModFix/>
          </a:blip>
          <a:stretch>
            <a:fillRect/>
          </a:stretch>
        </p:blipFill>
        <p:spPr>
          <a:xfrm>
            <a:off x="-222700" y="4539822"/>
            <a:ext cx="1938481" cy="768900"/>
          </a:xfrm>
          <a:prstGeom prst="rect">
            <a:avLst/>
          </a:prstGeom>
          <a:noFill/>
          <a:ln>
            <a:noFill/>
          </a:ln>
        </p:spPr>
      </p:pic>
      <p:pic>
        <p:nvPicPr>
          <p:cNvPr id="260" name="Google Shape;260;p27"/>
          <p:cNvPicPr preferRelativeResize="0"/>
          <p:nvPr/>
        </p:nvPicPr>
        <p:blipFill>
          <a:blip r:embed="rId8">
            <a:alphaModFix/>
          </a:blip>
          <a:stretch>
            <a:fillRect/>
          </a:stretch>
        </p:blipFill>
        <p:spPr>
          <a:xfrm rot="-2327147">
            <a:off x="4155476" y="-276800"/>
            <a:ext cx="918875" cy="1281102"/>
          </a:xfrm>
          <a:prstGeom prst="rect">
            <a:avLst/>
          </a:prstGeom>
          <a:noFill/>
          <a:ln>
            <a:noFill/>
          </a:ln>
        </p:spPr>
      </p:pic>
      <p:pic>
        <p:nvPicPr>
          <p:cNvPr id="261" name="Google Shape;261;p27"/>
          <p:cNvPicPr preferRelativeResize="0"/>
          <p:nvPr/>
        </p:nvPicPr>
        <p:blipFill>
          <a:blip r:embed="rId9">
            <a:alphaModFix/>
          </a:blip>
          <a:stretch>
            <a:fillRect/>
          </a:stretch>
        </p:blipFill>
        <p:spPr>
          <a:xfrm>
            <a:off x="5750390" y="4637576"/>
            <a:ext cx="448673" cy="835899"/>
          </a:xfrm>
          <a:prstGeom prst="rect">
            <a:avLst/>
          </a:prstGeom>
          <a:noFill/>
          <a:ln>
            <a:noFill/>
          </a:ln>
        </p:spPr>
      </p:pic>
      <p:pic>
        <p:nvPicPr>
          <p:cNvPr id="262" name="Google Shape;262;p27"/>
          <p:cNvPicPr preferRelativeResize="0"/>
          <p:nvPr/>
        </p:nvPicPr>
        <p:blipFill>
          <a:blip r:embed="rId10">
            <a:alphaModFix/>
          </a:blip>
          <a:stretch>
            <a:fillRect/>
          </a:stretch>
        </p:blipFill>
        <p:spPr>
          <a:xfrm>
            <a:off x="90469" y="2829824"/>
            <a:ext cx="1093299" cy="1367586"/>
          </a:xfrm>
          <a:prstGeom prst="rect">
            <a:avLst/>
          </a:prstGeom>
          <a:noFill/>
          <a:ln>
            <a:noFill/>
          </a:ln>
        </p:spPr>
      </p:pic>
      <p:pic>
        <p:nvPicPr>
          <p:cNvPr id="263" name="Google Shape;263;p27"/>
          <p:cNvPicPr preferRelativeResize="0"/>
          <p:nvPr/>
        </p:nvPicPr>
        <p:blipFill>
          <a:blip r:embed="rId11">
            <a:alphaModFix/>
          </a:blip>
          <a:stretch>
            <a:fillRect/>
          </a:stretch>
        </p:blipFill>
        <p:spPr>
          <a:xfrm>
            <a:off x="8616524" y="741250"/>
            <a:ext cx="1277700" cy="117050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64"/>
        <p:cNvGrpSpPr/>
        <p:nvPr/>
      </p:nvGrpSpPr>
      <p:grpSpPr>
        <a:xfrm>
          <a:off x="0" y="0"/>
          <a:ext cx="0" cy="0"/>
          <a:chOff x="0" y="0"/>
          <a:chExt cx="0" cy="0"/>
        </a:xfrm>
      </p:grpSpPr>
      <p:sp>
        <p:nvSpPr>
          <p:cNvPr id="265" name="Google Shape;265;p28"/>
          <p:cNvSpPr txBox="1">
            <a:spLocks noGrp="1"/>
          </p:cNvSpPr>
          <p:nvPr>
            <p:ph type="title" hasCustomPrompt="1"/>
          </p:nvPr>
        </p:nvSpPr>
        <p:spPr>
          <a:xfrm>
            <a:off x="904000" y="2101325"/>
            <a:ext cx="9201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25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66" name="Google Shape;266;p28"/>
          <p:cNvSpPr txBox="1">
            <a:spLocks noGrp="1"/>
          </p:cNvSpPr>
          <p:nvPr>
            <p:ph type="subTitle" idx="1"/>
          </p:nvPr>
        </p:nvSpPr>
        <p:spPr>
          <a:xfrm>
            <a:off x="904000" y="3183050"/>
            <a:ext cx="3389400" cy="6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67" name="Google Shape;267;p28"/>
          <p:cNvSpPr txBox="1">
            <a:spLocks noGrp="1"/>
          </p:cNvSpPr>
          <p:nvPr>
            <p:ph type="subTitle" idx="2"/>
          </p:nvPr>
        </p:nvSpPr>
        <p:spPr>
          <a:xfrm>
            <a:off x="904000" y="2809875"/>
            <a:ext cx="3389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2pPr>
            <a:lvl3pPr lvl="2"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3pPr>
            <a:lvl4pPr lvl="3"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4pPr>
            <a:lvl5pPr lvl="4"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5pPr>
            <a:lvl6pPr lvl="5"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6pPr>
            <a:lvl7pPr lvl="6"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7pPr>
            <a:lvl8pPr lvl="7"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8pPr>
            <a:lvl9pPr lvl="8"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9pPr>
          </a:lstStyle>
          <a:p>
            <a:endParaRPr/>
          </a:p>
        </p:txBody>
      </p:sp>
      <p:sp>
        <p:nvSpPr>
          <p:cNvPr id="268" name="Google Shape;268;p28"/>
          <p:cNvSpPr txBox="1">
            <a:spLocks noGrp="1"/>
          </p:cNvSpPr>
          <p:nvPr>
            <p:ph type="title" idx="3" hasCustomPrompt="1"/>
          </p:nvPr>
        </p:nvSpPr>
        <p:spPr>
          <a:xfrm>
            <a:off x="4849075" y="2101325"/>
            <a:ext cx="9201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25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69" name="Google Shape;269;p28"/>
          <p:cNvSpPr txBox="1">
            <a:spLocks noGrp="1"/>
          </p:cNvSpPr>
          <p:nvPr>
            <p:ph type="subTitle" idx="4"/>
          </p:nvPr>
        </p:nvSpPr>
        <p:spPr>
          <a:xfrm>
            <a:off x="4849071" y="3183050"/>
            <a:ext cx="3389400" cy="6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70" name="Google Shape;270;p28"/>
          <p:cNvSpPr txBox="1">
            <a:spLocks noGrp="1"/>
          </p:cNvSpPr>
          <p:nvPr>
            <p:ph type="subTitle" idx="5"/>
          </p:nvPr>
        </p:nvSpPr>
        <p:spPr>
          <a:xfrm>
            <a:off x="4849066" y="2809875"/>
            <a:ext cx="3389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2pPr>
            <a:lvl3pPr lvl="2"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3pPr>
            <a:lvl4pPr lvl="3"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4pPr>
            <a:lvl5pPr lvl="4"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5pPr>
            <a:lvl6pPr lvl="5"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6pPr>
            <a:lvl7pPr lvl="6"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7pPr>
            <a:lvl8pPr lvl="7"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8pPr>
            <a:lvl9pPr lvl="8" algn="ctr"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9pPr>
          </a:lstStyle>
          <a:p>
            <a:endParaRPr/>
          </a:p>
        </p:txBody>
      </p:sp>
      <p:sp>
        <p:nvSpPr>
          <p:cNvPr id="271" name="Google Shape;271;p28"/>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72" name="Google Shape;272;p28"/>
          <p:cNvPicPr preferRelativeResize="0"/>
          <p:nvPr/>
        </p:nvPicPr>
        <p:blipFill>
          <a:blip r:embed="rId2">
            <a:alphaModFix/>
          </a:blip>
          <a:stretch>
            <a:fillRect/>
          </a:stretch>
        </p:blipFill>
        <p:spPr>
          <a:xfrm rot="10800000" flipH="1">
            <a:off x="8238475" y="3727925"/>
            <a:ext cx="983476" cy="1491775"/>
          </a:xfrm>
          <a:prstGeom prst="rect">
            <a:avLst/>
          </a:prstGeom>
          <a:noFill/>
          <a:ln>
            <a:noFill/>
          </a:ln>
        </p:spPr>
      </p:pic>
      <p:pic>
        <p:nvPicPr>
          <p:cNvPr id="273" name="Google Shape;273;p28"/>
          <p:cNvPicPr preferRelativeResize="0"/>
          <p:nvPr/>
        </p:nvPicPr>
        <p:blipFill>
          <a:blip r:embed="rId3">
            <a:alphaModFix/>
          </a:blip>
          <a:stretch>
            <a:fillRect/>
          </a:stretch>
        </p:blipFill>
        <p:spPr>
          <a:xfrm rot="10800000" flipH="1">
            <a:off x="-94075" y="4579851"/>
            <a:ext cx="2801751" cy="659900"/>
          </a:xfrm>
          <a:prstGeom prst="rect">
            <a:avLst/>
          </a:prstGeom>
          <a:noFill/>
          <a:ln>
            <a:noFill/>
          </a:ln>
        </p:spPr>
      </p:pic>
      <p:pic>
        <p:nvPicPr>
          <p:cNvPr id="274" name="Google Shape;274;p28"/>
          <p:cNvPicPr preferRelativeResize="0"/>
          <p:nvPr/>
        </p:nvPicPr>
        <p:blipFill>
          <a:blip r:embed="rId4">
            <a:alphaModFix/>
          </a:blip>
          <a:stretch>
            <a:fillRect/>
          </a:stretch>
        </p:blipFill>
        <p:spPr>
          <a:xfrm rot="-1852958">
            <a:off x="580839" y="3422788"/>
            <a:ext cx="356266" cy="1691051"/>
          </a:xfrm>
          <a:prstGeom prst="rect">
            <a:avLst/>
          </a:prstGeom>
          <a:noFill/>
          <a:ln>
            <a:noFill/>
          </a:ln>
        </p:spPr>
      </p:pic>
      <p:pic>
        <p:nvPicPr>
          <p:cNvPr id="275" name="Google Shape;275;p28"/>
          <p:cNvPicPr preferRelativeResize="0"/>
          <p:nvPr/>
        </p:nvPicPr>
        <p:blipFill>
          <a:blip r:embed="rId5">
            <a:alphaModFix/>
          </a:blip>
          <a:stretch>
            <a:fillRect/>
          </a:stretch>
        </p:blipFill>
        <p:spPr>
          <a:xfrm>
            <a:off x="8213306" y="1265426"/>
            <a:ext cx="1304491" cy="83589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928919" y="83297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8" name="Google Shape;278;p29"/>
          <p:cNvSpPr txBox="1">
            <a:spLocks noGrp="1"/>
          </p:cNvSpPr>
          <p:nvPr>
            <p:ph type="subTitle" idx="1"/>
          </p:nvPr>
        </p:nvSpPr>
        <p:spPr>
          <a:xfrm>
            <a:off x="928919" y="2097375"/>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 name="Google Shape;279;p29"/>
          <p:cNvSpPr txBox="1"/>
          <p:nvPr/>
        </p:nvSpPr>
        <p:spPr>
          <a:xfrm>
            <a:off x="1431569" y="3210175"/>
            <a:ext cx="3442800" cy="6630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Rubik"/>
                <a:ea typeface="Rubik"/>
                <a:cs typeface="Rubik"/>
                <a:sym typeface="Rubik"/>
              </a:rPr>
              <a:t>CREDITS:</a:t>
            </a:r>
            <a:r>
              <a:rPr lang="en" sz="1000">
                <a:solidFill>
                  <a:schemeClr val="dk1"/>
                </a:solidFill>
                <a:latin typeface="Rubik"/>
                <a:ea typeface="Rubik"/>
                <a:cs typeface="Rubik"/>
                <a:sym typeface="Rubik"/>
              </a:rPr>
              <a:t> This presentation template was created by </a:t>
            </a:r>
            <a:r>
              <a:rPr lang="en" sz="1000" b="1" u="sng">
                <a:solidFill>
                  <a:schemeClr val="hlink"/>
                </a:solidFill>
                <a:latin typeface="Rubik"/>
                <a:ea typeface="Rubik"/>
                <a:cs typeface="Rubik"/>
                <a:sym typeface="Rubik"/>
                <a:hlinkClick r:id="rId2"/>
              </a:rPr>
              <a:t>Slidesgo</a:t>
            </a:r>
            <a:r>
              <a:rPr lang="en" sz="1000">
                <a:solidFill>
                  <a:schemeClr val="dk1"/>
                </a:solidFill>
                <a:latin typeface="Rubik"/>
                <a:ea typeface="Rubik"/>
                <a:cs typeface="Rubik"/>
                <a:sym typeface="Rubik"/>
              </a:rPr>
              <a:t>, and includes icons by </a:t>
            </a:r>
            <a:r>
              <a:rPr lang="en" sz="1000" b="1" u="sng">
                <a:solidFill>
                  <a:schemeClr val="dk1"/>
                </a:solidFill>
                <a:latin typeface="Rubik"/>
                <a:ea typeface="Rubik"/>
                <a:cs typeface="Rubik"/>
                <a:sym typeface="Rubik"/>
                <a:hlinkClick r:id="rId3">
                  <a:extLst>
                    <a:ext uri="{A12FA001-AC4F-418D-AE19-62706E023703}">
                      <ahyp:hlinkClr xmlns:ahyp="http://schemas.microsoft.com/office/drawing/2018/hyperlinkcolor" val="tx"/>
                    </a:ext>
                  </a:extLst>
                </a:hlinkClick>
              </a:rPr>
              <a:t>Flaticon</a:t>
            </a:r>
            <a:r>
              <a:rPr lang="en" sz="1000">
                <a:solidFill>
                  <a:schemeClr val="dk1"/>
                </a:solidFill>
                <a:latin typeface="Rubik"/>
                <a:ea typeface="Rubik"/>
                <a:cs typeface="Rubik"/>
                <a:sym typeface="Rubik"/>
              </a:rPr>
              <a:t>, and infographics &amp; images by </a:t>
            </a:r>
            <a:r>
              <a:rPr lang="en" sz="1000" b="1" u="sng">
                <a:solidFill>
                  <a:schemeClr val="dk1"/>
                </a:solidFill>
                <a:latin typeface="Rubik"/>
                <a:ea typeface="Rubik"/>
                <a:cs typeface="Rubik"/>
                <a:sym typeface="Rubik"/>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Rubik"/>
                <a:ea typeface="Rubik"/>
                <a:cs typeface="Rubik"/>
                <a:sym typeface="Rubik"/>
              </a:rPr>
              <a:t> </a:t>
            </a:r>
            <a:endParaRPr sz="1000" b="1" u="sng">
              <a:solidFill>
                <a:schemeClr val="dk1"/>
              </a:solidFill>
              <a:latin typeface="Rubik"/>
              <a:ea typeface="Rubik"/>
              <a:cs typeface="Rubik"/>
              <a:sym typeface="Rubik"/>
            </a:endParaRPr>
          </a:p>
        </p:txBody>
      </p:sp>
      <p:pic>
        <p:nvPicPr>
          <p:cNvPr id="280" name="Google Shape;280;p29"/>
          <p:cNvPicPr preferRelativeResize="0"/>
          <p:nvPr/>
        </p:nvPicPr>
        <p:blipFill>
          <a:blip r:embed="rId5">
            <a:alphaModFix/>
          </a:blip>
          <a:stretch>
            <a:fillRect/>
          </a:stretch>
        </p:blipFill>
        <p:spPr>
          <a:xfrm>
            <a:off x="-97305" y="-119875"/>
            <a:ext cx="1621060" cy="1380500"/>
          </a:xfrm>
          <a:prstGeom prst="rect">
            <a:avLst/>
          </a:prstGeom>
          <a:noFill/>
          <a:ln>
            <a:noFill/>
          </a:ln>
        </p:spPr>
      </p:pic>
      <p:pic>
        <p:nvPicPr>
          <p:cNvPr id="281" name="Google Shape;281;p29"/>
          <p:cNvPicPr preferRelativeResize="0"/>
          <p:nvPr/>
        </p:nvPicPr>
        <p:blipFill>
          <a:blip r:embed="rId6">
            <a:alphaModFix/>
          </a:blip>
          <a:stretch>
            <a:fillRect/>
          </a:stretch>
        </p:blipFill>
        <p:spPr>
          <a:xfrm>
            <a:off x="840675" y="41726"/>
            <a:ext cx="2048200" cy="5483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2"/>
        <p:cNvGrpSpPr/>
        <p:nvPr/>
      </p:nvGrpSpPr>
      <p:grpSpPr>
        <a:xfrm>
          <a:off x="0" y="0"/>
          <a:ext cx="0" cy="0"/>
          <a:chOff x="0" y="0"/>
          <a:chExt cx="0" cy="0"/>
        </a:xfrm>
      </p:grpSpPr>
      <p:pic>
        <p:nvPicPr>
          <p:cNvPr id="283" name="Google Shape;283;p30"/>
          <p:cNvPicPr preferRelativeResize="0"/>
          <p:nvPr/>
        </p:nvPicPr>
        <p:blipFill>
          <a:blip r:embed="rId2">
            <a:alphaModFix/>
          </a:blip>
          <a:stretch>
            <a:fillRect/>
          </a:stretch>
        </p:blipFill>
        <p:spPr>
          <a:xfrm>
            <a:off x="8456950" y="149225"/>
            <a:ext cx="759650" cy="2184226"/>
          </a:xfrm>
          <a:prstGeom prst="rect">
            <a:avLst/>
          </a:prstGeom>
          <a:noFill/>
          <a:ln>
            <a:noFill/>
          </a:ln>
        </p:spPr>
      </p:pic>
      <p:pic>
        <p:nvPicPr>
          <p:cNvPr id="284" name="Google Shape;284;p30"/>
          <p:cNvPicPr preferRelativeResize="0"/>
          <p:nvPr/>
        </p:nvPicPr>
        <p:blipFill>
          <a:blip r:embed="rId3">
            <a:alphaModFix/>
          </a:blip>
          <a:stretch>
            <a:fillRect/>
          </a:stretch>
        </p:blipFill>
        <p:spPr>
          <a:xfrm flipH="1">
            <a:off x="-72575" y="-42950"/>
            <a:ext cx="1410925" cy="2140125"/>
          </a:xfrm>
          <a:prstGeom prst="rect">
            <a:avLst/>
          </a:prstGeom>
          <a:noFill/>
          <a:ln>
            <a:noFill/>
          </a:ln>
        </p:spPr>
      </p:pic>
      <p:pic>
        <p:nvPicPr>
          <p:cNvPr id="285" name="Google Shape;285;p30"/>
          <p:cNvPicPr preferRelativeResize="0"/>
          <p:nvPr/>
        </p:nvPicPr>
        <p:blipFill>
          <a:blip r:embed="rId4">
            <a:alphaModFix/>
          </a:blip>
          <a:stretch>
            <a:fillRect/>
          </a:stretch>
        </p:blipFill>
        <p:spPr>
          <a:xfrm flipH="1">
            <a:off x="674491" y="-42952"/>
            <a:ext cx="2437785" cy="574187"/>
          </a:xfrm>
          <a:prstGeom prst="rect">
            <a:avLst/>
          </a:prstGeom>
          <a:noFill/>
          <a:ln>
            <a:noFill/>
          </a:ln>
        </p:spPr>
      </p:pic>
      <p:pic>
        <p:nvPicPr>
          <p:cNvPr id="286" name="Google Shape;286;p30"/>
          <p:cNvPicPr preferRelativeResize="0"/>
          <p:nvPr/>
        </p:nvPicPr>
        <p:blipFill>
          <a:blip r:embed="rId5">
            <a:alphaModFix/>
          </a:blip>
          <a:stretch>
            <a:fillRect/>
          </a:stretch>
        </p:blipFill>
        <p:spPr>
          <a:xfrm flipH="1">
            <a:off x="2225226" y="4431650"/>
            <a:ext cx="2943224" cy="878525"/>
          </a:xfrm>
          <a:prstGeom prst="rect">
            <a:avLst/>
          </a:prstGeom>
          <a:noFill/>
          <a:ln>
            <a:noFill/>
          </a:ln>
        </p:spPr>
      </p:pic>
      <p:pic>
        <p:nvPicPr>
          <p:cNvPr id="287" name="Google Shape;287;p30"/>
          <p:cNvPicPr preferRelativeResize="0"/>
          <p:nvPr/>
        </p:nvPicPr>
        <p:blipFill>
          <a:blip r:embed="rId6">
            <a:alphaModFix/>
          </a:blip>
          <a:stretch>
            <a:fillRect/>
          </a:stretch>
        </p:blipFill>
        <p:spPr>
          <a:xfrm flipH="1">
            <a:off x="6698639" y="4219473"/>
            <a:ext cx="2517961" cy="998750"/>
          </a:xfrm>
          <a:prstGeom prst="rect">
            <a:avLst/>
          </a:prstGeom>
          <a:noFill/>
          <a:ln>
            <a:noFill/>
          </a:ln>
        </p:spPr>
      </p:pic>
      <p:pic>
        <p:nvPicPr>
          <p:cNvPr id="288" name="Google Shape;288;p30"/>
          <p:cNvPicPr preferRelativeResize="0"/>
          <p:nvPr/>
        </p:nvPicPr>
        <p:blipFill>
          <a:blip r:embed="rId7">
            <a:alphaModFix/>
          </a:blip>
          <a:stretch>
            <a:fillRect/>
          </a:stretch>
        </p:blipFill>
        <p:spPr>
          <a:xfrm rot="-5400000">
            <a:off x="-226100" y="2993276"/>
            <a:ext cx="1284573" cy="1046324"/>
          </a:xfrm>
          <a:prstGeom prst="rect">
            <a:avLst/>
          </a:prstGeom>
          <a:noFill/>
          <a:ln>
            <a:noFill/>
          </a:ln>
        </p:spPr>
      </p:pic>
      <p:pic>
        <p:nvPicPr>
          <p:cNvPr id="289" name="Google Shape;289;p30"/>
          <p:cNvPicPr preferRelativeResize="0"/>
          <p:nvPr/>
        </p:nvPicPr>
        <p:blipFill>
          <a:blip r:embed="rId8">
            <a:alphaModFix/>
          </a:blip>
          <a:stretch>
            <a:fillRect/>
          </a:stretch>
        </p:blipFill>
        <p:spPr>
          <a:xfrm>
            <a:off x="7224500" y="639350"/>
            <a:ext cx="1704450" cy="1076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720000" y="1017750"/>
            <a:ext cx="7704000" cy="3614400"/>
          </a:xfrm>
          <a:prstGeom prst="rect">
            <a:avLst/>
          </a:prstGeom>
        </p:spPr>
        <p:txBody>
          <a:bodyPr spcFirstLastPara="1" wrap="square" lIns="91425" tIns="91425" rIns="91425" bIns="91425" anchor="t" anchorCtr="0">
            <a:noAutofit/>
          </a:bodyPr>
          <a:lstStyle>
            <a:lvl1pPr marL="457200" lvl="0" indent="-304800" rtl="0">
              <a:spcBef>
                <a:spcPts val="300"/>
              </a:spcBef>
              <a:spcAft>
                <a:spcPts val="0"/>
              </a:spcAft>
              <a:buSzPts val="12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0"/>
        <p:cNvGrpSpPr/>
        <p:nvPr/>
      </p:nvGrpSpPr>
      <p:grpSpPr>
        <a:xfrm>
          <a:off x="0" y="0"/>
          <a:ext cx="0" cy="0"/>
          <a:chOff x="0" y="0"/>
          <a:chExt cx="0" cy="0"/>
        </a:xfrm>
      </p:grpSpPr>
      <p:pic>
        <p:nvPicPr>
          <p:cNvPr id="291" name="Google Shape;291;p31"/>
          <p:cNvPicPr preferRelativeResize="0"/>
          <p:nvPr/>
        </p:nvPicPr>
        <p:blipFill>
          <a:blip r:embed="rId2">
            <a:alphaModFix/>
          </a:blip>
          <a:stretch>
            <a:fillRect/>
          </a:stretch>
        </p:blipFill>
        <p:spPr>
          <a:xfrm>
            <a:off x="-184600" y="4358222"/>
            <a:ext cx="2192174" cy="869525"/>
          </a:xfrm>
          <a:prstGeom prst="rect">
            <a:avLst/>
          </a:prstGeom>
          <a:noFill/>
          <a:ln>
            <a:noFill/>
          </a:ln>
        </p:spPr>
      </p:pic>
      <p:pic>
        <p:nvPicPr>
          <p:cNvPr id="292" name="Google Shape;292;p31"/>
          <p:cNvPicPr preferRelativeResize="0"/>
          <p:nvPr/>
        </p:nvPicPr>
        <p:blipFill>
          <a:blip r:embed="rId3">
            <a:alphaModFix/>
          </a:blip>
          <a:stretch>
            <a:fillRect/>
          </a:stretch>
        </p:blipFill>
        <p:spPr>
          <a:xfrm>
            <a:off x="-57550" y="2610065"/>
            <a:ext cx="936251" cy="2594360"/>
          </a:xfrm>
          <a:prstGeom prst="rect">
            <a:avLst/>
          </a:prstGeom>
          <a:noFill/>
          <a:ln>
            <a:noFill/>
          </a:ln>
        </p:spPr>
      </p:pic>
      <p:pic>
        <p:nvPicPr>
          <p:cNvPr id="293" name="Google Shape;293;p31"/>
          <p:cNvPicPr preferRelativeResize="0"/>
          <p:nvPr/>
        </p:nvPicPr>
        <p:blipFill>
          <a:blip r:embed="rId4">
            <a:alphaModFix/>
          </a:blip>
          <a:stretch>
            <a:fillRect/>
          </a:stretch>
        </p:blipFill>
        <p:spPr>
          <a:xfrm rot="10800000" flipH="1">
            <a:off x="7567247" y="-278826"/>
            <a:ext cx="1862854" cy="2154600"/>
          </a:xfrm>
          <a:prstGeom prst="rect">
            <a:avLst/>
          </a:prstGeom>
          <a:noFill/>
          <a:ln>
            <a:noFill/>
          </a:ln>
        </p:spPr>
      </p:pic>
      <p:pic>
        <p:nvPicPr>
          <p:cNvPr id="294" name="Google Shape;294;p31"/>
          <p:cNvPicPr preferRelativeResize="0"/>
          <p:nvPr/>
        </p:nvPicPr>
        <p:blipFill>
          <a:blip r:embed="rId5">
            <a:alphaModFix/>
          </a:blip>
          <a:stretch>
            <a:fillRect/>
          </a:stretch>
        </p:blipFill>
        <p:spPr>
          <a:xfrm rot="-5400000" flipH="1">
            <a:off x="6887750" y="1971801"/>
            <a:ext cx="3830451" cy="998747"/>
          </a:xfrm>
          <a:prstGeom prst="rect">
            <a:avLst/>
          </a:prstGeom>
          <a:noFill/>
          <a:ln>
            <a:noFill/>
          </a:ln>
        </p:spPr>
      </p:pic>
      <p:pic>
        <p:nvPicPr>
          <p:cNvPr id="295" name="Google Shape;295;p31"/>
          <p:cNvPicPr preferRelativeResize="0"/>
          <p:nvPr/>
        </p:nvPicPr>
        <p:blipFill>
          <a:blip r:embed="rId6">
            <a:alphaModFix/>
          </a:blip>
          <a:stretch>
            <a:fillRect/>
          </a:stretch>
        </p:blipFill>
        <p:spPr>
          <a:xfrm>
            <a:off x="1173325" y="3118400"/>
            <a:ext cx="777901" cy="1577698"/>
          </a:xfrm>
          <a:prstGeom prst="rect">
            <a:avLst/>
          </a:prstGeom>
          <a:noFill/>
          <a:ln>
            <a:noFill/>
          </a:ln>
        </p:spPr>
      </p:pic>
      <p:pic>
        <p:nvPicPr>
          <p:cNvPr id="296" name="Google Shape;296;p31"/>
          <p:cNvPicPr preferRelativeResize="0"/>
          <p:nvPr/>
        </p:nvPicPr>
        <p:blipFill>
          <a:blip r:embed="rId7">
            <a:alphaModFix/>
          </a:blip>
          <a:stretch>
            <a:fillRect/>
          </a:stretch>
        </p:blipFill>
        <p:spPr>
          <a:xfrm>
            <a:off x="4033400" y="4236052"/>
            <a:ext cx="2068099" cy="958925"/>
          </a:xfrm>
          <a:prstGeom prst="rect">
            <a:avLst/>
          </a:prstGeom>
          <a:noFill/>
          <a:ln>
            <a:noFill/>
          </a:ln>
        </p:spPr>
      </p:pic>
      <p:pic>
        <p:nvPicPr>
          <p:cNvPr id="297" name="Google Shape;297;p31"/>
          <p:cNvPicPr preferRelativeResize="0"/>
          <p:nvPr/>
        </p:nvPicPr>
        <p:blipFill>
          <a:blip r:embed="rId8">
            <a:alphaModFix/>
          </a:blip>
          <a:stretch>
            <a:fillRect/>
          </a:stretch>
        </p:blipFill>
        <p:spPr>
          <a:xfrm>
            <a:off x="7515476" y="98924"/>
            <a:ext cx="1026250" cy="13441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5"/>
          <p:cNvSpPr txBox="1">
            <a:spLocks noGrp="1"/>
          </p:cNvSpPr>
          <p:nvPr>
            <p:ph type="subTitle" idx="1"/>
          </p:nvPr>
        </p:nvSpPr>
        <p:spPr>
          <a:xfrm>
            <a:off x="4927250" y="2880000"/>
            <a:ext cx="2640000" cy="11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subTitle" idx="2"/>
          </p:nvPr>
        </p:nvSpPr>
        <p:spPr>
          <a:xfrm>
            <a:off x="1585075" y="2880000"/>
            <a:ext cx="2640000" cy="11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3"/>
          </p:nvPr>
        </p:nvSpPr>
        <p:spPr>
          <a:xfrm>
            <a:off x="1580911" y="245760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 name="Google Shape;42;p5"/>
          <p:cNvSpPr txBox="1">
            <a:spLocks noGrp="1"/>
          </p:cNvSpPr>
          <p:nvPr>
            <p:ph type="subTitle" idx="4"/>
          </p:nvPr>
        </p:nvSpPr>
        <p:spPr>
          <a:xfrm>
            <a:off x="4923089" y="245760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43" name="Google Shape;43;p5"/>
          <p:cNvPicPr preferRelativeResize="0"/>
          <p:nvPr/>
        </p:nvPicPr>
        <p:blipFill>
          <a:blip r:embed="rId2">
            <a:alphaModFix/>
          </a:blip>
          <a:stretch>
            <a:fillRect/>
          </a:stretch>
        </p:blipFill>
        <p:spPr>
          <a:xfrm>
            <a:off x="-184600" y="4358222"/>
            <a:ext cx="2192174" cy="869525"/>
          </a:xfrm>
          <a:prstGeom prst="rect">
            <a:avLst/>
          </a:prstGeom>
          <a:noFill/>
          <a:ln>
            <a:noFill/>
          </a:ln>
        </p:spPr>
      </p:pic>
      <p:pic>
        <p:nvPicPr>
          <p:cNvPr id="44" name="Google Shape;44;p5"/>
          <p:cNvPicPr preferRelativeResize="0"/>
          <p:nvPr/>
        </p:nvPicPr>
        <p:blipFill>
          <a:blip r:embed="rId3">
            <a:alphaModFix/>
          </a:blip>
          <a:stretch>
            <a:fillRect/>
          </a:stretch>
        </p:blipFill>
        <p:spPr>
          <a:xfrm>
            <a:off x="-57550" y="2610065"/>
            <a:ext cx="936251" cy="2594360"/>
          </a:xfrm>
          <a:prstGeom prst="rect">
            <a:avLst/>
          </a:prstGeom>
          <a:noFill/>
          <a:ln>
            <a:noFill/>
          </a:ln>
        </p:spPr>
      </p:pic>
      <p:pic>
        <p:nvPicPr>
          <p:cNvPr id="45" name="Google Shape;45;p5"/>
          <p:cNvPicPr preferRelativeResize="0"/>
          <p:nvPr/>
        </p:nvPicPr>
        <p:blipFill>
          <a:blip r:embed="rId4">
            <a:alphaModFix/>
          </a:blip>
          <a:stretch>
            <a:fillRect/>
          </a:stretch>
        </p:blipFill>
        <p:spPr>
          <a:xfrm>
            <a:off x="7567247" y="3581300"/>
            <a:ext cx="1862854" cy="2154600"/>
          </a:xfrm>
          <a:prstGeom prst="rect">
            <a:avLst/>
          </a:prstGeom>
          <a:noFill/>
          <a:ln>
            <a:noFill/>
          </a:ln>
        </p:spPr>
      </p:pic>
      <p:pic>
        <p:nvPicPr>
          <p:cNvPr id="46" name="Google Shape;46;p5"/>
          <p:cNvPicPr preferRelativeResize="0"/>
          <p:nvPr/>
        </p:nvPicPr>
        <p:blipFill>
          <a:blip r:embed="rId5">
            <a:alphaModFix/>
          </a:blip>
          <a:stretch>
            <a:fillRect/>
          </a:stretch>
        </p:blipFill>
        <p:spPr>
          <a:xfrm rot="-5400000">
            <a:off x="6887750" y="2486526"/>
            <a:ext cx="3830451" cy="998747"/>
          </a:xfrm>
          <a:prstGeom prst="rect">
            <a:avLst/>
          </a:prstGeom>
          <a:noFill/>
          <a:ln>
            <a:noFill/>
          </a:ln>
        </p:spPr>
      </p:pic>
      <p:pic>
        <p:nvPicPr>
          <p:cNvPr id="47" name="Google Shape;47;p5"/>
          <p:cNvPicPr preferRelativeResize="0"/>
          <p:nvPr/>
        </p:nvPicPr>
        <p:blipFill>
          <a:blip r:embed="rId6">
            <a:alphaModFix/>
          </a:blip>
          <a:stretch>
            <a:fillRect/>
          </a:stretch>
        </p:blipFill>
        <p:spPr>
          <a:xfrm>
            <a:off x="8156592" y="3747538"/>
            <a:ext cx="1323951" cy="14914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50" name="Google Shape;50;p6"/>
          <p:cNvPicPr preferRelativeResize="0"/>
          <p:nvPr/>
        </p:nvPicPr>
        <p:blipFill>
          <a:blip r:embed="rId2">
            <a:alphaModFix/>
          </a:blip>
          <a:stretch>
            <a:fillRect/>
          </a:stretch>
        </p:blipFill>
        <p:spPr>
          <a:xfrm rot="10800000" flipH="1">
            <a:off x="-272073" y="4060929"/>
            <a:ext cx="1722951" cy="1467275"/>
          </a:xfrm>
          <a:prstGeom prst="rect">
            <a:avLst/>
          </a:prstGeom>
          <a:noFill/>
          <a:ln>
            <a:noFill/>
          </a:ln>
        </p:spPr>
      </p:pic>
      <p:pic>
        <p:nvPicPr>
          <p:cNvPr id="51" name="Google Shape;51;p6"/>
          <p:cNvPicPr preferRelativeResize="0"/>
          <p:nvPr/>
        </p:nvPicPr>
        <p:blipFill>
          <a:blip r:embed="rId3">
            <a:alphaModFix/>
          </a:blip>
          <a:stretch>
            <a:fillRect/>
          </a:stretch>
        </p:blipFill>
        <p:spPr>
          <a:xfrm rot="10800000" flipH="1">
            <a:off x="8063402" y="3379226"/>
            <a:ext cx="1226200" cy="1859949"/>
          </a:xfrm>
          <a:prstGeom prst="rect">
            <a:avLst/>
          </a:prstGeom>
          <a:noFill/>
          <a:ln>
            <a:noFill/>
          </a:ln>
        </p:spPr>
      </p:pic>
      <p:pic>
        <p:nvPicPr>
          <p:cNvPr id="52" name="Google Shape;52;p6"/>
          <p:cNvPicPr preferRelativeResize="0"/>
          <p:nvPr/>
        </p:nvPicPr>
        <p:blipFill>
          <a:blip r:embed="rId4">
            <a:alphaModFix/>
          </a:blip>
          <a:stretch>
            <a:fillRect/>
          </a:stretch>
        </p:blipFill>
        <p:spPr>
          <a:xfrm rot="10800000" flipH="1">
            <a:off x="-79900" y="4671700"/>
            <a:ext cx="2549450" cy="600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3989325" y="794963"/>
            <a:ext cx="3918600" cy="1186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7"/>
          <p:cNvSpPr txBox="1">
            <a:spLocks noGrp="1"/>
          </p:cNvSpPr>
          <p:nvPr>
            <p:ph type="subTitle" idx="1"/>
          </p:nvPr>
        </p:nvSpPr>
        <p:spPr>
          <a:xfrm>
            <a:off x="3989325" y="2050238"/>
            <a:ext cx="39186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pic>
        <p:nvPicPr>
          <p:cNvPr id="56" name="Google Shape;56;p7"/>
          <p:cNvPicPr preferRelativeResize="0"/>
          <p:nvPr/>
        </p:nvPicPr>
        <p:blipFill>
          <a:blip r:embed="rId2">
            <a:alphaModFix/>
          </a:blip>
          <a:stretch>
            <a:fillRect/>
          </a:stretch>
        </p:blipFill>
        <p:spPr>
          <a:xfrm>
            <a:off x="8341700" y="2445350"/>
            <a:ext cx="902600" cy="2595224"/>
          </a:xfrm>
          <a:prstGeom prst="rect">
            <a:avLst/>
          </a:prstGeom>
          <a:noFill/>
          <a:ln>
            <a:noFill/>
          </a:ln>
        </p:spPr>
      </p:pic>
      <p:pic>
        <p:nvPicPr>
          <p:cNvPr id="57" name="Google Shape;57;p7"/>
          <p:cNvPicPr preferRelativeResize="0"/>
          <p:nvPr/>
        </p:nvPicPr>
        <p:blipFill>
          <a:blip r:embed="rId3">
            <a:alphaModFix/>
          </a:blip>
          <a:stretch>
            <a:fillRect/>
          </a:stretch>
        </p:blipFill>
        <p:spPr>
          <a:xfrm rot="10800000">
            <a:off x="-102095" y="2157300"/>
            <a:ext cx="1995400" cy="3026675"/>
          </a:xfrm>
          <a:prstGeom prst="rect">
            <a:avLst/>
          </a:prstGeom>
          <a:noFill/>
          <a:ln>
            <a:noFill/>
          </a:ln>
        </p:spPr>
      </p:pic>
      <p:pic>
        <p:nvPicPr>
          <p:cNvPr id="58" name="Google Shape;58;p7"/>
          <p:cNvPicPr preferRelativeResize="0"/>
          <p:nvPr/>
        </p:nvPicPr>
        <p:blipFill>
          <a:blip r:embed="rId4">
            <a:alphaModFix/>
          </a:blip>
          <a:stretch>
            <a:fillRect/>
          </a:stretch>
        </p:blipFill>
        <p:spPr>
          <a:xfrm>
            <a:off x="-161950" y="-49150"/>
            <a:ext cx="3830447" cy="855849"/>
          </a:xfrm>
          <a:prstGeom prst="rect">
            <a:avLst/>
          </a:prstGeom>
          <a:noFill/>
          <a:ln>
            <a:noFill/>
          </a:ln>
        </p:spPr>
      </p:pic>
      <p:pic>
        <p:nvPicPr>
          <p:cNvPr id="59" name="Google Shape;59;p7"/>
          <p:cNvPicPr preferRelativeResize="0"/>
          <p:nvPr/>
        </p:nvPicPr>
        <p:blipFill>
          <a:blip r:embed="rId5">
            <a:alphaModFix/>
          </a:blip>
          <a:stretch>
            <a:fillRect/>
          </a:stretch>
        </p:blipFill>
        <p:spPr>
          <a:xfrm>
            <a:off x="6137497" y="-87352"/>
            <a:ext cx="2661401" cy="626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62" name="Google Shape;62;p8"/>
          <p:cNvPicPr preferRelativeResize="0"/>
          <p:nvPr/>
        </p:nvPicPr>
        <p:blipFill>
          <a:blip r:embed="rId2">
            <a:alphaModFix/>
          </a:blip>
          <a:stretch>
            <a:fillRect/>
          </a:stretch>
        </p:blipFill>
        <p:spPr>
          <a:xfrm rot="10800000" flipH="1">
            <a:off x="5929325" y="-86607"/>
            <a:ext cx="3214674" cy="838188"/>
          </a:xfrm>
          <a:prstGeom prst="rect">
            <a:avLst/>
          </a:prstGeom>
          <a:noFill/>
          <a:ln>
            <a:noFill/>
          </a:ln>
        </p:spPr>
      </p:pic>
      <p:pic>
        <p:nvPicPr>
          <p:cNvPr id="63" name="Google Shape;63;p8"/>
          <p:cNvPicPr preferRelativeResize="0"/>
          <p:nvPr/>
        </p:nvPicPr>
        <p:blipFill>
          <a:blip r:embed="rId3">
            <a:alphaModFix/>
          </a:blip>
          <a:stretch>
            <a:fillRect/>
          </a:stretch>
        </p:blipFill>
        <p:spPr>
          <a:xfrm flipH="1">
            <a:off x="6603401" y="4172374"/>
            <a:ext cx="2695550" cy="1069175"/>
          </a:xfrm>
          <a:prstGeom prst="rect">
            <a:avLst/>
          </a:prstGeom>
          <a:noFill/>
          <a:ln>
            <a:noFill/>
          </a:ln>
        </p:spPr>
      </p:pic>
      <p:pic>
        <p:nvPicPr>
          <p:cNvPr id="64" name="Google Shape;64;p8"/>
          <p:cNvPicPr preferRelativeResize="0"/>
          <p:nvPr/>
        </p:nvPicPr>
        <p:blipFill>
          <a:blip r:embed="rId4">
            <a:alphaModFix/>
          </a:blip>
          <a:stretch>
            <a:fillRect/>
          </a:stretch>
        </p:blipFill>
        <p:spPr>
          <a:xfrm flipH="1">
            <a:off x="8321218" y="1307100"/>
            <a:ext cx="887728" cy="2460000"/>
          </a:xfrm>
          <a:prstGeom prst="rect">
            <a:avLst/>
          </a:prstGeom>
          <a:noFill/>
          <a:ln>
            <a:noFill/>
          </a:ln>
        </p:spPr>
      </p:pic>
      <p:pic>
        <p:nvPicPr>
          <p:cNvPr id="65" name="Google Shape;65;p8"/>
          <p:cNvPicPr preferRelativeResize="0"/>
          <p:nvPr/>
        </p:nvPicPr>
        <p:blipFill>
          <a:blip r:embed="rId5">
            <a:alphaModFix/>
          </a:blip>
          <a:stretch>
            <a:fillRect/>
          </a:stretch>
        </p:blipFill>
        <p:spPr>
          <a:xfrm flipH="1">
            <a:off x="-1" y="128500"/>
            <a:ext cx="1621825" cy="2459999"/>
          </a:xfrm>
          <a:prstGeom prst="rect">
            <a:avLst/>
          </a:prstGeom>
          <a:noFill/>
          <a:ln>
            <a:noFill/>
          </a:ln>
        </p:spPr>
      </p:pic>
      <p:pic>
        <p:nvPicPr>
          <p:cNvPr id="66" name="Google Shape;66;p8"/>
          <p:cNvPicPr preferRelativeResize="0"/>
          <p:nvPr/>
        </p:nvPicPr>
        <p:blipFill>
          <a:blip r:embed="rId6">
            <a:alphaModFix/>
          </a:blip>
          <a:stretch>
            <a:fillRect/>
          </a:stretch>
        </p:blipFill>
        <p:spPr>
          <a:xfrm>
            <a:off x="-73625" y="-26644"/>
            <a:ext cx="3214671" cy="718262"/>
          </a:xfrm>
          <a:prstGeom prst="rect">
            <a:avLst/>
          </a:prstGeom>
          <a:noFill/>
          <a:ln>
            <a:noFill/>
          </a:ln>
        </p:spPr>
      </p:pic>
      <p:pic>
        <p:nvPicPr>
          <p:cNvPr id="67" name="Google Shape;67;p8"/>
          <p:cNvPicPr preferRelativeResize="0"/>
          <p:nvPr/>
        </p:nvPicPr>
        <p:blipFill>
          <a:blip r:embed="rId7">
            <a:alphaModFix/>
          </a:blip>
          <a:stretch>
            <a:fillRect/>
          </a:stretch>
        </p:blipFill>
        <p:spPr>
          <a:xfrm rot="10800000" flipH="1">
            <a:off x="490350" y="4484376"/>
            <a:ext cx="3214673" cy="757172"/>
          </a:xfrm>
          <a:prstGeom prst="rect">
            <a:avLst/>
          </a:prstGeom>
          <a:noFill/>
          <a:ln>
            <a:noFill/>
          </a:ln>
        </p:spPr>
      </p:pic>
      <p:pic>
        <p:nvPicPr>
          <p:cNvPr id="68" name="Google Shape;68;p8"/>
          <p:cNvPicPr preferRelativeResize="0"/>
          <p:nvPr/>
        </p:nvPicPr>
        <p:blipFill>
          <a:blip r:embed="rId8">
            <a:alphaModFix/>
          </a:blip>
          <a:stretch>
            <a:fillRect/>
          </a:stretch>
        </p:blipFill>
        <p:spPr>
          <a:xfrm>
            <a:off x="7330775" y="3490446"/>
            <a:ext cx="732050" cy="1404452"/>
          </a:xfrm>
          <a:prstGeom prst="rect">
            <a:avLst/>
          </a:prstGeom>
          <a:noFill/>
          <a:ln>
            <a:noFill/>
          </a:ln>
        </p:spPr>
      </p:pic>
      <p:pic>
        <p:nvPicPr>
          <p:cNvPr id="69" name="Google Shape;69;p8"/>
          <p:cNvPicPr preferRelativeResize="0"/>
          <p:nvPr/>
        </p:nvPicPr>
        <p:blipFill>
          <a:blip r:embed="rId9">
            <a:alphaModFix/>
          </a:blip>
          <a:stretch>
            <a:fillRect/>
          </a:stretch>
        </p:blipFill>
        <p:spPr>
          <a:xfrm>
            <a:off x="-188811" y="2804219"/>
            <a:ext cx="667174" cy="787913"/>
          </a:xfrm>
          <a:prstGeom prst="rect">
            <a:avLst/>
          </a:prstGeom>
          <a:noFill/>
          <a:ln>
            <a:noFill/>
          </a:ln>
        </p:spPr>
      </p:pic>
      <p:pic>
        <p:nvPicPr>
          <p:cNvPr id="70" name="Google Shape;70;p8"/>
          <p:cNvPicPr preferRelativeResize="0"/>
          <p:nvPr/>
        </p:nvPicPr>
        <p:blipFill>
          <a:blip r:embed="rId10">
            <a:alphaModFix/>
          </a:blip>
          <a:stretch>
            <a:fillRect/>
          </a:stretch>
        </p:blipFill>
        <p:spPr>
          <a:xfrm>
            <a:off x="5313244" y="4465221"/>
            <a:ext cx="599063" cy="828160"/>
          </a:xfrm>
          <a:prstGeom prst="rect">
            <a:avLst/>
          </a:prstGeom>
          <a:noFill/>
          <a:ln>
            <a:noFill/>
          </a:ln>
        </p:spPr>
      </p:pic>
      <p:pic>
        <p:nvPicPr>
          <p:cNvPr id="71" name="Google Shape;71;p8"/>
          <p:cNvPicPr preferRelativeResize="0"/>
          <p:nvPr/>
        </p:nvPicPr>
        <p:blipFill>
          <a:blip r:embed="rId11">
            <a:alphaModFix/>
          </a:blip>
          <a:stretch>
            <a:fillRect/>
          </a:stretch>
        </p:blipFill>
        <p:spPr>
          <a:xfrm>
            <a:off x="6742621" y="826446"/>
            <a:ext cx="2370681" cy="894001"/>
          </a:xfrm>
          <a:prstGeom prst="rect">
            <a:avLst/>
          </a:prstGeom>
          <a:noFill/>
          <a:ln>
            <a:noFill/>
          </a:ln>
        </p:spPr>
      </p:pic>
      <p:pic>
        <p:nvPicPr>
          <p:cNvPr id="72" name="Google Shape;72;p8"/>
          <p:cNvPicPr preferRelativeResize="0"/>
          <p:nvPr/>
        </p:nvPicPr>
        <p:blipFill>
          <a:blip r:embed="rId12">
            <a:alphaModFix/>
          </a:blip>
          <a:stretch>
            <a:fillRect/>
          </a:stretch>
        </p:blipFill>
        <p:spPr>
          <a:xfrm flipH="1">
            <a:off x="651294" y="3319348"/>
            <a:ext cx="1159000" cy="1670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1142950" y="1488863"/>
            <a:ext cx="4557300" cy="156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 name="Google Shape;75;p9"/>
          <p:cNvSpPr txBox="1">
            <a:spLocks noGrp="1"/>
          </p:cNvSpPr>
          <p:nvPr>
            <p:ph type="subTitle" idx="1"/>
          </p:nvPr>
        </p:nvSpPr>
        <p:spPr>
          <a:xfrm>
            <a:off x="1142950" y="3050138"/>
            <a:ext cx="4557300" cy="60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76" name="Google Shape;76;p9"/>
          <p:cNvPicPr preferRelativeResize="0"/>
          <p:nvPr/>
        </p:nvPicPr>
        <p:blipFill>
          <a:blip r:embed="rId2">
            <a:alphaModFix/>
          </a:blip>
          <a:stretch>
            <a:fillRect/>
          </a:stretch>
        </p:blipFill>
        <p:spPr>
          <a:xfrm flipH="1">
            <a:off x="-106975" y="149225"/>
            <a:ext cx="950250" cy="2732224"/>
          </a:xfrm>
          <a:prstGeom prst="rect">
            <a:avLst/>
          </a:prstGeom>
          <a:noFill/>
          <a:ln>
            <a:noFill/>
          </a:ln>
        </p:spPr>
      </p:pic>
      <p:pic>
        <p:nvPicPr>
          <p:cNvPr id="77" name="Google Shape;77;p9"/>
          <p:cNvPicPr preferRelativeResize="0"/>
          <p:nvPr/>
        </p:nvPicPr>
        <p:blipFill>
          <a:blip r:embed="rId3">
            <a:alphaModFix/>
          </a:blip>
          <a:stretch>
            <a:fillRect/>
          </a:stretch>
        </p:blipFill>
        <p:spPr>
          <a:xfrm>
            <a:off x="7360622" y="-42950"/>
            <a:ext cx="1821575" cy="2763024"/>
          </a:xfrm>
          <a:prstGeom prst="rect">
            <a:avLst/>
          </a:prstGeom>
          <a:noFill/>
          <a:ln>
            <a:noFill/>
          </a:ln>
        </p:spPr>
      </p:pic>
      <p:pic>
        <p:nvPicPr>
          <p:cNvPr id="78" name="Google Shape;78;p9"/>
          <p:cNvPicPr preferRelativeResize="0"/>
          <p:nvPr/>
        </p:nvPicPr>
        <p:blipFill>
          <a:blip r:embed="rId4">
            <a:alphaModFix/>
          </a:blip>
          <a:stretch>
            <a:fillRect/>
          </a:stretch>
        </p:blipFill>
        <p:spPr>
          <a:xfrm>
            <a:off x="4177900" y="-42956"/>
            <a:ext cx="3830449" cy="902212"/>
          </a:xfrm>
          <a:prstGeom prst="rect">
            <a:avLst/>
          </a:prstGeom>
          <a:noFill/>
          <a:ln>
            <a:noFill/>
          </a:ln>
        </p:spPr>
      </p:pic>
      <p:pic>
        <p:nvPicPr>
          <p:cNvPr id="79" name="Google Shape;79;p9"/>
          <p:cNvPicPr preferRelativeResize="0"/>
          <p:nvPr/>
        </p:nvPicPr>
        <p:blipFill>
          <a:blip r:embed="rId5">
            <a:alphaModFix/>
          </a:blip>
          <a:stretch>
            <a:fillRect/>
          </a:stretch>
        </p:blipFill>
        <p:spPr>
          <a:xfrm>
            <a:off x="3941175" y="4431650"/>
            <a:ext cx="2943224" cy="878525"/>
          </a:xfrm>
          <a:prstGeom prst="rect">
            <a:avLst/>
          </a:prstGeom>
          <a:noFill/>
          <a:ln>
            <a:noFill/>
          </a:ln>
        </p:spPr>
      </p:pic>
      <p:pic>
        <p:nvPicPr>
          <p:cNvPr id="80" name="Google Shape;80;p9"/>
          <p:cNvPicPr preferRelativeResize="0"/>
          <p:nvPr/>
        </p:nvPicPr>
        <p:blipFill>
          <a:blip r:embed="rId6">
            <a:alphaModFix/>
          </a:blip>
          <a:stretch>
            <a:fillRect/>
          </a:stretch>
        </p:blipFill>
        <p:spPr>
          <a:xfrm>
            <a:off x="-106975" y="4219473"/>
            <a:ext cx="2517961" cy="998750"/>
          </a:xfrm>
          <a:prstGeom prst="rect">
            <a:avLst/>
          </a:prstGeom>
          <a:noFill/>
          <a:ln>
            <a:noFill/>
          </a:ln>
        </p:spPr>
      </p:pic>
      <p:pic>
        <p:nvPicPr>
          <p:cNvPr id="81" name="Google Shape;81;p9"/>
          <p:cNvPicPr preferRelativeResize="0"/>
          <p:nvPr/>
        </p:nvPicPr>
        <p:blipFill>
          <a:blip r:embed="rId7">
            <a:alphaModFix/>
          </a:blip>
          <a:stretch>
            <a:fillRect/>
          </a:stretch>
        </p:blipFill>
        <p:spPr>
          <a:xfrm rot="5400000" flipH="1">
            <a:off x="8051151" y="3579426"/>
            <a:ext cx="1284573" cy="1046324"/>
          </a:xfrm>
          <a:prstGeom prst="rect">
            <a:avLst/>
          </a:prstGeom>
          <a:noFill/>
          <a:ln>
            <a:noFill/>
          </a:ln>
        </p:spPr>
      </p:pic>
      <p:pic>
        <p:nvPicPr>
          <p:cNvPr id="82" name="Google Shape;82;p9"/>
          <p:cNvPicPr preferRelativeResize="0"/>
          <p:nvPr/>
        </p:nvPicPr>
        <p:blipFill>
          <a:blip r:embed="rId8">
            <a:alphaModFix/>
          </a:blip>
          <a:stretch>
            <a:fillRect/>
          </a:stretch>
        </p:blipFill>
        <p:spPr>
          <a:xfrm>
            <a:off x="3479425" y="4122175"/>
            <a:ext cx="1704450" cy="1076150"/>
          </a:xfrm>
          <a:prstGeom prst="rect">
            <a:avLst/>
          </a:prstGeom>
          <a:noFill/>
          <a:ln>
            <a:noFill/>
          </a:ln>
        </p:spPr>
      </p:pic>
      <p:pic>
        <p:nvPicPr>
          <p:cNvPr id="83" name="Google Shape;83;p9"/>
          <p:cNvPicPr preferRelativeResize="0"/>
          <p:nvPr/>
        </p:nvPicPr>
        <p:blipFill>
          <a:blip r:embed="rId9">
            <a:alphaModFix/>
          </a:blip>
          <a:stretch>
            <a:fillRect/>
          </a:stretch>
        </p:blipFill>
        <p:spPr>
          <a:xfrm>
            <a:off x="546654" y="492031"/>
            <a:ext cx="994400" cy="5542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0"/>
          <p:cNvSpPr>
            <a:spLocks noGrp="1"/>
          </p:cNvSpPr>
          <p:nvPr>
            <p:ph type="pic" idx="2"/>
          </p:nvPr>
        </p:nvSpPr>
        <p:spPr>
          <a:xfrm>
            <a:off x="-150" y="-50"/>
            <a:ext cx="9144000" cy="5143500"/>
          </a:xfrm>
          <a:prstGeom prst="rect">
            <a:avLst/>
          </a:prstGeom>
          <a:noFill/>
          <a:ln>
            <a:noFill/>
          </a:ln>
        </p:spPr>
      </p:sp>
      <p:sp>
        <p:nvSpPr>
          <p:cNvPr id="86" name="Google Shape;86;p10"/>
          <p:cNvSpPr txBox="1">
            <a:spLocks noGrp="1"/>
          </p:cNvSpPr>
          <p:nvPr>
            <p:ph type="title"/>
          </p:nvPr>
        </p:nvSpPr>
        <p:spPr>
          <a:xfrm>
            <a:off x="722088" y="3608925"/>
            <a:ext cx="7704000" cy="6945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sz="3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63750"/>
            <a:ext cx="7717500" cy="65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_yxg3fDGXTo"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6.jp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ctrTitle"/>
          </p:nvPr>
        </p:nvSpPr>
        <p:spPr>
          <a:xfrm>
            <a:off x="1245300" y="1184610"/>
            <a:ext cx="6653400" cy="192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Backpack Safety</a:t>
            </a:r>
            <a:endParaRPr/>
          </a:p>
          <a:p>
            <a:pPr marL="0" lvl="0" indent="0" algn="ctr" rtl="0">
              <a:spcBef>
                <a:spcPts val="0"/>
              </a:spcBef>
              <a:spcAft>
                <a:spcPts val="0"/>
              </a:spcAft>
              <a:buNone/>
            </a:pPr>
            <a:r>
              <a:rPr lang="en"/>
              <a:t>Knowledge Intervention </a:t>
            </a:r>
            <a:endParaRPr/>
          </a:p>
        </p:txBody>
      </p:sp>
      <p:sp>
        <p:nvSpPr>
          <p:cNvPr id="303" name="Google Shape;303;p32"/>
          <p:cNvSpPr txBox="1">
            <a:spLocks noGrp="1"/>
          </p:cNvSpPr>
          <p:nvPr>
            <p:ph type="subTitle" idx="1"/>
          </p:nvPr>
        </p:nvSpPr>
        <p:spPr>
          <a:xfrm>
            <a:off x="2307675" y="3235688"/>
            <a:ext cx="4528800" cy="38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Team members’ names</a:t>
            </a:r>
            <a:endParaRPr/>
          </a:p>
          <a:p>
            <a:pPr marL="0" lvl="0" indent="0" algn="ctr" rtl="0">
              <a:spcBef>
                <a:spcPts val="0"/>
              </a:spcBef>
              <a:spcAft>
                <a:spcPts val="0"/>
              </a:spcAft>
              <a:buNone/>
            </a:pPr>
            <a:r>
              <a:rPr lang="en"/>
              <a:t>High School</a:t>
            </a:r>
            <a:endParaRPr/>
          </a:p>
          <a:p>
            <a:pPr marL="0" lvl="0" indent="0" algn="ctr" rtl="0">
              <a:spcBef>
                <a:spcPts val="0"/>
              </a:spcBef>
              <a:spcAft>
                <a:spcPts val="0"/>
              </a:spcAft>
              <a:buNone/>
            </a:pPr>
            <a:r>
              <a:rPr lang="en"/>
              <a:t>Teacher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3"/>
          <p:cNvSpPr txBox="1">
            <a:spLocks noGrp="1"/>
          </p:cNvSpPr>
          <p:nvPr>
            <p:ph type="title"/>
          </p:nvPr>
        </p:nvSpPr>
        <p:spPr>
          <a:xfrm>
            <a:off x="888825" y="1320650"/>
            <a:ext cx="2751000" cy="11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100"/>
              <a:t>Table of Contents</a:t>
            </a:r>
            <a:endParaRPr sz="3100"/>
          </a:p>
        </p:txBody>
      </p:sp>
      <p:sp>
        <p:nvSpPr>
          <p:cNvPr id="309" name="Google Shape;309;p33"/>
          <p:cNvSpPr txBox="1">
            <a:spLocks noGrp="1"/>
          </p:cNvSpPr>
          <p:nvPr>
            <p:ph type="title" idx="4"/>
          </p:nvPr>
        </p:nvSpPr>
        <p:spPr>
          <a:xfrm>
            <a:off x="4263725" y="872425"/>
            <a:ext cx="1194900" cy="10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10" name="Google Shape;310;p33"/>
          <p:cNvSpPr txBox="1">
            <a:spLocks noGrp="1"/>
          </p:cNvSpPr>
          <p:nvPr>
            <p:ph type="title" idx="5"/>
          </p:nvPr>
        </p:nvSpPr>
        <p:spPr>
          <a:xfrm>
            <a:off x="4263725" y="3352575"/>
            <a:ext cx="1194900" cy="10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11" name="Google Shape;311;p33"/>
          <p:cNvSpPr txBox="1">
            <a:spLocks noGrp="1"/>
          </p:cNvSpPr>
          <p:nvPr>
            <p:ph type="title" idx="6"/>
          </p:nvPr>
        </p:nvSpPr>
        <p:spPr>
          <a:xfrm>
            <a:off x="4263725" y="2112506"/>
            <a:ext cx="1194900" cy="10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12" name="Google Shape;312;p33"/>
          <p:cNvSpPr txBox="1">
            <a:spLocks noGrp="1"/>
          </p:cNvSpPr>
          <p:nvPr>
            <p:ph type="subTitle" idx="7"/>
          </p:nvPr>
        </p:nvSpPr>
        <p:spPr>
          <a:xfrm>
            <a:off x="5576375" y="1058774"/>
            <a:ext cx="2305500" cy="5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Balsamiq Sans"/>
                <a:ea typeface="Balsamiq Sans"/>
                <a:cs typeface="Balsamiq Sans"/>
                <a:sym typeface="Balsamiq Sans"/>
              </a:rPr>
              <a:t>Introduction</a:t>
            </a:r>
            <a:endParaRPr>
              <a:latin typeface="Balsamiq Sans"/>
              <a:ea typeface="Balsamiq Sans"/>
              <a:cs typeface="Balsamiq Sans"/>
              <a:sym typeface="Balsamiq Sans"/>
            </a:endParaRPr>
          </a:p>
        </p:txBody>
      </p:sp>
      <p:sp>
        <p:nvSpPr>
          <p:cNvPr id="313" name="Google Shape;313;p33"/>
          <p:cNvSpPr txBox="1">
            <a:spLocks noGrp="1"/>
          </p:cNvSpPr>
          <p:nvPr>
            <p:ph type="subTitle" idx="8"/>
          </p:nvPr>
        </p:nvSpPr>
        <p:spPr>
          <a:xfrm>
            <a:off x="5576383" y="2299049"/>
            <a:ext cx="2305500" cy="5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Balsamiq Sans"/>
                <a:ea typeface="Balsamiq Sans"/>
                <a:cs typeface="Balsamiq Sans"/>
                <a:sym typeface="Balsamiq Sans"/>
              </a:rPr>
              <a:t>Pre-test</a:t>
            </a:r>
            <a:endParaRPr>
              <a:latin typeface="Balsamiq Sans"/>
              <a:ea typeface="Balsamiq Sans"/>
              <a:cs typeface="Balsamiq Sans"/>
              <a:sym typeface="Balsamiq Sans"/>
            </a:endParaRPr>
          </a:p>
        </p:txBody>
      </p:sp>
      <p:sp>
        <p:nvSpPr>
          <p:cNvPr id="314" name="Google Shape;314;p33"/>
          <p:cNvSpPr txBox="1">
            <a:spLocks noGrp="1"/>
          </p:cNvSpPr>
          <p:nvPr>
            <p:ph type="subTitle" idx="9"/>
          </p:nvPr>
        </p:nvSpPr>
        <p:spPr>
          <a:xfrm>
            <a:off x="5576375" y="3660400"/>
            <a:ext cx="2305500" cy="5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Balsamiq Sans"/>
                <a:ea typeface="Balsamiq Sans"/>
                <a:cs typeface="Balsamiq Sans"/>
                <a:sym typeface="Balsamiq Sans"/>
              </a:rPr>
              <a:t>Discussion</a:t>
            </a:r>
            <a:endParaRPr>
              <a:latin typeface="Balsamiq Sans"/>
              <a:ea typeface="Balsamiq Sans"/>
              <a:cs typeface="Balsamiq Sans"/>
              <a:sym typeface="Balsamiq Sans"/>
            </a:endParaRPr>
          </a:p>
        </p:txBody>
      </p:sp>
      <p:pic>
        <p:nvPicPr>
          <p:cNvPr id="315" name="Google Shape;315;p33"/>
          <p:cNvPicPr preferRelativeResize="0"/>
          <p:nvPr/>
        </p:nvPicPr>
        <p:blipFill>
          <a:blip r:embed="rId3">
            <a:alphaModFix/>
          </a:blip>
          <a:stretch>
            <a:fillRect/>
          </a:stretch>
        </p:blipFill>
        <p:spPr>
          <a:xfrm rot="10800000" flipH="1">
            <a:off x="6735950" y="-38035"/>
            <a:ext cx="2454252" cy="639919"/>
          </a:xfrm>
          <a:prstGeom prst="rect">
            <a:avLst/>
          </a:prstGeom>
          <a:noFill/>
          <a:ln>
            <a:noFill/>
          </a:ln>
        </p:spPr>
      </p:pic>
      <p:pic>
        <p:nvPicPr>
          <p:cNvPr id="316" name="Google Shape;316;p33"/>
          <p:cNvPicPr preferRelativeResize="0"/>
          <p:nvPr/>
        </p:nvPicPr>
        <p:blipFill>
          <a:blip r:embed="rId4">
            <a:alphaModFix/>
          </a:blip>
          <a:stretch>
            <a:fillRect/>
          </a:stretch>
        </p:blipFill>
        <p:spPr>
          <a:xfrm>
            <a:off x="8477831" y="2908976"/>
            <a:ext cx="712375" cy="2048250"/>
          </a:xfrm>
          <a:prstGeom prst="rect">
            <a:avLst/>
          </a:prstGeom>
          <a:noFill/>
          <a:ln>
            <a:noFill/>
          </a:ln>
        </p:spPr>
      </p:pic>
      <p:pic>
        <p:nvPicPr>
          <p:cNvPr id="317" name="Google Shape;317;p33"/>
          <p:cNvPicPr preferRelativeResize="0"/>
          <p:nvPr/>
        </p:nvPicPr>
        <p:blipFill>
          <a:blip r:embed="rId5">
            <a:alphaModFix/>
          </a:blip>
          <a:stretch>
            <a:fillRect/>
          </a:stretch>
        </p:blipFill>
        <p:spPr>
          <a:xfrm rot="10800000" flipH="1">
            <a:off x="1944350" y="4644419"/>
            <a:ext cx="2454250" cy="548361"/>
          </a:xfrm>
          <a:prstGeom prst="rect">
            <a:avLst/>
          </a:prstGeom>
          <a:noFill/>
          <a:ln>
            <a:noFill/>
          </a:ln>
        </p:spPr>
      </p:pic>
      <p:pic>
        <p:nvPicPr>
          <p:cNvPr id="318" name="Google Shape;318;p33"/>
          <p:cNvPicPr preferRelativeResize="0"/>
          <p:nvPr/>
        </p:nvPicPr>
        <p:blipFill>
          <a:blip r:embed="rId6">
            <a:alphaModFix/>
          </a:blip>
          <a:stretch>
            <a:fillRect/>
          </a:stretch>
        </p:blipFill>
        <p:spPr>
          <a:xfrm rot="-5400000">
            <a:off x="-1048775" y="1042441"/>
            <a:ext cx="2454248" cy="5780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idx="4"/>
          </p:nvPr>
        </p:nvSpPr>
        <p:spPr>
          <a:xfrm>
            <a:off x="4461025" y="539500"/>
            <a:ext cx="1194900" cy="10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24" name="Google Shape;324;p34"/>
          <p:cNvSpPr txBox="1">
            <a:spLocks noGrp="1"/>
          </p:cNvSpPr>
          <p:nvPr>
            <p:ph type="title" idx="5"/>
          </p:nvPr>
        </p:nvSpPr>
        <p:spPr>
          <a:xfrm>
            <a:off x="4461025" y="3019650"/>
            <a:ext cx="1194900" cy="10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325" name="Google Shape;325;p34"/>
          <p:cNvSpPr txBox="1">
            <a:spLocks noGrp="1"/>
          </p:cNvSpPr>
          <p:nvPr>
            <p:ph type="title" idx="6"/>
          </p:nvPr>
        </p:nvSpPr>
        <p:spPr>
          <a:xfrm>
            <a:off x="4461025" y="1779581"/>
            <a:ext cx="1194900" cy="10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326" name="Google Shape;326;p34"/>
          <p:cNvSpPr txBox="1">
            <a:spLocks noGrp="1"/>
          </p:cNvSpPr>
          <p:nvPr>
            <p:ph type="subTitle" idx="7"/>
          </p:nvPr>
        </p:nvSpPr>
        <p:spPr>
          <a:xfrm>
            <a:off x="5773675" y="987724"/>
            <a:ext cx="2305500" cy="5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latin typeface="Balsamiq Sans"/>
                <a:ea typeface="Balsamiq Sans"/>
                <a:cs typeface="Balsamiq Sans"/>
                <a:sym typeface="Balsamiq Sans"/>
              </a:rPr>
              <a:t>Supplemental Video</a:t>
            </a:r>
            <a:endParaRPr sz="2200">
              <a:latin typeface="Balsamiq Sans"/>
              <a:ea typeface="Balsamiq Sans"/>
              <a:cs typeface="Balsamiq Sans"/>
              <a:sym typeface="Balsamiq Sans"/>
            </a:endParaRPr>
          </a:p>
        </p:txBody>
      </p:sp>
      <p:sp>
        <p:nvSpPr>
          <p:cNvPr id="327" name="Google Shape;327;p34"/>
          <p:cNvSpPr txBox="1">
            <a:spLocks noGrp="1"/>
          </p:cNvSpPr>
          <p:nvPr>
            <p:ph type="subTitle" idx="8"/>
          </p:nvPr>
        </p:nvSpPr>
        <p:spPr>
          <a:xfrm>
            <a:off x="5773683" y="2003686"/>
            <a:ext cx="2305500" cy="5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latin typeface="Balsamiq Sans"/>
                <a:ea typeface="Balsamiq Sans"/>
                <a:cs typeface="Balsamiq Sans"/>
                <a:sym typeface="Balsamiq Sans"/>
              </a:rPr>
              <a:t>Post-test</a:t>
            </a:r>
            <a:endParaRPr sz="2200">
              <a:latin typeface="Balsamiq Sans"/>
              <a:ea typeface="Balsamiq Sans"/>
              <a:cs typeface="Balsamiq Sans"/>
              <a:sym typeface="Balsamiq Sans"/>
            </a:endParaRPr>
          </a:p>
        </p:txBody>
      </p:sp>
      <p:sp>
        <p:nvSpPr>
          <p:cNvPr id="328" name="Google Shape;328;p34"/>
          <p:cNvSpPr txBox="1">
            <a:spLocks noGrp="1"/>
          </p:cNvSpPr>
          <p:nvPr>
            <p:ph type="subTitle" idx="9"/>
          </p:nvPr>
        </p:nvSpPr>
        <p:spPr>
          <a:xfrm>
            <a:off x="5773675" y="3202375"/>
            <a:ext cx="2305500" cy="54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latin typeface="Balsamiq Sans"/>
                <a:ea typeface="Balsamiq Sans"/>
                <a:cs typeface="Balsamiq Sans"/>
                <a:sym typeface="Balsamiq Sans"/>
              </a:rPr>
              <a:t>Conclusion</a:t>
            </a:r>
            <a:endParaRPr sz="2200">
              <a:latin typeface="Balsamiq Sans"/>
              <a:ea typeface="Balsamiq Sans"/>
              <a:cs typeface="Balsamiq Sans"/>
              <a:sym typeface="Balsamiq Sans"/>
            </a:endParaRPr>
          </a:p>
        </p:txBody>
      </p:sp>
      <p:pic>
        <p:nvPicPr>
          <p:cNvPr id="329" name="Google Shape;329;p34"/>
          <p:cNvPicPr preferRelativeResize="0"/>
          <p:nvPr/>
        </p:nvPicPr>
        <p:blipFill>
          <a:blip r:embed="rId3">
            <a:alphaModFix/>
          </a:blip>
          <a:stretch>
            <a:fillRect/>
          </a:stretch>
        </p:blipFill>
        <p:spPr>
          <a:xfrm rot="10800000" flipH="1">
            <a:off x="3642450" y="4290044"/>
            <a:ext cx="2454250" cy="548361"/>
          </a:xfrm>
          <a:prstGeom prst="rect">
            <a:avLst/>
          </a:prstGeom>
          <a:noFill/>
          <a:ln>
            <a:noFill/>
          </a:ln>
        </p:spPr>
      </p:pic>
      <p:sp>
        <p:nvSpPr>
          <p:cNvPr id="330" name="Google Shape;330;p34"/>
          <p:cNvSpPr txBox="1">
            <a:spLocks noGrp="1"/>
          </p:cNvSpPr>
          <p:nvPr>
            <p:ph type="title"/>
          </p:nvPr>
        </p:nvSpPr>
        <p:spPr>
          <a:xfrm>
            <a:off x="891450" y="987725"/>
            <a:ext cx="2751000" cy="11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100"/>
              <a:t>Table of contents</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5"/>
          <p:cNvSpPr txBox="1">
            <a:spLocks noGrp="1"/>
          </p:cNvSpPr>
          <p:nvPr>
            <p:ph type="title"/>
          </p:nvPr>
        </p:nvSpPr>
        <p:spPr>
          <a:xfrm>
            <a:off x="4518000" y="1383813"/>
            <a:ext cx="3574200" cy="67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a:t>
            </a:r>
            <a:endParaRPr/>
          </a:p>
        </p:txBody>
      </p:sp>
      <p:sp>
        <p:nvSpPr>
          <p:cNvPr id="336" name="Google Shape;336;p35"/>
          <p:cNvSpPr txBox="1">
            <a:spLocks noGrp="1"/>
          </p:cNvSpPr>
          <p:nvPr>
            <p:ph type="subTitle" idx="1"/>
          </p:nvPr>
        </p:nvSpPr>
        <p:spPr>
          <a:xfrm>
            <a:off x="4518000" y="2055226"/>
            <a:ext cx="3574200" cy="18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I’m [insert name here]. I am a student at [insert high school here] and a HSTA participant. [Share information about yourself/what you’ve done in HSTA thus far if you’d like to.]</a:t>
            </a:r>
            <a:endParaRPr/>
          </a:p>
        </p:txBody>
      </p:sp>
      <p:pic>
        <p:nvPicPr>
          <p:cNvPr id="337" name="Google Shape;337;p35"/>
          <p:cNvPicPr preferRelativeResize="0"/>
          <p:nvPr/>
        </p:nvPicPr>
        <p:blipFill>
          <a:blip r:embed="rId3">
            <a:alphaModFix/>
          </a:blip>
          <a:stretch>
            <a:fillRect/>
          </a:stretch>
        </p:blipFill>
        <p:spPr>
          <a:xfrm>
            <a:off x="1886377" y="1780901"/>
            <a:ext cx="1371324" cy="1867376"/>
          </a:xfrm>
          <a:prstGeom prst="rect">
            <a:avLst/>
          </a:prstGeom>
          <a:noFill/>
          <a:ln>
            <a:noFill/>
          </a:ln>
        </p:spPr>
      </p:pic>
      <p:pic>
        <p:nvPicPr>
          <p:cNvPr id="338" name="Google Shape;338;p35"/>
          <p:cNvPicPr preferRelativeResize="0"/>
          <p:nvPr/>
        </p:nvPicPr>
        <p:blipFill>
          <a:blip r:embed="rId4">
            <a:alphaModFix/>
          </a:blip>
          <a:stretch>
            <a:fillRect/>
          </a:stretch>
        </p:blipFill>
        <p:spPr>
          <a:xfrm>
            <a:off x="1452500" y="813391"/>
            <a:ext cx="799825" cy="764000"/>
          </a:xfrm>
          <a:prstGeom prst="rect">
            <a:avLst/>
          </a:prstGeom>
          <a:noFill/>
          <a:ln>
            <a:noFill/>
          </a:ln>
        </p:spPr>
      </p:pic>
      <p:pic>
        <p:nvPicPr>
          <p:cNvPr id="339" name="Google Shape;339;p35"/>
          <p:cNvPicPr preferRelativeResize="0"/>
          <p:nvPr/>
        </p:nvPicPr>
        <p:blipFill>
          <a:blip r:embed="rId5">
            <a:alphaModFix/>
          </a:blip>
          <a:stretch>
            <a:fillRect/>
          </a:stretch>
        </p:blipFill>
        <p:spPr>
          <a:xfrm>
            <a:off x="2844450" y="-1"/>
            <a:ext cx="765250" cy="14514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a:spLocks noGrp="1"/>
          </p:cNvSpPr>
          <p:nvPr>
            <p:ph type="title"/>
          </p:nvPr>
        </p:nvSpPr>
        <p:spPr>
          <a:xfrm>
            <a:off x="1142950" y="1488863"/>
            <a:ext cx="4557300" cy="156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600"/>
              <a:t>Pre-Test Time</a:t>
            </a:r>
            <a:endParaRPr sz="7600"/>
          </a:p>
        </p:txBody>
      </p:sp>
      <p:sp>
        <p:nvSpPr>
          <p:cNvPr id="345" name="Google Shape;345;p36"/>
          <p:cNvSpPr txBox="1">
            <a:spLocks noGrp="1"/>
          </p:cNvSpPr>
          <p:nvPr>
            <p:ph type="subTitle" idx="1"/>
          </p:nvPr>
        </p:nvSpPr>
        <p:spPr>
          <a:xfrm>
            <a:off x="1142950" y="3050138"/>
            <a:ext cx="4557300" cy="60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Before we begin our activity, </a:t>
            </a:r>
            <a:r>
              <a:rPr lang="en" b="1"/>
              <a:t>we will give you a ten question survey to see what you already know about backpack safety.</a:t>
            </a:r>
            <a:r>
              <a:rPr lang="en"/>
              <a:t> Please take 5-10 minutes to complete this test independently. </a:t>
            </a:r>
            <a:endParaRPr/>
          </a:p>
        </p:txBody>
      </p:sp>
      <p:pic>
        <p:nvPicPr>
          <p:cNvPr id="346" name="Google Shape;346;p36"/>
          <p:cNvPicPr preferRelativeResize="0"/>
          <p:nvPr/>
        </p:nvPicPr>
        <p:blipFill>
          <a:blip r:embed="rId3">
            <a:alphaModFix/>
          </a:blip>
          <a:stretch>
            <a:fillRect/>
          </a:stretch>
        </p:blipFill>
        <p:spPr>
          <a:xfrm flipH="1">
            <a:off x="6559872" y="1280000"/>
            <a:ext cx="1610400" cy="235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3260100" y="301975"/>
            <a:ext cx="2623800" cy="6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a:t>
            </a:r>
            <a:endParaRPr/>
          </a:p>
        </p:txBody>
      </p:sp>
      <p:sp>
        <p:nvSpPr>
          <p:cNvPr id="352" name="Google Shape;352;p37"/>
          <p:cNvSpPr txBox="1">
            <a:spLocks noGrp="1"/>
          </p:cNvSpPr>
          <p:nvPr>
            <p:ph type="subTitle" idx="1"/>
          </p:nvPr>
        </p:nvSpPr>
        <p:spPr>
          <a:xfrm>
            <a:off x="4894951" y="1091450"/>
            <a:ext cx="3469500" cy="188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How do you carry a backpack properly?</a:t>
            </a:r>
            <a:r>
              <a:rPr lang="en"/>
              <a:t> </a:t>
            </a:r>
            <a:endParaRPr/>
          </a:p>
          <a:p>
            <a:pPr marL="457200" lvl="0" indent="-317500" algn="l" rtl="0">
              <a:spcBef>
                <a:spcPts val="0"/>
              </a:spcBef>
              <a:spcAft>
                <a:spcPts val="0"/>
              </a:spcAft>
              <a:buSzPts val="1400"/>
              <a:buChar char="●"/>
            </a:pPr>
            <a:r>
              <a:rPr lang="en"/>
              <a:t>Choose the right backpack </a:t>
            </a:r>
            <a:endParaRPr/>
          </a:p>
          <a:p>
            <a:pPr marL="914400" lvl="1" indent="-317500" algn="l" rtl="0">
              <a:spcBef>
                <a:spcPts val="0"/>
              </a:spcBef>
              <a:spcAft>
                <a:spcPts val="0"/>
              </a:spcAft>
              <a:buSzPts val="1400"/>
              <a:buChar char="○"/>
            </a:pPr>
            <a:r>
              <a:rPr lang="en"/>
              <a:t>Lots of padding </a:t>
            </a:r>
            <a:endParaRPr/>
          </a:p>
          <a:p>
            <a:pPr marL="914400" lvl="1" indent="-317500" algn="l" rtl="0">
              <a:spcBef>
                <a:spcPts val="0"/>
              </a:spcBef>
              <a:spcAft>
                <a:spcPts val="0"/>
              </a:spcAft>
              <a:buSzPts val="1400"/>
              <a:buChar char="○"/>
            </a:pPr>
            <a:r>
              <a:rPr lang="en"/>
              <a:t>The more books you have, the bigger it should be </a:t>
            </a:r>
            <a:endParaRPr/>
          </a:p>
          <a:p>
            <a:pPr marL="457200" lvl="0" indent="-317500" algn="l" rtl="0">
              <a:spcBef>
                <a:spcPts val="0"/>
              </a:spcBef>
              <a:spcAft>
                <a:spcPts val="0"/>
              </a:spcAft>
              <a:buSzPts val="1400"/>
              <a:buChar char="●"/>
            </a:pPr>
            <a:r>
              <a:rPr lang="en"/>
              <a:t>Use both shoulder straps </a:t>
            </a:r>
            <a:endParaRPr/>
          </a:p>
          <a:p>
            <a:pPr marL="457200" lvl="0" indent="-317500" algn="l" rtl="0">
              <a:spcBef>
                <a:spcPts val="0"/>
              </a:spcBef>
              <a:spcAft>
                <a:spcPts val="0"/>
              </a:spcAft>
              <a:buSzPts val="1400"/>
              <a:buChar char="●"/>
            </a:pPr>
            <a:r>
              <a:rPr lang="en"/>
              <a:t>Maintain good posture </a:t>
            </a:r>
            <a:endParaRPr/>
          </a:p>
          <a:p>
            <a:pPr marL="457200" lvl="0" indent="-317500" algn="l" rtl="0">
              <a:spcBef>
                <a:spcPts val="0"/>
              </a:spcBef>
              <a:spcAft>
                <a:spcPts val="0"/>
              </a:spcAft>
              <a:buSzPts val="1400"/>
              <a:buChar char="●"/>
            </a:pPr>
            <a:r>
              <a:rPr lang="en"/>
              <a:t>Pack the backpack wisely </a:t>
            </a:r>
            <a:endParaRPr/>
          </a:p>
          <a:p>
            <a:pPr marL="914400" lvl="1" indent="-317500" algn="l" rtl="0">
              <a:spcBef>
                <a:spcPts val="0"/>
              </a:spcBef>
              <a:spcAft>
                <a:spcPts val="0"/>
              </a:spcAft>
              <a:buSzPts val="1400"/>
              <a:buChar char="○"/>
            </a:pPr>
            <a:r>
              <a:rPr lang="en"/>
              <a:t>Heavy items to the back </a:t>
            </a:r>
            <a:endParaRPr/>
          </a:p>
          <a:p>
            <a:pPr marL="914400" lvl="1" indent="-317500" algn="l" rtl="0">
              <a:spcBef>
                <a:spcPts val="0"/>
              </a:spcBef>
              <a:spcAft>
                <a:spcPts val="0"/>
              </a:spcAft>
              <a:buSzPts val="1400"/>
              <a:buChar char="○"/>
            </a:pPr>
            <a:r>
              <a:rPr lang="en"/>
              <a:t>Carry only what you need</a:t>
            </a:r>
            <a:endParaRPr/>
          </a:p>
          <a:p>
            <a:pPr marL="914400" lvl="1" indent="-317500" algn="l" rtl="0">
              <a:spcBef>
                <a:spcPts val="0"/>
              </a:spcBef>
              <a:spcAft>
                <a:spcPts val="0"/>
              </a:spcAft>
              <a:buSzPts val="1400"/>
              <a:buChar char="○"/>
            </a:pPr>
            <a:r>
              <a:rPr lang="en"/>
              <a:t>Distribute weight evenly</a:t>
            </a:r>
            <a:endParaRPr/>
          </a:p>
          <a:p>
            <a:pPr marL="0" lvl="0" indent="0" algn="l" rtl="0">
              <a:spcBef>
                <a:spcPts val="0"/>
              </a:spcBef>
              <a:spcAft>
                <a:spcPts val="0"/>
              </a:spcAft>
              <a:buNone/>
            </a:pPr>
            <a:r>
              <a:rPr lang="en"/>
              <a:t> </a:t>
            </a:r>
            <a:endParaRPr/>
          </a:p>
        </p:txBody>
      </p:sp>
      <p:sp>
        <p:nvSpPr>
          <p:cNvPr id="353" name="Google Shape;353;p37"/>
          <p:cNvSpPr txBox="1">
            <a:spLocks noGrp="1"/>
          </p:cNvSpPr>
          <p:nvPr>
            <p:ph type="subTitle" idx="2"/>
          </p:nvPr>
        </p:nvSpPr>
        <p:spPr>
          <a:xfrm>
            <a:off x="713225" y="1091450"/>
            <a:ext cx="3469500" cy="188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What makes improper backpack carrying so dangerous?</a:t>
            </a:r>
            <a:endParaRPr b="1"/>
          </a:p>
          <a:p>
            <a:pPr marL="457200" lvl="0" indent="-317500" algn="l" rtl="0">
              <a:spcBef>
                <a:spcPts val="0"/>
              </a:spcBef>
              <a:spcAft>
                <a:spcPts val="0"/>
              </a:spcAft>
              <a:buSzPts val="1400"/>
              <a:buChar char="●"/>
            </a:pPr>
            <a:r>
              <a:rPr lang="en"/>
              <a:t>Premature spinal curvature </a:t>
            </a:r>
            <a:endParaRPr/>
          </a:p>
          <a:p>
            <a:pPr marL="457200" lvl="0" indent="-317500" algn="l" rtl="0">
              <a:spcBef>
                <a:spcPts val="0"/>
              </a:spcBef>
              <a:spcAft>
                <a:spcPts val="0"/>
              </a:spcAft>
              <a:buSzPts val="1400"/>
              <a:buChar char="●"/>
            </a:pPr>
            <a:r>
              <a:rPr lang="en"/>
              <a:t>Muscle strain </a:t>
            </a:r>
            <a:endParaRPr/>
          </a:p>
          <a:p>
            <a:pPr marL="457200" lvl="0" indent="-317500" algn="l" rtl="0">
              <a:spcBef>
                <a:spcPts val="0"/>
              </a:spcBef>
              <a:spcAft>
                <a:spcPts val="0"/>
              </a:spcAft>
              <a:buSzPts val="1400"/>
              <a:buChar char="●"/>
            </a:pPr>
            <a:r>
              <a:rPr lang="en"/>
              <a:t>Nerve compression </a:t>
            </a:r>
            <a:endParaRPr/>
          </a:p>
          <a:p>
            <a:pPr marL="457200" lvl="0" indent="-317500" algn="l" rtl="0">
              <a:spcBef>
                <a:spcPts val="0"/>
              </a:spcBef>
              <a:spcAft>
                <a:spcPts val="0"/>
              </a:spcAft>
              <a:buSzPts val="1400"/>
              <a:buChar char="●"/>
            </a:pPr>
            <a:r>
              <a:rPr lang="en"/>
              <a:t>Fatigue </a:t>
            </a:r>
            <a:endParaRPr/>
          </a:p>
          <a:p>
            <a:pPr marL="457200" lvl="0" indent="-317500" algn="l" rtl="0">
              <a:spcBef>
                <a:spcPts val="0"/>
              </a:spcBef>
              <a:spcAft>
                <a:spcPts val="0"/>
              </a:spcAft>
              <a:buSzPts val="1400"/>
              <a:buChar char="●"/>
            </a:pPr>
            <a:r>
              <a:rPr lang="en"/>
              <a:t>Reduced lung function </a:t>
            </a:r>
            <a:endParaRPr/>
          </a:p>
          <a:p>
            <a:pPr marL="457200" lvl="0" indent="-317500" algn="l" rtl="0">
              <a:spcBef>
                <a:spcPts val="0"/>
              </a:spcBef>
              <a:spcAft>
                <a:spcPts val="0"/>
              </a:spcAft>
              <a:buSzPts val="1400"/>
              <a:buChar char="●"/>
            </a:pPr>
            <a:r>
              <a:rPr lang="en"/>
              <a:t>Balance issues </a:t>
            </a:r>
            <a:endParaRPr/>
          </a:p>
          <a:p>
            <a:pPr marL="457200" lvl="0" indent="-317500" algn="l" rtl="0">
              <a:spcBef>
                <a:spcPts val="0"/>
              </a:spcBef>
              <a:spcAft>
                <a:spcPts val="0"/>
              </a:spcAft>
              <a:buSzPts val="1400"/>
              <a:buChar char="●"/>
            </a:pPr>
            <a:r>
              <a:rPr lang="en"/>
              <a:t>Impact on growth issues </a:t>
            </a:r>
            <a:endParaRPr/>
          </a:p>
          <a:p>
            <a:pPr marL="914400" lvl="1" indent="-317500" algn="l" rtl="0">
              <a:spcBef>
                <a:spcPts val="0"/>
              </a:spcBef>
              <a:spcAft>
                <a:spcPts val="0"/>
              </a:spcAft>
              <a:buSzPts val="1400"/>
              <a:buChar char="○"/>
            </a:pPr>
            <a:r>
              <a:rPr lang="en"/>
              <a:t>Students should only carry a backpack that is 10-15% of their body weight </a:t>
            </a:r>
            <a:endParaRPr/>
          </a:p>
        </p:txBody>
      </p:sp>
      <p:pic>
        <p:nvPicPr>
          <p:cNvPr id="354" name="Google Shape;354;p37"/>
          <p:cNvPicPr preferRelativeResize="0"/>
          <p:nvPr/>
        </p:nvPicPr>
        <p:blipFill>
          <a:blip r:embed="rId3">
            <a:alphaModFix/>
          </a:blip>
          <a:stretch>
            <a:fillRect/>
          </a:stretch>
        </p:blipFill>
        <p:spPr>
          <a:xfrm>
            <a:off x="505993" y="4237701"/>
            <a:ext cx="462117" cy="835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txBox="1">
            <a:spLocks noGrp="1"/>
          </p:cNvSpPr>
          <p:nvPr>
            <p:ph type="subTitle" idx="1"/>
          </p:nvPr>
        </p:nvSpPr>
        <p:spPr>
          <a:xfrm>
            <a:off x="1698450" y="539500"/>
            <a:ext cx="5747100" cy="9471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4700" b="1">
                <a:latin typeface="Balsamiq Sans"/>
                <a:ea typeface="Balsamiq Sans"/>
                <a:cs typeface="Balsamiq Sans"/>
                <a:sym typeface="Balsamiq Sans"/>
              </a:rPr>
              <a:t>Supplemental Video</a:t>
            </a:r>
            <a:endParaRPr sz="4700" b="1">
              <a:latin typeface="Balsamiq Sans"/>
              <a:ea typeface="Balsamiq Sans"/>
              <a:cs typeface="Balsamiq Sans"/>
              <a:sym typeface="Balsamiq Sans"/>
            </a:endParaRPr>
          </a:p>
        </p:txBody>
      </p:sp>
      <p:pic>
        <p:nvPicPr>
          <p:cNvPr id="360" name="Google Shape;360;p38" descr="Most kids wear backpacks to school. Chances are, they're wearing them in a way that could give them back trouble. Occupational therapist Rachel Hagemeyer explains what experts say are the safest ways to load and wear a backpack. &#10;She says at least 2000 kids go to the doctor every year in the U.S. because of backpack related injuries. Hagemeyer says parents should focus on three things when it comes to their children's backpacks:&#10;1. Size of the backpack&#10;2. Fit adjustments&#10;3. Proper loading and weight&#10;Experts say a backpack should weigh 10% of the child's body weight. So a 70 pound child should have a backpack that weighs no more than 7 pounds. Hagemeyer says excess weight should be carried in the student's hands.&#10;For more information about make an appointment with an occupational therapist at The Nebraska Medical Center, call 1-800-922-0000 or visit http://www.nebraskamed.com" title="Backpack Safety - The Nebraska Medical Center">
            <a:hlinkClick r:id="rId3"/>
          </p:cNvPr>
          <p:cNvPicPr preferRelativeResize="0"/>
          <p:nvPr/>
        </p:nvPicPr>
        <p:blipFill>
          <a:blip r:embed="rId4">
            <a:alphaModFix/>
          </a:blip>
          <a:stretch>
            <a:fillRect/>
          </a:stretch>
        </p:blipFill>
        <p:spPr>
          <a:xfrm>
            <a:off x="2340850" y="1534725"/>
            <a:ext cx="4721175" cy="2655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p:nvPr>
        </p:nvSpPr>
        <p:spPr>
          <a:xfrm>
            <a:off x="1768500" y="1444150"/>
            <a:ext cx="56070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900"/>
              <a:t>Post-Test Time</a:t>
            </a:r>
            <a:endParaRPr sz="6900"/>
          </a:p>
          <a:p>
            <a:pPr marL="0" lvl="0" indent="0" algn="ctr" rtl="0">
              <a:spcBef>
                <a:spcPts val="0"/>
              </a:spcBef>
              <a:spcAft>
                <a:spcPts val="0"/>
              </a:spcAft>
              <a:buNone/>
            </a:pPr>
            <a:r>
              <a:rPr lang="en" sz="1400" b="0">
                <a:latin typeface="Capriola"/>
                <a:ea typeface="Capriola"/>
                <a:cs typeface="Capriola"/>
                <a:sym typeface="Capriola"/>
              </a:rPr>
              <a:t>Please take another 5-10 minutes to fill out the post-test portion, independently. </a:t>
            </a:r>
            <a:endParaRPr sz="1400" b="0">
              <a:latin typeface="Rubik"/>
              <a:ea typeface="Rubik"/>
              <a:cs typeface="Rubik"/>
              <a:sym typeface="Rubik"/>
            </a:endParaRPr>
          </a:p>
          <a:p>
            <a:pPr marL="0" lvl="0" indent="0" algn="ctr" rtl="0">
              <a:spcBef>
                <a:spcPts val="0"/>
              </a:spcBef>
              <a:spcAft>
                <a:spcPts val="0"/>
              </a:spcAft>
              <a:buNone/>
            </a:pPr>
            <a:endParaRPr sz="6200"/>
          </a:p>
        </p:txBody>
      </p:sp>
      <p:grpSp>
        <p:nvGrpSpPr>
          <p:cNvPr id="366" name="Google Shape;366;p39"/>
          <p:cNvGrpSpPr/>
          <p:nvPr/>
        </p:nvGrpSpPr>
        <p:grpSpPr>
          <a:xfrm>
            <a:off x="4060278" y="-509326"/>
            <a:ext cx="961299" cy="1483675"/>
            <a:chOff x="4060278" y="-509326"/>
            <a:chExt cx="961299" cy="1483675"/>
          </a:xfrm>
        </p:grpSpPr>
        <p:pic>
          <p:nvPicPr>
            <p:cNvPr id="367" name="Google Shape;367;p39"/>
            <p:cNvPicPr preferRelativeResize="0"/>
            <p:nvPr/>
          </p:nvPicPr>
          <p:blipFill>
            <a:blip r:embed="rId3">
              <a:alphaModFix/>
            </a:blip>
            <a:stretch>
              <a:fillRect/>
            </a:stretch>
          </p:blipFill>
          <p:spPr>
            <a:xfrm rot="10800000" flipH="1">
              <a:off x="4060278" y="-509326"/>
              <a:ext cx="961299" cy="1483675"/>
            </a:xfrm>
            <a:prstGeom prst="rect">
              <a:avLst/>
            </a:prstGeom>
            <a:noFill/>
            <a:ln>
              <a:noFill/>
            </a:ln>
          </p:spPr>
        </p:pic>
        <p:sp>
          <p:nvSpPr>
            <p:cNvPr id="368" name="Google Shape;368;p39"/>
            <p:cNvSpPr/>
            <p:nvPr/>
          </p:nvSpPr>
          <p:spPr>
            <a:xfrm>
              <a:off x="4119925" y="252850"/>
              <a:ext cx="573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0"/>
          <p:cNvSpPr txBox="1">
            <a:spLocks noGrp="1"/>
          </p:cNvSpPr>
          <p:nvPr>
            <p:ph type="title"/>
          </p:nvPr>
        </p:nvSpPr>
        <p:spPr>
          <a:xfrm>
            <a:off x="2528850" y="1566138"/>
            <a:ext cx="4086300" cy="10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100"/>
              <a:t>Thank You!</a:t>
            </a:r>
            <a:endParaRPr sz="5100"/>
          </a:p>
        </p:txBody>
      </p:sp>
      <p:sp>
        <p:nvSpPr>
          <p:cNvPr id="374" name="Google Shape;374;p40"/>
          <p:cNvSpPr txBox="1">
            <a:spLocks noGrp="1"/>
          </p:cNvSpPr>
          <p:nvPr>
            <p:ph type="subTitle" idx="1"/>
          </p:nvPr>
        </p:nvSpPr>
        <p:spPr>
          <a:xfrm>
            <a:off x="2296225" y="2637738"/>
            <a:ext cx="40863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Comments? Questions? Concerns?</a:t>
            </a:r>
            <a:endParaRPr/>
          </a:p>
        </p:txBody>
      </p:sp>
      <p:pic>
        <p:nvPicPr>
          <p:cNvPr id="375" name="Google Shape;375;p40"/>
          <p:cNvPicPr preferRelativeResize="0"/>
          <p:nvPr/>
        </p:nvPicPr>
        <p:blipFill>
          <a:blip r:embed="rId3">
            <a:alphaModFix/>
          </a:blip>
          <a:stretch>
            <a:fillRect/>
          </a:stretch>
        </p:blipFill>
        <p:spPr>
          <a:xfrm>
            <a:off x="2841206" y="3947201"/>
            <a:ext cx="1304491" cy="835899"/>
          </a:xfrm>
          <a:prstGeom prst="rect">
            <a:avLst/>
          </a:prstGeom>
          <a:noFill/>
          <a:ln>
            <a:noFill/>
          </a:ln>
        </p:spPr>
      </p:pic>
      <p:pic>
        <p:nvPicPr>
          <p:cNvPr id="376" name="Google Shape;376;p40"/>
          <p:cNvPicPr preferRelativeResize="0"/>
          <p:nvPr/>
        </p:nvPicPr>
        <p:blipFill>
          <a:blip r:embed="rId4">
            <a:alphaModFix/>
          </a:blip>
          <a:stretch>
            <a:fillRect/>
          </a:stretch>
        </p:blipFill>
        <p:spPr>
          <a:xfrm rot="-2700000">
            <a:off x="187149" y="206562"/>
            <a:ext cx="1647008" cy="665874"/>
          </a:xfrm>
          <a:prstGeom prst="rect">
            <a:avLst/>
          </a:prstGeom>
          <a:noFill/>
          <a:ln>
            <a:noFill/>
          </a:ln>
        </p:spPr>
      </p:pic>
      <p:pic>
        <p:nvPicPr>
          <p:cNvPr id="377" name="Google Shape;377;p40"/>
          <p:cNvPicPr preferRelativeResize="0"/>
          <p:nvPr/>
        </p:nvPicPr>
        <p:blipFill>
          <a:blip r:embed="rId5">
            <a:alphaModFix/>
          </a:blip>
          <a:stretch>
            <a:fillRect/>
          </a:stretch>
        </p:blipFill>
        <p:spPr>
          <a:xfrm>
            <a:off x="813173" y="3305150"/>
            <a:ext cx="956025" cy="1243802"/>
          </a:xfrm>
          <a:prstGeom prst="rect">
            <a:avLst/>
          </a:prstGeom>
          <a:noFill/>
          <a:ln>
            <a:noFill/>
          </a:ln>
        </p:spPr>
      </p:pic>
    </p:spTree>
  </p:cSld>
  <p:clrMapOvr>
    <a:masterClrMapping/>
  </p:clrMapOvr>
</p:sld>
</file>

<file path=ppt/theme/theme1.xml><?xml version="1.0" encoding="utf-8"?>
<a:theme xmlns:a="http://schemas.openxmlformats.org/drawingml/2006/main" name="Basic School Supplies for Pre-K by Slidesgo">
  <a:themeElements>
    <a:clrScheme name="Simple Light">
      <a:dk1>
        <a:srgbClr val="202C70"/>
      </a:dk1>
      <a:lt1>
        <a:srgbClr val="FBF3F5"/>
      </a:lt1>
      <a:dk2>
        <a:srgbClr val="DC60B4"/>
      </a:dk2>
      <a:lt2>
        <a:srgbClr val="B7290E"/>
      </a:lt2>
      <a:accent1>
        <a:srgbClr val="F1CB4B"/>
      </a:accent1>
      <a:accent2>
        <a:srgbClr val="6CAB8C"/>
      </a:accent2>
      <a:accent3>
        <a:srgbClr val="3B51A5"/>
      </a:accent3>
      <a:accent4>
        <a:srgbClr val="FFFFFF"/>
      </a:accent4>
      <a:accent5>
        <a:srgbClr val="FFFFFF"/>
      </a:accent5>
      <a:accent6>
        <a:srgbClr val="FFFFFF"/>
      </a:accent6>
      <a:hlink>
        <a:srgbClr val="202C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Words>
  <Application>Microsoft Office PowerPoint</Application>
  <PresentationFormat>On-screen Show (16:9)</PresentationFormat>
  <Paragraphs>49</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Balsamiq Sans</vt:lpstr>
      <vt:lpstr>Bebas Neue</vt:lpstr>
      <vt:lpstr>Capriola</vt:lpstr>
      <vt:lpstr>Anaheim</vt:lpstr>
      <vt:lpstr>Rubik</vt:lpstr>
      <vt:lpstr>Nunito Light</vt:lpstr>
      <vt:lpstr>Arial</vt:lpstr>
      <vt:lpstr>PT Sans</vt:lpstr>
      <vt:lpstr>Basic School Supplies for Pre-K by Slidesgo</vt:lpstr>
      <vt:lpstr>Backpack Safety Knowledge Intervention </vt:lpstr>
      <vt:lpstr>Table of Contents</vt:lpstr>
      <vt:lpstr>04</vt:lpstr>
      <vt:lpstr>Introduction</vt:lpstr>
      <vt:lpstr>Pre-Test Time</vt:lpstr>
      <vt:lpstr>Discussion </vt:lpstr>
      <vt:lpstr>PowerPoint Presentation</vt:lpstr>
      <vt:lpstr>Post-Test Time Please take another 5-10 minutes to fill out the post-test portion, independently.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Backpack Safety Knowledge Intervention </dc:title>
  <dc:creator>Cottrell, Mary</dc:creator>
  <cp:lastModifiedBy>Cottrell, Mary</cp:lastModifiedBy>
  <cp:revision>1</cp:revision>
  <dcterms:modified xsi:type="dcterms:W3CDTF">2025-08-22T17:48:55Z</dcterms:modified>
</cp:coreProperties>
</file>