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Bebas Neue" panose="020B0606020202050201" pitchFamily="34" charset="0"/>
      <p:regular r:id="rId20"/>
    </p:embeddedFont>
    <p:embeddedFont>
      <p:font typeface="DM Sans" pitchFamily="2" charset="0"/>
      <p:regular r:id="rId21"/>
      <p:bold r:id="rId22"/>
      <p:italic r:id="rId23"/>
      <p:boldItalic r:id="rId24"/>
    </p:embeddedFont>
    <p:embeddedFont>
      <p:font typeface="DM Serif Text" pitchFamily="2" charset="0"/>
      <p:regular r:id="rId25"/>
      <p:italic r:id="rId26"/>
    </p:embeddedFont>
    <p:embeddedFont>
      <p:font typeface="Grandstander SemiBold" panose="020B060402020202020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1" d="100"/>
          <a:sy n="161" d="100"/>
        </p:scale>
        <p:origin x="17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27e9208268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27e920826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27e9208268c_0_5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27e9208268c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27e9208268c_0_6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27e9208268c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8"/>
        <p:cNvGrpSpPr/>
        <p:nvPr/>
      </p:nvGrpSpPr>
      <p:grpSpPr>
        <a:xfrm>
          <a:off x="0" y="0"/>
          <a:ext cx="0" cy="0"/>
          <a:chOff x="0" y="0"/>
          <a:chExt cx="0" cy="0"/>
        </a:xfrm>
      </p:grpSpPr>
      <p:sp>
        <p:nvSpPr>
          <p:cNvPr id="1679" name="Google Shape;1679;g27e9208268c_0_6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0" name="Google Shape;1680;g27e9208268c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27e9208268c_0_6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27e9208268c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27e9208268c_0_6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27e9208268c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27e9208268c_0_7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8" name="Google Shape;1708;g27e9208268c_0_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27e9208268c_0_8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0" name="Google Shape;1810;g27e9208268c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27e9208268c_0_8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27e9208268c_0_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Google Shape;1577;g27e9208268c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8" name="Google Shape;1578;g27e9208268c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27e9208268c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27e9208268c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7e9208268c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27e9208268c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27e9208268c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6" name="Google Shape;1616;g27e9208268c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27e9208268c_0_3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27e9208268c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9"/>
        <p:cNvGrpSpPr/>
        <p:nvPr/>
      </p:nvGrpSpPr>
      <p:grpSpPr>
        <a:xfrm>
          <a:off x="0" y="0"/>
          <a:ext cx="0" cy="0"/>
          <a:chOff x="0" y="0"/>
          <a:chExt cx="0" cy="0"/>
        </a:xfrm>
      </p:grpSpPr>
      <p:sp>
        <p:nvSpPr>
          <p:cNvPr id="1640" name="Google Shape;1640;g27e9208268c_0_3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1" name="Google Shape;1641;g27e9208268c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g27e9208268c_0_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0" name="Google Shape;1650;g27e9208268c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g27e9208268c_0_4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7" name="Google Shape;1657;g27e9208268c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0"/>
        <p:cNvGrpSpPr/>
        <p:nvPr/>
      </p:nvGrpSpPr>
      <p:grpSpPr>
        <a:xfrm>
          <a:off x="0" y="0"/>
          <a:ext cx="0" cy="0"/>
          <a:chOff x="0" y="0"/>
          <a:chExt cx="0" cy="0"/>
        </a:xfrm>
      </p:grpSpPr>
      <p:sp>
        <p:nvSpPr>
          <p:cNvPr id="51" name="Google Shape;51;p13"/>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157275" y="202375"/>
            <a:ext cx="8829543" cy="4738784"/>
          </a:xfrm>
          <a:custGeom>
            <a:avLst/>
            <a:gdLst/>
            <a:ahLst/>
            <a:cxnLst/>
            <a:rect l="l" t="t" r="r" b="b"/>
            <a:pathLst>
              <a:path w="90513" h="48578" extrusionOk="0">
                <a:moveTo>
                  <a:pt x="2761" y="1"/>
                </a:moveTo>
                <a:cubicBezTo>
                  <a:pt x="2369" y="1"/>
                  <a:pt x="1941" y="108"/>
                  <a:pt x="1453" y="368"/>
                </a:cubicBezTo>
                <a:cubicBezTo>
                  <a:pt x="0" y="1144"/>
                  <a:pt x="2925" y="2895"/>
                  <a:pt x="2925" y="4546"/>
                </a:cubicBezTo>
                <a:cubicBezTo>
                  <a:pt x="2925" y="6177"/>
                  <a:pt x="935" y="6177"/>
                  <a:pt x="935" y="7828"/>
                </a:cubicBezTo>
                <a:cubicBezTo>
                  <a:pt x="935" y="9479"/>
                  <a:pt x="2925" y="9479"/>
                  <a:pt x="2925" y="11130"/>
                </a:cubicBezTo>
                <a:cubicBezTo>
                  <a:pt x="2925" y="12761"/>
                  <a:pt x="935" y="12781"/>
                  <a:pt x="935" y="14413"/>
                </a:cubicBezTo>
                <a:cubicBezTo>
                  <a:pt x="935" y="16064"/>
                  <a:pt x="2925" y="16064"/>
                  <a:pt x="2925" y="17715"/>
                </a:cubicBezTo>
                <a:cubicBezTo>
                  <a:pt x="2925" y="19346"/>
                  <a:pt x="935" y="19346"/>
                  <a:pt x="935" y="20997"/>
                </a:cubicBezTo>
                <a:cubicBezTo>
                  <a:pt x="935" y="22648"/>
                  <a:pt x="2925" y="22648"/>
                  <a:pt x="2925" y="24299"/>
                </a:cubicBezTo>
                <a:cubicBezTo>
                  <a:pt x="2925" y="25930"/>
                  <a:pt x="935" y="25930"/>
                  <a:pt x="935" y="27582"/>
                </a:cubicBezTo>
                <a:cubicBezTo>
                  <a:pt x="935" y="29233"/>
                  <a:pt x="2925" y="29233"/>
                  <a:pt x="2925" y="30884"/>
                </a:cubicBezTo>
                <a:cubicBezTo>
                  <a:pt x="2925" y="32515"/>
                  <a:pt x="935" y="32515"/>
                  <a:pt x="935" y="34166"/>
                </a:cubicBezTo>
                <a:cubicBezTo>
                  <a:pt x="935" y="35817"/>
                  <a:pt x="2925" y="35817"/>
                  <a:pt x="2925" y="37468"/>
                </a:cubicBezTo>
                <a:cubicBezTo>
                  <a:pt x="2925" y="39119"/>
                  <a:pt x="935" y="39099"/>
                  <a:pt x="935" y="40751"/>
                </a:cubicBezTo>
                <a:cubicBezTo>
                  <a:pt x="935" y="42402"/>
                  <a:pt x="2925" y="42402"/>
                  <a:pt x="2925" y="44053"/>
                </a:cubicBezTo>
                <a:cubicBezTo>
                  <a:pt x="2925" y="45684"/>
                  <a:pt x="0" y="47434"/>
                  <a:pt x="1453" y="48210"/>
                </a:cubicBezTo>
                <a:cubicBezTo>
                  <a:pt x="1945" y="48471"/>
                  <a:pt x="2375" y="48578"/>
                  <a:pt x="2768" y="48578"/>
                </a:cubicBezTo>
                <a:cubicBezTo>
                  <a:pt x="4564" y="48578"/>
                  <a:pt x="5570" y="46340"/>
                  <a:pt x="8117" y="46340"/>
                </a:cubicBezTo>
                <a:cubicBezTo>
                  <a:pt x="11220" y="46340"/>
                  <a:pt x="11220" y="48330"/>
                  <a:pt x="14303" y="48330"/>
                </a:cubicBezTo>
                <a:cubicBezTo>
                  <a:pt x="17407" y="48330"/>
                  <a:pt x="17407" y="46340"/>
                  <a:pt x="20490" y="46340"/>
                </a:cubicBezTo>
                <a:cubicBezTo>
                  <a:pt x="23593" y="46340"/>
                  <a:pt x="23593" y="48330"/>
                  <a:pt x="26696" y="48330"/>
                </a:cubicBezTo>
                <a:cubicBezTo>
                  <a:pt x="29780" y="48330"/>
                  <a:pt x="29780" y="46340"/>
                  <a:pt x="32883" y="46340"/>
                </a:cubicBezTo>
                <a:cubicBezTo>
                  <a:pt x="35966" y="46340"/>
                  <a:pt x="35966" y="48330"/>
                  <a:pt x="39070" y="48330"/>
                </a:cubicBezTo>
                <a:cubicBezTo>
                  <a:pt x="42173" y="48330"/>
                  <a:pt x="42153" y="46340"/>
                  <a:pt x="45256" y="46340"/>
                </a:cubicBezTo>
                <a:cubicBezTo>
                  <a:pt x="48360" y="46340"/>
                  <a:pt x="48360" y="48330"/>
                  <a:pt x="51443" y="48330"/>
                </a:cubicBezTo>
                <a:cubicBezTo>
                  <a:pt x="54546" y="48330"/>
                  <a:pt x="54546" y="46340"/>
                  <a:pt x="57630" y="46340"/>
                </a:cubicBezTo>
                <a:cubicBezTo>
                  <a:pt x="60733" y="46340"/>
                  <a:pt x="60733" y="48330"/>
                  <a:pt x="63836" y="48330"/>
                </a:cubicBezTo>
                <a:cubicBezTo>
                  <a:pt x="66919" y="48330"/>
                  <a:pt x="66919" y="46340"/>
                  <a:pt x="70023" y="46340"/>
                </a:cubicBezTo>
                <a:cubicBezTo>
                  <a:pt x="73106" y="46340"/>
                  <a:pt x="73106" y="48330"/>
                  <a:pt x="76209" y="48330"/>
                </a:cubicBezTo>
                <a:cubicBezTo>
                  <a:pt x="79293" y="48330"/>
                  <a:pt x="79293" y="46340"/>
                  <a:pt x="82396" y="46340"/>
                </a:cubicBezTo>
                <a:cubicBezTo>
                  <a:pt x="84943" y="46340"/>
                  <a:pt x="85949" y="48578"/>
                  <a:pt x="87745" y="48578"/>
                </a:cubicBezTo>
                <a:cubicBezTo>
                  <a:pt x="88137" y="48578"/>
                  <a:pt x="88568" y="48471"/>
                  <a:pt x="89060" y="48210"/>
                </a:cubicBezTo>
                <a:cubicBezTo>
                  <a:pt x="90492" y="47434"/>
                  <a:pt x="88244" y="46519"/>
                  <a:pt x="87628" y="44311"/>
                </a:cubicBezTo>
                <a:cubicBezTo>
                  <a:pt x="87170" y="42740"/>
                  <a:pt x="89577" y="42402"/>
                  <a:pt x="89577" y="40751"/>
                </a:cubicBezTo>
                <a:cubicBezTo>
                  <a:pt x="89577" y="39099"/>
                  <a:pt x="87588" y="39099"/>
                  <a:pt x="87588" y="37448"/>
                </a:cubicBezTo>
                <a:cubicBezTo>
                  <a:pt x="87588" y="35817"/>
                  <a:pt x="89577" y="35817"/>
                  <a:pt x="89577" y="34166"/>
                </a:cubicBezTo>
                <a:cubicBezTo>
                  <a:pt x="89577" y="32515"/>
                  <a:pt x="87588" y="32515"/>
                  <a:pt x="87588" y="30864"/>
                </a:cubicBezTo>
                <a:cubicBezTo>
                  <a:pt x="87588" y="29233"/>
                  <a:pt x="89577" y="29233"/>
                  <a:pt x="89577" y="27582"/>
                </a:cubicBezTo>
                <a:cubicBezTo>
                  <a:pt x="89577" y="25930"/>
                  <a:pt x="87588" y="25930"/>
                  <a:pt x="87588" y="24279"/>
                </a:cubicBezTo>
                <a:cubicBezTo>
                  <a:pt x="87588" y="22648"/>
                  <a:pt x="89577" y="22648"/>
                  <a:pt x="89577" y="20997"/>
                </a:cubicBezTo>
                <a:cubicBezTo>
                  <a:pt x="89577" y="19346"/>
                  <a:pt x="87588" y="19346"/>
                  <a:pt x="87588" y="17715"/>
                </a:cubicBezTo>
                <a:cubicBezTo>
                  <a:pt x="87588" y="16064"/>
                  <a:pt x="89577" y="16064"/>
                  <a:pt x="89577" y="14413"/>
                </a:cubicBezTo>
                <a:cubicBezTo>
                  <a:pt x="89577" y="12761"/>
                  <a:pt x="87588" y="12761"/>
                  <a:pt x="87588" y="11130"/>
                </a:cubicBezTo>
                <a:cubicBezTo>
                  <a:pt x="87588" y="9479"/>
                  <a:pt x="89577" y="9479"/>
                  <a:pt x="89577" y="7828"/>
                </a:cubicBezTo>
                <a:cubicBezTo>
                  <a:pt x="89577" y="6177"/>
                  <a:pt x="87588" y="6177"/>
                  <a:pt x="87588" y="4546"/>
                </a:cubicBezTo>
                <a:cubicBezTo>
                  <a:pt x="87588" y="2895"/>
                  <a:pt x="90512" y="1144"/>
                  <a:pt x="89060" y="368"/>
                </a:cubicBezTo>
                <a:cubicBezTo>
                  <a:pt x="88568" y="108"/>
                  <a:pt x="88137" y="1"/>
                  <a:pt x="87743" y="1"/>
                </a:cubicBezTo>
                <a:cubicBezTo>
                  <a:pt x="85943" y="1"/>
                  <a:pt x="84926" y="2238"/>
                  <a:pt x="82396" y="2238"/>
                </a:cubicBezTo>
                <a:cubicBezTo>
                  <a:pt x="79293" y="2238"/>
                  <a:pt x="79293" y="249"/>
                  <a:pt x="76189" y="249"/>
                </a:cubicBezTo>
                <a:cubicBezTo>
                  <a:pt x="73106" y="249"/>
                  <a:pt x="73106" y="2238"/>
                  <a:pt x="70003" y="2238"/>
                </a:cubicBezTo>
                <a:cubicBezTo>
                  <a:pt x="66900" y="2238"/>
                  <a:pt x="66919" y="249"/>
                  <a:pt x="63816" y="249"/>
                </a:cubicBezTo>
                <a:cubicBezTo>
                  <a:pt x="60713" y="249"/>
                  <a:pt x="60713" y="2238"/>
                  <a:pt x="57630" y="2238"/>
                </a:cubicBezTo>
                <a:cubicBezTo>
                  <a:pt x="54526" y="2238"/>
                  <a:pt x="54526" y="249"/>
                  <a:pt x="51443" y="249"/>
                </a:cubicBezTo>
                <a:cubicBezTo>
                  <a:pt x="48340" y="249"/>
                  <a:pt x="48340" y="2238"/>
                  <a:pt x="45236" y="2238"/>
                </a:cubicBezTo>
                <a:cubicBezTo>
                  <a:pt x="42153" y="2238"/>
                  <a:pt x="42153" y="249"/>
                  <a:pt x="39050" y="249"/>
                </a:cubicBezTo>
                <a:cubicBezTo>
                  <a:pt x="35966" y="249"/>
                  <a:pt x="35966" y="2238"/>
                  <a:pt x="32863" y="2238"/>
                </a:cubicBezTo>
                <a:cubicBezTo>
                  <a:pt x="29780" y="2238"/>
                  <a:pt x="29780" y="249"/>
                  <a:pt x="26677" y="249"/>
                </a:cubicBezTo>
                <a:cubicBezTo>
                  <a:pt x="23593" y="249"/>
                  <a:pt x="23593" y="2238"/>
                  <a:pt x="20490" y="2238"/>
                </a:cubicBezTo>
                <a:cubicBezTo>
                  <a:pt x="17387" y="2238"/>
                  <a:pt x="17387" y="249"/>
                  <a:pt x="14303" y="249"/>
                </a:cubicBezTo>
                <a:cubicBezTo>
                  <a:pt x="11200" y="249"/>
                  <a:pt x="11200" y="2238"/>
                  <a:pt x="8117" y="2238"/>
                </a:cubicBezTo>
                <a:cubicBezTo>
                  <a:pt x="5570" y="2238"/>
                  <a:pt x="4551" y="1"/>
                  <a:pt x="27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txBox="1">
            <a:spLocks noGrp="1"/>
          </p:cNvSpPr>
          <p:nvPr>
            <p:ph type="title"/>
          </p:nvPr>
        </p:nvSpPr>
        <p:spPr>
          <a:xfrm>
            <a:off x="1447900" y="1149600"/>
            <a:ext cx="3005100" cy="52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2" hasCustomPrompt="1"/>
          </p:nvPr>
        </p:nvSpPr>
        <p:spPr>
          <a:xfrm>
            <a:off x="785475" y="1149600"/>
            <a:ext cx="662700" cy="5934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
          </p:nvPr>
        </p:nvSpPr>
        <p:spPr>
          <a:xfrm>
            <a:off x="1447900" y="1601100"/>
            <a:ext cx="3005100" cy="484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3"/>
          </p:nvPr>
        </p:nvSpPr>
        <p:spPr>
          <a:xfrm>
            <a:off x="1447900" y="3471850"/>
            <a:ext cx="3005100" cy="52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4" hasCustomPrompt="1"/>
          </p:nvPr>
        </p:nvSpPr>
        <p:spPr>
          <a:xfrm>
            <a:off x="785475" y="3471850"/>
            <a:ext cx="662700" cy="5934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5"/>
          </p:nvPr>
        </p:nvSpPr>
        <p:spPr>
          <a:xfrm>
            <a:off x="1447900" y="3923350"/>
            <a:ext cx="3005100" cy="484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6"/>
          </p:nvPr>
        </p:nvSpPr>
        <p:spPr>
          <a:xfrm>
            <a:off x="5353425" y="1149600"/>
            <a:ext cx="3005100" cy="52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 name="Google Shape;60;p13"/>
          <p:cNvSpPr txBox="1">
            <a:spLocks noGrp="1"/>
          </p:cNvSpPr>
          <p:nvPr>
            <p:ph type="title" idx="7" hasCustomPrompt="1"/>
          </p:nvPr>
        </p:nvSpPr>
        <p:spPr>
          <a:xfrm>
            <a:off x="4690725" y="2310725"/>
            <a:ext cx="662700" cy="5934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a:spLocks noGrp="1"/>
          </p:cNvSpPr>
          <p:nvPr>
            <p:ph type="subTitle" idx="8"/>
          </p:nvPr>
        </p:nvSpPr>
        <p:spPr>
          <a:xfrm>
            <a:off x="5353425" y="1601100"/>
            <a:ext cx="3005100" cy="484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2" name="Google Shape;62;p13"/>
          <p:cNvSpPr txBox="1">
            <a:spLocks noGrp="1"/>
          </p:cNvSpPr>
          <p:nvPr>
            <p:ph type="title" idx="9"/>
          </p:nvPr>
        </p:nvSpPr>
        <p:spPr>
          <a:xfrm>
            <a:off x="1447900" y="2310725"/>
            <a:ext cx="3005100" cy="52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3" name="Google Shape;63;p13"/>
          <p:cNvSpPr txBox="1">
            <a:spLocks noGrp="1"/>
          </p:cNvSpPr>
          <p:nvPr>
            <p:ph type="title" idx="13" hasCustomPrompt="1"/>
          </p:nvPr>
        </p:nvSpPr>
        <p:spPr>
          <a:xfrm>
            <a:off x="785475" y="2310725"/>
            <a:ext cx="662700" cy="5934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3"/>
          <p:cNvSpPr txBox="1">
            <a:spLocks noGrp="1"/>
          </p:cNvSpPr>
          <p:nvPr>
            <p:ph type="subTitle" idx="14"/>
          </p:nvPr>
        </p:nvSpPr>
        <p:spPr>
          <a:xfrm>
            <a:off x="1447900" y="2762225"/>
            <a:ext cx="3005100" cy="484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 name="Google Shape;65;p13"/>
          <p:cNvSpPr txBox="1">
            <a:spLocks noGrp="1"/>
          </p:cNvSpPr>
          <p:nvPr>
            <p:ph type="title" idx="15"/>
          </p:nvPr>
        </p:nvSpPr>
        <p:spPr>
          <a:xfrm>
            <a:off x="5353425" y="2310725"/>
            <a:ext cx="3005100" cy="52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6" name="Google Shape;66;p13"/>
          <p:cNvSpPr txBox="1">
            <a:spLocks noGrp="1"/>
          </p:cNvSpPr>
          <p:nvPr>
            <p:ph type="title" idx="16" hasCustomPrompt="1"/>
          </p:nvPr>
        </p:nvSpPr>
        <p:spPr>
          <a:xfrm>
            <a:off x="4690725" y="1149600"/>
            <a:ext cx="662700" cy="5934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 name="Google Shape;67;p13"/>
          <p:cNvSpPr txBox="1">
            <a:spLocks noGrp="1"/>
          </p:cNvSpPr>
          <p:nvPr>
            <p:ph type="subTitle" idx="17"/>
          </p:nvPr>
        </p:nvSpPr>
        <p:spPr>
          <a:xfrm>
            <a:off x="5353425" y="2762225"/>
            <a:ext cx="3005100" cy="484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8" name="Google Shape;68;p13"/>
          <p:cNvSpPr txBox="1">
            <a:spLocks noGrp="1"/>
          </p:cNvSpPr>
          <p:nvPr>
            <p:ph type="title" idx="18"/>
          </p:nvPr>
        </p:nvSpPr>
        <p:spPr>
          <a:xfrm>
            <a:off x="5353425" y="3471850"/>
            <a:ext cx="3005100" cy="52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5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9" name="Google Shape;69;p13"/>
          <p:cNvSpPr txBox="1">
            <a:spLocks noGrp="1"/>
          </p:cNvSpPr>
          <p:nvPr>
            <p:ph type="title" idx="19" hasCustomPrompt="1"/>
          </p:nvPr>
        </p:nvSpPr>
        <p:spPr>
          <a:xfrm>
            <a:off x="4690725" y="3471850"/>
            <a:ext cx="662700" cy="5934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 name="Google Shape;70;p13"/>
          <p:cNvSpPr txBox="1">
            <a:spLocks noGrp="1"/>
          </p:cNvSpPr>
          <p:nvPr>
            <p:ph type="subTitle" idx="20"/>
          </p:nvPr>
        </p:nvSpPr>
        <p:spPr>
          <a:xfrm>
            <a:off x="5353425" y="3923350"/>
            <a:ext cx="3005100" cy="484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 name="Google Shape;71;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2" name="Google Shape;72;p13"/>
          <p:cNvGrpSpPr/>
          <p:nvPr/>
        </p:nvGrpSpPr>
        <p:grpSpPr>
          <a:xfrm>
            <a:off x="496775" y="4160525"/>
            <a:ext cx="788054" cy="1100501"/>
            <a:chOff x="1119225" y="1868950"/>
            <a:chExt cx="788054" cy="1100501"/>
          </a:xfrm>
        </p:grpSpPr>
        <p:sp>
          <p:nvSpPr>
            <p:cNvPr id="73" name="Google Shape;73;p13"/>
            <p:cNvSpPr/>
            <p:nvPr/>
          </p:nvSpPr>
          <p:spPr>
            <a:xfrm>
              <a:off x="1119225" y="1938859"/>
              <a:ext cx="300206" cy="488608"/>
            </a:xfrm>
            <a:custGeom>
              <a:avLst/>
              <a:gdLst/>
              <a:ahLst/>
              <a:cxnLst/>
              <a:rect l="l" t="t" r="r" b="b"/>
              <a:pathLst>
                <a:path w="2379" h="3872" extrusionOk="0">
                  <a:moveTo>
                    <a:pt x="828" y="0"/>
                  </a:moveTo>
                  <a:cubicBezTo>
                    <a:pt x="592" y="0"/>
                    <a:pt x="359" y="128"/>
                    <a:pt x="186" y="425"/>
                  </a:cubicBezTo>
                  <a:cubicBezTo>
                    <a:pt x="59" y="660"/>
                    <a:pt x="0" y="924"/>
                    <a:pt x="10" y="1198"/>
                  </a:cubicBezTo>
                  <a:cubicBezTo>
                    <a:pt x="20" y="2314"/>
                    <a:pt x="676" y="3332"/>
                    <a:pt x="1684" y="3811"/>
                  </a:cubicBezTo>
                  <a:cubicBezTo>
                    <a:pt x="1741" y="3851"/>
                    <a:pt x="1808" y="3871"/>
                    <a:pt x="1875" y="3871"/>
                  </a:cubicBezTo>
                  <a:cubicBezTo>
                    <a:pt x="1923" y="3871"/>
                    <a:pt x="1972" y="3861"/>
                    <a:pt x="2016" y="3841"/>
                  </a:cubicBezTo>
                  <a:cubicBezTo>
                    <a:pt x="2065" y="3802"/>
                    <a:pt x="2095" y="3762"/>
                    <a:pt x="2114" y="3704"/>
                  </a:cubicBezTo>
                  <a:cubicBezTo>
                    <a:pt x="2379" y="3146"/>
                    <a:pt x="2271" y="2471"/>
                    <a:pt x="2124" y="1864"/>
                  </a:cubicBezTo>
                  <a:cubicBezTo>
                    <a:pt x="2007" y="1384"/>
                    <a:pt x="1870" y="905"/>
                    <a:pt x="1605" y="494"/>
                  </a:cubicBezTo>
                  <a:cubicBezTo>
                    <a:pt x="1407" y="188"/>
                    <a:pt x="1115"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1448957" y="2117796"/>
              <a:ext cx="458322" cy="383744"/>
            </a:xfrm>
            <a:custGeom>
              <a:avLst/>
              <a:gdLst/>
              <a:ahLst/>
              <a:cxnLst/>
              <a:rect l="l" t="t" r="r" b="b"/>
              <a:pathLst>
                <a:path w="3632" h="3041" extrusionOk="0">
                  <a:moveTo>
                    <a:pt x="2850" y="0"/>
                  </a:moveTo>
                  <a:cubicBezTo>
                    <a:pt x="2377" y="0"/>
                    <a:pt x="1845" y="376"/>
                    <a:pt x="1537" y="622"/>
                  </a:cubicBezTo>
                  <a:cubicBezTo>
                    <a:pt x="920" y="1101"/>
                    <a:pt x="431" y="1708"/>
                    <a:pt x="88" y="2403"/>
                  </a:cubicBezTo>
                  <a:cubicBezTo>
                    <a:pt x="30" y="2491"/>
                    <a:pt x="0" y="2599"/>
                    <a:pt x="10" y="2707"/>
                  </a:cubicBezTo>
                  <a:cubicBezTo>
                    <a:pt x="40" y="2814"/>
                    <a:pt x="118" y="2902"/>
                    <a:pt x="225" y="2951"/>
                  </a:cubicBezTo>
                  <a:cubicBezTo>
                    <a:pt x="342" y="3015"/>
                    <a:pt x="470" y="3040"/>
                    <a:pt x="602" y="3040"/>
                  </a:cubicBezTo>
                  <a:cubicBezTo>
                    <a:pt x="790" y="3040"/>
                    <a:pt x="986" y="2989"/>
                    <a:pt x="1165" y="2932"/>
                  </a:cubicBezTo>
                  <a:cubicBezTo>
                    <a:pt x="1762" y="2726"/>
                    <a:pt x="2320" y="2413"/>
                    <a:pt x="2809" y="2021"/>
                  </a:cubicBezTo>
                  <a:cubicBezTo>
                    <a:pt x="3230" y="1669"/>
                    <a:pt x="3631" y="1170"/>
                    <a:pt x="3563" y="622"/>
                  </a:cubicBezTo>
                  <a:cubicBezTo>
                    <a:pt x="3543" y="485"/>
                    <a:pt x="3494" y="358"/>
                    <a:pt x="3406" y="250"/>
                  </a:cubicBezTo>
                  <a:cubicBezTo>
                    <a:pt x="3247" y="70"/>
                    <a:pt x="3054" y="0"/>
                    <a:pt x="2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1255004" y="1868950"/>
              <a:ext cx="270551" cy="574417"/>
            </a:xfrm>
            <a:custGeom>
              <a:avLst/>
              <a:gdLst/>
              <a:ahLst/>
              <a:cxnLst/>
              <a:rect l="l" t="t" r="r" b="b"/>
              <a:pathLst>
                <a:path w="2144" h="4552" extrusionOk="0">
                  <a:moveTo>
                    <a:pt x="1089" y="0"/>
                  </a:moveTo>
                  <a:cubicBezTo>
                    <a:pt x="1085" y="0"/>
                    <a:pt x="1081" y="0"/>
                    <a:pt x="1077" y="0"/>
                  </a:cubicBezTo>
                  <a:cubicBezTo>
                    <a:pt x="833" y="10"/>
                    <a:pt x="617" y="128"/>
                    <a:pt x="471" y="323"/>
                  </a:cubicBezTo>
                  <a:cubicBezTo>
                    <a:pt x="324" y="509"/>
                    <a:pt x="226" y="734"/>
                    <a:pt x="177" y="959"/>
                  </a:cubicBezTo>
                  <a:cubicBezTo>
                    <a:pt x="1" y="1713"/>
                    <a:pt x="50" y="2506"/>
                    <a:pt x="304" y="3230"/>
                  </a:cubicBezTo>
                  <a:cubicBezTo>
                    <a:pt x="431" y="3680"/>
                    <a:pt x="676" y="4082"/>
                    <a:pt x="999" y="4404"/>
                  </a:cubicBezTo>
                  <a:cubicBezTo>
                    <a:pt x="1077" y="4493"/>
                    <a:pt x="1195" y="4541"/>
                    <a:pt x="1312" y="4551"/>
                  </a:cubicBezTo>
                  <a:cubicBezTo>
                    <a:pt x="1498" y="4532"/>
                    <a:pt x="1586" y="4316"/>
                    <a:pt x="1635" y="4140"/>
                  </a:cubicBezTo>
                  <a:cubicBezTo>
                    <a:pt x="1841" y="3269"/>
                    <a:pt x="1988" y="2379"/>
                    <a:pt x="2066" y="1488"/>
                  </a:cubicBezTo>
                  <a:cubicBezTo>
                    <a:pt x="2144" y="904"/>
                    <a:pt x="1786" y="0"/>
                    <a:pt x="10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1317973" y="1896081"/>
              <a:ext cx="463370" cy="585900"/>
            </a:xfrm>
            <a:custGeom>
              <a:avLst/>
              <a:gdLst/>
              <a:ahLst/>
              <a:cxnLst/>
              <a:rect l="l" t="t" r="r" b="b"/>
              <a:pathLst>
                <a:path w="3672" h="4643" extrusionOk="0">
                  <a:moveTo>
                    <a:pt x="2462" y="0"/>
                  </a:moveTo>
                  <a:cubicBezTo>
                    <a:pt x="2335" y="0"/>
                    <a:pt x="2207" y="17"/>
                    <a:pt x="2086" y="50"/>
                  </a:cubicBezTo>
                  <a:cubicBezTo>
                    <a:pt x="1577" y="196"/>
                    <a:pt x="1166" y="568"/>
                    <a:pt x="833" y="979"/>
                  </a:cubicBezTo>
                  <a:cubicBezTo>
                    <a:pt x="392" y="1527"/>
                    <a:pt x="60" y="2183"/>
                    <a:pt x="30" y="2888"/>
                  </a:cubicBezTo>
                  <a:cubicBezTo>
                    <a:pt x="1" y="3455"/>
                    <a:pt x="206" y="4150"/>
                    <a:pt x="676" y="4503"/>
                  </a:cubicBezTo>
                  <a:cubicBezTo>
                    <a:pt x="804" y="4602"/>
                    <a:pt x="961" y="4642"/>
                    <a:pt x="1128" y="4642"/>
                  </a:cubicBezTo>
                  <a:cubicBezTo>
                    <a:pt x="1485" y="4642"/>
                    <a:pt x="1884" y="4458"/>
                    <a:pt x="2125" y="4278"/>
                  </a:cubicBezTo>
                  <a:cubicBezTo>
                    <a:pt x="2438" y="4043"/>
                    <a:pt x="2692" y="3749"/>
                    <a:pt x="2898" y="3426"/>
                  </a:cubicBezTo>
                  <a:cubicBezTo>
                    <a:pt x="3329" y="2780"/>
                    <a:pt x="3671" y="2036"/>
                    <a:pt x="3671" y="1263"/>
                  </a:cubicBezTo>
                  <a:cubicBezTo>
                    <a:pt x="3671" y="999"/>
                    <a:pt x="3612" y="735"/>
                    <a:pt x="3485" y="510"/>
                  </a:cubicBezTo>
                  <a:cubicBezTo>
                    <a:pt x="3269" y="167"/>
                    <a:pt x="2867" y="0"/>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1129068" y="2375349"/>
              <a:ext cx="327463" cy="126695"/>
            </a:xfrm>
            <a:custGeom>
              <a:avLst/>
              <a:gdLst/>
              <a:ahLst/>
              <a:cxnLst/>
              <a:rect l="l" t="t" r="r" b="b"/>
              <a:pathLst>
                <a:path w="2595" h="1004" extrusionOk="0">
                  <a:moveTo>
                    <a:pt x="1" y="0"/>
                  </a:moveTo>
                  <a:cubicBezTo>
                    <a:pt x="118" y="391"/>
                    <a:pt x="343" y="793"/>
                    <a:pt x="725" y="930"/>
                  </a:cubicBezTo>
                  <a:cubicBezTo>
                    <a:pt x="866" y="984"/>
                    <a:pt x="1017" y="1004"/>
                    <a:pt x="1172" y="1004"/>
                  </a:cubicBezTo>
                  <a:cubicBezTo>
                    <a:pt x="1436" y="1004"/>
                    <a:pt x="1712" y="947"/>
                    <a:pt x="1978" y="910"/>
                  </a:cubicBezTo>
                  <a:cubicBezTo>
                    <a:pt x="2075" y="896"/>
                    <a:pt x="2195" y="873"/>
                    <a:pt x="2308" y="873"/>
                  </a:cubicBezTo>
                  <a:cubicBezTo>
                    <a:pt x="2420" y="873"/>
                    <a:pt x="2526" y="896"/>
                    <a:pt x="2594" y="969"/>
                  </a:cubicBezTo>
                  <a:cubicBezTo>
                    <a:pt x="2477" y="626"/>
                    <a:pt x="2183" y="372"/>
                    <a:pt x="1831" y="323"/>
                  </a:cubicBezTo>
                  <a:cubicBezTo>
                    <a:pt x="1776" y="314"/>
                    <a:pt x="1722" y="311"/>
                    <a:pt x="1668" y="311"/>
                  </a:cubicBezTo>
                  <a:cubicBezTo>
                    <a:pt x="1421" y="311"/>
                    <a:pt x="1175" y="382"/>
                    <a:pt x="929" y="382"/>
                  </a:cubicBezTo>
                  <a:cubicBezTo>
                    <a:pt x="916" y="382"/>
                    <a:pt x="904" y="382"/>
                    <a:pt x="891" y="382"/>
                  </a:cubicBezTo>
                  <a:cubicBezTo>
                    <a:pt x="558" y="382"/>
                    <a:pt x="235" y="24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1426747" y="2458887"/>
              <a:ext cx="336044" cy="173259"/>
            </a:xfrm>
            <a:custGeom>
              <a:avLst/>
              <a:gdLst/>
              <a:ahLst/>
              <a:cxnLst/>
              <a:rect l="l" t="t" r="r" b="b"/>
              <a:pathLst>
                <a:path w="2663" h="1373" extrusionOk="0">
                  <a:moveTo>
                    <a:pt x="629" y="1"/>
                  </a:moveTo>
                  <a:cubicBezTo>
                    <a:pt x="405" y="1"/>
                    <a:pt x="184" y="70"/>
                    <a:pt x="0" y="209"/>
                  </a:cubicBezTo>
                  <a:cubicBezTo>
                    <a:pt x="52" y="201"/>
                    <a:pt x="103" y="197"/>
                    <a:pt x="154" y="197"/>
                  </a:cubicBezTo>
                  <a:cubicBezTo>
                    <a:pt x="528" y="197"/>
                    <a:pt x="874" y="414"/>
                    <a:pt x="1038" y="767"/>
                  </a:cubicBezTo>
                  <a:cubicBezTo>
                    <a:pt x="1077" y="875"/>
                    <a:pt x="1116" y="982"/>
                    <a:pt x="1175" y="1080"/>
                  </a:cubicBezTo>
                  <a:cubicBezTo>
                    <a:pt x="1299" y="1279"/>
                    <a:pt x="1543" y="1373"/>
                    <a:pt x="1782" y="1373"/>
                  </a:cubicBezTo>
                  <a:cubicBezTo>
                    <a:pt x="1824" y="1373"/>
                    <a:pt x="1867" y="1370"/>
                    <a:pt x="1909" y="1364"/>
                  </a:cubicBezTo>
                  <a:cubicBezTo>
                    <a:pt x="2183" y="1325"/>
                    <a:pt x="2418" y="1168"/>
                    <a:pt x="2662" y="1031"/>
                  </a:cubicBezTo>
                  <a:lnTo>
                    <a:pt x="2662" y="1031"/>
                  </a:lnTo>
                  <a:cubicBezTo>
                    <a:pt x="2603" y="1051"/>
                    <a:pt x="2543" y="1060"/>
                    <a:pt x="2482" y="1060"/>
                  </a:cubicBezTo>
                  <a:cubicBezTo>
                    <a:pt x="2242" y="1060"/>
                    <a:pt x="2000" y="919"/>
                    <a:pt x="1821" y="747"/>
                  </a:cubicBezTo>
                  <a:cubicBezTo>
                    <a:pt x="1595" y="532"/>
                    <a:pt x="1400" y="278"/>
                    <a:pt x="1126" y="121"/>
                  </a:cubicBezTo>
                  <a:cubicBezTo>
                    <a:pt x="969" y="41"/>
                    <a:pt x="798" y="1"/>
                    <a:pt x="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1431669" y="2203605"/>
              <a:ext cx="170483" cy="278123"/>
            </a:xfrm>
            <a:custGeom>
              <a:avLst/>
              <a:gdLst/>
              <a:ahLst/>
              <a:cxnLst/>
              <a:rect l="l" t="t" r="r" b="b"/>
              <a:pathLst>
                <a:path w="1351" h="2204" extrusionOk="0">
                  <a:moveTo>
                    <a:pt x="1351" y="1"/>
                  </a:moveTo>
                  <a:cubicBezTo>
                    <a:pt x="1126" y="363"/>
                    <a:pt x="676" y="529"/>
                    <a:pt x="382" y="842"/>
                  </a:cubicBezTo>
                  <a:cubicBezTo>
                    <a:pt x="128" y="1107"/>
                    <a:pt x="0" y="1478"/>
                    <a:pt x="30" y="1850"/>
                  </a:cubicBezTo>
                  <a:cubicBezTo>
                    <a:pt x="30" y="1925"/>
                    <a:pt x="58" y="2203"/>
                    <a:pt x="144" y="2203"/>
                  </a:cubicBezTo>
                  <a:cubicBezTo>
                    <a:pt x="159" y="2203"/>
                    <a:pt x="177" y="2194"/>
                    <a:pt x="196" y="2173"/>
                  </a:cubicBezTo>
                  <a:cubicBezTo>
                    <a:pt x="235" y="2124"/>
                    <a:pt x="255" y="1958"/>
                    <a:pt x="294" y="1889"/>
                  </a:cubicBezTo>
                  <a:cubicBezTo>
                    <a:pt x="343" y="1801"/>
                    <a:pt x="411" y="1713"/>
                    <a:pt x="480" y="1635"/>
                  </a:cubicBezTo>
                  <a:cubicBezTo>
                    <a:pt x="656" y="1439"/>
                    <a:pt x="862" y="1273"/>
                    <a:pt x="1018" y="1058"/>
                  </a:cubicBezTo>
                  <a:cubicBezTo>
                    <a:pt x="1224" y="744"/>
                    <a:pt x="1292" y="363"/>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1247685" y="2465449"/>
              <a:ext cx="207583" cy="504003"/>
            </a:xfrm>
            <a:custGeom>
              <a:avLst/>
              <a:gdLst/>
              <a:ahLst/>
              <a:cxnLst/>
              <a:rect l="l" t="t" r="r" b="b"/>
              <a:pathLst>
                <a:path w="1645" h="3994" fill="none" extrusionOk="0">
                  <a:moveTo>
                    <a:pt x="1644" y="0"/>
                  </a:moveTo>
                  <a:cubicBezTo>
                    <a:pt x="1586" y="1175"/>
                    <a:pt x="1038" y="2261"/>
                    <a:pt x="460" y="3289"/>
                  </a:cubicBezTo>
                  <a:cubicBezTo>
                    <a:pt x="333" y="3543"/>
                    <a:pt x="176" y="3778"/>
                    <a:pt x="0" y="3994"/>
                  </a:cubicBezTo>
                </a:path>
              </a:pathLst>
            </a:custGeom>
            <a:solidFill>
              <a:schemeClr val="dk1"/>
            </a:solidFill>
            <a:ln w="4650" cap="flat" cmpd="sng">
              <a:solidFill>
                <a:srgbClr val="4E7D77"/>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13"/>
          <p:cNvGrpSpPr/>
          <p:nvPr/>
        </p:nvGrpSpPr>
        <p:grpSpPr>
          <a:xfrm rot="6672271" flipH="1">
            <a:off x="220363" y="-273026"/>
            <a:ext cx="876479" cy="1493636"/>
            <a:chOff x="2693650" y="1705075"/>
            <a:chExt cx="876475" cy="1493628"/>
          </a:xfrm>
        </p:grpSpPr>
        <p:sp>
          <p:nvSpPr>
            <p:cNvPr id="82" name="Google Shape;82;p13"/>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rot="-5400000">
            <a:off x="8061525" y="-65412"/>
            <a:ext cx="1209247" cy="1200822"/>
            <a:chOff x="4088800" y="3407675"/>
            <a:chExt cx="1209247" cy="1200822"/>
          </a:xfrm>
        </p:grpSpPr>
        <p:sp>
          <p:nvSpPr>
            <p:cNvPr id="171" name="Google Shape;171;p13"/>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03"/>
        <p:cNvGrpSpPr/>
        <p:nvPr/>
      </p:nvGrpSpPr>
      <p:grpSpPr>
        <a:xfrm>
          <a:off x="0" y="0"/>
          <a:ext cx="0" cy="0"/>
          <a:chOff x="0" y="0"/>
          <a:chExt cx="0" cy="0"/>
        </a:xfrm>
      </p:grpSpPr>
      <p:grpSp>
        <p:nvGrpSpPr>
          <p:cNvPr id="204" name="Google Shape;204;p14"/>
          <p:cNvGrpSpPr/>
          <p:nvPr/>
        </p:nvGrpSpPr>
        <p:grpSpPr>
          <a:xfrm>
            <a:off x="-158966" y="-166499"/>
            <a:ext cx="9461932" cy="3702156"/>
            <a:chOff x="-158966" y="-225299"/>
            <a:chExt cx="9461932" cy="3702156"/>
          </a:xfrm>
        </p:grpSpPr>
        <p:sp>
          <p:nvSpPr>
            <p:cNvPr id="205" name="Google Shape;205;p14"/>
            <p:cNvSpPr/>
            <p:nvPr/>
          </p:nvSpPr>
          <p:spPr>
            <a:xfrm>
              <a:off x="-158966" y="156276"/>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158966" y="-225299"/>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4"/>
          <p:cNvSpPr txBox="1">
            <a:spLocks noGrp="1"/>
          </p:cNvSpPr>
          <p:nvPr>
            <p:ph type="title"/>
          </p:nvPr>
        </p:nvSpPr>
        <p:spPr>
          <a:xfrm>
            <a:off x="870650" y="1287350"/>
            <a:ext cx="3739200" cy="1108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6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8" name="Google Shape;208;p14"/>
          <p:cNvSpPr txBox="1">
            <a:spLocks noGrp="1"/>
          </p:cNvSpPr>
          <p:nvPr>
            <p:ph type="title" idx="2" hasCustomPrompt="1"/>
          </p:nvPr>
        </p:nvSpPr>
        <p:spPr>
          <a:xfrm>
            <a:off x="870650" y="535125"/>
            <a:ext cx="3150900" cy="686700"/>
          </a:xfrm>
          <a:prstGeom prst="rect">
            <a:avLst/>
          </a:prstGeom>
        </p:spPr>
        <p:txBody>
          <a:bodyPr spcFirstLastPara="1" wrap="square" lIns="91425" tIns="91425" rIns="91425" bIns="91425" anchor="ctr" anchorCtr="0">
            <a:normAutofit/>
          </a:bodyPr>
          <a:lstStyle>
            <a:lvl1pPr lvl="0"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 name="Google Shape;209;p14"/>
          <p:cNvSpPr txBox="1">
            <a:spLocks noGrp="1"/>
          </p:cNvSpPr>
          <p:nvPr>
            <p:ph type="subTitle" idx="1"/>
          </p:nvPr>
        </p:nvSpPr>
        <p:spPr>
          <a:xfrm>
            <a:off x="870650" y="2681069"/>
            <a:ext cx="4360200" cy="41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14"/>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14"/>
          <p:cNvGrpSpPr/>
          <p:nvPr/>
        </p:nvGrpSpPr>
        <p:grpSpPr>
          <a:xfrm rot="-8757422">
            <a:off x="6480154" y="-94209"/>
            <a:ext cx="2474473" cy="1965897"/>
            <a:chOff x="1023025" y="3297275"/>
            <a:chExt cx="805750" cy="640128"/>
          </a:xfrm>
        </p:grpSpPr>
        <p:sp>
          <p:nvSpPr>
            <p:cNvPr id="212" name="Google Shape;212;p14"/>
            <p:cNvSpPr/>
            <p:nvPr/>
          </p:nvSpPr>
          <p:spPr>
            <a:xfrm>
              <a:off x="1184526" y="3526165"/>
              <a:ext cx="402228" cy="396774"/>
            </a:xfrm>
            <a:custGeom>
              <a:avLst/>
              <a:gdLst/>
              <a:ahLst/>
              <a:cxnLst/>
              <a:rect l="l" t="t" r="r" b="b"/>
              <a:pathLst>
                <a:path w="8702" h="8584" fill="none" extrusionOk="0">
                  <a:moveTo>
                    <a:pt x="8701" y="1"/>
                  </a:moveTo>
                  <a:cubicBezTo>
                    <a:pt x="5853" y="2594"/>
                    <a:pt x="3270" y="5472"/>
                    <a:pt x="989" y="8584"/>
                  </a:cubicBezTo>
                  <a:cubicBezTo>
                    <a:pt x="960" y="6352"/>
                    <a:pt x="627" y="4141"/>
                    <a:pt x="1" y="1997"/>
                  </a:cubicBezTo>
                </a:path>
              </a:pathLst>
            </a:custGeom>
            <a:noFill/>
            <a:ln w="4650" cap="flat" cmpd="sng">
              <a:solidFill>
                <a:schemeClr val="dk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1342884" y="3301343"/>
              <a:ext cx="485891" cy="482748"/>
            </a:xfrm>
            <a:custGeom>
              <a:avLst/>
              <a:gdLst/>
              <a:ahLst/>
              <a:cxnLst/>
              <a:rect l="l" t="t" r="r" b="b"/>
              <a:pathLst>
                <a:path w="10512" h="10444" extrusionOk="0">
                  <a:moveTo>
                    <a:pt x="10512" y="1"/>
                  </a:moveTo>
                  <a:lnTo>
                    <a:pt x="10512" y="1"/>
                  </a:lnTo>
                  <a:cubicBezTo>
                    <a:pt x="9758" y="382"/>
                    <a:pt x="8926" y="588"/>
                    <a:pt x="8094" y="607"/>
                  </a:cubicBezTo>
                  <a:cubicBezTo>
                    <a:pt x="8029" y="609"/>
                    <a:pt x="7965" y="610"/>
                    <a:pt x="7900" y="610"/>
                  </a:cubicBezTo>
                  <a:cubicBezTo>
                    <a:pt x="7336" y="610"/>
                    <a:pt x="6772" y="541"/>
                    <a:pt x="6213" y="541"/>
                  </a:cubicBezTo>
                  <a:cubicBezTo>
                    <a:pt x="5905" y="541"/>
                    <a:pt x="5599" y="562"/>
                    <a:pt x="5295" y="627"/>
                  </a:cubicBezTo>
                  <a:cubicBezTo>
                    <a:pt x="4199" y="852"/>
                    <a:pt x="3269" y="1635"/>
                    <a:pt x="2633" y="2565"/>
                  </a:cubicBezTo>
                  <a:cubicBezTo>
                    <a:pt x="1791" y="2917"/>
                    <a:pt x="940" y="3367"/>
                    <a:pt x="470" y="4150"/>
                  </a:cubicBezTo>
                  <a:cubicBezTo>
                    <a:pt x="0" y="4923"/>
                    <a:pt x="10" y="6049"/>
                    <a:pt x="695" y="6656"/>
                  </a:cubicBezTo>
                  <a:cubicBezTo>
                    <a:pt x="1143" y="7062"/>
                    <a:pt x="1859" y="7152"/>
                    <a:pt x="2502" y="7152"/>
                  </a:cubicBezTo>
                  <a:cubicBezTo>
                    <a:pt x="2617" y="7152"/>
                    <a:pt x="2730" y="7149"/>
                    <a:pt x="2839" y="7145"/>
                  </a:cubicBezTo>
                  <a:lnTo>
                    <a:pt x="2839" y="7145"/>
                  </a:lnTo>
                  <a:cubicBezTo>
                    <a:pt x="2418" y="7811"/>
                    <a:pt x="2379" y="8652"/>
                    <a:pt x="2741" y="9347"/>
                  </a:cubicBezTo>
                  <a:cubicBezTo>
                    <a:pt x="3104" y="10026"/>
                    <a:pt x="3823" y="10444"/>
                    <a:pt x="4596" y="10444"/>
                  </a:cubicBezTo>
                  <a:cubicBezTo>
                    <a:pt x="4614" y="10444"/>
                    <a:pt x="4631" y="10444"/>
                    <a:pt x="4649" y="10443"/>
                  </a:cubicBezTo>
                  <a:cubicBezTo>
                    <a:pt x="5236" y="10384"/>
                    <a:pt x="5794" y="10120"/>
                    <a:pt x="6205" y="9690"/>
                  </a:cubicBezTo>
                  <a:cubicBezTo>
                    <a:pt x="6626" y="9249"/>
                    <a:pt x="6949" y="8750"/>
                    <a:pt x="7184" y="8192"/>
                  </a:cubicBezTo>
                  <a:cubicBezTo>
                    <a:pt x="8476" y="7722"/>
                    <a:pt x="9425" y="6617"/>
                    <a:pt x="9680" y="5276"/>
                  </a:cubicBezTo>
                  <a:cubicBezTo>
                    <a:pt x="9777" y="4728"/>
                    <a:pt x="9758" y="4170"/>
                    <a:pt x="9777" y="3612"/>
                  </a:cubicBezTo>
                  <a:cubicBezTo>
                    <a:pt x="9817" y="2379"/>
                    <a:pt x="10061" y="1155"/>
                    <a:pt x="10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1469996" y="3304070"/>
              <a:ext cx="358779" cy="328919"/>
            </a:xfrm>
            <a:custGeom>
              <a:avLst/>
              <a:gdLst/>
              <a:ahLst/>
              <a:cxnLst/>
              <a:rect l="l" t="t" r="r" b="b"/>
              <a:pathLst>
                <a:path w="7762" h="7116" extrusionOk="0">
                  <a:moveTo>
                    <a:pt x="7762" y="0"/>
                  </a:moveTo>
                  <a:cubicBezTo>
                    <a:pt x="7585" y="137"/>
                    <a:pt x="7409" y="265"/>
                    <a:pt x="7233" y="402"/>
                  </a:cubicBezTo>
                  <a:cubicBezTo>
                    <a:pt x="7057" y="529"/>
                    <a:pt x="6890" y="676"/>
                    <a:pt x="6724" y="813"/>
                  </a:cubicBezTo>
                  <a:cubicBezTo>
                    <a:pt x="6382" y="1096"/>
                    <a:pt x="6049" y="1380"/>
                    <a:pt x="5726" y="1674"/>
                  </a:cubicBezTo>
                  <a:cubicBezTo>
                    <a:pt x="5070" y="2261"/>
                    <a:pt x="4434" y="2868"/>
                    <a:pt x="3808" y="3475"/>
                  </a:cubicBezTo>
                  <a:lnTo>
                    <a:pt x="1919" y="5315"/>
                  </a:lnTo>
                  <a:cubicBezTo>
                    <a:pt x="1606" y="5618"/>
                    <a:pt x="1292" y="5921"/>
                    <a:pt x="969" y="6215"/>
                  </a:cubicBezTo>
                  <a:lnTo>
                    <a:pt x="490" y="6665"/>
                  </a:lnTo>
                  <a:lnTo>
                    <a:pt x="0" y="7115"/>
                  </a:lnTo>
                  <a:cubicBezTo>
                    <a:pt x="353" y="6851"/>
                    <a:pt x="695" y="6567"/>
                    <a:pt x="1028" y="6293"/>
                  </a:cubicBezTo>
                  <a:cubicBezTo>
                    <a:pt x="1361" y="6009"/>
                    <a:pt x="1694" y="5716"/>
                    <a:pt x="2017" y="5422"/>
                  </a:cubicBezTo>
                  <a:cubicBezTo>
                    <a:pt x="2672" y="4835"/>
                    <a:pt x="3299" y="4228"/>
                    <a:pt x="3935" y="3612"/>
                  </a:cubicBezTo>
                  <a:lnTo>
                    <a:pt x="5824" y="1782"/>
                  </a:lnTo>
                  <a:cubicBezTo>
                    <a:pt x="6137" y="1478"/>
                    <a:pt x="6460" y="1175"/>
                    <a:pt x="6783" y="881"/>
                  </a:cubicBezTo>
                  <a:cubicBezTo>
                    <a:pt x="6949" y="734"/>
                    <a:pt x="7106" y="578"/>
                    <a:pt x="7272" y="431"/>
                  </a:cubicBezTo>
                  <a:cubicBezTo>
                    <a:pt x="7439" y="294"/>
                    <a:pt x="7595" y="147"/>
                    <a:pt x="7762" y="0"/>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1520656" y="3570954"/>
              <a:ext cx="123091" cy="168111"/>
            </a:xfrm>
            <a:custGeom>
              <a:avLst/>
              <a:gdLst/>
              <a:ahLst/>
              <a:cxnLst/>
              <a:rect l="l" t="t" r="r" b="b"/>
              <a:pathLst>
                <a:path w="2663" h="3637" extrusionOk="0">
                  <a:moveTo>
                    <a:pt x="470" y="1"/>
                  </a:moveTo>
                  <a:lnTo>
                    <a:pt x="470" y="1"/>
                  </a:lnTo>
                  <a:cubicBezTo>
                    <a:pt x="245" y="412"/>
                    <a:pt x="108" y="852"/>
                    <a:pt x="59" y="1312"/>
                  </a:cubicBezTo>
                  <a:cubicBezTo>
                    <a:pt x="1" y="1782"/>
                    <a:pt x="50" y="2261"/>
                    <a:pt x="206" y="2702"/>
                  </a:cubicBezTo>
                  <a:cubicBezTo>
                    <a:pt x="304" y="2937"/>
                    <a:pt x="451" y="3132"/>
                    <a:pt x="647" y="3279"/>
                  </a:cubicBezTo>
                  <a:cubicBezTo>
                    <a:pt x="832" y="3426"/>
                    <a:pt x="1058" y="3534"/>
                    <a:pt x="1292" y="3583"/>
                  </a:cubicBezTo>
                  <a:cubicBezTo>
                    <a:pt x="1455" y="3621"/>
                    <a:pt x="1620" y="3637"/>
                    <a:pt x="1783" y="3637"/>
                  </a:cubicBezTo>
                  <a:cubicBezTo>
                    <a:pt x="2082" y="3637"/>
                    <a:pt x="2378" y="3584"/>
                    <a:pt x="2663" y="3514"/>
                  </a:cubicBezTo>
                  <a:lnTo>
                    <a:pt x="2663" y="3514"/>
                  </a:lnTo>
                  <a:cubicBezTo>
                    <a:pt x="2473" y="3531"/>
                    <a:pt x="2281" y="3544"/>
                    <a:pt x="2091" y="3544"/>
                  </a:cubicBezTo>
                  <a:cubicBezTo>
                    <a:pt x="1831" y="3544"/>
                    <a:pt x="1575" y="3519"/>
                    <a:pt x="1332" y="3446"/>
                  </a:cubicBezTo>
                  <a:cubicBezTo>
                    <a:pt x="1116" y="3387"/>
                    <a:pt x="921" y="3279"/>
                    <a:pt x="754" y="3152"/>
                  </a:cubicBezTo>
                  <a:cubicBezTo>
                    <a:pt x="588" y="3015"/>
                    <a:pt x="461" y="2839"/>
                    <a:pt x="382" y="2633"/>
                  </a:cubicBezTo>
                  <a:cubicBezTo>
                    <a:pt x="294" y="2428"/>
                    <a:pt x="245" y="2212"/>
                    <a:pt x="226" y="1997"/>
                  </a:cubicBezTo>
                  <a:cubicBezTo>
                    <a:pt x="196" y="1772"/>
                    <a:pt x="196" y="1547"/>
                    <a:pt x="206" y="1332"/>
                  </a:cubicBezTo>
                  <a:cubicBezTo>
                    <a:pt x="226" y="872"/>
                    <a:pt x="314" y="431"/>
                    <a:pt x="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a:off x="1593040" y="3521635"/>
              <a:ext cx="143012" cy="131364"/>
            </a:xfrm>
            <a:custGeom>
              <a:avLst/>
              <a:gdLst/>
              <a:ahLst/>
              <a:cxnLst/>
              <a:rect l="l" t="t" r="r" b="b"/>
              <a:pathLst>
                <a:path w="3094" h="2842" extrusionOk="0">
                  <a:moveTo>
                    <a:pt x="98" y="1"/>
                  </a:moveTo>
                  <a:cubicBezTo>
                    <a:pt x="1" y="392"/>
                    <a:pt x="20" y="813"/>
                    <a:pt x="147" y="1205"/>
                  </a:cubicBezTo>
                  <a:cubicBezTo>
                    <a:pt x="265" y="1596"/>
                    <a:pt x="500" y="1958"/>
                    <a:pt x="803" y="2232"/>
                  </a:cubicBezTo>
                  <a:cubicBezTo>
                    <a:pt x="1116" y="2516"/>
                    <a:pt x="1498" y="2702"/>
                    <a:pt x="1909" y="2790"/>
                  </a:cubicBezTo>
                  <a:cubicBezTo>
                    <a:pt x="2071" y="2822"/>
                    <a:pt x="2240" y="2841"/>
                    <a:pt x="2410" y="2841"/>
                  </a:cubicBezTo>
                  <a:cubicBezTo>
                    <a:pt x="2445" y="2841"/>
                    <a:pt x="2480" y="2841"/>
                    <a:pt x="2516" y="2839"/>
                  </a:cubicBezTo>
                  <a:cubicBezTo>
                    <a:pt x="2721" y="2819"/>
                    <a:pt x="2917" y="2751"/>
                    <a:pt x="3093" y="2633"/>
                  </a:cubicBezTo>
                  <a:lnTo>
                    <a:pt x="3093" y="2633"/>
                  </a:lnTo>
                  <a:cubicBezTo>
                    <a:pt x="2939" y="2707"/>
                    <a:pt x="2777" y="2746"/>
                    <a:pt x="2615" y="2746"/>
                  </a:cubicBezTo>
                  <a:cubicBezTo>
                    <a:pt x="2582" y="2746"/>
                    <a:pt x="2549" y="2744"/>
                    <a:pt x="2516" y="2741"/>
                  </a:cubicBezTo>
                  <a:cubicBezTo>
                    <a:pt x="1929" y="2722"/>
                    <a:pt x="1371" y="2487"/>
                    <a:pt x="930" y="2095"/>
                  </a:cubicBezTo>
                  <a:cubicBezTo>
                    <a:pt x="637" y="1841"/>
                    <a:pt x="412" y="1518"/>
                    <a:pt x="275" y="1156"/>
                  </a:cubicBezTo>
                  <a:cubicBezTo>
                    <a:pt x="138" y="784"/>
                    <a:pt x="79" y="392"/>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1655903" y="3458774"/>
              <a:ext cx="135755" cy="98500"/>
            </a:xfrm>
            <a:custGeom>
              <a:avLst/>
              <a:gdLst/>
              <a:ahLst/>
              <a:cxnLst/>
              <a:rect l="l" t="t" r="r" b="b"/>
              <a:pathLst>
                <a:path w="2937" h="2131" extrusionOk="0">
                  <a:moveTo>
                    <a:pt x="79" y="0"/>
                  </a:moveTo>
                  <a:lnTo>
                    <a:pt x="79" y="0"/>
                  </a:lnTo>
                  <a:cubicBezTo>
                    <a:pt x="1" y="363"/>
                    <a:pt x="11" y="734"/>
                    <a:pt x="118" y="1087"/>
                  </a:cubicBezTo>
                  <a:cubicBezTo>
                    <a:pt x="226" y="1449"/>
                    <a:pt x="471" y="1762"/>
                    <a:pt x="794" y="1958"/>
                  </a:cubicBezTo>
                  <a:cubicBezTo>
                    <a:pt x="970" y="2056"/>
                    <a:pt x="1156" y="2105"/>
                    <a:pt x="1342" y="2124"/>
                  </a:cubicBezTo>
                  <a:cubicBezTo>
                    <a:pt x="1410" y="2128"/>
                    <a:pt x="1478" y="2130"/>
                    <a:pt x="1545" y="2130"/>
                  </a:cubicBezTo>
                  <a:cubicBezTo>
                    <a:pt x="1662" y="2130"/>
                    <a:pt x="1778" y="2123"/>
                    <a:pt x="1890" y="2105"/>
                  </a:cubicBezTo>
                  <a:cubicBezTo>
                    <a:pt x="2252" y="2065"/>
                    <a:pt x="2604" y="1958"/>
                    <a:pt x="2937" y="1801"/>
                  </a:cubicBezTo>
                  <a:lnTo>
                    <a:pt x="2937" y="1801"/>
                  </a:lnTo>
                  <a:cubicBezTo>
                    <a:pt x="2585" y="1889"/>
                    <a:pt x="2232" y="1948"/>
                    <a:pt x="1880" y="1968"/>
                  </a:cubicBezTo>
                  <a:cubicBezTo>
                    <a:pt x="1813" y="1969"/>
                    <a:pt x="1746" y="1971"/>
                    <a:pt x="1679" y="1971"/>
                  </a:cubicBezTo>
                  <a:cubicBezTo>
                    <a:pt x="1396" y="1971"/>
                    <a:pt x="1121" y="1944"/>
                    <a:pt x="892" y="1801"/>
                  </a:cubicBezTo>
                  <a:cubicBezTo>
                    <a:pt x="745" y="1723"/>
                    <a:pt x="617" y="1605"/>
                    <a:pt x="510" y="1478"/>
                  </a:cubicBezTo>
                  <a:cubicBezTo>
                    <a:pt x="402" y="1341"/>
                    <a:pt x="314" y="1194"/>
                    <a:pt x="255" y="1038"/>
                  </a:cubicBezTo>
                  <a:cubicBezTo>
                    <a:pt x="128" y="705"/>
                    <a:pt x="69" y="353"/>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1684884" y="3434322"/>
              <a:ext cx="111304" cy="38596"/>
            </a:xfrm>
            <a:custGeom>
              <a:avLst/>
              <a:gdLst/>
              <a:ahLst/>
              <a:cxnLst/>
              <a:rect l="l" t="t" r="r" b="b"/>
              <a:pathLst>
                <a:path w="2408" h="835" extrusionOk="0">
                  <a:moveTo>
                    <a:pt x="0" y="1"/>
                  </a:moveTo>
                  <a:cubicBezTo>
                    <a:pt x="10" y="255"/>
                    <a:pt x="157" y="490"/>
                    <a:pt x="372" y="627"/>
                  </a:cubicBezTo>
                  <a:cubicBezTo>
                    <a:pt x="587" y="764"/>
                    <a:pt x="842" y="833"/>
                    <a:pt x="1096" y="833"/>
                  </a:cubicBezTo>
                  <a:cubicBezTo>
                    <a:pt x="1122" y="834"/>
                    <a:pt x="1147" y="834"/>
                    <a:pt x="1172" y="834"/>
                  </a:cubicBezTo>
                  <a:cubicBezTo>
                    <a:pt x="1399" y="834"/>
                    <a:pt x="1619" y="794"/>
                    <a:pt x="1830" y="706"/>
                  </a:cubicBezTo>
                  <a:cubicBezTo>
                    <a:pt x="2065" y="617"/>
                    <a:pt x="2271" y="451"/>
                    <a:pt x="2408" y="246"/>
                  </a:cubicBezTo>
                  <a:lnTo>
                    <a:pt x="2408" y="246"/>
                  </a:lnTo>
                  <a:cubicBezTo>
                    <a:pt x="2222" y="392"/>
                    <a:pt x="2016" y="510"/>
                    <a:pt x="1791" y="578"/>
                  </a:cubicBezTo>
                  <a:cubicBezTo>
                    <a:pt x="1595" y="630"/>
                    <a:pt x="1398" y="658"/>
                    <a:pt x="1195" y="658"/>
                  </a:cubicBezTo>
                  <a:cubicBezTo>
                    <a:pt x="1166" y="658"/>
                    <a:pt x="1136" y="658"/>
                    <a:pt x="1106" y="657"/>
                  </a:cubicBezTo>
                  <a:cubicBezTo>
                    <a:pt x="881" y="647"/>
                    <a:pt x="656" y="598"/>
                    <a:pt x="450" y="500"/>
                  </a:cubicBezTo>
                  <a:cubicBezTo>
                    <a:pt x="235" y="402"/>
                    <a:pt x="79" y="2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1740952" y="3371923"/>
              <a:ext cx="67901" cy="18304"/>
            </a:xfrm>
            <a:custGeom>
              <a:avLst/>
              <a:gdLst/>
              <a:ahLst/>
              <a:cxnLst/>
              <a:rect l="l" t="t" r="r" b="b"/>
              <a:pathLst>
                <a:path w="1469" h="396" extrusionOk="0">
                  <a:moveTo>
                    <a:pt x="1469" y="0"/>
                  </a:moveTo>
                  <a:lnTo>
                    <a:pt x="1469" y="0"/>
                  </a:lnTo>
                  <a:cubicBezTo>
                    <a:pt x="1342" y="39"/>
                    <a:pt x="1224" y="79"/>
                    <a:pt x="1107" y="118"/>
                  </a:cubicBezTo>
                  <a:cubicBezTo>
                    <a:pt x="989" y="147"/>
                    <a:pt x="872" y="176"/>
                    <a:pt x="745" y="196"/>
                  </a:cubicBezTo>
                  <a:cubicBezTo>
                    <a:pt x="627" y="216"/>
                    <a:pt x="500" y="235"/>
                    <a:pt x="383" y="245"/>
                  </a:cubicBezTo>
                  <a:cubicBezTo>
                    <a:pt x="255" y="255"/>
                    <a:pt x="128" y="255"/>
                    <a:pt x="1" y="255"/>
                  </a:cubicBezTo>
                  <a:cubicBezTo>
                    <a:pt x="108" y="323"/>
                    <a:pt x="246" y="362"/>
                    <a:pt x="373" y="382"/>
                  </a:cubicBezTo>
                  <a:cubicBezTo>
                    <a:pt x="434" y="391"/>
                    <a:pt x="496" y="395"/>
                    <a:pt x="557" y="395"/>
                  </a:cubicBezTo>
                  <a:cubicBezTo>
                    <a:pt x="768" y="395"/>
                    <a:pt x="974" y="344"/>
                    <a:pt x="1156" y="245"/>
                  </a:cubicBezTo>
                  <a:cubicBezTo>
                    <a:pt x="1283" y="176"/>
                    <a:pt x="1381" y="98"/>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1732817" y="3326210"/>
              <a:ext cx="14514" cy="55236"/>
            </a:xfrm>
            <a:custGeom>
              <a:avLst/>
              <a:gdLst/>
              <a:ahLst/>
              <a:cxnLst/>
              <a:rect l="l" t="t" r="r" b="b"/>
              <a:pathLst>
                <a:path w="314" h="1195" extrusionOk="0">
                  <a:moveTo>
                    <a:pt x="314" y="1"/>
                  </a:moveTo>
                  <a:lnTo>
                    <a:pt x="314" y="1"/>
                  </a:lnTo>
                  <a:cubicBezTo>
                    <a:pt x="236" y="69"/>
                    <a:pt x="167" y="157"/>
                    <a:pt x="118" y="255"/>
                  </a:cubicBezTo>
                  <a:cubicBezTo>
                    <a:pt x="69" y="353"/>
                    <a:pt x="40" y="461"/>
                    <a:pt x="20" y="568"/>
                  </a:cubicBezTo>
                  <a:cubicBezTo>
                    <a:pt x="1" y="676"/>
                    <a:pt x="1" y="784"/>
                    <a:pt x="20" y="891"/>
                  </a:cubicBezTo>
                  <a:cubicBezTo>
                    <a:pt x="40" y="999"/>
                    <a:pt x="79" y="1107"/>
                    <a:pt x="147" y="1195"/>
                  </a:cubicBezTo>
                  <a:cubicBezTo>
                    <a:pt x="157" y="1087"/>
                    <a:pt x="157" y="980"/>
                    <a:pt x="167" y="882"/>
                  </a:cubicBezTo>
                  <a:cubicBezTo>
                    <a:pt x="177" y="784"/>
                    <a:pt x="187" y="686"/>
                    <a:pt x="206" y="598"/>
                  </a:cubicBezTo>
                  <a:cubicBezTo>
                    <a:pt x="216" y="500"/>
                    <a:pt x="236" y="402"/>
                    <a:pt x="255" y="304"/>
                  </a:cubicBezTo>
                  <a:cubicBezTo>
                    <a:pt x="275" y="206"/>
                    <a:pt x="294" y="109"/>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1667227" y="3332126"/>
              <a:ext cx="23111" cy="103169"/>
            </a:xfrm>
            <a:custGeom>
              <a:avLst/>
              <a:gdLst/>
              <a:ahLst/>
              <a:cxnLst/>
              <a:rect l="l" t="t" r="r" b="b"/>
              <a:pathLst>
                <a:path w="500" h="2232" extrusionOk="0">
                  <a:moveTo>
                    <a:pt x="500" y="0"/>
                  </a:moveTo>
                  <a:cubicBezTo>
                    <a:pt x="431" y="69"/>
                    <a:pt x="363" y="147"/>
                    <a:pt x="324" y="245"/>
                  </a:cubicBezTo>
                  <a:cubicBezTo>
                    <a:pt x="275" y="333"/>
                    <a:pt x="226" y="421"/>
                    <a:pt x="187" y="509"/>
                  </a:cubicBezTo>
                  <a:cubicBezTo>
                    <a:pt x="98" y="695"/>
                    <a:pt x="40" y="891"/>
                    <a:pt x="20" y="1096"/>
                  </a:cubicBezTo>
                  <a:cubicBezTo>
                    <a:pt x="1" y="1302"/>
                    <a:pt x="20" y="1507"/>
                    <a:pt x="79" y="1703"/>
                  </a:cubicBezTo>
                  <a:cubicBezTo>
                    <a:pt x="128" y="1899"/>
                    <a:pt x="235" y="2085"/>
                    <a:pt x="372" y="2231"/>
                  </a:cubicBezTo>
                  <a:cubicBezTo>
                    <a:pt x="294" y="2055"/>
                    <a:pt x="245" y="1860"/>
                    <a:pt x="216" y="1674"/>
                  </a:cubicBezTo>
                  <a:cubicBezTo>
                    <a:pt x="187" y="1488"/>
                    <a:pt x="177" y="1302"/>
                    <a:pt x="196" y="1106"/>
                  </a:cubicBezTo>
                  <a:cubicBezTo>
                    <a:pt x="216" y="920"/>
                    <a:pt x="265" y="734"/>
                    <a:pt x="324" y="558"/>
                  </a:cubicBezTo>
                  <a:lnTo>
                    <a:pt x="402" y="274"/>
                  </a:lnTo>
                  <a:cubicBezTo>
                    <a:pt x="421" y="176"/>
                    <a:pt x="461" y="88"/>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1560454" y="3331664"/>
              <a:ext cx="97345" cy="130763"/>
            </a:xfrm>
            <a:custGeom>
              <a:avLst/>
              <a:gdLst/>
              <a:ahLst/>
              <a:cxnLst/>
              <a:rect l="l" t="t" r="r" b="b"/>
              <a:pathLst>
                <a:path w="2106" h="2829" extrusionOk="0">
                  <a:moveTo>
                    <a:pt x="568" y="0"/>
                  </a:moveTo>
                  <a:lnTo>
                    <a:pt x="568" y="0"/>
                  </a:lnTo>
                  <a:cubicBezTo>
                    <a:pt x="314" y="245"/>
                    <a:pt x="157" y="578"/>
                    <a:pt x="118" y="920"/>
                  </a:cubicBezTo>
                  <a:cubicBezTo>
                    <a:pt x="1" y="1654"/>
                    <a:pt x="402" y="2379"/>
                    <a:pt x="1077" y="2672"/>
                  </a:cubicBezTo>
                  <a:cubicBezTo>
                    <a:pt x="1293" y="2777"/>
                    <a:pt x="1521" y="2829"/>
                    <a:pt x="1754" y="2829"/>
                  </a:cubicBezTo>
                  <a:cubicBezTo>
                    <a:pt x="1870" y="2829"/>
                    <a:pt x="1988" y="2816"/>
                    <a:pt x="2105" y="2790"/>
                  </a:cubicBezTo>
                  <a:cubicBezTo>
                    <a:pt x="1762" y="2790"/>
                    <a:pt x="1440" y="2711"/>
                    <a:pt x="1146" y="2545"/>
                  </a:cubicBezTo>
                  <a:cubicBezTo>
                    <a:pt x="549" y="2232"/>
                    <a:pt x="206" y="1605"/>
                    <a:pt x="255" y="940"/>
                  </a:cubicBezTo>
                  <a:cubicBezTo>
                    <a:pt x="275" y="607"/>
                    <a:pt x="383" y="284"/>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1470921" y="3403123"/>
              <a:ext cx="125355" cy="122074"/>
            </a:xfrm>
            <a:custGeom>
              <a:avLst/>
              <a:gdLst/>
              <a:ahLst/>
              <a:cxnLst/>
              <a:rect l="l" t="t" r="r" b="b"/>
              <a:pathLst>
                <a:path w="2712" h="2641" extrusionOk="0">
                  <a:moveTo>
                    <a:pt x="215" y="1"/>
                  </a:moveTo>
                  <a:lnTo>
                    <a:pt x="215" y="1"/>
                  </a:lnTo>
                  <a:cubicBezTo>
                    <a:pt x="39" y="333"/>
                    <a:pt x="0" y="715"/>
                    <a:pt x="88" y="1077"/>
                  </a:cubicBezTo>
                  <a:cubicBezTo>
                    <a:pt x="137" y="1253"/>
                    <a:pt x="206" y="1430"/>
                    <a:pt x="303" y="1596"/>
                  </a:cubicBezTo>
                  <a:cubicBezTo>
                    <a:pt x="401" y="1752"/>
                    <a:pt x="519" y="1899"/>
                    <a:pt x="656" y="2027"/>
                  </a:cubicBezTo>
                  <a:cubicBezTo>
                    <a:pt x="940" y="2271"/>
                    <a:pt x="1272" y="2457"/>
                    <a:pt x="1625" y="2555"/>
                  </a:cubicBezTo>
                  <a:cubicBezTo>
                    <a:pt x="1794" y="2611"/>
                    <a:pt x="1970" y="2641"/>
                    <a:pt x="2147" y="2641"/>
                  </a:cubicBezTo>
                  <a:cubicBezTo>
                    <a:pt x="2337" y="2641"/>
                    <a:pt x="2528" y="2607"/>
                    <a:pt x="2711" y="2535"/>
                  </a:cubicBezTo>
                  <a:lnTo>
                    <a:pt x="2711" y="2535"/>
                  </a:lnTo>
                  <a:cubicBezTo>
                    <a:pt x="2604" y="2553"/>
                    <a:pt x="2496" y="2562"/>
                    <a:pt x="2390" y="2562"/>
                  </a:cubicBezTo>
                  <a:cubicBezTo>
                    <a:pt x="2146" y="2562"/>
                    <a:pt x="1905" y="2516"/>
                    <a:pt x="1674" y="2428"/>
                  </a:cubicBezTo>
                  <a:cubicBezTo>
                    <a:pt x="1351" y="2310"/>
                    <a:pt x="1047" y="2124"/>
                    <a:pt x="783" y="1889"/>
                  </a:cubicBezTo>
                  <a:cubicBezTo>
                    <a:pt x="529" y="1664"/>
                    <a:pt x="333" y="1361"/>
                    <a:pt x="235" y="1038"/>
                  </a:cubicBezTo>
                  <a:cubicBezTo>
                    <a:pt x="117" y="695"/>
                    <a:pt x="117" y="333"/>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1384485" y="3457849"/>
              <a:ext cx="149807" cy="128083"/>
            </a:xfrm>
            <a:custGeom>
              <a:avLst/>
              <a:gdLst/>
              <a:ahLst/>
              <a:cxnLst/>
              <a:rect l="l" t="t" r="r" b="b"/>
              <a:pathLst>
                <a:path w="3241" h="2771" extrusionOk="0">
                  <a:moveTo>
                    <a:pt x="343" y="1"/>
                  </a:moveTo>
                  <a:cubicBezTo>
                    <a:pt x="89" y="373"/>
                    <a:pt x="1" y="813"/>
                    <a:pt x="69" y="1254"/>
                  </a:cubicBezTo>
                  <a:cubicBezTo>
                    <a:pt x="148" y="1694"/>
                    <a:pt x="382" y="2095"/>
                    <a:pt x="735" y="2369"/>
                  </a:cubicBezTo>
                  <a:cubicBezTo>
                    <a:pt x="911" y="2506"/>
                    <a:pt x="1116" y="2614"/>
                    <a:pt x="1322" y="2682"/>
                  </a:cubicBezTo>
                  <a:cubicBezTo>
                    <a:pt x="1537" y="2741"/>
                    <a:pt x="1753" y="2771"/>
                    <a:pt x="1978" y="2771"/>
                  </a:cubicBezTo>
                  <a:cubicBezTo>
                    <a:pt x="2408" y="2761"/>
                    <a:pt x="2829" y="2682"/>
                    <a:pt x="3240" y="2545"/>
                  </a:cubicBezTo>
                  <a:lnTo>
                    <a:pt x="3240" y="2545"/>
                  </a:lnTo>
                  <a:cubicBezTo>
                    <a:pt x="2881" y="2605"/>
                    <a:pt x="2513" y="2635"/>
                    <a:pt x="2145" y="2635"/>
                  </a:cubicBezTo>
                  <a:cubicBezTo>
                    <a:pt x="2093" y="2635"/>
                    <a:pt x="2040" y="2635"/>
                    <a:pt x="1987" y="2634"/>
                  </a:cubicBezTo>
                  <a:cubicBezTo>
                    <a:pt x="1576" y="2624"/>
                    <a:pt x="1185" y="2477"/>
                    <a:pt x="852" y="2232"/>
                  </a:cubicBezTo>
                  <a:cubicBezTo>
                    <a:pt x="539" y="1978"/>
                    <a:pt x="304" y="1625"/>
                    <a:pt x="216" y="1224"/>
                  </a:cubicBezTo>
                  <a:cubicBezTo>
                    <a:pt x="128" y="813"/>
                    <a:pt x="167" y="383"/>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1679430" y="3400303"/>
              <a:ext cx="58887" cy="50383"/>
            </a:xfrm>
            <a:custGeom>
              <a:avLst/>
              <a:gdLst/>
              <a:ahLst/>
              <a:cxnLst/>
              <a:rect l="l" t="t" r="r" b="b"/>
              <a:pathLst>
                <a:path w="1274" h="1090" extrusionOk="0">
                  <a:moveTo>
                    <a:pt x="1183" y="1"/>
                  </a:moveTo>
                  <a:cubicBezTo>
                    <a:pt x="1081" y="1"/>
                    <a:pt x="599" y="297"/>
                    <a:pt x="1" y="717"/>
                  </a:cubicBezTo>
                  <a:cubicBezTo>
                    <a:pt x="79" y="854"/>
                    <a:pt x="177" y="982"/>
                    <a:pt x="294" y="1089"/>
                  </a:cubicBezTo>
                  <a:cubicBezTo>
                    <a:pt x="872" y="502"/>
                    <a:pt x="1273" y="22"/>
                    <a:pt x="1195" y="3"/>
                  </a:cubicBezTo>
                  <a:cubicBezTo>
                    <a:pt x="1192" y="2"/>
                    <a:pt x="1188" y="1"/>
                    <a:pt x="1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1655903" y="3433444"/>
              <a:ext cx="37163" cy="39844"/>
            </a:xfrm>
            <a:custGeom>
              <a:avLst/>
              <a:gdLst/>
              <a:ahLst/>
              <a:cxnLst/>
              <a:rect l="l" t="t" r="r" b="b"/>
              <a:pathLst>
                <a:path w="804" h="862" extrusionOk="0">
                  <a:moveTo>
                    <a:pt x="510" y="0"/>
                  </a:moveTo>
                  <a:cubicBezTo>
                    <a:pt x="343" y="118"/>
                    <a:pt x="177" y="235"/>
                    <a:pt x="1" y="372"/>
                  </a:cubicBezTo>
                  <a:cubicBezTo>
                    <a:pt x="79" y="558"/>
                    <a:pt x="177" y="725"/>
                    <a:pt x="314" y="862"/>
                  </a:cubicBezTo>
                  <a:cubicBezTo>
                    <a:pt x="480" y="695"/>
                    <a:pt x="647" y="529"/>
                    <a:pt x="803" y="372"/>
                  </a:cubicBezTo>
                  <a:cubicBezTo>
                    <a:pt x="686" y="265"/>
                    <a:pt x="588" y="137"/>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1631960" y="3450639"/>
              <a:ext cx="38503" cy="42987"/>
            </a:xfrm>
            <a:custGeom>
              <a:avLst/>
              <a:gdLst/>
              <a:ahLst/>
              <a:cxnLst/>
              <a:rect l="l" t="t" r="r" b="b"/>
              <a:pathLst>
                <a:path w="833" h="930" extrusionOk="0">
                  <a:moveTo>
                    <a:pt x="519" y="0"/>
                  </a:moveTo>
                  <a:cubicBezTo>
                    <a:pt x="353" y="127"/>
                    <a:pt x="176" y="255"/>
                    <a:pt x="0" y="392"/>
                  </a:cubicBezTo>
                  <a:cubicBezTo>
                    <a:pt x="49" y="490"/>
                    <a:pt x="98" y="587"/>
                    <a:pt x="157" y="685"/>
                  </a:cubicBezTo>
                  <a:cubicBezTo>
                    <a:pt x="215" y="773"/>
                    <a:pt x="284" y="852"/>
                    <a:pt x="353" y="930"/>
                  </a:cubicBezTo>
                  <a:cubicBezTo>
                    <a:pt x="519" y="783"/>
                    <a:pt x="675" y="636"/>
                    <a:pt x="832" y="490"/>
                  </a:cubicBezTo>
                  <a:cubicBezTo>
                    <a:pt x="695" y="343"/>
                    <a:pt x="597" y="176"/>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1601176" y="3468711"/>
              <a:ext cx="47101" cy="49366"/>
            </a:xfrm>
            <a:custGeom>
              <a:avLst/>
              <a:gdLst/>
              <a:ahLst/>
              <a:cxnLst/>
              <a:rect l="l" t="t" r="r" b="b"/>
              <a:pathLst>
                <a:path w="1019" h="1068" extrusionOk="0">
                  <a:moveTo>
                    <a:pt x="656" y="1"/>
                  </a:moveTo>
                  <a:cubicBezTo>
                    <a:pt x="431" y="177"/>
                    <a:pt x="206" y="363"/>
                    <a:pt x="1" y="549"/>
                  </a:cubicBezTo>
                  <a:cubicBezTo>
                    <a:pt x="30" y="598"/>
                    <a:pt x="59" y="656"/>
                    <a:pt x="89" y="705"/>
                  </a:cubicBezTo>
                  <a:cubicBezTo>
                    <a:pt x="177" y="842"/>
                    <a:pt x="284" y="960"/>
                    <a:pt x="402" y="1067"/>
                  </a:cubicBezTo>
                  <a:cubicBezTo>
                    <a:pt x="607" y="901"/>
                    <a:pt x="813" y="725"/>
                    <a:pt x="1019" y="539"/>
                  </a:cubicBezTo>
                  <a:cubicBezTo>
                    <a:pt x="940" y="461"/>
                    <a:pt x="872" y="382"/>
                    <a:pt x="813" y="294"/>
                  </a:cubicBezTo>
                  <a:cubicBezTo>
                    <a:pt x="754" y="196"/>
                    <a:pt x="705" y="108"/>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1543721" y="3494041"/>
              <a:ext cx="76498" cy="64665"/>
            </a:xfrm>
            <a:custGeom>
              <a:avLst/>
              <a:gdLst/>
              <a:ahLst/>
              <a:cxnLst/>
              <a:rect l="l" t="t" r="r" b="b"/>
              <a:pathLst>
                <a:path w="1655" h="1399" extrusionOk="0">
                  <a:moveTo>
                    <a:pt x="1244" y="1"/>
                  </a:moveTo>
                  <a:cubicBezTo>
                    <a:pt x="519" y="617"/>
                    <a:pt x="1" y="1185"/>
                    <a:pt x="157" y="1361"/>
                  </a:cubicBezTo>
                  <a:cubicBezTo>
                    <a:pt x="183" y="1386"/>
                    <a:pt x="219" y="1398"/>
                    <a:pt x="264" y="1398"/>
                  </a:cubicBezTo>
                  <a:cubicBezTo>
                    <a:pt x="516" y="1398"/>
                    <a:pt x="1057" y="1027"/>
                    <a:pt x="1655" y="529"/>
                  </a:cubicBezTo>
                  <a:cubicBezTo>
                    <a:pt x="1527" y="422"/>
                    <a:pt x="1430" y="294"/>
                    <a:pt x="1342" y="157"/>
                  </a:cubicBezTo>
                  <a:cubicBezTo>
                    <a:pt x="1302" y="108"/>
                    <a:pt x="1273" y="50"/>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1023025" y="3297275"/>
              <a:ext cx="331184" cy="448497"/>
            </a:xfrm>
            <a:custGeom>
              <a:avLst/>
              <a:gdLst/>
              <a:ahLst/>
              <a:cxnLst/>
              <a:rect l="l" t="t" r="r" b="b"/>
              <a:pathLst>
                <a:path w="7165" h="9703" extrusionOk="0">
                  <a:moveTo>
                    <a:pt x="2017" y="0"/>
                  </a:moveTo>
                  <a:cubicBezTo>
                    <a:pt x="1978" y="686"/>
                    <a:pt x="1772" y="1361"/>
                    <a:pt x="1440" y="1958"/>
                  </a:cubicBezTo>
                  <a:cubicBezTo>
                    <a:pt x="1077" y="2623"/>
                    <a:pt x="549" y="3201"/>
                    <a:pt x="304" y="3925"/>
                  </a:cubicBezTo>
                  <a:cubicBezTo>
                    <a:pt x="1" y="4786"/>
                    <a:pt x="177" y="5755"/>
                    <a:pt x="559" y="6587"/>
                  </a:cubicBezTo>
                  <a:cubicBezTo>
                    <a:pt x="461" y="7321"/>
                    <a:pt x="422" y="8104"/>
                    <a:pt x="774" y="8760"/>
                  </a:cubicBezTo>
                  <a:cubicBezTo>
                    <a:pt x="1063" y="9297"/>
                    <a:pt x="1647" y="9703"/>
                    <a:pt x="2236" y="9703"/>
                  </a:cubicBezTo>
                  <a:cubicBezTo>
                    <a:pt x="2366" y="9703"/>
                    <a:pt x="2496" y="9683"/>
                    <a:pt x="2624" y="9641"/>
                  </a:cubicBezTo>
                  <a:cubicBezTo>
                    <a:pt x="3182" y="9455"/>
                    <a:pt x="3583" y="8848"/>
                    <a:pt x="3857" y="8329"/>
                  </a:cubicBezTo>
                  <a:cubicBezTo>
                    <a:pt x="4151" y="8897"/>
                    <a:pt x="4728" y="9269"/>
                    <a:pt x="5364" y="9308"/>
                  </a:cubicBezTo>
                  <a:cubicBezTo>
                    <a:pt x="5382" y="9308"/>
                    <a:pt x="5399" y="9309"/>
                    <a:pt x="5417" y="9309"/>
                  </a:cubicBezTo>
                  <a:cubicBezTo>
                    <a:pt x="6042" y="9309"/>
                    <a:pt x="6615" y="8969"/>
                    <a:pt x="6911" y="8417"/>
                  </a:cubicBezTo>
                  <a:cubicBezTo>
                    <a:pt x="7126" y="7987"/>
                    <a:pt x="7165" y="7487"/>
                    <a:pt x="7038" y="7018"/>
                  </a:cubicBezTo>
                  <a:cubicBezTo>
                    <a:pt x="6901" y="6548"/>
                    <a:pt x="6685" y="6108"/>
                    <a:pt x="6392" y="5716"/>
                  </a:cubicBezTo>
                  <a:cubicBezTo>
                    <a:pt x="6597" y="4620"/>
                    <a:pt x="6216" y="3494"/>
                    <a:pt x="5374" y="2760"/>
                  </a:cubicBezTo>
                  <a:cubicBezTo>
                    <a:pt x="5031" y="2457"/>
                    <a:pt x="4630" y="2242"/>
                    <a:pt x="4248" y="2007"/>
                  </a:cubicBezTo>
                  <a:cubicBezTo>
                    <a:pt x="3407" y="1469"/>
                    <a:pt x="2643" y="783"/>
                    <a:pt x="2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1118058" y="3298615"/>
              <a:ext cx="82368" cy="387298"/>
            </a:xfrm>
            <a:custGeom>
              <a:avLst/>
              <a:gdLst/>
              <a:ahLst/>
              <a:cxnLst/>
              <a:rect l="l" t="t" r="r" b="b"/>
              <a:pathLst>
                <a:path w="1782" h="8379" extrusionOk="0">
                  <a:moveTo>
                    <a:pt x="0" y="1"/>
                  </a:moveTo>
                  <a:cubicBezTo>
                    <a:pt x="30" y="353"/>
                    <a:pt x="69" y="715"/>
                    <a:pt x="127" y="1068"/>
                  </a:cubicBezTo>
                  <a:cubicBezTo>
                    <a:pt x="186" y="1420"/>
                    <a:pt x="245" y="1772"/>
                    <a:pt x="313" y="2125"/>
                  </a:cubicBezTo>
                  <a:cubicBezTo>
                    <a:pt x="450" y="2819"/>
                    <a:pt x="617" y="3514"/>
                    <a:pt x="783" y="4209"/>
                  </a:cubicBezTo>
                  <a:lnTo>
                    <a:pt x="1292" y="6294"/>
                  </a:lnTo>
                  <a:cubicBezTo>
                    <a:pt x="1380" y="6636"/>
                    <a:pt x="1458" y="6989"/>
                    <a:pt x="1537" y="7331"/>
                  </a:cubicBezTo>
                  <a:lnTo>
                    <a:pt x="1664" y="7850"/>
                  </a:lnTo>
                  <a:cubicBezTo>
                    <a:pt x="1703" y="8026"/>
                    <a:pt x="1742" y="8202"/>
                    <a:pt x="1781" y="8378"/>
                  </a:cubicBezTo>
                  <a:cubicBezTo>
                    <a:pt x="1742" y="8026"/>
                    <a:pt x="1693" y="7674"/>
                    <a:pt x="1644" y="7312"/>
                  </a:cubicBezTo>
                  <a:cubicBezTo>
                    <a:pt x="1586" y="6959"/>
                    <a:pt x="1517" y="6607"/>
                    <a:pt x="1449" y="6255"/>
                  </a:cubicBezTo>
                  <a:cubicBezTo>
                    <a:pt x="1302" y="5560"/>
                    <a:pt x="1135" y="4865"/>
                    <a:pt x="969" y="4170"/>
                  </a:cubicBezTo>
                  <a:lnTo>
                    <a:pt x="470" y="2085"/>
                  </a:lnTo>
                  <a:cubicBezTo>
                    <a:pt x="372" y="1743"/>
                    <a:pt x="294" y="1400"/>
                    <a:pt x="225" y="1048"/>
                  </a:cubicBezTo>
                  <a:cubicBezTo>
                    <a:pt x="186" y="872"/>
                    <a:pt x="137" y="696"/>
                    <a:pt x="108" y="529"/>
                  </a:cubicBezTo>
                  <a:cubicBezTo>
                    <a:pt x="78" y="353"/>
                    <a:pt x="39" y="177"/>
                    <a:pt x="0" y="1"/>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1186791" y="3605343"/>
              <a:ext cx="156140" cy="65728"/>
            </a:xfrm>
            <a:custGeom>
              <a:avLst/>
              <a:gdLst/>
              <a:ahLst/>
              <a:cxnLst/>
              <a:rect l="l" t="t" r="r" b="b"/>
              <a:pathLst>
                <a:path w="3378" h="1422" extrusionOk="0">
                  <a:moveTo>
                    <a:pt x="3377" y="0"/>
                  </a:moveTo>
                  <a:lnTo>
                    <a:pt x="3377" y="0"/>
                  </a:lnTo>
                  <a:cubicBezTo>
                    <a:pt x="3221" y="333"/>
                    <a:pt x="3015" y="637"/>
                    <a:pt x="2761" y="901"/>
                  </a:cubicBezTo>
                  <a:cubicBezTo>
                    <a:pt x="2553" y="1117"/>
                    <a:pt x="2266" y="1235"/>
                    <a:pt x="1969" y="1235"/>
                  </a:cubicBezTo>
                  <a:cubicBezTo>
                    <a:pt x="1916" y="1235"/>
                    <a:pt x="1864" y="1231"/>
                    <a:pt x="1811" y="1224"/>
                  </a:cubicBezTo>
                  <a:cubicBezTo>
                    <a:pt x="1635" y="1204"/>
                    <a:pt x="1469" y="1145"/>
                    <a:pt x="1312" y="1077"/>
                  </a:cubicBezTo>
                  <a:cubicBezTo>
                    <a:pt x="1146" y="999"/>
                    <a:pt x="989" y="911"/>
                    <a:pt x="833" y="813"/>
                  </a:cubicBezTo>
                  <a:cubicBezTo>
                    <a:pt x="529" y="607"/>
                    <a:pt x="245" y="372"/>
                    <a:pt x="1" y="88"/>
                  </a:cubicBezTo>
                  <a:lnTo>
                    <a:pt x="1" y="88"/>
                  </a:lnTo>
                  <a:cubicBezTo>
                    <a:pt x="197" y="421"/>
                    <a:pt x="451" y="705"/>
                    <a:pt x="754" y="930"/>
                  </a:cubicBezTo>
                  <a:cubicBezTo>
                    <a:pt x="1048" y="1175"/>
                    <a:pt x="1410" y="1341"/>
                    <a:pt x="1792" y="1410"/>
                  </a:cubicBezTo>
                  <a:cubicBezTo>
                    <a:pt x="1843" y="1417"/>
                    <a:pt x="1895" y="1421"/>
                    <a:pt x="1947" y="1421"/>
                  </a:cubicBezTo>
                  <a:cubicBezTo>
                    <a:pt x="2094" y="1421"/>
                    <a:pt x="2242" y="1392"/>
                    <a:pt x="2379" y="1341"/>
                  </a:cubicBezTo>
                  <a:cubicBezTo>
                    <a:pt x="2565" y="1263"/>
                    <a:pt x="2731" y="1145"/>
                    <a:pt x="2859" y="1008"/>
                  </a:cubicBezTo>
                  <a:cubicBezTo>
                    <a:pt x="3113" y="715"/>
                    <a:pt x="3289" y="372"/>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1175513" y="3504025"/>
              <a:ext cx="142966" cy="70952"/>
            </a:xfrm>
            <a:custGeom>
              <a:avLst/>
              <a:gdLst/>
              <a:ahLst/>
              <a:cxnLst/>
              <a:rect l="l" t="t" r="r" b="b"/>
              <a:pathLst>
                <a:path w="3093" h="1535" extrusionOk="0">
                  <a:moveTo>
                    <a:pt x="3073" y="0"/>
                  </a:moveTo>
                  <a:cubicBezTo>
                    <a:pt x="3063" y="157"/>
                    <a:pt x="3005" y="303"/>
                    <a:pt x="2907" y="441"/>
                  </a:cubicBezTo>
                  <a:cubicBezTo>
                    <a:pt x="2829" y="568"/>
                    <a:pt x="2721" y="695"/>
                    <a:pt x="2603" y="803"/>
                  </a:cubicBezTo>
                  <a:cubicBezTo>
                    <a:pt x="2378" y="1018"/>
                    <a:pt x="2104" y="1175"/>
                    <a:pt x="1811" y="1272"/>
                  </a:cubicBezTo>
                  <a:cubicBezTo>
                    <a:pt x="1613" y="1336"/>
                    <a:pt x="1411" y="1367"/>
                    <a:pt x="1211" y="1367"/>
                  </a:cubicBezTo>
                  <a:cubicBezTo>
                    <a:pt x="1103" y="1367"/>
                    <a:pt x="996" y="1358"/>
                    <a:pt x="891" y="1341"/>
                  </a:cubicBezTo>
                  <a:cubicBezTo>
                    <a:pt x="568" y="1292"/>
                    <a:pt x="264" y="1175"/>
                    <a:pt x="0" y="998"/>
                  </a:cubicBezTo>
                  <a:lnTo>
                    <a:pt x="0" y="998"/>
                  </a:lnTo>
                  <a:cubicBezTo>
                    <a:pt x="235" y="1243"/>
                    <a:pt x="529" y="1409"/>
                    <a:pt x="852" y="1478"/>
                  </a:cubicBezTo>
                  <a:cubicBezTo>
                    <a:pt x="996" y="1516"/>
                    <a:pt x="1145" y="1534"/>
                    <a:pt x="1293" y="1534"/>
                  </a:cubicBezTo>
                  <a:cubicBezTo>
                    <a:pt x="1485" y="1534"/>
                    <a:pt x="1677" y="1504"/>
                    <a:pt x="1860" y="1449"/>
                  </a:cubicBezTo>
                  <a:cubicBezTo>
                    <a:pt x="2183" y="1341"/>
                    <a:pt x="2476" y="1155"/>
                    <a:pt x="2711" y="900"/>
                  </a:cubicBezTo>
                  <a:cubicBezTo>
                    <a:pt x="2819" y="773"/>
                    <a:pt x="2917" y="636"/>
                    <a:pt x="2985" y="489"/>
                  </a:cubicBezTo>
                  <a:cubicBezTo>
                    <a:pt x="3063" y="333"/>
                    <a:pt x="3093" y="166"/>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1156931" y="3423044"/>
              <a:ext cx="112690" cy="79826"/>
            </a:xfrm>
            <a:custGeom>
              <a:avLst/>
              <a:gdLst/>
              <a:ahLst/>
              <a:cxnLst/>
              <a:rect l="l" t="t" r="r" b="b"/>
              <a:pathLst>
                <a:path w="2438" h="1727" extrusionOk="0">
                  <a:moveTo>
                    <a:pt x="2438" y="0"/>
                  </a:moveTo>
                  <a:cubicBezTo>
                    <a:pt x="2350" y="274"/>
                    <a:pt x="2242" y="539"/>
                    <a:pt x="2105" y="793"/>
                  </a:cubicBezTo>
                  <a:cubicBezTo>
                    <a:pt x="1968" y="1047"/>
                    <a:pt x="1821" y="1292"/>
                    <a:pt x="1586" y="1419"/>
                  </a:cubicBezTo>
                  <a:cubicBezTo>
                    <a:pt x="1404" y="1514"/>
                    <a:pt x="1206" y="1565"/>
                    <a:pt x="1004" y="1565"/>
                  </a:cubicBezTo>
                  <a:cubicBezTo>
                    <a:pt x="934" y="1565"/>
                    <a:pt x="864" y="1559"/>
                    <a:pt x="794" y="1547"/>
                  </a:cubicBezTo>
                  <a:cubicBezTo>
                    <a:pt x="520" y="1498"/>
                    <a:pt x="246" y="1400"/>
                    <a:pt x="1" y="1253"/>
                  </a:cubicBezTo>
                  <a:lnTo>
                    <a:pt x="1" y="1253"/>
                  </a:lnTo>
                  <a:cubicBezTo>
                    <a:pt x="216" y="1458"/>
                    <a:pt x="480" y="1615"/>
                    <a:pt x="774" y="1693"/>
                  </a:cubicBezTo>
                  <a:cubicBezTo>
                    <a:pt x="871" y="1715"/>
                    <a:pt x="969" y="1726"/>
                    <a:pt x="1067" y="1726"/>
                  </a:cubicBezTo>
                  <a:cubicBezTo>
                    <a:pt x="1278" y="1726"/>
                    <a:pt x="1488" y="1676"/>
                    <a:pt x="1674" y="1576"/>
                  </a:cubicBezTo>
                  <a:cubicBezTo>
                    <a:pt x="1811" y="1488"/>
                    <a:pt x="1929" y="1380"/>
                    <a:pt x="2017" y="1253"/>
                  </a:cubicBezTo>
                  <a:cubicBezTo>
                    <a:pt x="2105" y="1126"/>
                    <a:pt x="2174" y="999"/>
                    <a:pt x="2232" y="852"/>
                  </a:cubicBezTo>
                  <a:cubicBezTo>
                    <a:pt x="2350" y="587"/>
                    <a:pt x="2418" y="294"/>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1149721" y="3380058"/>
              <a:ext cx="60182" cy="77192"/>
            </a:xfrm>
            <a:custGeom>
              <a:avLst/>
              <a:gdLst/>
              <a:ahLst/>
              <a:cxnLst/>
              <a:rect l="l" t="t" r="r" b="b"/>
              <a:pathLst>
                <a:path w="1302" h="1670" extrusionOk="0">
                  <a:moveTo>
                    <a:pt x="1175" y="0"/>
                  </a:moveTo>
                  <a:lnTo>
                    <a:pt x="1175" y="0"/>
                  </a:lnTo>
                  <a:cubicBezTo>
                    <a:pt x="1194" y="186"/>
                    <a:pt x="1184" y="382"/>
                    <a:pt x="1126" y="568"/>
                  </a:cubicBezTo>
                  <a:cubicBezTo>
                    <a:pt x="1077" y="744"/>
                    <a:pt x="999" y="920"/>
                    <a:pt x="901" y="1077"/>
                  </a:cubicBezTo>
                  <a:cubicBezTo>
                    <a:pt x="813" y="1234"/>
                    <a:pt x="685" y="1361"/>
                    <a:pt x="539" y="1469"/>
                  </a:cubicBezTo>
                  <a:cubicBezTo>
                    <a:pt x="412" y="1556"/>
                    <a:pt x="260" y="1604"/>
                    <a:pt x="108" y="1604"/>
                  </a:cubicBezTo>
                  <a:cubicBezTo>
                    <a:pt x="72" y="1604"/>
                    <a:pt x="36" y="1601"/>
                    <a:pt x="0" y="1596"/>
                  </a:cubicBezTo>
                  <a:lnTo>
                    <a:pt x="0" y="1596"/>
                  </a:lnTo>
                  <a:cubicBezTo>
                    <a:pt x="93" y="1645"/>
                    <a:pt x="196" y="1669"/>
                    <a:pt x="300" y="1669"/>
                  </a:cubicBezTo>
                  <a:cubicBezTo>
                    <a:pt x="404" y="1669"/>
                    <a:pt x="509" y="1645"/>
                    <a:pt x="607" y="1596"/>
                  </a:cubicBezTo>
                  <a:cubicBezTo>
                    <a:pt x="793" y="1498"/>
                    <a:pt x="950" y="1351"/>
                    <a:pt x="1057" y="1175"/>
                  </a:cubicBezTo>
                  <a:cubicBezTo>
                    <a:pt x="1175" y="999"/>
                    <a:pt x="1243" y="803"/>
                    <a:pt x="1273" y="597"/>
                  </a:cubicBezTo>
                  <a:cubicBezTo>
                    <a:pt x="1302" y="392"/>
                    <a:pt x="1263" y="17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1137934" y="3340261"/>
              <a:ext cx="22233" cy="52971"/>
            </a:xfrm>
            <a:custGeom>
              <a:avLst/>
              <a:gdLst/>
              <a:ahLst/>
              <a:cxnLst/>
              <a:rect l="l" t="t" r="r" b="b"/>
              <a:pathLst>
                <a:path w="481" h="1146" extrusionOk="0">
                  <a:moveTo>
                    <a:pt x="422" y="0"/>
                  </a:moveTo>
                  <a:lnTo>
                    <a:pt x="343" y="304"/>
                  </a:lnTo>
                  <a:cubicBezTo>
                    <a:pt x="314" y="402"/>
                    <a:pt x="285" y="499"/>
                    <a:pt x="245" y="587"/>
                  </a:cubicBezTo>
                  <a:cubicBezTo>
                    <a:pt x="216" y="676"/>
                    <a:pt x="177" y="773"/>
                    <a:pt x="138" y="861"/>
                  </a:cubicBezTo>
                  <a:lnTo>
                    <a:pt x="1" y="1145"/>
                  </a:lnTo>
                  <a:cubicBezTo>
                    <a:pt x="99" y="1096"/>
                    <a:pt x="187" y="1028"/>
                    <a:pt x="255" y="940"/>
                  </a:cubicBezTo>
                  <a:cubicBezTo>
                    <a:pt x="324" y="852"/>
                    <a:pt x="383" y="754"/>
                    <a:pt x="422" y="656"/>
                  </a:cubicBezTo>
                  <a:cubicBezTo>
                    <a:pt x="461" y="548"/>
                    <a:pt x="480" y="441"/>
                    <a:pt x="480" y="323"/>
                  </a:cubicBezTo>
                  <a:cubicBezTo>
                    <a:pt x="480" y="216"/>
                    <a:pt x="461" y="108"/>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1099939" y="3364666"/>
              <a:ext cx="35360" cy="28704"/>
            </a:xfrm>
            <a:custGeom>
              <a:avLst/>
              <a:gdLst/>
              <a:ahLst/>
              <a:cxnLst/>
              <a:rect l="l" t="t" r="r" b="b"/>
              <a:pathLst>
                <a:path w="765" h="621" extrusionOk="0">
                  <a:moveTo>
                    <a:pt x="1" y="1"/>
                  </a:moveTo>
                  <a:lnTo>
                    <a:pt x="1" y="1"/>
                  </a:lnTo>
                  <a:cubicBezTo>
                    <a:pt x="10" y="89"/>
                    <a:pt x="40" y="177"/>
                    <a:pt x="89" y="255"/>
                  </a:cubicBezTo>
                  <a:cubicBezTo>
                    <a:pt x="138" y="333"/>
                    <a:pt x="196" y="402"/>
                    <a:pt x="265" y="461"/>
                  </a:cubicBezTo>
                  <a:cubicBezTo>
                    <a:pt x="333" y="510"/>
                    <a:pt x="412" y="559"/>
                    <a:pt x="500" y="588"/>
                  </a:cubicBezTo>
                  <a:cubicBezTo>
                    <a:pt x="566" y="610"/>
                    <a:pt x="632" y="621"/>
                    <a:pt x="698" y="621"/>
                  </a:cubicBezTo>
                  <a:cubicBezTo>
                    <a:pt x="720" y="621"/>
                    <a:pt x="742" y="620"/>
                    <a:pt x="764" y="617"/>
                  </a:cubicBezTo>
                  <a:cubicBezTo>
                    <a:pt x="696" y="559"/>
                    <a:pt x="627" y="510"/>
                    <a:pt x="568" y="461"/>
                  </a:cubicBezTo>
                  <a:lnTo>
                    <a:pt x="382" y="314"/>
                  </a:lnTo>
                  <a:lnTo>
                    <a:pt x="196" y="167"/>
                  </a:lnTo>
                  <a:cubicBezTo>
                    <a:pt x="138" y="108"/>
                    <a:pt x="79"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1080942" y="3407190"/>
              <a:ext cx="69704" cy="48441"/>
            </a:xfrm>
            <a:custGeom>
              <a:avLst/>
              <a:gdLst/>
              <a:ahLst/>
              <a:cxnLst/>
              <a:rect l="l" t="t" r="r" b="b"/>
              <a:pathLst>
                <a:path w="1508" h="1048" extrusionOk="0">
                  <a:moveTo>
                    <a:pt x="1" y="1"/>
                  </a:moveTo>
                  <a:lnTo>
                    <a:pt x="1" y="1"/>
                  </a:lnTo>
                  <a:cubicBezTo>
                    <a:pt x="10" y="79"/>
                    <a:pt x="50" y="157"/>
                    <a:pt x="89" y="226"/>
                  </a:cubicBezTo>
                  <a:cubicBezTo>
                    <a:pt x="128" y="304"/>
                    <a:pt x="167" y="373"/>
                    <a:pt x="206" y="441"/>
                  </a:cubicBezTo>
                  <a:cubicBezTo>
                    <a:pt x="304" y="578"/>
                    <a:pt x="421" y="705"/>
                    <a:pt x="549" y="803"/>
                  </a:cubicBezTo>
                  <a:cubicBezTo>
                    <a:pt x="686" y="901"/>
                    <a:pt x="842" y="979"/>
                    <a:pt x="1009" y="1019"/>
                  </a:cubicBezTo>
                  <a:cubicBezTo>
                    <a:pt x="1092" y="1038"/>
                    <a:pt x="1175" y="1048"/>
                    <a:pt x="1258" y="1048"/>
                  </a:cubicBezTo>
                  <a:cubicBezTo>
                    <a:pt x="1341" y="1048"/>
                    <a:pt x="1425" y="1038"/>
                    <a:pt x="1508" y="1019"/>
                  </a:cubicBezTo>
                  <a:cubicBezTo>
                    <a:pt x="1351" y="979"/>
                    <a:pt x="1204" y="930"/>
                    <a:pt x="1058" y="872"/>
                  </a:cubicBezTo>
                  <a:cubicBezTo>
                    <a:pt x="921" y="823"/>
                    <a:pt x="784" y="745"/>
                    <a:pt x="666" y="656"/>
                  </a:cubicBezTo>
                  <a:cubicBezTo>
                    <a:pt x="539" y="559"/>
                    <a:pt x="431" y="461"/>
                    <a:pt x="324" y="343"/>
                  </a:cubicBezTo>
                  <a:cubicBezTo>
                    <a:pt x="275" y="285"/>
                    <a:pt x="216" y="236"/>
                    <a:pt x="157" y="177"/>
                  </a:cubicBezTo>
                  <a:cubicBezTo>
                    <a:pt x="99" y="118"/>
                    <a:pt x="50"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1037539" y="3479574"/>
              <a:ext cx="119439" cy="47147"/>
            </a:xfrm>
            <a:custGeom>
              <a:avLst/>
              <a:gdLst/>
              <a:ahLst/>
              <a:cxnLst/>
              <a:rect l="l" t="t" r="r" b="b"/>
              <a:pathLst>
                <a:path w="2584" h="1020" extrusionOk="0">
                  <a:moveTo>
                    <a:pt x="0" y="1"/>
                  </a:moveTo>
                  <a:cubicBezTo>
                    <a:pt x="69" y="284"/>
                    <a:pt x="225" y="529"/>
                    <a:pt x="450" y="715"/>
                  </a:cubicBezTo>
                  <a:cubicBezTo>
                    <a:pt x="698" y="916"/>
                    <a:pt x="1004" y="1019"/>
                    <a:pt x="1311" y="1019"/>
                  </a:cubicBezTo>
                  <a:cubicBezTo>
                    <a:pt x="1587" y="1019"/>
                    <a:pt x="1863" y="936"/>
                    <a:pt x="2095" y="764"/>
                  </a:cubicBezTo>
                  <a:cubicBezTo>
                    <a:pt x="2329" y="598"/>
                    <a:pt x="2506" y="353"/>
                    <a:pt x="2584" y="79"/>
                  </a:cubicBezTo>
                  <a:lnTo>
                    <a:pt x="2584" y="79"/>
                  </a:lnTo>
                  <a:cubicBezTo>
                    <a:pt x="2447" y="314"/>
                    <a:pt x="2251" y="500"/>
                    <a:pt x="2016" y="637"/>
                  </a:cubicBezTo>
                  <a:cubicBezTo>
                    <a:pt x="1796" y="768"/>
                    <a:pt x="1549" y="834"/>
                    <a:pt x="1303" y="834"/>
                  </a:cubicBezTo>
                  <a:cubicBezTo>
                    <a:pt x="1035" y="834"/>
                    <a:pt x="768" y="756"/>
                    <a:pt x="538" y="598"/>
                  </a:cubicBezTo>
                  <a:cubicBezTo>
                    <a:pt x="313" y="451"/>
                    <a:pt x="127" y="2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1043871" y="3551032"/>
              <a:ext cx="130301" cy="60690"/>
            </a:xfrm>
            <a:custGeom>
              <a:avLst/>
              <a:gdLst/>
              <a:ahLst/>
              <a:cxnLst/>
              <a:rect l="l" t="t" r="r" b="b"/>
              <a:pathLst>
                <a:path w="2819" h="1313" extrusionOk="0">
                  <a:moveTo>
                    <a:pt x="2819" y="1"/>
                  </a:moveTo>
                  <a:cubicBezTo>
                    <a:pt x="2701" y="265"/>
                    <a:pt x="2525" y="500"/>
                    <a:pt x="2290" y="666"/>
                  </a:cubicBezTo>
                  <a:cubicBezTo>
                    <a:pt x="2075" y="843"/>
                    <a:pt x="1821" y="980"/>
                    <a:pt x="1556" y="1068"/>
                  </a:cubicBezTo>
                  <a:cubicBezTo>
                    <a:pt x="1396" y="1115"/>
                    <a:pt x="1229" y="1141"/>
                    <a:pt x="1061" y="1141"/>
                  </a:cubicBezTo>
                  <a:cubicBezTo>
                    <a:pt x="952" y="1141"/>
                    <a:pt x="842" y="1130"/>
                    <a:pt x="734" y="1107"/>
                  </a:cubicBezTo>
                  <a:cubicBezTo>
                    <a:pt x="460" y="1048"/>
                    <a:pt x="206" y="901"/>
                    <a:pt x="0" y="706"/>
                  </a:cubicBezTo>
                  <a:lnTo>
                    <a:pt x="0" y="706"/>
                  </a:lnTo>
                  <a:cubicBezTo>
                    <a:pt x="157" y="960"/>
                    <a:pt x="411" y="1156"/>
                    <a:pt x="705" y="1244"/>
                  </a:cubicBezTo>
                  <a:cubicBezTo>
                    <a:pt x="852" y="1293"/>
                    <a:pt x="1008" y="1312"/>
                    <a:pt x="1155" y="1312"/>
                  </a:cubicBezTo>
                  <a:cubicBezTo>
                    <a:pt x="1312" y="1303"/>
                    <a:pt x="1468" y="1283"/>
                    <a:pt x="1615" y="1244"/>
                  </a:cubicBezTo>
                  <a:cubicBezTo>
                    <a:pt x="1909" y="1146"/>
                    <a:pt x="2173" y="989"/>
                    <a:pt x="2388" y="774"/>
                  </a:cubicBezTo>
                  <a:cubicBezTo>
                    <a:pt x="2623" y="578"/>
                    <a:pt x="2770" y="295"/>
                    <a:pt x="2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1048817" y="3617083"/>
              <a:ext cx="138020" cy="83200"/>
            </a:xfrm>
            <a:custGeom>
              <a:avLst/>
              <a:gdLst/>
              <a:ahLst/>
              <a:cxnLst/>
              <a:rect l="l" t="t" r="r" b="b"/>
              <a:pathLst>
                <a:path w="2986" h="1800" extrusionOk="0">
                  <a:moveTo>
                    <a:pt x="2986" y="1"/>
                  </a:moveTo>
                  <a:lnTo>
                    <a:pt x="2986" y="1"/>
                  </a:lnTo>
                  <a:cubicBezTo>
                    <a:pt x="2859" y="314"/>
                    <a:pt x="2702" y="627"/>
                    <a:pt x="2516" y="911"/>
                  </a:cubicBezTo>
                  <a:cubicBezTo>
                    <a:pt x="2330" y="1195"/>
                    <a:pt x="2076" y="1400"/>
                    <a:pt x="1772" y="1528"/>
                  </a:cubicBezTo>
                  <a:cubicBezTo>
                    <a:pt x="1597" y="1593"/>
                    <a:pt x="1416" y="1625"/>
                    <a:pt x="1235" y="1625"/>
                  </a:cubicBezTo>
                  <a:cubicBezTo>
                    <a:pt x="1093" y="1625"/>
                    <a:pt x="951" y="1606"/>
                    <a:pt x="813" y="1567"/>
                  </a:cubicBezTo>
                  <a:cubicBezTo>
                    <a:pt x="490" y="1459"/>
                    <a:pt x="206" y="1263"/>
                    <a:pt x="1" y="989"/>
                  </a:cubicBezTo>
                  <a:lnTo>
                    <a:pt x="1" y="989"/>
                  </a:lnTo>
                  <a:cubicBezTo>
                    <a:pt x="157" y="1312"/>
                    <a:pt x="422" y="1567"/>
                    <a:pt x="764" y="1704"/>
                  </a:cubicBezTo>
                  <a:cubicBezTo>
                    <a:pt x="935" y="1767"/>
                    <a:pt x="1116" y="1799"/>
                    <a:pt x="1298" y="1799"/>
                  </a:cubicBezTo>
                  <a:cubicBezTo>
                    <a:pt x="1479" y="1799"/>
                    <a:pt x="1660" y="1767"/>
                    <a:pt x="1831" y="1704"/>
                  </a:cubicBezTo>
                  <a:cubicBezTo>
                    <a:pt x="2007" y="1635"/>
                    <a:pt x="2164" y="1537"/>
                    <a:pt x="2301" y="1410"/>
                  </a:cubicBezTo>
                  <a:cubicBezTo>
                    <a:pt x="2428" y="1283"/>
                    <a:pt x="2545" y="1146"/>
                    <a:pt x="2633" y="989"/>
                  </a:cubicBezTo>
                  <a:cubicBezTo>
                    <a:pt x="2800" y="676"/>
                    <a:pt x="2917" y="343"/>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1144267" y="3403909"/>
              <a:ext cx="20430" cy="52647"/>
            </a:xfrm>
            <a:custGeom>
              <a:avLst/>
              <a:gdLst/>
              <a:ahLst/>
              <a:cxnLst/>
              <a:rect l="l" t="t" r="r" b="b"/>
              <a:pathLst>
                <a:path w="442" h="1139" extrusionOk="0">
                  <a:moveTo>
                    <a:pt x="57" y="1"/>
                  </a:moveTo>
                  <a:cubicBezTo>
                    <a:pt x="54" y="1"/>
                    <a:pt x="52" y="2"/>
                    <a:pt x="50" y="3"/>
                  </a:cubicBezTo>
                  <a:cubicBezTo>
                    <a:pt x="1" y="42"/>
                    <a:pt x="11" y="522"/>
                    <a:pt x="60" y="1138"/>
                  </a:cubicBezTo>
                  <a:cubicBezTo>
                    <a:pt x="187" y="1138"/>
                    <a:pt x="324" y="1129"/>
                    <a:pt x="441" y="1090"/>
                  </a:cubicBezTo>
                  <a:cubicBezTo>
                    <a:pt x="281" y="468"/>
                    <a:pt x="121"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1146994" y="3454244"/>
              <a:ext cx="24036" cy="26670"/>
            </a:xfrm>
            <a:custGeom>
              <a:avLst/>
              <a:gdLst/>
              <a:ahLst/>
              <a:cxnLst/>
              <a:rect l="l" t="t" r="r" b="b"/>
              <a:pathLst>
                <a:path w="520" h="577" extrusionOk="0">
                  <a:moveTo>
                    <a:pt x="382" y="1"/>
                  </a:moveTo>
                  <a:cubicBezTo>
                    <a:pt x="265" y="40"/>
                    <a:pt x="128" y="49"/>
                    <a:pt x="1" y="49"/>
                  </a:cubicBezTo>
                  <a:cubicBezTo>
                    <a:pt x="20" y="216"/>
                    <a:pt x="30" y="382"/>
                    <a:pt x="49" y="558"/>
                  </a:cubicBezTo>
                  <a:cubicBezTo>
                    <a:pt x="115" y="571"/>
                    <a:pt x="181" y="576"/>
                    <a:pt x="246" y="576"/>
                  </a:cubicBezTo>
                  <a:cubicBezTo>
                    <a:pt x="337" y="576"/>
                    <a:pt x="428" y="566"/>
                    <a:pt x="519" y="549"/>
                  </a:cubicBezTo>
                  <a:cubicBezTo>
                    <a:pt x="480" y="363"/>
                    <a:pt x="431" y="177"/>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1149259" y="3479574"/>
              <a:ext cx="27179" cy="25838"/>
            </a:xfrm>
            <a:custGeom>
              <a:avLst/>
              <a:gdLst/>
              <a:ahLst/>
              <a:cxnLst/>
              <a:rect l="l" t="t" r="r" b="b"/>
              <a:pathLst>
                <a:path w="588" h="559" extrusionOk="0">
                  <a:moveTo>
                    <a:pt x="470" y="1"/>
                  </a:moveTo>
                  <a:cubicBezTo>
                    <a:pt x="379" y="18"/>
                    <a:pt x="288" y="28"/>
                    <a:pt x="197" y="28"/>
                  </a:cubicBezTo>
                  <a:cubicBezTo>
                    <a:pt x="132" y="28"/>
                    <a:pt x="66" y="23"/>
                    <a:pt x="0" y="10"/>
                  </a:cubicBezTo>
                  <a:lnTo>
                    <a:pt x="0" y="10"/>
                  </a:lnTo>
                  <a:cubicBezTo>
                    <a:pt x="20" y="187"/>
                    <a:pt x="40" y="363"/>
                    <a:pt x="69" y="549"/>
                  </a:cubicBezTo>
                  <a:cubicBezTo>
                    <a:pt x="157" y="558"/>
                    <a:pt x="245" y="558"/>
                    <a:pt x="333" y="558"/>
                  </a:cubicBezTo>
                  <a:cubicBezTo>
                    <a:pt x="421" y="549"/>
                    <a:pt x="509" y="539"/>
                    <a:pt x="588" y="519"/>
                  </a:cubicBezTo>
                  <a:cubicBezTo>
                    <a:pt x="558" y="343"/>
                    <a:pt x="519" y="177"/>
                    <a:pt x="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1151986" y="3503563"/>
              <a:ext cx="29906" cy="33049"/>
            </a:xfrm>
            <a:custGeom>
              <a:avLst/>
              <a:gdLst/>
              <a:ahLst/>
              <a:cxnLst/>
              <a:rect l="l" t="t" r="r" b="b"/>
              <a:pathLst>
                <a:path w="647" h="715" extrusionOk="0">
                  <a:moveTo>
                    <a:pt x="529" y="0"/>
                  </a:moveTo>
                  <a:cubicBezTo>
                    <a:pt x="441" y="20"/>
                    <a:pt x="353" y="30"/>
                    <a:pt x="274" y="39"/>
                  </a:cubicBezTo>
                  <a:cubicBezTo>
                    <a:pt x="176" y="39"/>
                    <a:pt x="88" y="39"/>
                    <a:pt x="0" y="30"/>
                  </a:cubicBezTo>
                  <a:lnTo>
                    <a:pt x="0" y="30"/>
                  </a:lnTo>
                  <a:cubicBezTo>
                    <a:pt x="30" y="265"/>
                    <a:pt x="69" y="490"/>
                    <a:pt x="108" y="715"/>
                  </a:cubicBezTo>
                  <a:lnTo>
                    <a:pt x="264" y="715"/>
                  </a:lnTo>
                  <a:cubicBezTo>
                    <a:pt x="392" y="705"/>
                    <a:pt x="519" y="685"/>
                    <a:pt x="646" y="646"/>
                  </a:cubicBezTo>
                  <a:cubicBezTo>
                    <a:pt x="617" y="431"/>
                    <a:pt x="568" y="216"/>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1157394" y="3533422"/>
              <a:ext cx="31709" cy="64342"/>
            </a:xfrm>
            <a:custGeom>
              <a:avLst/>
              <a:gdLst/>
              <a:ahLst/>
              <a:cxnLst/>
              <a:rect l="l" t="t" r="r" b="b"/>
              <a:pathLst>
                <a:path w="686" h="1392" extrusionOk="0">
                  <a:moveTo>
                    <a:pt x="539" y="0"/>
                  </a:moveTo>
                  <a:cubicBezTo>
                    <a:pt x="412" y="39"/>
                    <a:pt x="284" y="59"/>
                    <a:pt x="147" y="69"/>
                  </a:cubicBezTo>
                  <a:lnTo>
                    <a:pt x="1" y="69"/>
                  </a:lnTo>
                  <a:cubicBezTo>
                    <a:pt x="133" y="808"/>
                    <a:pt x="303" y="1392"/>
                    <a:pt x="482" y="1392"/>
                  </a:cubicBezTo>
                  <a:cubicBezTo>
                    <a:pt x="488" y="1392"/>
                    <a:pt x="494" y="1391"/>
                    <a:pt x="500" y="1390"/>
                  </a:cubicBezTo>
                  <a:cubicBezTo>
                    <a:pt x="686" y="1341"/>
                    <a:pt x="656" y="734"/>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1228854" y="3758707"/>
              <a:ext cx="201807" cy="167880"/>
            </a:xfrm>
            <a:custGeom>
              <a:avLst/>
              <a:gdLst/>
              <a:ahLst/>
              <a:cxnLst/>
              <a:rect l="l" t="t" r="r" b="b"/>
              <a:pathLst>
                <a:path w="4366" h="3632" extrusionOk="0">
                  <a:moveTo>
                    <a:pt x="4366" y="0"/>
                  </a:moveTo>
                  <a:lnTo>
                    <a:pt x="4366" y="0"/>
                  </a:lnTo>
                  <a:cubicBezTo>
                    <a:pt x="3407" y="626"/>
                    <a:pt x="2164" y="754"/>
                    <a:pt x="1244" y="1439"/>
                  </a:cubicBezTo>
                  <a:cubicBezTo>
                    <a:pt x="598" y="1918"/>
                    <a:pt x="1" y="2809"/>
                    <a:pt x="30" y="3631"/>
                  </a:cubicBezTo>
                  <a:cubicBezTo>
                    <a:pt x="167" y="3435"/>
                    <a:pt x="373" y="3289"/>
                    <a:pt x="608" y="3220"/>
                  </a:cubicBezTo>
                  <a:cubicBezTo>
                    <a:pt x="872" y="3161"/>
                    <a:pt x="1136" y="3112"/>
                    <a:pt x="1401" y="3083"/>
                  </a:cubicBezTo>
                  <a:cubicBezTo>
                    <a:pt x="2183" y="2936"/>
                    <a:pt x="2888" y="2525"/>
                    <a:pt x="3397" y="1909"/>
                  </a:cubicBezTo>
                  <a:cubicBezTo>
                    <a:pt x="3847" y="1351"/>
                    <a:pt x="4112" y="666"/>
                    <a:pt x="4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1099477" y="3765039"/>
              <a:ext cx="138020" cy="172364"/>
            </a:xfrm>
            <a:custGeom>
              <a:avLst/>
              <a:gdLst/>
              <a:ahLst/>
              <a:cxnLst/>
              <a:rect l="l" t="t" r="r" b="b"/>
              <a:pathLst>
                <a:path w="2986" h="3729" extrusionOk="0">
                  <a:moveTo>
                    <a:pt x="20" y="0"/>
                  </a:moveTo>
                  <a:cubicBezTo>
                    <a:pt x="1" y="519"/>
                    <a:pt x="40" y="1067"/>
                    <a:pt x="324" y="1507"/>
                  </a:cubicBezTo>
                  <a:cubicBezTo>
                    <a:pt x="627" y="1977"/>
                    <a:pt x="1156" y="2241"/>
                    <a:pt x="1635" y="2525"/>
                  </a:cubicBezTo>
                  <a:cubicBezTo>
                    <a:pt x="2125" y="2819"/>
                    <a:pt x="2614" y="3181"/>
                    <a:pt x="2751" y="3729"/>
                  </a:cubicBezTo>
                  <a:cubicBezTo>
                    <a:pt x="2986" y="2877"/>
                    <a:pt x="2683" y="1977"/>
                    <a:pt x="1988" y="1439"/>
                  </a:cubicBezTo>
                  <a:cubicBezTo>
                    <a:pt x="1655" y="1204"/>
                    <a:pt x="1263" y="1057"/>
                    <a:pt x="911" y="871"/>
                  </a:cubicBezTo>
                  <a:cubicBezTo>
                    <a:pt x="549" y="675"/>
                    <a:pt x="158" y="382"/>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4"/>
          <p:cNvGrpSpPr/>
          <p:nvPr/>
        </p:nvGrpSpPr>
        <p:grpSpPr>
          <a:xfrm rot="5400000" flipH="1">
            <a:off x="-124300" y="3732413"/>
            <a:ext cx="1209247" cy="1200822"/>
            <a:chOff x="4088800" y="3407675"/>
            <a:chExt cx="1209247" cy="1200822"/>
          </a:xfrm>
        </p:grpSpPr>
        <p:sp>
          <p:nvSpPr>
            <p:cNvPr id="250" name="Google Shape;250;p14"/>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82"/>
        <p:cNvGrpSpPr/>
        <p:nvPr/>
      </p:nvGrpSpPr>
      <p:grpSpPr>
        <a:xfrm>
          <a:off x="0" y="0"/>
          <a:ext cx="0" cy="0"/>
          <a:chOff x="0" y="0"/>
          <a:chExt cx="0" cy="0"/>
        </a:xfrm>
      </p:grpSpPr>
      <p:sp>
        <p:nvSpPr>
          <p:cNvPr id="283" name="Google Shape;283;p15"/>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180779" y="-1000499"/>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txBox="1">
            <a:spLocks noGrp="1"/>
          </p:cNvSpPr>
          <p:nvPr>
            <p:ph type="subTitle" idx="1"/>
          </p:nvPr>
        </p:nvSpPr>
        <p:spPr>
          <a:xfrm>
            <a:off x="4420950" y="674763"/>
            <a:ext cx="2907600" cy="13542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6" name="Google Shape;286;p15"/>
          <p:cNvSpPr txBox="1">
            <a:spLocks noGrp="1"/>
          </p:cNvSpPr>
          <p:nvPr>
            <p:ph type="title"/>
          </p:nvPr>
        </p:nvSpPr>
        <p:spPr>
          <a:xfrm>
            <a:off x="1815450" y="674775"/>
            <a:ext cx="2376600" cy="13542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87" name="Google Shape;287;p15"/>
          <p:cNvGrpSpPr/>
          <p:nvPr/>
        </p:nvGrpSpPr>
        <p:grpSpPr>
          <a:xfrm rot="8100000">
            <a:off x="321080" y="276161"/>
            <a:ext cx="788046" cy="1100491"/>
            <a:chOff x="1119225" y="1868950"/>
            <a:chExt cx="788054" cy="1100501"/>
          </a:xfrm>
        </p:grpSpPr>
        <p:sp>
          <p:nvSpPr>
            <p:cNvPr id="288" name="Google Shape;288;p15"/>
            <p:cNvSpPr/>
            <p:nvPr/>
          </p:nvSpPr>
          <p:spPr>
            <a:xfrm>
              <a:off x="1119225" y="1938859"/>
              <a:ext cx="300206" cy="488608"/>
            </a:xfrm>
            <a:custGeom>
              <a:avLst/>
              <a:gdLst/>
              <a:ahLst/>
              <a:cxnLst/>
              <a:rect l="l" t="t" r="r" b="b"/>
              <a:pathLst>
                <a:path w="2379" h="3872" extrusionOk="0">
                  <a:moveTo>
                    <a:pt x="828" y="0"/>
                  </a:moveTo>
                  <a:cubicBezTo>
                    <a:pt x="592" y="0"/>
                    <a:pt x="359" y="128"/>
                    <a:pt x="186" y="425"/>
                  </a:cubicBezTo>
                  <a:cubicBezTo>
                    <a:pt x="59" y="660"/>
                    <a:pt x="0" y="924"/>
                    <a:pt x="10" y="1198"/>
                  </a:cubicBezTo>
                  <a:cubicBezTo>
                    <a:pt x="20" y="2314"/>
                    <a:pt x="676" y="3332"/>
                    <a:pt x="1684" y="3811"/>
                  </a:cubicBezTo>
                  <a:cubicBezTo>
                    <a:pt x="1741" y="3851"/>
                    <a:pt x="1808" y="3871"/>
                    <a:pt x="1875" y="3871"/>
                  </a:cubicBezTo>
                  <a:cubicBezTo>
                    <a:pt x="1923" y="3871"/>
                    <a:pt x="1972" y="3861"/>
                    <a:pt x="2016" y="3841"/>
                  </a:cubicBezTo>
                  <a:cubicBezTo>
                    <a:pt x="2065" y="3802"/>
                    <a:pt x="2095" y="3762"/>
                    <a:pt x="2114" y="3704"/>
                  </a:cubicBezTo>
                  <a:cubicBezTo>
                    <a:pt x="2379" y="3146"/>
                    <a:pt x="2271" y="2471"/>
                    <a:pt x="2124" y="1864"/>
                  </a:cubicBezTo>
                  <a:cubicBezTo>
                    <a:pt x="2007" y="1384"/>
                    <a:pt x="1870" y="905"/>
                    <a:pt x="1605" y="494"/>
                  </a:cubicBezTo>
                  <a:cubicBezTo>
                    <a:pt x="1407" y="188"/>
                    <a:pt x="1115"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1448957" y="2117796"/>
              <a:ext cx="458322" cy="383744"/>
            </a:xfrm>
            <a:custGeom>
              <a:avLst/>
              <a:gdLst/>
              <a:ahLst/>
              <a:cxnLst/>
              <a:rect l="l" t="t" r="r" b="b"/>
              <a:pathLst>
                <a:path w="3632" h="3041" extrusionOk="0">
                  <a:moveTo>
                    <a:pt x="2850" y="0"/>
                  </a:moveTo>
                  <a:cubicBezTo>
                    <a:pt x="2377" y="0"/>
                    <a:pt x="1845" y="376"/>
                    <a:pt x="1537" y="622"/>
                  </a:cubicBezTo>
                  <a:cubicBezTo>
                    <a:pt x="920" y="1101"/>
                    <a:pt x="431" y="1708"/>
                    <a:pt x="88" y="2403"/>
                  </a:cubicBezTo>
                  <a:cubicBezTo>
                    <a:pt x="30" y="2491"/>
                    <a:pt x="0" y="2599"/>
                    <a:pt x="10" y="2707"/>
                  </a:cubicBezTo>
                  <a:cubicBezTo>
                    <a:pt x="40" y="2814"/>
                    <a:pt x="118" y="2902"/>
                    <a:pt x="225" y="2951"/>
                  </a:cubicBezTo>
                  <a:cubicBezTo>
                    <a:pt x="342" y="3015"/>
                    <a:pt x="470" y="3040"/>
                    <a:pt x="602" y="3040"/>
                  </a:cubicBezTo>
                  <a:cubicBezTo>
                    <a:pt x="790" y="3040"/>
                    <a:pt x="986" y="2989"/>
                    <a:pt x="1165" y="2932"/>
                  </a:cubicBezTo>
                  <a:cubicBezTo>
                    <a:pt x="1762" y="2726"/>
                    <a:pt x="2320" y="2413"/>
                    <a:pt x="2809" y="2021"/>
                  </a:cubicBezTo>
                  <a:cubicBezTo>
                    <a:pt x="3230" y="1669"/>
                    <a:pt x="3631" y="1170"/>
                    <a:pt x="3563" y="622"/>
                  </a:cubicBezTo>
                  <a:cubicBezTo>
                    <a:pt x="3543" y="485"/>
                    <a:pt x="3494" y="358"/>
                    <a:pt x="3406" y="250"/>
                  </a:cubicBezTo>
                  <a:cubicBezTo>
                    <a:pt x="3247" y="70"/>
                    <a:pt x="3054" y="0"/>
                    <a:pt x="2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1255004" y="1868950"/>
              <a:ext cx="270551" cy="574417"/>
            </a:xfrm>
            <a:custGeom>
              <a:avLst/>
              <a:gdLst/>
              <a:ahLst/>
              <a:cxnLst/>
              <a:rect l="l" t="t" r="r" b="b"/>
              <a:pathLst>
                <a:path w="2144" h="4552" extrusionOk="0">
                  <a:moveTo>
                    <a:pt x="1089" y="0"/>
                  </a:moveTo>
                  <a:cubicBezTo>
                    <a:pt x="1085" y="0"/>
                    <a:pt x="1081" y="0"/>
                    <a:pt x="1077" y="0"/>
                  </a:cubicBezTo>
                  <a:cubicBezTo>
                    <a:pt x="833" y="10"/>
                    <a:pt x="617" y="128"/>
                    <a:pt x="471" y="323"/>
                  </a:cubicBezTo>
                  <a:cubicBezTo>
                    <a:pt x="324" y="509"/>
                    <a:pt x="226" y="734"/>
                    <a:pt x="177" y="959"/>
                  </a:cubicBezTo>
                  <a:cubicBezTo>
                    <a:pt x="1" y="1713"/>
                    <a:pt x="50" y="2506"/>
                    <a:pt x="304" y="3230"/>
                  </a:cubicBezTo>
                  <a:cubicBezTo>
                    <a:pt x="431" y="3680"/>
                    <a:pt x="676" y="4082"/>
                    <a:pt x="999" y="4404"/>
                  </a:cubicBezTo>
                  <a:cubicBezTo>
                    <a:pt x="1077" y="4493"/>
                    <a:pt x="1195" y="4541"/>
                    <a:pt x="1312" y="4551"/>
                  </a:cubicBezTo>
                  <a:cubicBezTo>
                    <a:pt x="1498" y="4532"/>
                    <a:pt x="1586" y="4316"/>
                    <a:pt x="1635" y="4140"/>
                  </a:cubicBezTo>
                  <a:cubicBezTo>
                    <a:pt x="1841" y="3269"/>
                    <a:pt x="1988" y="2379"/>
                    <a:pt x="2066" y="1488"/>
                  </a:cubicBezTo>
                  <a:cubicBezTo>
                    <a:pt x="2144" y="904"/>
                    <a:pt x="1786" y="0"/>
                    <a:pt x="10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1317973" y="1896081"/>
              <a:ext cx="463370" cy="585900"/>
            </a:xfrm>
            <a:custGeom>
              <a:avLst/>
              <a:gdLst/>
              <a:ahLst/>
              <a:cxnLst/>
              <a:rect l="l" t="t" r="r" b="b"/>
              <a:pathLst>
                <a:path w="3672" h="4643" extrusionOk="0">
                  <a:moveTo>
                    <a:pt x="2462" y="0"/>
                  </a:moveTo>
                  <a:cubicBezTo>
                    <a:pt x="2335" y="0"/>
                    <a:pt x="2207" y="17"/>
                    <a:pt x="2086" y="50"/>
                  </a:cubicBezTo>
                  <a:cubicBezTo>
                    <a:pt x="1577" y="196"/>
                    <a:pt x="1166" y="568"/>
                    <a:pt x="833" y="979"/>
                  </a:cubicBezTo>
                  <a:cubicBezTo>
                    <a:pt x="392" y="1527"/>
                    <a:pt x="60" y="2183"/>
                    <a:pt x="30" y="2888"/>
                  </a:cubicBezTo>
                  <a:cubicBezTo>
                    <a:pt x="1" y="3455"/>
                    <a:pt x="206" y="4150"/>
                    <a:pt x="676" y="4503"/>
                  </a:cubicBezTo>
                  <a:cubicBezTo>
                    <a:pt x="804" y="4602"/>
                    <a:pt x="961" y="4642"/>
                    <a:pt x="1128" y="4642"/>
                  </a:cubicBezTo>
                  <a:cubicBezTo>
                    <a:pt x="1485" y="4642"/>
                    <a:pt x="1884" y="4458"/>
                    <a:pt x="2125" y="4278"/>
                  </a:cubicBezTo>
                  <a:cubicBezTo>
                    <a:pt x="2438" y="4043"/>
                    <a:pt x="2692" y="3749"/>
                    <a:pt x="2898" y="3426"/>
                  </a:cubicBezTo>
                  <a:cubicBezTo>
                    <a:pt x="3329" y="2780"/>
                    <a:pt x="3671" y="2036"/>
                    <a:pt x="3671" y="1263"/>
                  </a:cubicBezTo>
                  <a:cubicBezTo>
                    <a:pt x="3671" y="999"/>
                    <a:pt x="3612" y="735"/>
                    <a:pt x="3485" y="510"/>
                  </a:cubicBezTo>
                  <a:cubicBezTo>
                    <a:pt x="3269" y="167"/>
                    <a:pt x="2867" y="0"/>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1129068" y="2375349"/>
              <a:ext cx="327463" cy="126695"/>
            </a:xfrm>
            <a:custGeom>
              <a:avLst/>
              <a:gdLst/>
              <a:ahLst/>
              <a:cxnLst/>
              <a:rect l="l" t="t" r="r" b="b"/>
              <a:pathLst>
                <a:path w="2595" h="1004" extrusionOk="0">
                  <a:moveTo>
                    <a:pt x="1" y="0"/>
                  </a:moveTo>
                  <a:cubicBezTo>
                    <a:pt x="118" y="391"/>
                    <a:pt x="343" y="793"/>
                    <a:pt x="725" y="930"/>
                  </a:cubicBezTo>
                  <a:cubicBezTo>
                    <a:pt x="866" y="984"/>
                    <a:pt x="1017" y="1004"/>
                    <a:pt x="1172" y="1004"/>
                  </a:cubicBezTo>
                  <a:cubicBezTo>
                    <a:pt x="1436" y="1004"/>
                    <a:pt x="1712" y="947"/>
                    <a:pt x="1978" y="910"/>
                  </a:cubicBezTo>
                  <a:cubicBezTo>
                    <a:pt x="2075" y="896"/>
                    <a:pt x="2195" y="873"/>
                    <a:pt x="2308" y="873"/>
                  </a:cubicBezTo>
                  <a:cubicBezTo>
                    <a:pt x="2420" y="873"/>
                    <a:pt x="2526" y="896"/>
                    <a:pt x="2594" y="969"/>
                  </a:cubicBezTo>
                  <a:cubicBezTo>
                    <a:pt x="2477" y="626"/>
                    <a:pt x="2183" y="372"/>
                    <a:pt x="1831" y="323"/>
                  </a:cubicBezTo>
                  <a:cubicBezTo>
                    <a:pt x="1776" y="314"/>
                    <a:pt x="1722" y="311"/>
                    <a:pt x="1668" y="311"/>
                  </a:cubicBezTo>
                  <a:cubicBezTo>
                    <a:pt x="1421" y="311"/>
                    <a:pt x="1175" y="382"/>
                    <a:pt x="929" y="382"/>
                  </a:cubicBezTo>
                  <a:cubicBezTo>
                    <a:pt x="916" y="382"/>
                    <a:pt x="904" y="382"/>
                    <a:pt x="891" y="382"/>
                  </a:cubicBezTo>
                  <a:cubicBezTo>
                    <a:pt x="558" y="382"/>
                    <a:pt x="235" y="24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1426747" y="2458887"/>
              <a:ext cx="336044" cy="173259"/>
            </a:xfrm>
            <a:custGeom>
              <a:avLst/>
              <a:gdLst/>
              <a:ahLst/>
              <a:cxnLst/>
              <a:rect l="l" t="t" r="r" b="b"/>
              <a:pathLst>
                <a:path w="2663" h="1373" extrusionOk="0">
                  <a:moveTo>
                    <a:pt x="629" y="1"/>
                  </a:moveTo>
                  <a:cubicBezTo>
                    <a:pt x="405" y="1"/>
                    <a:pt x="184" y="70"/>
                    <a:pt x="0" y="209"/>
                  </a:cubicBezTo>
                  <a:cubicBezTo>
                    <a:pt x="52" y="201"/>
                    <a:pt x="103" y="197"/>
                    <a:pt x="154" y="197"/>
                  </a:cubicBezTo>
                  <a:cubicBezTo>
                    <a:pt x="528" y="197"/>
                    <a:pt x="874" y="414"/>
                    <a:pt x="1038" y="767"/>
                  </a:cubicBezTo>
                  <a:cubicBezTo>
                    <a:pt x="1077" y="875"/>
                    <a:pt x="1116" y="982"/>
                    <a:pt x="1175" y="1080"/>
                  </a:cubicBezTo>
                  <a:cubicBezTo>
                    <a:pt x="1299" y="1279"/>
                    <a:pt x="1543" y="1373"/>
                    <a:pt x="1782" y="1373"/>
                  </a:cubicBezTo>
                  <a:cubicBezTo>
                    <a:pt x="1824" y="1373"/>
                    <a:pt x="1867" y="1370"/>
                    <a:pt x="1909" y="1364"/>
                  </a:cubicBezTo>
                  <a:cubicBezTo>
                    <a:pt x="2183" y="1325"/>
                    <a:pt x="2418" y="1168"/>
                    <a:pt x="2662" y="1031"/>
                  </a:cubicBezTo>
                  <a:lnTo>
                    <a:pt x="2662" y="1031"/>
                  </a:lnTo>
                  <a:cubicBezTo>
                    <a:pt x="2603" y="1051"/>
                    <a:pt x="2543" y="1060"/>
                    <a:pt x="2482" y="1060"/>
                  </a:cubicBezTo>
                  <a:cubicBezTo>
                    <a:pt x="2242" y="1060"/>
                    <a:pt x="2000" y="919"/>
                    <a:pt x="1821" y="747"/>
                  </a:cubicBezTo>
                  <a:cubicBezTo>
                    <a:pt x="1595" y="532"/>
                    <a:pt x="1400" y="278"/>
                    <a:pt x="1126" y="121"/>
                  </a:cubicBezTo>
                  <a:cubicBezTo>
                    <a:pt x="969" y="41"/>
                    <a:pt x="798" y="1"/>
                    <a:pt x="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1431669" y="2203605"/>
              <a:ext cx="170483" cy="278123"/>
            </a:xfrm>
            <a:custGeom>
              <a:avLst/>
              <a:gdLst/>
              <a:ahLst/>
              <a:cxnLst/>
              <a:rect l="l" t="t" r="r" b="b"/>
              <a:pathLst>
                <a:path w="1351" h="2204" extrusionOk="0">
                  <a:moveTo>
                    <a:pt x="1351" y="1"/>
                  </a:moveTo>
                  <a:cubicBezTo>
                    <a:pt x="1126" y="363"/>
                    <a:pt x="676" y="529"/>
                    <a:pt x="382" y="842"/>
                  </a:cubicBezTo>
                  <a:cubicBezTo>
                    <a:pt x="128" y="1107"/>
                    <a:pt x="0" y="1478"/>
                    <a:pt x="30" y="1850"/>
                  </a:cubicBezTo>
                  <a:cubicBezTo>
                    <a:pt x="30" y="1925"/>
                    <a:pt x="58" y="2203"/>
                    <a:pt x="144" y="2203"/>
                  </a:cubicBezTo>
                  <a:cubicBezTo>
                    <a:pt x="159" y="2203"/>
                    <a:pt x="177" y="2194"/>
                    <a:pt x="196" y="2173"/>
                  </a:cubicBezTo>
                  <a:cubicBezTo>
                    <a:pt x="235" y="2124"/>
                    <a:pt x="255" y="1958"/>
                    <a:pt x="294" y="1889"/>
                  </a:cubicBezTo>
                  <a:cubicBezTo>
                    <a:pt x="343" y="1801"/>
                    <a:pt x="411" y="1713"/>
                    <a:pt x="480" y="1635"/>
                  </a:cubicBezTo>
                  <a:cubicBezTo>
                    <a:pt x="656" y="1439"/>
                    <a:pt x="862" y="1273"/>
                    <a:pt x="1018" y="1058"/>
                  </a:cubicBezTo>
                  <a:cubicBezTo>
                    <a:pt x="1224" y="744"/>
                    <a:pt x="1292" y="363"/>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1247685" y="2465449"/>
              <a:ext cx="207583" cy="504003"/>
            </a:xfrm>
            <a:custGeom>
              <a:avLst/>
              <a:gdLst/>
              <a:ahLst/>
              <a:cxnLst/>
              <a:rect l="l" t="t" r="r" b="b"/>
              <a:pathLst>
                <a:path w="1645" h="3994" fill="none" extrusionOk="0">
                  <a:moveTo>
                    <a:pt x="1644" y="0"/>
                  </a:moveTo>
                  <a:cubicBezTo>
                    <a:pt x="1586" y="1175"/>
                    <a:pt x="1038" y="2261"/>
                    <a:pt x="460" y="3289"/>
                  </a:cubicBezTo>
                  <a:cubicBezTo>
                    <a:pt x="333" y="3543"/>
                    <a:pt x="176" y="3778"/>
                    <a:pt x="0" y="3994"/>
                  </a:cubicBezTo>
                </a:path>
              </a:pathLst>
            </a:custGeom>
            <a:solidFill>
              <a:schemeClr val="dk1"/>
            </a:solidFill>
            <a:ln w="4650" cap="flat" cmpd="sng">
              <a:solidFill>
                <a:srgbClr val="4E7D77"/>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15"/>
          <p:cNvGrpSpPr/>
          <p:nvPr/>
        </p:nvGrpSpPr>
        <p:grpSpPr>
          <a:xfrm rot="-6672271">
            <a:off x="8059913" y="-273026"/>
            <a:ext cx="876479" cy="1493636"/>
            <a:chOff x="2693650" y="1705075"/>
            <a:chExt cx="876475" cy="1493628"/>
          </a:xfrm>
        </p:grpSpPr>
        <p:sp>
          <p:nvSpPr>
            <p:cNvPr id="297" name="Google Shape;297;p15"/>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15"/>
          <p:cNvGrpSpPr/>
          <p:nvPr/>
        </p:nvGrpSpPr>
        <p:grpSpPr>
          <a:xfrm flipH="1">
            <a:off x="7761300" y="4108613"/>
            <a:ext cx="1209247" cy="1200822"/>
            <a:chOff x="4088800" y="3407675"/>
            <a:chExt cx="1209247" cy="1200822"/>
          </a:xfrm>
        </p:grpSpPr>
        <p:sp>
          <p:nvSpPr>
            <p:cNvPr id="386" name="Google Shape;386;p15"/>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1">
  <p:cSld name="CUSTOM_3">
    <p:spTree>
      <p:nvGrpSpPr>
        <p:cNvPr id="1" name="Shape 418"/>
        <p:cNvGrpSpPr/>
        <p:nvPr/>
      </p:nvGrpSpPr>
      <p:grpSpPr>
        <a:xfrm>
          <a:off x="0" y="0"/>
          <a:ext cx="0" cy="0"/>
          <a:chOff x="0" y="0"/>
          <a:chExt cx="0" cy="0"/>
        </a:xfrm>
      </p:grpSpPr>
      <p:sp>
        <p:nvSpPr>
          <p:cNvPr id="419" name="Google Shape;419;p16"/>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a:off x="1122974" y="786025"/>
            <a:ext cx="6897730" cy="3571416"/>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txBox="1">
            <a:spLocks noGrp="1"/>
          </p:cNvSpPr>
          <p:nvPr>
            <p:ph type="title"/>
          </p:nvPr>
        </p:nvSpPr>
        <p:spPr>
          <a:xfrm>
            <a:off x="2702275" y="2234700"/>
            <a:ext cx="3739200" cy="686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2" name="Google Shape;422;p16"/>
          <p:cNvSpPr txBox="1">
            <a:spLocks noGrp="1"/>
          </p:cNvSpPr>
          <p:nvPr>
            <p:ph type="title" idx="2" hasCustomPrompt="1"/>
          </p:nvPr>
        </p:nvSpPr>
        <p:spPr>
          <a:xfrm>
            <a:off x="2996425" y="1528263"/>
            <a:ext cx="3150900" cy="686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23" name="Google Shape;423;p16"/>
          <p:cNvSpPr txBox="1">
            <a:spLocks noGrp="1"/>
          </p:cNvSpPr>
          <p:nvPr>
            <p:ph type="subTitle" idx="1"/>
          </p:nvPr>
        </p:nvSpPr>
        <p:spPr>
          <a:xfrm>
            <a:off x="2391775" y="3144232"/>
            <a:ext cx="4360200" cy="415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24" name="Google Shape;424;p16"/>
          <p:cNvGrpSpPr/>
          <p:nvPr/>
        </p:nvGrpSpPr>
        <p:grpSpPr>
          <a:xfrm rot="3565914" flipH="1">
            <a:off x="-116779" y="3799613"/>
            <a:ext cx="1494852" cy="1187584"/>
            <a:chOff x="1023025" y="3297275"/>
            <a:chExt cx="805750" cy="640128"/>
          </a:xfrm>
        </p:grpSpPr>
        <p:sp>
          <p:nvSpPr>
            <p:cNvPr id="425" name="Google Shape;425;p16"/>
            <p:cNvSpPr/>
            <p:nvPr/>
          </p:nvSpPr>
          <p:spPr>
            <a:xfrm>
              <a:off x="1184526" y="3526165"/>
              <a:ext cx="402228" cy="396774"/>
            </a:xfrm>
            <a:custGeom>
              <a:avLst/>
              <a:gdLst/>
              <a:ahLst/>
              <a:cxnLst/>
              <a:rect l="l" t="t" r="r" b="b"/>
              <a:pathLst>
                <a:path w="8702" h="8584" fill="none" extrusionOk="0">
                  <a:moveTo>
                    <a:pt x="8701" y="1"/>
                  </a:moveTo>
                  <a:cubicBezTo>
                    <a:pt x="5853" y="2594"/>
                    <a:pt x="3270" y="5472"/>
                    <a:pt x="989" y="8584"/>
                  </a:cubicBezTo>
                  <a:cubicBezTo>
                    <a:pt x="960" y="6352"/>
                    <a:pt x="627" y="4141"/>
                    <a:pt x="1" y="1997"/>
                  </a:cubicBezTo>
                </a:path>
              </a:pathLst>
            </a:custGeom>
            <a:noFill/>
            <a:ln w="4650" cap="flat" cmpd="sng">
              <a:solidFill>
                <a:schemeClr val="dk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1342884" y="3301343"/>
              <a:ext cx="485891" cy="482748"/>
            </a:xfrm>
            <a:custGeom>
              <a:avLst/>
              <a:gdLst/>
              <a:ahLst/>
              <a:cxnLst/>
              <a:rect l="l" t="t" r="r" b="b"/>
              <a:pathLst>
                <a:path w="10512" h="10444" extrusionOk="0">
                  <a:moveTo>
                    <a:pt x="10512" y="1"/>
                  </a:moveTo>
                  <a:lnTo>
                    <a:pt x="10512" y="1"/>
                  </a:lnTo>
                  <a:cubicBezTo>
                    <a:pt x="9758" y="382"/>
                    <a:pt x="8926" y="588"/>
                    <a:pt x="8094" y="607"/>
                  </a:cubicBezTo>
                  <a:cubicBezTo>
                    <a:pt x="8029" y="609"/>
                    <a:pt x="7965" y="610"/>
                    <a:pt x="7900" y="610"/>
                  </a:cubicBezTo>
                  <a:cubicBezTo>
                    <a:pt x="7336" y="610"/>
                    <a:pt x="6772" y="541"/>
                    <a:pt x="6213" y="541"/>
                  </a:cubicBezTo>
                  <a:cubicBezTo>
                    <a:pt x="5905" y="541"/>
                    <a:pt x="5599" y="562"/>
                    <a:pt x="5295" y="627"/>
                  </a:cubicBezTo>
                  <a:cubicBezTo>
                    <a:pt x="4199" y="852"/>
                    <a:pt x="3269" y="1635"/>
                    <a:pt x="2633" y="2565"/>
                  </a:cubicBezTo>
                  <a:cubicBezTo>
                    <a:pt x="1791" y="2917"/>
                    <a:pt x="940" y="3367"/>
                    <a:pt x="470" y="4150"/>
                  </a:cubicBezTo>
                  <a:cubicBezTo>
                    <a:pt x="0" y="4923"/>
                    <a:pt x="10" y="6049"/>
                    <a:pt x="695" y="6656"/>
                  </a:cubicBezTo>
                  <a:cubicBezTo>
                    <a:pt x="1143" y="7062"/>
                    <a:pt x="1859" y="7152"/>
                    <a:pt x="2502" y="7152"/>
                  </a:cubicBezTo>
                  <a:cubicBezTo>
                    <a:pt x="2617" y="7152"/>
                    <a:pt x="2730" y="7149"/>
                    <a:pt x="2839" y="7145"/>
                  </a:cubicBezTo>
                  <a:lnTo>
                    <a:pt x="2839" y="7145"/>
                  </a:lnTo>
                  <a:cubicBezTo>
                    <a:pt x="2418" y="7811"/>
                    <a:pt x="2379" y="8652"/>
                    <a:pt x="2741" y="9347"/>
                  </a:cubicBezTo>
                  <a:cubicBezTo>
                    <a:pt x="3104" y="10026"/>
                    <a:pt x="3823" y="10444"/>
                    <a:pt x="4596" y="10444"/>
                  </a:cubicBezTo>
                  <a:cubicBezTo>
                    <a:pt x="4614" y="10444"/>
                    <a:pt x="4631" y="10444"/>
                    <a:pt x="4649" y="10443"/>
                  </a:cubicBezTo>
                  <a:cubicBezTo>
                    <a:pt x="5236" y="10384"/>
                    <a:pt x="5794" y="10120"/>
                    <a:pt x="6205" y="9690"/>
                  </a:cubicBezTo>
                  <a:cubicBezTo>
                    <a:pt x="6626" y="9249"/>
                    <a:pt x="6949" y="8750"/>
                    <a:pt x="7184" y="8192"/>
                  </a:cubicBezTo>
                  <a:cubicBezTo>
                    <a:pt x="8476" y="7722"/>
                    <a:pt x="9425" y="6617"/>
                    <a:pt x="9680" y="5276"/>
                  </a:cubicBezTo>
                  <a:cubicBezTo>
                    <a:pt x="9777" y="4728"/>
                    <a:pt x="9758" y="4170"/>
                    <a:pt x="9777" y="3612"/>
                  </a:cubicBezTo>
                  <a:cubicBezTo>
                    <a:pt x="9817" y="2379"/>
                    <a:pt x="10061" y="1155"/>
                    <a:pt x="105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1469996" y="3304070"/>
              <a:ext cx="358779" cy="328919"/>
            </a:xfrm>
            <a:custGeom>
              <a:avLst/>
              <a:gdLst/>
              <a:ahLst/>
              <a:cxnLst/>
              <a:rect l="l" t="t" r="r" b="b"/>
              <a:pathLst>
                <a:path w="7762" h="7116" extrusionOk="0">
                  <a:moveTo>
                    <a:pt x="7762" y="0"/>
                  </a:moveTo>
                  <a:cubicBezTo>
                    <a:pt x="7585" y="137"/>
                    <a:pt x="7409" y="265"/>
                    <a:pt x="7233" y="402"/>
                  </a:cubicBezTo>
                  <a:cubicBezTo>
                    <a:pt x="7057" y="529"/>
                    <a:pt x="6890" y="676"/>
                    <a:pt x="6724" y="813"/>
                  </a:cubicBezTo>
                  <a:cubicBezTo>
                    <a:pt x="6382" y="1096"/>
                    <a:pt x="6049" y="1380"/>
                    <a:pt x="5726" y="1674"/>
                  </a:cubicBezTo>
                  <a:cubicBezTo>
                    <a:pt x="5070" y="2261"/>
                    <a:pt x="4434" y="2868"/>
                    <a:pt x="3808" y="3475"/>
                  </a:cubicBezTo>
                  <a:lnTo>
                    <a:pt x="1919" y="5315"/>
                  </a:lnTo>
                  <a:cubicBezTo>
                    <a:pt x="1606" y="5618"/>
                    <a:pt x="1292" y="5921"/>
                    <a:pt x="969" y="6215"/>
                  </a:cubicBezTo>
                  <a:lnTo>
                    <a:pt x="490" y="6665"/>
                  </a:lnTo>
                  <a:lnTo>
                    <a:pt x="0" y="7115"/>
                  </a:lnTo>
                  <a:cubicBezTo>
                    <a:pt x="353" y="6851"/>
                    <a:pt x="695" y="6567"/>
                    <a:pt x="1028" y="6293"/>
                  </a:cubicBezTo>
                  <a:cubicBezTo>
                    <a:pt x="1361" y="6009"/>
                    <a:pt x="1694" y="5716"/>
                    <a:pt x="2017" y="5422"/>
                  </a:cubicBezTo>
                  <a:cubicBezTo>
                    <a:pt x="2672" y="4835"/>
                    <a:pt x="3299" y="4228"/>
                    <a:pt x="3935" y="3612"/>
                  </a:cubicBezTo>
                  <a:lnTo>
                    <a:pt x="5824" y="1782"/>
                  </a:lnTo>
                  <a:cubicBezTo>
                    <a:pt x="6137" y="1478"/>
                    <a:pt x="6460" y="1175"/>
                    <a:pt x="6783" y="881"/>
                  </a:cubicBezTo>
                  <a:cubicBezTo>
                    <a:pt x="6949" y="734"/>
                    <a:pt x="7106" y="578"/>
                    <a:pt x="7272" y="431"/>
                  </a:cubicBezTo>
                  <a:cubicBezTo>
                    <a:pt x="7439" y="294"/>
                    <a:pt x="7595" y="147"/>
                    <a:pt x="7762" y="0"/>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1520656" y="3570954"/>
              <a:ext cx="123091" cy="168111"/>
            </a:xfrm>
            <a:custGeom>
              <a:avLst/>
              <a:gdLst/>
              <a:ahLst/>
              <a:cxnLst/>
              <a:rect l="l" t="t" r="r" b="b"/>
              <a:pathLst>
                <a:path w="2663" h="3637" extrusionOk="0">
                  <a:moveTo>
                    <a:pt x="470" y="1"/>
                  </a:moveTo>
                  <a:lnTo>
                    <a:pt x="470" y="1"/>
                  </a:lnTo>
                  <a:cubicBezTo>
                    <a:pt x="245" y="412"/>
                    <a:pt x="108" y="852"/>
                    <a:pt x="59" y="1312"/>
                  </a:cubicBezTo>
                  <a:cubicBezTo>
                    <a:pt x="1" y="1782"/>
                    <a:pt x="50" y="2261"/>
                    <a:pt x="206" y="2702"/>
                  </a:cubicBezTo>
                  <a:cubicBezTo>
                    <a:pt x="304" y="2937"/>
                    <a:pt x="451" y="3132"/>
                    <a:pt x="647" y="3279"/>
                  </a:cubicBezTo>
                  <a:cubicBezTo>
                    <a:pt x="832" y="3426"/>
                    <a:pt x="1058" y="3534"/>
                    <a:pt x="1292" y="3583"/>
                  </a:cubicBezTo>
                  <a:cubicBezTo>
                    <a:pt x="1455" y="3621"/>
                    <a:pt x="1620" y="3637"/>
                    <a:pt x="1783" y="3637"/>
                  </a:cubicBezTo>
                  <a:cubicBezTo>
                    <a:pt x="2082" y="3637"/>
                    <a:pt x="2378" y="3584"/>
                    <a:pt x="2663" y="3514"/>
                  </a:cubicBezTo>
                  <a:lnTo>
                    <a:pt x="2663" y="3514"/>
                  </a:lnTo>
                  <a:cubicBezTo>
                    <a:pt x="2473" y="3531"/>
                    <a:pt x="2281" y="3544"/>
                    <a:pt x="2091" y="3544"/>
                  </a:cubicBezTo>
                  <a:cubicBezTo>
                    <a:pt x="1831" y="3544"/>
                    <a:pt x="1575" y="3519"/>
                    <a:pt x="1332" y="3446"/>
                  </a:cubicBezTo>
                  <a:cubicBezTo>
                    <a:pt x="1116" y="3387"/>
                    <a:pt x="921" y="3279"/>
                    <a:pt x="754" y="3152"/>
                  </a:cubicBezTo>
                  <a:cubicBezTo>
                    <a:pt x="588" y="3015"/>
                    <a:pt x="461" y="2839"/>
                    <a:pt x="382" y="2633"/>
                  </a:cubicBezTo>
                  <a:cubicBezTo>
                    <a:pt x="294" y="2428"/>
                    <a:pt x="245" y="2212"/>
                    <a:pt x="226" y="1997"/>
                  </a:cubicBezTo>
                  <a:cubicBezTo>
                    <a:pt x="196" y="1772"/>
                    <a:pt x="196" y="1547"/>
                    <a:pt x="206" y="1332"/>
                  </a:cubicBezTo>
                  <a:cubicBezTo>
                    <a:pt x="226" y="872"/>
                    <a:pt x="314" y="431"/>
                    <a:pt x="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a:off x="1593040" y="3521635"/>
              <a:ext cx="143012" cy="131364"/>
            </a:xfrm>
            <a:custGeom>
              <a:avLst/>
              <a:gdLst/>
              <a:ahLst/>
              <a:cxnLst/>
              <a:rect l="l" t="t" r="r" b="b"/>
              <a:pathLst>
                <a:path w="3094" h="2842" extrusionOk="0">
                  <a:moveTo>
                    <a:pt x="98" y="1"/>
                  </a:moveTo>
                  <a:cubicBezTo>
                    <a:pt x="1" y="392"/>
                    <a:pt x="20" y="813"/>
                    <a:pt x="147" y="1205"/>
                  </a:cubicBezTo>
                  <a:cubicBezTo>
                    <a:pt x="265" y="1596"/>
                    <a:pt x="500" y="1958"/>
                    <a:pt x="803" y="2232"/>
                  </a:cubicBezTo>
                  <a:cubicBezTo>
                    <a:pt x="1116" y="2516"/>
                    <a:pt x="1498" y="2702"/>
                    <a:pt x="1909" y="2790"/>
                  </a:cubicBezTo>
                  <a:cubicBezTo>
                    <a:pt x="2071" y="2822"/>
                    <a:pt x="2240" y="2841"/>
                    <a:pt x="2410" y="2841"/>
                  </a:cubicBezTo>
                  <a:cubicBezTo>
                    <a:pt x="2445" y="2841"/>
                    <a:pt x="2480" y="2841"/>
                    <a:pt x="2516" y="2839"/>
                  </a:cubicBezTo>
                  <a:cubicBezTo>
                    <a:pt x="2721" y="2819"/>
                    <a:pt x="2917" y="2751"/>
                    <a:pt x="3093" y="2633"/>
                  </a:cubicBezTo>
                  <a:lnTo>
                    <a:pt x="3093" y="2633"/>
                  </a:lnTo>
                  <a:cubicBezTo>
                    <a:pt x="2939" y="2707"/>
                    <a:pt x="2777" y="2746"/>
                    <a:pt x="2615" y="2746"/>
                  </a:cubicBezTo>
                  <a:cubicBezTo>
                    <a:pt x="2582" y="2746"/>
                    <a:pt x="2549" y="2744"/>
                    <a:pt x="2516" y="2741"/>
                  </a:cubicBezTo>
                  <a:cubicBezTo>
                    <a:pt x="1929" y="2722"/>
                    <a:pt x="1371" y="2487"/>
                    <a:pt x="930" y="2095"/>
                  </a:cubicBezTo>
                  <a:cubicBezTo>
                    <a:pt x="637" y="1841"/>
                    <a:pt x="412" y="1518"/>
                    <a:pt x="275" y="1156"/>
                  </a:cubicBezTo>
                  <a:cubicBezTo>
                    <a:pt x="138" y="784"/>
                    <a:pt x="79" y="392"/>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1655903" y="3458774"/>
              <a:ext cx="135755" cy="98500"/>
            </a:xfrm>
            <a:custGeom>
              <a:avLst/>
              <a:gdLst/>
              <a:ahLst/>
              <a:cxnLst/>
              <a:rect l="l" t="t" r="r" b="b"/>
              <a:pathLst>
                <a:path w="2937" h="2131" extrusionOk="0">
                  <a:moveTo>
                    <a:pt x="79" y="0"/>
                  </a:moveTo>
                  <a:lnTo>
                    <a:pt x="79" y="0"/>
                  </a:lnTo>
                  <a:cubicBezTo>
                    <a:pt x="1" y="363"/>
                    <a:pt x="11" y="734"/>
                    <a:pt x="118" y="1087"/>
                  </a:cubicBezTo>
                  <a:cubicBezTo>
                    <a:pt x="226" y="1449"/>
                    <a:pt x="471" y="1762"/>
                    <a:pt x="794" y="1958"/>
                  </a:cubicBezTo>
                  <a:cubicBezTo>
                    <a:pt x="970" y="2056"/>
                    <a:pt x="1156" y="2105"/>
                    <a:pt x="1342" y="2124"/>
                  </a:cubicBezTo>
                  <a:cubicBezTo>
                    <a:pt x="1410" y="2128"/>
                    <a:pt x="1478" y="2130"/>
                    <a:pt x="1545" y="2130"/>
                  </a:cubicBezTo>
                  <a:cubicBezTo>
                    <a:pt x="1662" y="2130"/>
                    <a:pt x="1778" y="2123"/>
                    <a:pt x="1890" y="2105"/>
                  </a:cubicBezTo>
                  <a:cubicBezTo>
                    <a:pt x="2252" y="2065"/>
                    <a:pt x="2604" y="1958"/>
                    <a:pt x="2937" y="1801"/>
                  </a:cubicBezTo>
                  <a:lnTo>
                    <a:pt x="2937" y="1801"/>
                  </a:lnTo>
                  <a:cubicBezTo>
                    <a:pt x="2585" y="1889"/>
                    <a:pt x="2232" y="1948"/>
                    <a:pt x="1880" y="1968"/>
                  </a:cubicBezTo>
                  <a:cubicBezTo>
                    <a:pt x="1813" y="1969"/>
                    <a:pt x="1746" y="1971"/>
                    <a:pt x="1679" y="1971"/>
                  </a:cubicBezTo>
                  <a:cubicBezTo>
                    <a:pt x="1396" y="1971"/>
                    <a:pt x="1121" y="1944"/>
                    <a:pt x="892" y="1801"/>
                  </a:cubicBezTo>
                  <a:cubicBezTo>
                    <a:pt x="745" y="1723"/>
                    <a:pt x="617" y="1605"/>
                    <a:pt x="510" y="1478"/>
                  </a:cubicBezTo>
                  <a:cubicBezTo>
                    <a:pt x="402" y="1341"/>
                    <a:pt x="314" y="1194"/>
                    <a:pt x="255" y="1038"/>
                  </a:cubicBezTo>
                  <a:cubicBezTo>
                    <a:pt x="128" y="705"/>
                    <a:pt x="69" y="353"/>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1684884" y="3434322"/>
              <a:ext cx="111304" cy="38596"/>
            </a:xfrm>
            <a:custGeom>
              <a:avLst/>
              <a:gdLst/>
              <a:ahLst/>
              <a:cxnLst/>
              <a:rect l="l" t="t" r="r" b="b"/>
              <a:pathLst>
                <a:path w="2408" h="835" extrusionOk="0">
                  <a:moveTo>
                    <a:pt x="0" y="1"/>
                  </a:moveTo>
                  <a:cubicBezTo>
                    <a:pt x="10" y="255"/>
                    <a:pt x="157" y="490"/>
                    <a:pt x="372" y="627"/>
                  </a:cubicBezTo>
                  <a:cubicBezTo>
                    <a:pt x="587" y="764"/>
                    <a:pt x="842" y="833"/>
                    <a:pt x="1096" y="833"/>
                  </a:cubicBezTo>
                  <a:cubicBezTo>
                    <a:pt x="1122" y="834"/>
                    <a:pt x="1147" y="834"/>
                    <a:pt x="1172" y="834"/>
                  </a:cubicBezTo>
                  <a:cubicBezTo>
                    <a:pt x="1399" y="834"/>
                    <a:pt x="1619" y="794"/>
                    <a:pt x="1830" y="706"/>
                  </a:cubicBezTo>
                  <a:cubicBezTo>
                    <a:pt x="2065" y="617"/>
                    <a:pt x="2271" y="451"/>
                    <a:pt x="2408" y="246"/>
                  </a:cubicBezTo>
                  <a:lnTo>
                    <a:pt x="2408" y="246"/>
                  </a:lnTo>
                  <a:cubicBezTo>
                    <a:pt x="2222" y="392"/>
                    <a:pt x="2016" y="510"/>
                    <a:pt x="1791" y="578"/>
                  </a:cubicBezTo>
                  <a:cubicBezTo>
                    <a:pt x="1595" y="630"/>
                    <a:pt x="1398" y="658"/>
                    <a:pt x="1195" y="658"/>
                  </a:cubicBezTo>
                  <a:cubicBezTo>
                    <a:pt x="1166" y="658"/>
                    <a:pt x="1136" y="658"/>
                    <a:pt x="1106" y="657"/>
                  </a:cubicBezTo>
                  <a:cubicBezTo>
                    <a:pt x="881" y="647"/>
                    <a:pt x="656" y="598"/>
                    <a:pt x="450" y="500"/>
                  </a:cubicBezTo>
                  <a:cubicBezTo>
                    <a:pt x="235" y="402"/>
                    <a:pt x="79" y="2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1740952" y="3371923"/>
              <a:ext cx="67901" cy="18304"/>
            </a:xfrm>
            <a:custGeom>
              <a:avLst/>
              <a:gdLst/>
              <a:ahLst/>
              <a:cxnLst/>
              <a:rect l="l" t="t" r="r" b="b"/>
              <a:pathLst>
                <a:path w="1469" h="396" extrusionOk="0">
                  <a:moveTo>
                    <a:pt x="1469" y="0"/>
                  </a:moveTo>
                  <a:lnTo>
                    <a:pt x="1469" y="0"/>
                  </a:lnTo>
                  <a:cubicBezTo>
                    <a:pt x="1342" y="39"/>
                    <a:pt x="1224" y="79"/>
                    <a:pt x="1107" y="118"/>
                  </a:cubicBezTo>
                  <a:cubicBezTo>
                    <a:pt x="989" y="147"/>
                    <a:pt x="872" y="176"/>
                    <a:pt x="745" y="196"/>
                  </a:cubicBezTo>
                  <a:cubicBezTo>
                    <a:pt x="627" y="216"/>
                    <a:pt x="500" y="235"/>
                    <a:pt x="383" y="245"/>
                  </a:cubicBezTo>
                  <a:cubicBezTo>
                    <a:pt x="255" y="255"/>
                    <a:pt x="128" y="255"/>
                    <a:pt x="1" y="255"/>
                  </a:cubicBezTo>
                  <a:cubicBezTo>
                    <a:pt x="108" y="323"/>
                    <a:pt x="246" y="362"/>
                    <a:pt x="373" y="382"/>
                  </a:cubicBezTo>
                  <a:cubicBezTo>
                    <a:pt x="434" y="391"/>
                    <a:pt x="496" y="395"/>
                    <a:pt x="557" y="395"/>
                  </a:cubicBezTo>
                  <a:cubicBezTo>
                    <a:pt x="768" y="395"/>
                    <a:pt x="974" y="344"/>
                    <a:pt x="1156" y="245"/>
                  </a:cubicBezTo>
                  <a:cubicBezTo>
                    <a:pt x="1283" y="176"/>
                    <a:pt x="1381" y="98"/>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1732817" y="3326210"/>
              <a:ext cx="14514" cy="55236"/>
            </a:xfrm>
            <a:custGeom>
              <a:avLst/>
              <a:gdLst/>
              <a:ahLst/>
              <a:cxnLst/>
              <a:rect l="l" t="t" r="r" b="b"/>
              <a:pathLst>
                <a:path w="314" h="1195" extrusionOk="0">
                  <a:moveTo>
                    <a:pt x="314" y="1"/>
                  </a:moveTo>
                  <a:lnTo>
                    <a:pt x="314" y="1"/>
                  </a:lnTo>
                  <a:cubicBezTo>
                    <a:pt x="236" y="69"/>
                    <a:pt x="167" y="157"/>
                    <a:pt x="118" y="255"/>
                  </a:cubicBezTo>
                  <a:cubicBezTo>
                    <a:pt x="69" y="353"/>
                    <a:pt x="40" y="461"/>
                    <a:pt x="20" y="568"/>
                  </a:cubicBezTo>
                  <a:cubicBezTo>
                    <a:pt x="1" y="676"/>
                    <a:pt x="1" y="784"/>
                    <a:pt x="20" y="891"/>
                  </a:cubicBezTo>
                  <a:cubicBezTo>
                    <a:pt x="40" y="999"/>
                    <a:pt x="79" y="1107"/>
                    <a:pt x="147" y="1195"/>
                  </a:cubicBezTo>
                  <a:cubicBezTo>
                    <a:pt x="157" y="1087"/>
                    <a:pt x="157" y="980"/>
                    <a:pt x="167" y="882"/>
                  </a:cubicBezTo>
                  <a:cubicBezTo>
                    <a:pt x="177" y="784"/>
                    <a:pt x="187" y="686"/>
                    <a:pt x="206" y="598"/>
                  </a:cubicBezTo>
                  <a:cubicBezTo>
                    <a:pt x="216" y="500"/>
                    <a:pt x="236" y="402"/>
                    <a:pt x="255" y="304"/>
                  </a:cubicBezTo>
                  <a:cubicBezTo>
                    <a:pt x="275" y="206"/>
                    <a:pt x="294" y="109"/>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1667227" y="3332126"/>
              <a:ext cx="23111" cy="103169"/>
            </a:xfrm>
            <a:custGeom>
              <a:avLst/>
              <a:gdLst/>
              <a:ahLst/>
              <a:cxnLst/>
              <a:rect l="l" t="t" r="r" b="b"/>
              <a:pathLst>
                <a:path w="500" h="2232" extrusionOk="0">
                  <a:moveTo>
                    <a:pt x="500" y="0"/>
                  </a:moveTo>
                  <a:cubicBezTo>
                    <a:pt x="431" y="69"/>
                    <a:pt x="363" y="147"/>
                    <a:pt x="324" y="245"/>
                  </a:cubicBezTo>
                  <a:cubicBezTo>
                    <a:pt x="275" y="333"/>
                    <a:pt x="226" y="421"/>
                    <a:pt x="187" y="509"/>
                  </a:cubicBezTo>
                  <a:cubicBezTo>
                    <a:pt x="98" y="695"/>
                    <a:pt x="40" y="891"/>
                    <a:pt x="20" y="1096"/>
                  </a:cubicBezTo>
                  <a:cubicBezTo>
                    <a:pt x="1" y="1302"/>
                    <a:pt x="20" y="1507"/>
                    <a:pt x="79" y="1703"/>
                  </a:cubicBezTo>
                  <a:cubicBezTo>
                    <a:pt x="128" y="1899"/>
                    <a:pt x="235" y="2085"/>
                    <a:pt x="372" y="2231"/>
                  </a:cubicBezTo>
                  <a:cubicBezTo>
                    <a:pt x="294" y="2055"/>
                    <a:pt x="245" y="1860"/>
                    <a:pt x="216" y="1674"/>
                  </a:cubicBezTo>
                  <a:cubicBezTo>
                    <a:pt x="187" y="1488"/>
                    <a:pt x="177" y="1302"/>
                    <a:pt x="196" y="1106"/>
                  </a:cubicBezTo>
                  <a:cubicBezTo>
                    <a:pt x="216" y="920"/>
                    <a:pt x="265" y="734"/>
                    <a:pt x="324" y="558"/>
                  </a:cubicBezTo>
                  <a:lnTo>
                    <a:pt x="402" y="274"/>
                  </a:lnTo>
                  <a:cubicBezTo>
                    <a:pt x="421" y="176"/>
                    <a:pt x="461" y="88"/>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1560454" y="3331664"/>
              <a:ext cx="97345" cy="130763"/>
            </a:xfrm>
            <a:custGeom>
              <a:avLst/>
              <a:gdLst/>
              <a:ahLst/>
              <a:cxnLst/>
              <a:rect l="l" t="t" r="r" b="b"/>
              <a:pathLst>
                <a:path w="2106" h="2829" extrusionOk="0">
                  <a:moveTo>
                    <a:pt x="568" y="0"/>
                  </a:moveTo>
                  <a:lnTo>
                    <a:pt x="568" y="0"/>
                  </a:lnTo>
                  <a:cubicBezTo>
                    <a:pt x="314" y="245"/>
                    <a:pt x="157" y="578"/>
                    <a:pt x="118" y="920"/>
                  </a:cubicBezTo>
                  <a:cubicBezTo>
                    <a:pt x="1" y="1654"/>
                    <a:pt x="402" y="2379"/>
                    <a:pt x="1077" y="2672"/>
                  </a:cubicBezTo>
                  <a:cubicBezTo>
                    <a:pt x="1293" y="2777"/>
                    <a:pt x="1521" y="2829"/>
                    <a:pt x="1754" y="2829"/>
                  </a:cubicBezTo>
                  <a:cubicBezTo>
                    <a:pt x="1870" y="2829"/>
                    <a:pt x="1988" y="2816"/>
                    <a:pt x="2105" y="2790"/>
                  </a:cubicBezTo>
                  <a:cubicBezTo>
                    <a:pt x="1762" y="2790"/>
                    <a:pt x="1440" y="2711"/>
                    <a:pt x="1146" y="2545"/>
                  </a:cubicBezTo>
                  <a:cubicBezTo>
                    <a:pt x="549" y="2232"/>
                    <a:pt x="206" y="1605"/>
                    <a:pt x="255" y="940"/>
                  </a:cubicBezTo>
                  <a:cubicBezTo>
                    <a:pt x="275" y="607"/>
                    <a:pt x="383" y="284"/>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a:off x="1470921" y="3403123"/>
              <a:ext cx="125355" cy="122074"/>
            </a:xfrm>
            <a:custGeom>
              <a:avLst/>
              <a:gdLst/>
              <a:ahLst/>
              <a:cxnLst/>
              <a:rect l="l" t="t" r="r" b="b"/>
              <a:pathLst>
                <a:path w="2712" h="2641" extrusionOk="0">
                  <a:moveTo>
                    <a:pt x="215" y="1"/>
                  </a:moveTo>
                  <a:lnTo>
                    <a:pt x="215" y="1"/>
                  </a:lnTo>
                  <a:cubicBezTo>
                    <a:pt x="39" y="333"/>
                    <a:pt x="0" y="715"/>
                    <a:pt x="88" y="1077"/>
                  </a:cubicBezTo>
                  <a:cubicBezTo>
                    <a:pt x="137" y="1253"/>
                    <a:pt x="206" y="1430"/>
                    <a:pt x="303" y="1596"/>
                  </a:cubicBezTo>
                  <a:cubicBezTo>
                    <a:pt x="401" y="1752"/>
                    <a:pt x="519" y="1899"/>
                    <a:pt x="656" y="2027"/>
                  </a:cubicBezTo>
                  <a:cubicBezTo>
                    <a:pt x="940" y="2271"/>
                    <a:pt x="1272" y="2457"/>
                    <a:pt x="1625" y="2555"/>
                  </a:cubicBezTo>
                  <a:cubicBezTo>
                    <a:pt x="1794" y="2611"/>
                    <a:pt x="1970" y="2641"/>
                    <a:pt x="2147" y="2641"/>
                  </a:cubicBezTo>
                  <a:cubicBezTo>
                    <a:pt x="2337" y="2641"/>
                    <a:pt x="2528" y="2607"/>
                    <a:pt x="2711" y="2535"/>
                  </a:cubicBezTo>
                  <a:lnTo>
                    <a:pt x="2711" y="2535"/>
                  </a:lnTo>
                  <a:cubicBezTo>
                    <a:pt x="2604" y="2553"/>
                    <a:pt x="2496" y="2562"/>
                    <a:pt x="2390" y="2562"/>
                  </a:cubicBezTo>
                  <a:cubicBezTo>
                    <a:pt x="2146" y="2562"/>
                    <a:pt x="1905" y="2516"/>
                    <a:pt x="1674" y="2428"/>
                  </a:cubicBezTo>
                  <a:cubicBezTo>
                    <a:pt x="1351" y="2310"/>
                    <a:pt x="1047" y="2124"/>
                    <a:pt x="783" y="1889"/>
                  </a:cubicBezTo>
                  <a:cubicBezTo>
                    <a:pt x="529" y="1664"/>
                    <a:pt x="333" y="1361"/>
                    <a:pt x="235" y="1038"/>
                  </a:cubicBezTo>
                  <a:cubicBezTo>
                    <a:pt x="117" y="695"/>
                    <a:pt x="117" y="333"/>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a:off x="1384485" y="3457849"/>
              <a:ext cx="149807" cy="128083"/>
            </a:xfrm>
            <a:custGeom>
              <a:avLst/>
              <a:gdLst/>
              <a:ahLst/>
              <a:cxnLst/>
              <a:rect l="l" t="t" r="r" b="b"/>
              <a:pathLst>
                <a:path w="3241" h="2771" extrusionOk="0">
                  <a:moveTo>
                    <a:pt x="343" y="1"/>
                  </a:moveTo>
                  <a:cubicBezTo>
                    <a:pt x="89" y="373"/>
                    <a:pt x="1" y="813"/>
                    <a:pt x="69" y="1254"/>
                  </a:cubicBezTo>
                  <a:cubicBezTo>
                    <a:pt x="148" y="1694"/>
                    <a:pt x="382" y="2095"/>
                    <a:pt x="735" y="2369"/>
                  </a:cubicBezTo>
                  <a:cubicBezTo>
                    <a:pt x="911" y="2506"/>
                    <a:pt x="1116" y="2614"/>
                    <a:pt x="1322" y="2682"/>
                  </a:cubicBezTo>
                  <a:cubicBezTo>
                    <a:pt x="1537" y="2741"/>
                    <a:pt x="1753" y="2771"/>
                    <a:pt x="1978" y="2771"/>
                  </a:cubicBezTo>
                  <a:cubicBezTo>
                    <a:pt x="2408" y="2761"/>
                    <a:pt x="2829" y="2682"/>
                    <a:pt x="3240" y="2545"/>
                  </a:cubicBezTo>
                  <a:lnTo>
                    <a:pt x="3240" y="2545"/>
                  </a:lnTo>
                  <a:cubicBezTo>
                    <a:pt x="2881" y="2605"/>
                    <a:pt x="2513" y="2635"/>
                    <a:pt x="2145" y="2635"/>
                  </a:cubicBezTo>
                  <a:cubicBezTo>
                    <a:pt x="2093" y="2635"/>
                    <a:pt x="2040" y="2635"/>
                    <a:pt x="1987" y="2634"/>
                  </a:cubicBezTo>
                  <a:cubicBezTo>
                    <a:pt x="1576" y="2624"/>
                    <a:pt x="1185" y="2477"/>
                    <a:pt x="852" y="2232"/>
                  </a:cubicBezTo>
                  <a:cubicBezTo>
                    <a:pt x="539" y="1978"/>
                    <a:pt x="304" y="1625"/>
                    <a:pt x="216" y="1224"/>
                  </a:cubicBezTo>
                  <a:cubicBezTo>
                    <a:pt x="128" y="813"/>
                    <a:pt x="167" y="383"/>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1679430" y="3400303"/>
              <a:ext cx="58887" cy="50383"/>
            </a:xfrm>
            <a:custGeom>
              <a:avLst/>
              <a:gdLst/>
              <a:ahLst/>
              <a:cxnLst/>
              <a:rect l="l" t="t" r="r" b="b"/>
              <a:pathLst>
                <a:path w="1274" h="1090" extrusionOk="0">
                  <a:moveTo>
                    <a:pt x="1183" y="1"/>
                  </a:moveTo>
                  <a:cubicBezTo>
                    <a:pt x="1081" y="1"/>
                    <a:pt x="599" y="297"/>
                    <a:pt x="1" y="717"/>
                  </a:cubicBezTo>
                  <a:cubicBezTo>
                    <a:pt x="79" y="854"/>
                    <a:pt x="177" y="982"/>
                    <a:pt x="294" y="1089"/>
                  </a:cubicBezTo>
                  <a:cubicBezTo>
                    <a:pt x="872" y="502"/>
                    <a:pt x="1273" y="22"/>
                    <a:pt x="1195" y="3"/>
                  </a:cubicBezTo>
                  <a:cubicBezTo>
                    <a:pt x="1192" y="2"/>
                    <a:pt x="1188" y="1"/>
                    <a:pt x="1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1655903" y="3433444"/>
              <a:ext cx="37163" cy="39844"/>
            </a:xfrm>
            <a:custGeom>
              <a:avLst/>
              <a:gdLst/>
              <a:ahLst/>
              <a:cxnLst/>
              <a:rect l="l" t="t" r="r" b="b"/>
              <a:pathLst>
                <a:path w="804" h="862" extrusionOk="0">
                  <a:moveTo>
                    <a:pt x="510" y="0"/>
                  </a:moveTo>
                  <a:cubicBezTo>
                    <a:pt x="343" y="118"/>
                    <a:pt x="177" y="235"/>
                    <a:pt x="1" y="372"/>
                  </a:cubicBezTo>
                  <a:cubicBezTo>
                    <a:pt x="79" y="558"/>
                    <a:pt x="177" y="725"/>
                    <a:pt x="314" y="862"/>
                  </a:cubicBezTo>
                  <a:cubicBezTo>
                    <a:pt x="480" y="695"/>
                    <a:pt x="647" y="529"/>
                    <a:pt x="803" y="372"/>
                  </a:cubicBezTo>
                  <a:cubicBezTo>
                    <a:pt x="686" y="265"/>
                    <a:pt x="588" y="137"/>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a:off x="1631960" y="3450639"/>
              <a:ext cx="38503" cy="42987"/>
            </a:xfrm>
            <a:custGeom>
              <a:avLst/>
              <a:gdLst/>
              <a:ahLst/>
              <a:cxnLst/>
              <a:rect l="l" t="t" r="r" b="b"/>
              <a:pathLst>
                <a:path w="833" h="930" extrusionOk="0">
                  <a:moveTo>
                    <a:pt x="519" y="0"/>
                  </a:moveTo>
                  <a:cubicBezTo>
                    <a:pt x="353" y="127"/>
                    <a:pt x="176" y="255"/>
                    <a:pt x="0" y="392"/>
                  </a:cubicBezTo>
                  <a:cubicBezTo>
                    <a:pt x="49" y="490"/>
                    <a:pt x="98" y="587"/>
                    <a:pt x="157" y="685"/>
                  </a:cubicBezTo>
                  <a:cubicBezTo>
                    <a:pt x="215" y="773"/>
                    <a:pt x="284" y="852"/>
                    <a:pt x="353" y="930"/>
                  </a:cubicBezTo>
                  <a:cubicBezTo>
                    <a:pt x="519" y="783"/>
                    <a:pt x="675" y="636"/>
                    <a:pt x="832" y="490"/>
                  </a:cubicBezTo>
                  <a:cubicBezTo>
                    <a:pt x="695" y="343"/>
                    <a:pt x="597" y="176"/>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1601176" y="3468711"/>
              <a:ext cx="47101" cy="49366"/>
            </a:xfrm>
            <a:custGeom>
              <a:avLst/>
              <a:gdLst/>
              <a:ahLst/>
              <a:cxnLst/>
              <a:rect l="l" t="t" r="r" b="b"/>
              <a:pathLst>
                <a:path w="1019" h="1068" extrusionOk="0">
                  <a:moveTo>
                    <a:pt x="656" y="1"/>
                  </a:moveTo>
                  <a:cubicBezTo>
                    <a:pt x="431" y="177"/>
                    <a:pt x="206" y="363"/>
                    <a:pt x="1" y="549"/>
                  </a:cubicBezTo>
                  <a:cubicBezTo>
                    <a:pt x="30" y="598"/>
                    <a:pt x="59" y="656"/>
                    <a:pt x="89" y="705"/>
                  </a:cubicBezTo>
                  <a:cubicBezTo>
                    <a:pt x="177" y="842"/>
                    <a:pt x="284" y="960"/>
                    <a:pt x="402" y="1067"/>
                  </a:cubicBezTo>
                  <a:cubicBezTo>
                    <a:pt x="607" y="901"/>
                    <a:pt x="813" y="725"/>
                    <a:pt x="1019" y="539"/>
                  </a:cubicBezTo>
                  <a:cubicBezTo>
                    <a:pt x="940" y="461"/>
                    <a:pt x="872" y="382"/>
                    <a:pt x="813" y="294"/>
                  </a:cubicBezTo>
                  <a:cubicBezTo>
                    <a:pt x="754" y="196"/>
                    <a:pt x="705" y="108"/>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1543721" y="3494041"/>
              <a:ext cx="76498" cy="64665"/>
            </a:xfrm>
            <a:custGeom>
              <a:avLst/>
              <a:gdLst/>
              <a:ahLst/>
              <a:cxnLst/>
              <a:rect l="l" t="t" r="r" b="b"/>
              <a:pathLst>
                <a:path w="1655" h="1399" extrusionOk="0">
                  <a:moveTo>
                    <a:pt x="1244" y="1"/>
                  </a:moveTo>
                  <a:cubicBezTo>
                    <a:pt x="519" y="617"/>
                    <a:pt x="1" y="1185"/>
                    <a:pt x="157" y="1361"/>
                  </a:cubicBezTo>
                  <a:cubicBezTo>
                    <a:pt x="183" y="1386"/>
                    <a:pt x="219" y="1398"/>
                    <a:pt x="264" y="1398"/>
                  </a:cubicBezTo>
                  <a:cubicBezTo>
                    <a:pt x="516" y="1398"/>
                    <a:pt x="1057" y="1027"/>
                    <a:pt x="1655" y="529"/>
                  </a:cubicBezTo>
                  <a:cubicBezTo>
                    <a:pt x="1527" y="422"/>
                    <a:pt x="1430" y="294"/>
                    <a:pt x="1342" y="157"/>
                  </a:cubicBezTo>
                  <a:cubicBezTo>
                    <a:pt x="1302" y="108"/>
                    <a:pt x="1273" y="50"/>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1023025" y="3297275"/>
              <a:ext cx="331184" cy="448497"/>
            </a:xfrm>
            <a:custGeom>
              <a:avLst/>
              <a:gdLst/>
              <a:ahLst/>
              <a:cxnLst/>
              <a:rect l="l" t="t" r="r" b="b"/>
              <a:pathLst>
                <a:path w="7165" h="9703" extrusionOk="0">
                  <a:moveTo>
                    <a:pt x="2017" y="0"/>
                  </a:moveTo>
                  <a:cubicBezTo>
                    <a:pt x="1978" y="686"/>
                    <a:pt x="1772" y="1361"/>
                    <a:pt x="1440" y="1958"/>
                  </a:cubicBezTo>
                  <a:cubicBezTo>
                    <a:pt x="1077" y="2623"/>
                    <a:pt x="549" y="3201"/>
                    <a:pt x="304" y="3925"/>
                  </a:cubicBezTo>
                  <a:cubicBezTo>
                    <a:pt x="1" y="4786"/>
                    <a:pt x="177" y="5755"/>
                    <a:pt x="559" y="6587"/>
                  </a:cubicBezTo>
                  <a:cubicBezTo>
                    <a:pt x="461" y="7321"/>
                    <a:pt x="422" y="8104"/>
                    <a:pt x="774" y="8760"/>
                  </a:cubicBezTo>
                  <a:cubicBezTo>
                    <a:pt x="1063" y="9297"/>
                    <a:pt x="1647" y="9703"/>
                    <a:pt x="2236" y="9703"/>
                  </a:cubicBezTo>
                  <a:cubicBezTo>
                    <a:pt x="2366" y="9703"/>
                    <a:pt x="2496" y="9683"/>
                    <a:pt x="2624" y="9641"/>
                  </a:cubicBezTo>
                  <a:cubicBezTo>
                    <a:pt x="3182" y="9455"/>
                    <a:pt x="3583" y="8848"/>
                    <a:pt x="3857" y="8329"/>
                  </a:cubicBezTo>
                  <a:cubicBezTo>
                    <a:pt x="4151" y="8897"/>
                    <a:pt x="4728" y="9269"/>
                    <a:pt x="5364" y="9308"/>
                  </a:cubicBezTo>
                  <a:cubicBezTo>
                    <a:pt x="5382" y="9308"/>
                    <a:pt x="5399" y="9309"/>
                    <a:pt x="5417" y="9309"/>
                  </a:cubicBezTo>
                  <a:cubicBezTo>
                    <a:pt x="6042" y="9309"/>
                    <a:pt x="6615" y="8969"/>
                    <a:pt x="6911" y="8417"/>
                  </a:cubicBezTo>
                  <a:cubicBezTo>
                    <a:pt x="7126" y="7987"/>
                    <a:pt x="7165" y="7487"/>
                    <a:pt x="7038" y="7018"/>
                  </a:cubicBezTo>
                  <a:cubicBezTo>
                    <a:pt x="6901" y="6548"/>
                    <a:pt x="6685" y="6108"/>
                    <a:pt x="6392" y="5716"/>
                  </a:cubicBezTo>
                  <a:cubicBezTo>
                    <a:pt x="6597" y="4620"/>
                    <a:pt x="6216" y="3494"/>
                    <a:pt x="5374" y="2760"/>
                  </a:cubicBezTo>
                  <a:cubicBezTo>
                    <a:pt x="5031" y="2457"/>
                    <a:pt x="4630" y="2242"/>
                    <a:pt x="4248" y="2007"/>
                  </a:cubicBezTo>
                  <a:cubicBezTo>
                    <a:pt x="3407" y="1469"/>
                    <a:pt x="2643" y="783"/>
                    <a:pt x="2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1118058" y="3298615"/>
              <a:ext cx="82368" cy="387298"/>
            </a:xfrm>
            <a:custGeom>
              <a:avLst/>
              <a:gdLst/>
              <a:ahLst/>
              <a:cxnLst/>
              <a:rect l="l" t="t" r="r" b="b"/>
              <a:pathLst>
                <a:path w="1782" h="8379" extrusionOk="0">
                  <a:moveTo>
                    <a:pt x="0" y="1"/>
                  </a:moveTo>
                  <a:cubicBezTo>
                    <a:pt x="30" y="353"/>
                    <a:pt x="69" y="715"/>
                    <a:pt x="127" y="1068"/>
                  </a:cubicBezTo>
                  <a:cubicBezTo>
                    <a:pt x="186" y="1420"/>
                    <a:pt x="245" y="1772"/>
                    <a:pt x="313" y="2125"/>
                  </a:cubicBezTo>
                  <a:cubicBezTo>
                    <a:pt x="450" y="2819"/>
                    <a:pt x="617" y="3514"/>
                    <a:pt x="783" y="4209"/>
                  </a:cubicBezTo>
                  <a:lnTo>
                    <a:pt x="1292" y="6294"/>
                  </a:lnTo>
                  <a:cubicBezTo>
                    <a:pt x="1380" y="6636"/>
                    <a:pt x="1458" y="6989"/>
                    <a:pt x="1537" y="7331"/>
                  </a:cubicBezTo>
                  <a:lnTo>
                    <a:pt x="1664" y="7850"/>
                  </a:lnTo>
                  <a:cubicBezTo>
                    <a:pt x="1703" y="8026"/>
                    <a:pt x="1742" y="8202"/>
                    <a:pt x="1781" y="8378"/>
                  </a:cubicBezTo>
                  <a:cubicBezTo>
                    <a:pt x="1742" y="8026"/>
                    <a:pt x="1693" y="7674"/>
                    <a:pt x="1644" y="7312"/>
                  </a:cubicBezTo>
                  <a:cubicBezTo>
                    <a:pt x="1586" y="6959"/>
                    <a:pt x="1517" y="6607"/>
                    <a:pt x="1449" y="6255"/>
                  </a:cubicBezTo>
                  <a:cubicBezTo>
                    <a:pt x="1302" y="5560"/>
                    <a:pt x="1135" y="4865"/>
                    <a:pt x="969" y="4170"/>
                  </a:cubicBezTo>
                  <a:lnTo>
                    <a:pt x="470" y="2085"/>
                  </a:lnTo>
                  <a:cubicBezTo>
                    <a:pt x="372" y="1743"/>
                    <a:pt x="294" y="1400"/>
                    <a:pt x="225" y="1048"/>
                  </a:cubicBezTo>
                  <a:cubicBezTo>
                    <a:pt x="186" y="872"/>
                    <a:pt x="137" y="696"/>
                    <a:pt x="108" y="529"/>
                  </a:cubicBezTo>
                  <a:cubicBezTo>
                    <a:pt x="78" y="353"/>
                    <a:pt x="39" y="177"/>
                    <a:pt x="0" y="1"/>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1186791" y="3605343"/>
              <a:ext cx="156140" cy="65728"/>
            </a:xfrm>
            <a:custGeom>
              <a:avLst/>
              <a:gdLst/>
              <a:ahLst/>
              <a:cxnLst/>
              <a:rect l="l" t="t" r="r" b="b"/>
              <a:pathLst>
                <a:path w="3378" h="1422" extrusionOk="0">
                  <a:moveTo>
                    <a:pt x="3377" y="0"/>
                  </a:moveTo>
                  <a:lnTo>
                    <a:pt x="3377" y="0"/>
                  </a:lnTo>
                  <a:cubicBezTo>
                    <a:pt x="3221" y="333"/>
                    <a:pt x="3015" y="637"/>
                    <a:pt x="2761" y="901"/>
                  </a:cubicBezTo>
                  <a:cubicBezTo>
                    <a:pt x="2553" y="1117"/>
                    <a:pt x="2266" y="1235"/>
                    <a:pt x="1969" y="1235"/>
                  </a:cubicBezTo>
                  <a:cubicBezTo>
                    <a:pt x="1916" y="1235"/>
                    <a:pt x="1864" y="1231"/>
                    <a:pt x="1811" y="1224"/>
                  </a:cubicBezTo>
                  <a:cubicBezTo>
                    <a:pt x="1635" y="1204"/>
                    <a:pt x="1469" y="1145"/>
                    <a:pt x="1312" y="1077"/>
                  </a:cubicBezTo>
                  <a:cubicBezTo>
                    <a:pt x="1146" y="999"/>
                    <a:pt x="989" y="911"/>
                    <a:pt x="833" y="813"/>
                  </a:cubicBezTo>
                  <a:cubicBezTo>
                    <a:pt x="529" y="607"/>
                    <a:pt x="245" y="372"/>
                    <a:pt x="1" y="88"/>
                  </a:cubicBezTo>
                  <a:lnTo>
                    <a:pt x="1" y="88"/>
                  </a:lnTo>
                  <a:cubicBezTo>
                    <a:pt x="197" y="421"/>
                    <a:pt x="451" y="705"/>
                    <a:pt x="754" y="930"/>
                  </a:cubicBezTo>
                  <a:cubicBezTo>
                    <a:pt x="1048" y="1175"/>
                    <a:pt x="1410" y="1341"/>
                    <a:pt x="1792" y="1410"/>
                  </a:cubicBezTo>
                  <a:cubicBezTo>
                    <a:pt x="1843" y="1417"/>
                    <a:pt x="1895" y="1421"/>
                    <a:pt x="1947" y="1421"/>
                  </a:cubicBezTo>
                  <a:cubicBezTo>
                    <a:pt x="2094" y="1421"/>
                    <a:pt x="2242" y="1392"/>
                    <a:pt x="2379" y="1341"/>
                  </a:cubicBezTo>
                  <a:cubicBezTo>
                    <a:pt x="2565" y="1263"/>
                    <a:pt x="2731" y="1145"/>
                    <a:pt x="2859" y="1008"/>
                  </a:cubicBezTo>
                  <a:cubicBezTo>
                    <a:pt x="3113" y="715"/>
                    <a:pt x="3289" y="372"/>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p:nvPr/>
          </p:nvSpPr>
          <p:spPr>
            <a:xfrm>
              <a:off x="1175513" y="3504025"/>
              <a:ext cx="142966" cy="70952"/>
            </a:xfrm>
            <a:custGeom>
              <a:avLst/>
              <a:gdLst/>
              <a:ahLst/>
              <a:cxnLst/>
              <a:rect l="l" t="t" r="r" b="b"/>
              <a:pathLst>
                <a:path w="3093" h="1535" extrusionOk="0">
                  <a:moveTo>
                    <a:pt x="3073" y="0"/>
                  </a:moveTo>
                  <a:cubicBezTo>
                    <a:pt x="3063" y="157"/>
                    <a:pt x="3005" y="303"/>
                    <a:pt x="2907" y="441"/>
                  </a:cubicBezTo>
                  <a:cubicBezTo>
                    <a:pt x="2829" y="568"/>
                    <a:pt x="2721" y="695"/>
                    <a:pt x="2603" y="803"/>
                  </a:cubicBezTo>
                  <a:cubicBezTo>
                    <a:pt x="2378" y="1018"/>
                    <a:pt x="2104" y="1175"/>
                    <a:pt x="1811" y="1272"/>
                  </a:cubicBezTo>
                  <a:cubicBezTo>
                    <a:pt x="1613" y="1336"/>
                    <a:pt x="1411" y="1367"/>
                    <a:pt x="1211" y="1367"/>
                  </a:cubicBezTo>
                  <a:cubicBezTo>
                    <a:pt x="1103" y="1367"/>
                    <a:pt x="996" y="1358"/>
                    <a:pt x="891" y="1341"/>
                  </a:cubicBezTo>
                  <a:cubicBezTo>
                    <a:pt x="568" y="1292"/>
                    <a:pt x="264" y="1175"/>
                    <a:pt x="0" y="998"/>
                  </a:cubicBezTo>
                  <a:lnTo>
                    <a:pt x="0" y="998"/>
                  </a:lnTo>
                  <a:cubicBezTo>
                    <a:pt x="235" y="1243"/>
                    <a:pt x="529" y="1409"/>
                    <a:pt x="852" y="1478"/>
                  </a:cubicBezTo>
                  <a:cubicBezTo>
                    <a:pt x="996" y="1516"/>
                    <a:pt x="1145" y="1534"/>
                    <a:pt x="1293" y="1534"/>
                  </a:cubicBezTo>
                  <a:cubicBezTo>
                    <a:pt x="1485" y="1534"/>
                    <a:pt x="1677" y="1504"/>
                    <a:pt x="1860" y="1449"/>
                  </a:cubicBezTo>
                  <a:cubicBezTo>
                    <a:pt x="2183" y="1341"/>
                    <a:pt x="2476" y="1155"/>
                    <a:pt x="2711" y="900"/>
                  </a:cubicBezTo>
                  <a:cubicBezTo>
                    <a:pt x="2819" y="773"/>
                    <a:pt x="2917" y="636"/>
                    <a:pt x="2985" y="489"/>
                  </a:cubicBezTo>
                  <a:cubicBezTo>
                    <a:pt x="3063" y="333"/>
                    <a:pt x="3093" y="166"/>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6"/>
            <p:cNvSpPr/>
            <p:nvPr/>
          </p:nvSpPr>
          <p:spPr>
            <a:xfrm>
              <a:off x="1156931" y="3423044"/>
              <a:ext cx="112690" cy="79826"/>
            </a:xfrm>
            <a:custGeom>
              <a:avLst/>
              <a:gdLst/>
              <a:ahLst/>
              <a:cxnLst/>
              <a:rect l="l" t="t" r="r" b="b"/>
              <a:pathLst>
                <a:path w="2438" h="1727" extrusionOk="0">
                  <a:moveTo>
                    <a:pt x="2438" y="0"/>
                  </a:moveTo>
                  <a:cubicBezTo>
                    <a:pt x="2350" y="274"/>
                    <a:pt x="2242" y="539"/>
                    <a:pt x="2105" y="793"/>
                  </a:cubicBezTo>
                  <a:cubicBezTo>
                    <a:pt x="1968" y="1047"/>
                    <a:pt x="1821" y="1292"/>
                    <a:pt x="1586" y="1419"/>
                  </a:cubicBezTo>
                  <a:cubicBezTo>
                    <a:pt x="1404" y="1514"/>
                    <a:pt x="1206" y="1565"/>
                    <a:pt x="1004" y="1565"/>
                  </a:cubicBezTo>
                  <a:cubicBezTo>
                    <a:pt x="934" y="1565"/>
                    <a:pt x="864" y="1559"/>
                    <a:pt x="794" y="1547"/>
                  </a:cubicBezTo>
                  <a:cubicBezTo>
                    <a:pt x="520" y="1498"/>
                    <a:pt x="246" y="1400"/>
                    <a:pt x="1" y="1253"/>
                  </a:cubicBezTo>
                  <a:lnTo>
                    <a:pt x="1" y="1253"/>
                  </a:lnTo>
                  <a:cubicBezTo>
                    <a:pt x="216" y="1458"/>
                    <a:pt x="480" y="1615"/>
                    <a:pt x="774" y="1693"/>
                  </a:cubicBezTo>
                  <a:cubicBezTo>
                    <a:pt x="871" y="1715"/>
                    <a:pt x="969" y="1726"/>
                    <a:pt x="1067" y="1726"/>
                  </a:cubicBezTo>
                  <a:cubicBezTo>
                    <a:pt x="1278" y="1726"/>
                    <a:pt x="1488" y="1676"/>
                    <a:pt x="1674" y="1576"/>
                  </a:cubicBezTo>
                  <a:cubicBezTo>
                    <a:pt x="1811" y="1488"/>
                    <a:pt x="1929" y="1380"/>
                    <a:pt x="2017" y="1253"/>
                  </a:cubicBezTo>
                  <a:cubicBezTo>
                    <a:pt x="2105" y="1126"/>
                    <a:pt x="2174" y="999"/>
                    <a:pt x="2232" y="852"/>
                  </a:cubicBezTo>
                  <a:cubicBezTo>
                    <a:pt x="2350" y="587"/>
                    <a:pt x="2418" y="294"/>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6"/>
            <p:cNvSpPr/>
            <p:nvPr/>
          </p:nvSpPr>
          <p:spPr>
            <a:xfrm>
              <a:off x="1149721" y="3380058"/>
              <a:ext cx="60182" cy="77192"/>
            </a:xfrm>
            <a:custGeom>
              <a:avLst/>
              <a:gdLst/>
              <a:ahLst/>
              <a:cxnLst/>
              <a:rect l="l" t="t" r="r" b="b"/>
              <a:pathLst>
                <a:path w="1302" h="1670" extrusionOk="0">
                  <a:moveTo>
                    <a:pt x="1175" y="0"/>
                  </a:moveTo>
                  <a:lnTo>
                    <a:pt x="1175" y="0"/>
                  </a:lnTo>
                  <a:cubicBezTo>
                    <a:pt x="1194" y="186"/>
                    <a:pt x="1184" y="382"/>
                    <a:pt x="1126" y="568"/>
                  </a:cubicBezTo>
                  <a:cubicBezTo>
                    <a:pt x="1077" y="744"/>
                    <a:pt x="999" y="920"/>
                    <a:pt x="901" y="1077"/>
                  </a:cubicBezTo>
                  <a:cubicBezTo>
                    <a:pt x="813" y="1234"/>
                    <a:pt x="685" y="1361"/>
                    <a:pt x="539" y="1469"/>
                  </a:cubicBezTo>
                  <a:cubicBezTo>
                    <a:pt x="412" y="1556"/>
                    <a:pt x="260" y="1604"/>
                    <a:pt x="108" y="1604"/>
                  </a:cubicBezTo>
                  <a:cubicBezTo>
                    <a:pt x="72" y="1604"/>
                    <a:pt x="36" y="1601"/>
                    <a:pt x="0" y="1596"/>
                  </a:cubicBezTo>
                  <a:lnTo>
                    <a:pt x="0" y="1596"/>
                  </a:lnTo>
                  <a:cubicBezTo>
                    <a:pt x="93" y="1645"/>
                    <a:pt x="196" y="1669"/>
                    <a:pt x="300" y="1669"/>
                  </a:cubicBezTo>
                  <a:cubicBezTo>
                    <a:pt x="404" y="1669"/>
                    <a:pt x="509" y="1645"/>
                    <a:pt x="607" y="1596"/>
                  </a:cubicBezTo>
                  <a:cubicBezTo>
                    <a:pt x="793" y="1498"/>
                    <a:pt x="950" y="1351"/>
                    <a:pt x="1057" y="1175"/>
                  </a:cubicBezTo>
                  <a:cubicBezTo>
                    <a:pt x="1175" y="999"/>
                    <a:pt x="1243" y="803"/>
                    <a:pt x="1273" y="597"/>
                  </a:cubicBezTo>
                  <a:cubicBezTo>
                    <a:pt x="1302" y="392"/>
                    <a:pt x="1263" y="17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6"/>
            <p:cNvSpPr/>
            <p:nvPr/>
          </p:nvSpPr>
          <p:spPr>
            <a:xfrm>
              <a:off x="1137934" y="3340261"/>
              <a:ext cx="22233" cy="52971"/>
            </a:xfrm>
            <a:custGeom>
              <a:avLst/>
              <a:gdLst/>
              <a:ahLst/>
              <a:cxnLst/>
              <a:rect l="l" t="t" r="r" b="b"/>
              <a:pathLst>
                <a:path w="481" h="1146" extrusionOk="0">
                  <a:moveTo>
                    <a:pt x="422" y="0"/>
                  </a:moveTo>
                  <a:lnTo>
                    <a:pt x="343" y="304"/>
                  </a:lnTo>
                  <a:cubicBezTo>
                    <a:pt x="314" y="402"/>
                    <a:pt x="285" y="499"/>
                    <a:pt x="245" y="587"/>
                  </a:cubicBezTo>
                  <a:cubicBezTo>
                    <a:pt x="216" y="676"/>
                    <a:pt x="177" y="773"/>
                    <a:pt x="138" y="861"/>
                  </a:cubicBezTo>
                  <a:lnTo>
                    <a:pt x="1" y="1145"/>
                  </a:lnTo>
                  <a:cubicBezTo>
                    <a:pt x="99" y="1096"/>
                    <a:pt x="187" y="1028"/>
                    <a:pt x="255" y="940"/>
                  </a:cubicBezTo>
                  <a:cubicBezTo>
                    <a:pt x="324" y="852"/>
                    <a:pt x="383" y="754"/>
                    <a:pt x="422" y="656"/>
                  </a:cubicBezTo>
                  <a:cubicBezTo>
                    <a:pt x="461" y="548"/>
                    <a:pt x="480" y="441"/>
                    <a:pt x="480" y="323"/>
                  </a:cubicBezTo>
                  <a:cubicBezTo>
                    <a:pt x="480" y="216"/>
                    <a:pt x="461" y="108"/>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6"/>
            <p:cNvSpPr/>
            <p:nvPr/>
          </p:nvSpPr>
          <p:spPr>
            <a:xfrm>
              <a:off x="1099939" y="3364666"/>
              <a:ext cx="35360" cy="28704"/>
            </a:xfrm>
            <a:custGeom>
              <a:avLst/>
              <a:gdLst/>
              <a:ahLst/>
              <a:cxnLst/>
              <a:rect l="l" t="t" r="r" b="b"/>
              <a:pathLst>
                <a:path w="765" h="621" extrusionOk="0">
                  <a:moveTo>
                    <a:pt x="1" y="1"/>
                  </a:moveTo>
                  <a:lnTo>
                    <a:pt x="1" y="1"/>
                  </a:lnTo>
                  <a:cubicBezTo>
                    <a:pt x="10" y="89"/>
                    <a:pt x="40" y="177"/>
                    <a:pt x="89" y="255"/>
                  </a:cubicBezTo>
                  <a:cubicBezTo>
                    <a:pt x="138" y="333"/>
                    <a:pt x="196" y="402"/>
                    <a:pt x="265" y="461"/>
                  </a:cubicBezTo>
                  <a:cubicBezTo>
                    <a:pt x="333" y="510"/>
                    <a:pt x="412" y="559"/>
                    <a:pt x="500" y="588"/>
                  </a:cubicBezTo>
                  <a:cubicBezTo>
                    <a:pt x="566" y="610"/>
                    <a:pt x="632" y="621"/>
                    <a:pt x="698" y="621"/>
                  </a:cubicBezTo>
                  <a:cubicBezTo>
                    <a:pt x="720" y="621"/>
                    <a:pt x="742" y="620"/>
                    <a:pt x="764" y="617"/>
                  </a:cubicBezTo>
                  <a:cubicBezTo>
                    <a:pt x="696" y="559"/>
                    <a:pt x="627" y="510"/>
                    <a:pt x="568" y="461"/>
                  </a:cubicBezTo>
                  <a:lnTo>
                    <a:pt x="382" y="314"/>
                  </a:lnTo>
                  <a:lnTo>
                    <a:pt x="196" y="167"/>
                  </a:lnTo>
                  <a:cubicBezTo>
                    <a:pt x="138" y="108"/>
                    <a:pt x="79"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6"/>
            <p:cNvSpPr/>
            <p:nvPr/>
          </p:nvSpPr>
          <p:spPr>
            <a:xfrm>
              <a:off x="1080942" y="3407190"/>
              <a:ext cx="69704" cy="48441"/>
            </a:xfrm>
            <a:custGeom>
              <a:avLst/>
              <a:gdLst/>
              <a:ahLst/>
              <a:cxnLst/>
              <a:rect l="l" t="t" r="r" b="b"/>
              <a:pathLst>
                <a:path w="1508" h="1048" extrusionOk="0">
                  <a:moveTo>
                    <a:pt x="1" y="1"/>
                  </a:moveTo>
                  <a:lnTo>
                    <a:pt x="1" y="1"/>
                  </a:lnTo>
                  <a:cubicBezTo>
                    <a:pt x="10" y="79"/>
                    <a:pt x="50" y="157"/>
                    <a:pt x="89" y="226"/>
                  </a:cubicBezTo>
                  <a:cubicBezTo>
                    <a:pt x="128" y="304"/>
                    <a:pt x="167" y="373"/>
                    <a:pt x="206" y="441"/>
                  </a:cubicBezTo>
                  <a:cubicBezTo>
                    <a:pt x="304" y="578"/>
                    <a:pt x="421" y="705"/>
                    <a:pt x="549" y="803"/>
                  </a:cubicBezTo>
                  <a:cubicBezTo>
                    <a:pt x="686" y="901"/>
                    <a:pt x="842" y="979"/>
                    <a:pt x="1009" y="1019"/>
                  </a:cubicBezTo>
                  <a:cubicBezTo>
                    <a:pt x="1092" y="1038"/>
                    <a:pt x="1175" y="1048"/>
                    <a:pt x="1258" y="1048"/>
                  </a:cubicBezTo>
                  <a:cubicBezTo>
                    <a:pt x="1341" y="1048"/>
                    <a:pt x="1425" y="1038"/>
                    <a:pt x="1508" y="1019"/>
                  </a:cubicBezTo>
                  <a:cubicBezTo>
                    <a:pt x="1351" y="979"/>
                    <a:pt x="1204" y="930"/>
                    <a:pt x="1058" y="872"/>
                  </a:cubicBezTo>
                  <a:cubicBezTo>
                    <a:pt x="921" y="823"/>
                    <a:pt x="784" y="745"/>
                    <a:pt x="666" y="656"/>
                  </a:cubicBezTo>
                  <a:cubicBezTo>
                    <a:pt x="539" y="559"/>
                    <a:pt x="431" y="461"/>
                    <a:pt x="324" y="343"/>
                  </a:cubicBezTo>
                  <a:cubicBezTo>
                    <a:pt x="275" y="285"/>
                    <a:pt x="216" y="236"/>
                    <a:pt x="157" y="177"/>
                  </a:cubicBezTo>
                  <a:cubicBezTo>
                    <a:pt x="99" y="118"/>
                    <a:pt x="50"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6"/>
            <p:cNvSpPr/>
            <p:nvPr/>
          </p:nvSpPr>
          <p:spPr>
            <a:xfrm>
              <a:off x="1037539" y="3479574"/>
              <a:ext cx="119439" cy="47147"/>
            </a:xfrm>
            <a:custGeom>
              <a:avLst/>
              <a:gdLst/>
              <a:ahLst/>
              <a:cxnLst/>
              <a:rect l="l" t="t" r="r" b="b"/>
              <a:pathLst>
                <a:path w="2584" h="1020" extrusionOk="0">
                  <a:moveTo>
                    <a:pt x="0" y="1"/>
                  </a:moveTo>
                  <a:cubicBezTo>
                    <a:pt x="69" y="284"/>
                    <a:pt x="225" y="529"/>
                    <a:pt x="450" y="715"/>
                  </a:cubicBezTo>
                  <a:cubicBezTo>
                    <a:pt x="698" y="916"/>
                    <a:pt x="1004" y="1019"/>
                    <a:pt x="1311" y="1019"/>
                  </a:cubicBezTo>
                  <a:cubicBezTo>
                    <a:pt x="1587" y="1019"/>
                    <a:pt x="1863" y="936"/>
                    <a:pt x="2095" y="764"/>
                  </a:cubicBezTo>
                  <a:cubicBezTo>
                    <a:pt x="2329" y="598"/>
                    <a:pt x="2506" y="353"/>
                    <a:pt x="2584" y="79"/>
                  </a:cubicBezTo>
                  <a:lnTo>
                    <a:pt x="2584" y="79"/>
                  </a:lnTo>
                  <a:cubicBezTo>
                    <a:pt x="2447" y="314"/>
                    <a:pt x="2251" y="500"/>
                    <a:pt x="2016" y="637"/>
                  </a:cubicBezTo>
                  <a:cubicBezTo>
                    <a:pt x="1796" y="768"/>
                    <a:pt x="1549" y="834"/>
                    <a:pt x="1303" y="834"/>
                  </a:cubicBezTo>
                  <a:cubicBezTo>
                    <a:pt x="1035" y="834"/>
                    <a:pt x="768" y="756"/>
                    <a:pt x="538" y="598"/>
                  </a:cubicBezTo>
                  <a:cubicBezTo>
                    <a:pt x="313" y="451"/>
                    <a:pt x="127" y="2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p:nvPr/>
          </p:nvSpPr>
          <p:spPr>
            <a:xfrm>
              <a:off x="1043871" y="3551032"/>
              <a:ext cx="130301" cy="60690"/>
            </a:xfrm>
            <a:custGeom>
              <a:avLst/>
              <a:gdLst/>
              <a:ahLst/>
              <a:cxnLst/>
              <a:rect l="l" t="t" r="r" b="b"/>
              <a:pathLst>
                <a:path w="2819" h="1313" extrusionOk="0">
                  <a:moveTo>
                    <a:pt x="2819" y="1"/>
                  </a:moveTo>
                  <a:cubicBezTo>
                    <a:pt x="2701" y="265"/>
                    <a:pt x="2525" y="500"/>
                    <a:pt x="2290" y="666"/>
                  </a:cubicBezTo>
                  <a:cubicBezTo>
                    <a:pt x="2075" y="843"/>
                    <a:pt x="1821" y="980"/>
                    <a:pt x="1556" y="1068"/>
                  </a:cubicBezTo>
                  <a:cubicBezTo>
                    <a:pt x="1396" y="1115"/>
                    <a:pt x="1229" y="1141"/>
                    <a:pt x="1061" y="1141"/>
                  </a:cubicBezTo>
                  <a:cubicBezTo>
                    <a:pt x="952" y="1141"/>
                    <a:pt x="842" y="1130"/>
                    <a:pt x="734" y="1107"/>
                  </a:cubicBezTo>
                  <a:cubicBezTo>
                    <a:pt x="460" y="1048"/>
                    <a:pt x="206" y="901"/>
                    <a:pt x="0" y="706"/>
                  </a:cubicBezTo>
                  <a:lnTo>
                    <a:pt x="0" y="706"/>
                  </a:lnTo>
                  <a:cubicBezTo>
                    <a:pt x="157" y="960"/>
                    <a:pt x="411" y="1156"/>
                    <a:pt x="705" y="1244"/>
                  </a:cubicBezTo>
                  <a:cubicBezTo>
                    <a:pt x="852" y="1293"/>
                    <a:pt x="1008" y="1312"/>
                    <a:pt x="1155" y="1312"/>
                  </a:cubicBezTo>
                  <a:cubicBezTo>
                    <a:pt x="1312" y="1303"/>
                    <a:pt x="1468" y="1283"/>
                    <a:pt x="1615" y="1244"/>
                  </a:cubicBezTo>
                  <a:cubicBezTo>
                    <a:pt x="1909" y="1146"/>
                    <a:pt x="2173" y="989"/>
                    <a:pt x="2388" y="774"/>
                  </a:cubicBezTo>
                  <a:cubicBezTo>
                    <a:pt x="2623" y="578"/>
                    <a:pt x="2770" y="295"/>
                    <a:pt x="2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6"/>
            <p:cNvSpPr/>
            <p:nvPr/>
          </p:nvSpPr>
          <p:spPr>
            <a:xfrm>
              <a:off x="1048817" y="3617083"/>
              <a:ext cx="138020" cy="83200"/>
            </a:xfrm>
            <a:custGeom>
              <a:avLst/>
              <a:gdLst/>
              <a:ahLst/>
              <a:cxnLst/>
              <a:rect l="l" t="t" r="r" b="b"/>
              <a:pathLst>
                <a:path w="2986" h="1800" extrusionOk="0">
                  <a:moveTo>
                    <a:pt x="2986" y="1"/>
                  </a:moveTo>
                  <a:lnTo>
                    <a:pt x="2986" y="1"/>
                  </a:lnTo>
                  <a:cubicBezTo>
                    <a:pt x="2859" y="314"/>
                    <a:pt x="2702" y="627"/>
                    <a:pt x="2516" y="911"/>
                  </a:cubicBezTo>
                  <a:cubicBezTo>
                    <a:pt x="2330" y="1195"/>
                    <a:pt x="2076" y="1400"/>
                    <a:pt x="1772" y="1528"/>
                  </a:cubicBezTo>
                  <a:cubicBezTo>
                    <a:pt x="1597" y="1593"/>
                    <a:pt x="1416" y="1625"/>
                    <a:pt x="1235" y="1625"/>
                  </a:cubicBezTo>
                  <a:cubicBezTo>
                    <a:pt x="1093" y="1625"/>
                    <a:pt x="951" y="1606"/>
                    <a:pt x="813" y="1567"/>
                  </a:cubicBezTo>
                  <a:cubicBezTo>
                    <a:pt x="490" y="1459"/>
                    <a:pt x="206" y="1263"/>
                    <a:pt x="1" y="989"/>
                  </a:cubicBezTo>
                  <a:lnTo>
                    <a:pt x="1" y="989"/>
                  </a:lnTo>
                  <a:cubicBezTo>
                    <a:pt x="157" y="1312"/>
                    <a:pt x="422" y="1567"/>
                    <a:pt x="764" y="1704"/>
                  </a:cubicBezTo>
                  <a:cubicBezTo>
                    <a:pt x="935" y="1767"/>
                    <a:pt x="1116" y="1799"/>
                    <a:pt x="1298" y="1799"/>
                  </a:cubicBezTo>
                  <a:cubicBezTo>
                    <a:pt x="1479" y="1799"/>
                    <a:pt x="1660" y="1767"/>
                    <a:pt x="1831" y="1704"/>
                  </a:cubicBezTo>
                  <a:cubicBezTo>
                    <a:pt x="2007" y="1635"/>
                    <a:pt x="2164" y="1537"/>
                    <a:pt x="2301" y="1410"/>
                  </a:cubicBezTo>
                  <a:cubicBezTo>
                    <a:pt x="2428" y="1283"/>
                    <a:pt x="2545" y="1146"/>
                    <a:pt x="2633" y="989"/>
                  </a:cubicBezTo>
                  <a:cubicBezTo>
                    <a:pt x="2800" y="676"/>
                    <a:pt x="2917" y="343"/>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a:off x="1144267" y="3403909"/>
              <a:ext cx="20430" cy="52647"/>
            </a:xfrm>
            <a:custGeom>
              <a:avLst/>
              <a:gdLst/>
              <a:ahLst/>
              <a:cxnLst/>
              <a:rect l="l" t="t" r="r" b="b"/>
              <a:pathLst>
                <a:path w="442" h="1139" extrusionOk="0">
                  <a:moveTo>
                    <a:pt x="57" y="1"/>
                  </a:moveTo>
                  <a:cubicBezTo>
                    <a:pt x="54" y="1"/>
                    <a:pt x="52" y="2"/>
                    <a:pt x="50" y="3"/>
                  </a:cubicBezTo>
                  <a:cubicBezTo>
                    <a:pt x="1" y="42"/>
                    <a:pt x="11" y="522"/>
                    <a:pt x="60" y="1138"/>
                  </a:cubicBezTo>
                  <a:cubicBezTo>
                    <a:pt x="187" y="1138"/>
                    <a:pt x="324" y="1129"/>
                    <a:pt x="441" y="1090"/>
                  </a:cubicBezTo>
                  <a:cubicBezTo>
                    <a:pt x="281" y="468"/>
                    <a:pt x="121"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a:off x="1146994" y="3454244"/>
              <a:ext cx="24036" cy="26670"/>
            </a:xfrm>
            <a:custGeom>
              <a:avLst/>
              <a:gdLst/>
              <a:ahLst/>
              <a:cxnLst/>
              <a:rect l="l" t="t" r="r" b="b"/>
              <a:pathLst>
                <a:path w="520" h="577" extrusionOk="0">
                  <a:moveTo>
                    <a:pt x="382" y="1"/>
                  </a:moveTo>
                  <a:cubicBezTo>
                    <a:pt x="265" y="40"/>
                    <a:pt x="128" y="49"/>
                    <a:pt x="1" y="49"/>
                  </a:cubicBezTo>
                  <a:cubicBezTo>
                    <a:pt x="20" y="216"/>
                    <a:pt x="30" y="382"/>
                    <a:pt x="49" y="558"/>
                  </a:cubicBezTo>
                  <a:cubicBezTo>
                    <a:pt x="115" y="571"/>
                    <a:pt x="181" y="576"/>
                    <a:pt x="246" y="576"/>
                  </a:cubicBezTo>
                  <a:cubicBezTo>
                    <a:pt x="337" y="576"/>
                    <a:pt x="428" y="566"/>
                    <a:pt x="519" y="549"/>
                  </a:cubicBezTo>
                  <a:cubicBezTo>
                    <a:pt x="480" y="363"/>
                    <a:pt x="431" y="177"/>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p:nvPr/>
          </p:nvSpPr>
          <p:spPr>
            <a:xfrm>
              <a:off x="1149259" y="3479574"/>
              <a:ext cx="27179" cy="25838"/>
            </a:xfrm>
            <a:custGeom>
              <a:avLst/>
              <a:gdLst/>
              <a:ahLst/>
              <a:cxnLst/>
              <a:rect l="l" t="t" r="r" b="b"/>
              <a:pathLst>
                <a:path w="588" h="559" extrusionOk="0">
                  <a:moveTo>
                    <a:pt x="470" y="1"/>
                  </a:moveTo>
                  <a:cubicBezTo>
                    <a:pt x="379" y="18"/>
                    <a:pt x="288" y="28"/>
                    <a:pt x="197" y="28"/>
                  </a:cubicBezTo>
                  <a:cubicBezTo>
                    <a:pt x="132" y="28"/>
                    <a:pt x="66" y="23"/>
                    <a:pt x="0" y="10"/>
                  </a:cubicBezTo>
                  <a:lnTo>
                    <a:pt x="0" y="10"/>
                  </a:lnTo>
                  <a:cubicBezTo>
                    <a:pt x="20" y="187"/>
                    <a:pt x="40" y="363"/>
                    <a:pt x="69" y="549"/>
                  </a:cubicBezTo>
                  <a:cubicBezTo>
                    <a:pt x="157" y="558"/>
                    <a:pt x="245" y="558"/>
                    <a:pt x="333" y="558"/>
                  </a:cubicBezTo>
                  <a:cubicBezTo>
                    <a:pt x="421" y="549"/>
                    <a:pt x="509" y="539"/>
                    <a:pt x="588" y="519"/>
                  </a:cubicBezTo>
                  <a:cubicBezTo>
                    <a:pt x="558" y="343"/>
                    <a:pt x="519" y="177"/>
                    <a:pt x="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a:off x="1151986" y="3503563"/>
              <a:ext cx="29906" cy="33049"/>
            </a:xfrm>
            <a:custGeom>
              <a:avLst/>
              <a:gdLst/>
              <a:ahLst/>
              <a:cxnLst/>
              <a:rect l="l" t="t" r="r" b="b"/>
              <a:pathLst>
                <a:path w="647" h="715" extrusionOk="0">
                  <a:moveTo>
                    <a:pt x="529" y="0"/>
                  </a:moveTo>
                  <a:cubicBezTo>
                    <a:pt x="441" y="20"/>
                    <a:pt x="353" y="30"/>
                    <a:pt x="274" y="39"/>
                  </a:cubicBezTo>
                  <a:cubicBezTo>
                    <a:pt x="176" y="39"/>
                    <a:pt x="88" y="39"/>
                    <a:pt x="0" y="30"/>
                  </a:cubicBezTo>
                  <a:lnTo>
                    <a:pt x="0" y="30"/>
                  </a:lnTo>
                  <a:cubicBezTo>
                    <a:pt x="30" y="265"/>
                    <a:pt x="69" y="490"/>
                    <a:pt x="108" y="715"/>
                  </a:cubicBezTo>
                  <a:lnTo>
                    <a:pt x="264" y="715"/>
                  </a:lnTo>
                  <a:cubicBezTo>
                    <a:pt x="392" y="705"/>
                    <a:pt x="519" y="685"/>
                    <a:pt x="646" y="646"/>
                  </a:cubicBezTo>
                  <a:cubicBezTo>
                    <a:pt x="617" y="431"/>
                    <a:pt x="568" y="216"/>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a:off x="1157394" y="3533422"/>
              <a:ext cx="31709" cy="64342"/>
            </a:xfrm>
            <a:custGeom>
              <a:avLst/>
              <a:gdLst/>
              <a:ahLst/>
              <a:cxnLst/>
              <a:rect l="l" t="t" r="r" b="b"/>
              <a:pathLst>
                <a:path w="686" h="1392" extrusionOk="0">
                  <a:moveTo>
                    <a:pt x="539" y="0"/>
                  </a:moveTo>
                  <a:cubicBezTo>
                    <a:pt x="412" y="39"/>
                    <a:pt x="284" y="59"/>
                    <a:pt x="147" y="69"/>
                  </a:cubicBezTo>
                  <a:lnTo>
                    <a:pt x="1" y="69"/>
                  </a:lnTo>
                  <a:cubicBezTo>
                    <a:pt x="133" y="808"/>
                    <a:pt x="303" y="1392"/>
                    <a:pt x="482" y="1392"/>
                  </a:cubicBezTo>
                  <a:cubicBezTo>
                    <a:pt x="488" y="1392"/>
                    <a:pt x="494" y="1391"/>
                    <a:pt x="500" y="1390"/>
                  </a:cubicBezTo>
                  <a:cubicBezTo>
                    <a:pt x="686" y="1341"/>
                    <a:pt x="656" y="734"/>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a:off x="1228854" y="3758707"/>
              <a:ext cx="201807" cy="167880"/>
            </a:xfrm>
            <a:custGeom>
              <a:avLst/>
              <a:gdLst/>
              <a:ahLst/>
              <a:cxnLst/>
              <a:rect l="l" t="t" r="r" b="b"/>
              <a:pathLst>
                <a:path w="4366" h="3632" extrusionOk="0">
                  <a:moveTo>
                    <a:pt x="4366" y="0"/>
                  </a:moveTo>
                  <a:lnTo>
                    <a:pt x="4366" y="0"/>
                  </a:lnTo>
                  <a:cubicBezTo>
                    <a:pt x="3407" y="626"/>
                    <a:pt x="2164" y="754"/>
                    <a:pt x="1244" y="1439"/>
                  </a:cubicBezTo>
                  <a:cubicBezTo>
                    <a:pt x="598" y="1918"/>
                    <a:pt x="1" y="2809"/>
                    <a:pt x="30" y="3631"/>
                  </a:cubicBezTo>
                  <a:cubicBezTo>
                    <a:pt x="167" y="3435"/>
                    <a:pt x="373" y="3289"/>
                    <a:pt x="608" y="3220"/>
                  </a:cubicBezTo>
                  <a:cubicBezTo>
                    <a:pt x="872" y="3161"/>
                    <a:pt x="1136" y="3112"/>
                    <a:pt x="1401" y="3083"/>
                  </a:cubicBezTo>
                  <a:cubicBezTo>
                    <a:pt x="2183" y="2936"/>
                    <a:pt x="2888" y="2525"/>
                    <a:pt x="3397" y="1909"/>
                  </a:cubicBezTo>
                  <a:cubicBezTo>
                    <a:pt x="3847" y="1351"/>
                    <a:pt x="4112" y="666"/>
                    <a:pt x="4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a:off x="1099477" y="3765039"/>
              <a:ext cx="138020" cy="172364"/>
            </a:xfrm>
            <a:custGeom>
              <a:avLst/>
              <a:gdLst/>
              <a:ahLst/>
              <a:cxnLst/>
              <a:rect l="l" t="t" r="r" b="b"/>
              <a:pathLst>
                <a:path w="2986" h="3729" extrusionOk="0">
                  <a:moveTo>
                    <a:pt x="20" y="0"/>
                  </a:moveTo>
                  <a:cubicBezTo>
                    <a:pt x="1" y="519"/>
                    <a:pt x="40" y="1067"/>
                    <a:pt x="324" y="1507"/>
                  </a:cubicBezTo>
                  <a:cubicBezTo>
                    <a:pt x="627" y="1977"/>
                    <a:pt x="1156" y="2241"/>
                    <a:pt x="1635" y="2525"/>
                  </a:cubicBezTo>
                  <a:cubicBezTo>
                    <a:pt x="2125" y="2819"/>
                    <a:pt x="2614" y="3181"/>
                    <a:pt x="2751" y="3729"/>
                  </a:cubicBezTo>
                  <a:cubicBezTo>
                    <a:pt x="2986" y="2877"/>
                    <a:pt x="2683" y="1977"/>
                    <a:pt x="1988" y="1439"/>
                  </a:cubicBezTo>
                  <a:cubicBezTo>
                    <a:pt x="1655" y="1204"/>
                    <a:pt x="1263" y="1057"/>
                    <a:pt x="911" y="871"/>
                  </a:cubicBezTo>
                  <a:cubicBezTo>
                    <a:pt x="549" y="675"/>
                    <a:pt x="158" y="382"/>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16"/>
          <p:cNvGrpSpPr/>
          <p:nvPr/>
        </p:nvGrpSpPr>
        <p:grpSpPr>
          <a:xfrm rot="-8100000" flipH="1">
            <a:off x="7012522" y="418948"/>
            <a:ext cx="1086057" cy="1516657"/>
            <a:chOff x="1119225" y="1868950"/>
            <a:chExt cx="788054" cy="1100501"/>
          </a:xfrm>
        </p:grpSpPr>
        <p:sp>
          <p:nvSpPr>
            <p:cNvPr id="463" name="Google Shape;463;p16"/>
            <p:cNvSpPr/>
            <p:nvPr/>
          </p:nvSpPr>
          <p:spPr>
            <a:xfrm>
              <a:off x="1119225" y="1938859"/>
              <a:ext cx="300206" cy="488608"/>
            </a:xfrm>
            <a:custGeom>
              <a:avLst/>
              <a:gdLst/>
              <a:ahLst/>
              <a:cxnLst/>
              <a:rect l="l" t="t" r="r" b="b"/>
              <a:pathLst>
                <a:path w="2379" h="3872" extrusionOk="0">
                  <a:moveTo>
                    <a:pt x="828" y="0"/>
                  </a:moveTo>
                  <a:cubicBezTo>
                    <a:pt x="592" y="0"/>
                    <a:pt x="359" y="128"/>
                    <a:pt x="186" y="425"/>
                  </a:cubicBezTo>
                  <a:cubicBezTo>
                    <a:pt x="59" y="660"/>
                    <a:pt x="0" y="924"/>
                    <a:pt x="10" y="1198"/>
                  </a:cubicBezTo>
                  <a:cubicBezTo>
                    <a:pt x="20" y="2314"/>
                    <a:pt x="676" y="3332"/>
                    <a:pt x="1684" y="3811"/>
                  </a:cubicBezTo>
                  <a:cubicBezTo>
                    <a:pt x="1741" y="3851"/>
                    <a:pt x="1808" y="3871"/>
                    <a:pt x="1875" y="3871"/>
                  </a:cubicBezTo>
                  <a:cubicBezTo>
                    <a:pt x="1923" y="3871"/>
                    <a:pt x="1972" y="3861"/>
                    <a:pt x="2016" y="3841"/>
                  </a:cubicBezTo>
                  <a:cubicBezTo>
                    <a:pt x="2065" y="3802"/>
                    <a:pt x="2095" y="3762"/>
                    <a:pt x="2114" y="3704"/>
                  </a:cubicBezTo>
                  <a:cubicBezTo>
                    <a:pt x="2379" y="3146"/>
                    <a:pt x="2271" y="2471"/>
                    <a:pt x="2124" y="1864"/>
                  </a:cubicBezTo>
                  <a:cubicBezTo>
                    <a:pt x="2007" y="1384"/>
                    <a:pt x="1870" y="905"/>
                    <a:pt x="1605" y="494"/>
                  </a:cubicBezTo>
                  <a:cubicBezTo>
                    <a:pt x="1407" y="188"/>
                    <a:pt x="1115"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1448957" y="2117796"/>
              <a:ext cx="458322" cy="383744"/>
            </a:xfrm>
            <a:custGeom>
              <a:avLst/>
              <a:gdLst/>
              <a:ahLst/>
              <a:cxnLst/>
              <a:rect l="l" t="t" r="r" b="b"/>
              <a:pathLst>
                <a:path w="3632" h="3041" extrusionOk="0">
                  <a:moveTo>
                    <a:pt x="2850" y="0"/>
                  </a:moveTo>
                  <a:cubicBezTo>
                    <a:pt x="2377" y="0"/>
                    <a:pt x="1845" y="376"/>
                    <a:pt x="1537" y="622"/>
                  </a:cubicBezTo>
                  <a:cubicBezTo>
                    <a:pt x="920" y="1101"/>
                    <a:pt x="431" y="1708"/>
                    <a:pt x="88" y="2403"/>
                  </a:cubicBezTo>
                  <a:cubicBezTo>
                    <a:pt x="30" y="2491"/>
                    <a:pt x="0" y="2599"/>
                    <a:pt x="10" y="2707"/>
                  </a:cubicBezTo>
                  <a:cubicBezTo>
                    <a:pt x="40" y="2814"/>
                    <a:pt x="118" y="2902"/>
                    <a:pt x="225" y="2951"/>
                  </a:cubicBezTo>
                  <a:cubicBezTo>
                    <a:pt x="342" y="3015"/>
                    <a:pt x="470" y="3040"/>
                    <a:pt x="602" y="3040"/>
                  </a:cubicBezTo>
                  <a:cubicBezTo>
                    <a:pt x="790" y="3040"/>
                    <a:pt x="986" y="2989"/>
                    <a:pt x="1165" y="2932"/>
                  </a:cubicBezTo>
                  <a:cubicBezTo>
                    <a:pt x="1762" y="2726"/>
                    <a:pt x="2320" y="2413"/>
                    <a:pt x="2809" y="2021"/>
                  </a:cubicBezTo>
                  <a:cubicBezTo>
                    <a:pt x="3230" y="1669"/>
                    <a:pt x="3631" y="1170"/>
                    <a:pt x="3563" y="622"/>
                  </a:cubicBezTo>
                  <a:cubicBezTo>
                    <a:pt x="3543" y="485"/>
                    <a:pt x="3494" y="358"/>
                    <a:pt x="3406" y="250"/>
                  </a:cubicBezTo>
                  <a:cubicBezTo>
                    <a:pt x="3247" y="70"/>
                    <a:pt x="3054" y="0"/>
                    <a:pt x="2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a:off x="1255004" y="1868950"/>
              <a:ext cx="270551" cy="574417"/>
            </a:xfrm>
            <a:custGeom>
              <a:avLst/>
              <a:gdLst/>
              <a:ahLst/>
              <a:cxnLst/>
              <a:rect l="l" t="t" r="r" b="b"/>
              <a:pathLst>
                <a:path w="2144" h="4552" extrusionOk="0">
                  <a:moveTo>
                    <a:pt x="1089" y="0"/>
                  </a:moveTo>
                  <a:cubicBezTo>
                    <a:pt x="1085" y="0"/>
                    <a:pt x="1081" y="0"/>
                    <a:pt x="1077" y="0"/>
                  </a:cubicBezTo>
                  <a:cubicBezTo>
                    <a:pt x="833" y="10"/>
                    <a:pt x="617" y="128"/>
                    <a:pt x="471" y="323"/>
                  </a:cubicBezTo>
                  <a:cubicBezTo>
                    <a:pt x="324" y="509"/>
                    <a:pt x="226" y="734"/>
                    <a:pt x="177" y="959"/>
                  </a:cubicBezTo>
                  <a:cubicBezTo>
                    <a:pt x="1" y="1713"/>
                    <a:pt x="50" y="2506"/>
                    <a:pt x="304" y="3230"/>
                  </a:cubicBezTo>
                  <a:cubicBezTo>
                    <a:pt x="431" y="3680"/>
                    <a:pt x="676" y="4082"/>
                    <a:pt x="999" y="4404"/>
                  </a:cubicBezTo>
                  <a:cubicBezTo>
                    <a:pt x="1077" y="4493"/>
                    <a:pt x="1195" y="4541"/>
                    <a:pt x="1312" y="4551"/>
                  </a:cubicBezTo>
                  <a:cubicBezTo>
                    <a:pt x="1498" y="4532"/>
                    <a:pt x="1586" y="4316"/>
                    <a:pt x="1635" y="4140"/>
                  </a:cubicBezTo>
                  <a:cubicBezTo>
                    <a:pt x="1841" y="3269"/>
                    <a:pt x="1988" y="2379"/>
                    <a:pt x="2066" y="1488"/>
                  </a:cubicBezTo>
                  <a:cubicBezTo>
                    <a:pt x="2144" y="904"/>
                    <a:pt x="1786" y="0"/>
                    <a:pt x="10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a:off x="1317973" y="1896081"/>
              <a:ext cx="463370" cy="585900"/>
            </a:xfrm>
            <a:custGeom>
              <a:avLst/>
              <a:gdLst/>
              <a:ahLst/>
              <a:cxnLst/>
              <a:rect l="l" t="t" r="r" b="b"/>
              <a:pathLst>
                <a:path w="3672" h="4643" extrusionOk="0">
                  <a:moveTo>
                    <a:pt x="2462" y="0"/>
                  </a:moveTo>
                  <a:cubicBezTo>
                    <a:pt x="2335" y="0"/>
                    <a:pt x="2207" y="17"/>
                    <a:pt x="2086" y="50"/>
                  </a:cubicBezTo>
                  <a:cubicBezTo>
                    <a:pt x="1577" y="196"/>
                    <a:pt x="1166" y="568"/>
                    <a:pt x="833" y="979"/>
                  </a:cubicBezTo>
                  <a:cubicBezTo>
                    <a:pt x="392" y="1527"/>
                    <a:pt x="60" y="2183"/>
                    <a:pt x="30" y="2888"/>
                  </a:cubicBezTo>
                  <a:cubicBezTo>
                    <a:pt x="1" y="3455"/>
                    <a:pt x="206" y="4150"/>
                    <a:pt x="676" y="4503"/>
                  </a:cubicBezTo>
                  <a:cubicBezTo>
                    <a:pt x="804" y="4602"/>
                    <a:pt x="961" y="4642"/>
                    <a:pt x="1128" y="4642"/>
                  </a:cubicBezTo>
                  <a:cubicBezTo>
                    <a:pt x="1485" y="4642"/>
                    <a:pt x="1884" y="4458"/>
                    <a:pt x="2125" y="4278"/>
                  </a:cubicBezTo>
                  <a:cubicBezTo>
                    <a:pt x="2438" y="4043"/>
                    <a:pt x="2692" y="3749"/>
                    <a:pt x="2898" y="3426"/>
                  </a:cubicBezTo>
                  <a:cubicBezTo>
                    <a:pt x="3329" y="2780"/>
                    <a:pt x="3671" y="2036"/>
                    <a:pt x="3671" y="1263"/>
                  </a:cubicBezTo>
                  <a:cubicBezTo>
                    <a:pt x="3671" y="999"/>
                    <a:pt x="3612" y="735"/>
                    <a:pt x="3485" y="510"/>
                  </a:cubicBezTo>
                  <a:cubicBezTo>
                    <a:pt x="3269" y="167"/>
                    <a:pt x="2867" y="0"/>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a:off x="1129068" y="2375349"/>
              <a:ext cx="327463" cy="126695"/>
            </a:xfrm>
            <a:custGeom>
              <a:avLst/>
              <a:gdLst/>
              <a:ahLst/>
              <a:cxnLst/>
              <a:rect l="l" t="t" r="r" b="b"/>
              <a:pathLst>
                <a:path w="2595" h="1004" extrusionOk="0">
                  <a:moveTo>
                    <a:pt x="1" y="0"/>
                  </a:moveTo>
                  <a:cubicBezTo>
                    <a:pt x="118" y="391"/>
                    <a:pt x="343" y="793"/>
                    <a:pt x="725" y="930"/>
                  </a:cubicBezTo>
                  <a:cubicBezTo>
                    <a:pt x="866" y="984"/>
                    <a:pt x="1017" y="1004"/>
                    <a:pt x="1172" y="1004"/>
                  </a:cubicBezTo>
                  <a:cubicBezTo>
                    <a:pt x="1436" y="1004"/>
                    <a:pt x="1712" y="947"/>
                    <a:pt x="1978" y="910"/>
                  </a:cubicBezTo>
                  <a:cubicBezTo>
                    <a:pt x="2075" y="896"/>
                    <a:pt x="2195" y="873"/>
                    <a:pt x="2308" y="873"/>
                  </a:cubicBezTo>
                  <a:cubicBezTo>
                    <a:pt x="2420" y="873"/>
                    <a:pt x="2526" y="896"/>
                    <a:pt x="2594" y="969"/>
                  </a:cubicBezTo>
                  <a:cubicBezTo>
                    <a:pt x="2477" y="626"/>
                    <a:pt x="2183" y="372"/>
                    <a:pt x="1831" y="323"/>
                  </a:cubicBezTo>
                  <a:cubicBezTo>
                    <a:pt x="1776" y="314"/>
                    <a:pt x="1722" y="311"/>
                    <a:pt x="1668" y="311"/>
                  </a:cubicBezTo>
                  <a:cubicBezTo>
                    <a:pt x="1421" y="311"/>
                    <a:pt x="1175" y="382"/>
                    <a:pt x="929" y="382"/>
                  </a:cubicBezTo>
                  <a:cubicBezTo>
                    <a:pt x="916" y="382"/>
                    <a:pt x="904" y="382"/>
                    <a:pt x="891" y="382"/>
                  </a:cubicBezTo>
                  <a:cubicBezTo>
                    <a:pt x="558" y="382"/>
                    <a:pt x="235" y="24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a:off x="1426747" y="2458887"/>
              <a:ext cx="336044" cy="173259"/>
            </a:xfrm>
            <a:custGeom>
              <a:avLst/>
              <a:gdLst/>
              <a:ahLst/>
              <a:cxnLst/>
              <a:rect l="l" t="t" r="r" b="b"/>
              <a:pathLst>
                <a:path w="2663" h="1373" extrusionOk="0">
                  <a:moveTo>
                    <a:pt x="629" y="1"/>
                  </a:moveTo>
                  <a:cubicBezTo>
                    <a:pt x="405" y="1"/>
                    <a:pt x="184" y="70"/>
                    <a:pt x="0" y="209"/>
                  </a:cubicBezTo>
                  <a:cubicBezTo>
                    <a:pt x="52" y="201"/>
                    <a:pt x="103" y="197"/>
                    <a:pt x="154" y="197"/>
                  </a:cubicBezTo>
                  <a:cubicBezTo>
                    <a:pt x="528" y="197"/>
                    <a:pt x="874" y="414"/>
                    <a:pt x="1038" y="767"/>
                  </a:cubicBezTo>
                  <a:cubicBezTo>
                    <a:pt x="1077" y="875"/>
                    <a:pt x="1116" y="982"/>
                    <a:pt x="1175" y="1080"/>
                  </a:cubicBezTo>
                  <a:cubicBezTo>
                    <a:pt x="1299" y="1279"/>
                    <a:pt x="1543" y="1373"/>
                    <a:pt x="1782" y="1373"/>
                  </a:cubicBezTo>
                  <a:cubicBezTo>
                    <a:pt x="1824" y="1373"/>
                    <a:pt x="1867" y="1370"/>
                    <a:pt x="1909" y="1364"/>
                  </a:cubicBezTo>
                  <a:cubicBezTo>
                    <a:pt x="2183" y="1325"/>
                    <a:pt x="2418" y="1168"/>
                    <a:pt x="2662" y="1031"/>
                  </a:cubicBezTo>
                  <a:lnTo>
                    <a:pt x="2662" y="1031"/>
                  </a:lnTo>
                  <a:cubicBezTo>
                    <a:pt x="2603" y="1051"/>
                    <a:pt x="2543" y="1060"/>
                    <a:pt x="2482" y="1060"/>
                  </a:cubicBezTo>
                  <a:cubicBezTo>
                    <a:pt x="2242" y="1060"/>
                    <a:pt x="2000" y="919"/>
                    <a:pt x="1821" y="747"/>
                  </a:cubicBezTo>
                  <a:cubicBezTo>
                    <a:pt x="1595" y="532"/>
                    <a:pt x="1400" y="278"/>
                    <a:pt x="1126" y="121"/>
                  </a:cubicBezTo>
                  <a:cubicBezTo>
                    <a:pt x="969" y="41"/>
                    <a:pt x="798" y="1"/>
                    <a:pt x="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a:off x="1431669" y="2203605"/>
              <a:ext cx="170483" cy="278123"/>
            </a:xfrm>
            <a:custGeom>
              <a:avLst/>
              <a:gdLst/>
              <a:ahLst/>
              <a:cxnLst/>
              <a:rect l="l" t="t" r="r" b="b"/>
              <a:pathLst>
                <a:path w="1351" h="2204" extrusionOk="0">
                  <a:moveTo>
                    <a:pt x="1351" y="1"/>
                  </a:moveTo>
                  <a:cubicBezTo>
                    <a:pt x="1126" y="363"/>
                    <a:pt x="676" y="529"/>
                    <a:pt x="382" y="842"/>
                  </a:cubicBezTo>
                  <a:cubicBezTo>
                    <a:pt x="128" y="1107"/>
                    <a:pt x="0" y="1478"/>
                    <a:pt x="30" y="1850"/>
                  </a:cubicBezTo>
                  <a:cubicBezTo>
                    <a:pt x="30" y="1925"/>
                    <a:pt x="58" y="2203"/>
                    <a:pt x="144" y="2203"/>
                  </a:cubicBezTo>
                  <a:cubicBezTo>
                    <a:pt x="159" y="2203"/>
                    <a:pt x="177" y="2194"/>
                    <a:pt x="196" y="2173"/>
                  </a:cubicBezTo>
                  <a:cubicBezTo>
                    <a:pt x="235" y="2124"/>
                    <a:pt x="255" y="1958"/>
                    <a:pt x="294" y="1889"/>
                  </a:cubicBezTo>
                  <a:cubicBezTo>
                    <a:pt x="343" y="1801"/>
                    <a:pt x="411" y="1713"/>
                    <a:pt x="480" y="1635"/>
                  </a:cubicBezTo>
                  <a:cubicBezTo>
                    <a:pt x="656" y="1439"/>
                    <a:pt x="862" y="1273"/>
                    <a:pt x="1018" y="1058"/>
                  </a:cubicBezTo>
                  <a:cubicBezTo>
                    <a:pt x="1224" y="744"/>
                    <a:pt x="1292" y="363"/>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1247685" y="2465449"/>
              <a:ext cx="207583" cy="504003"/>
            </a:xfrm>
            <a:custGeom>
              <a:avLst/>
              <a:gdLst/>
              <a:ahLst/>
              <a:cxnLst/>
              <a:rect l="l" t="t" r="r" b="b"/>
              <a:pathLst>
                <a:path w="1645" h="3994" fill="none" extrusionOk="0">
                  <a:moveTo>
                    <a:pt x="1644" y="0"/>
                  </a:moveTo>
                  <a:cubicBezTo>
                    <a:pt x="1586" y="1175"/>
                    <a:pt x="1038" y="2261"/>
                    <a:pt x="460" y="3289"/>
                  </a:cubicBezTo>
                  <a:cubicBezTo>
                    <a:pt x="333" y="3543"/>
                    <a:pt x="176" y="3778"/>
                    <a:pt x="0" y="3994"/>
                  </a:cubicBezTo>
                </a:path>
              </a:pathLst>
            </a:custGeom>
            <a:solidFill>
              <a:schemeClr val="dk1"/>
            </a:solidFill>
            <a:ln w="4650" cap="flat" cmpd="sng">
              <a:solidFill>
                <a:srgbClr val="4E7D77"/>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71"/>
        <p:cNvGrpSpPr/>
        <p:nvPr/>
      </p:nvGrpSpPr>
      <p:grpSpPr>
        <a:xfrm>
          <a:off x="0" y="0"/>
          <a:ext cx="0" cy="0"/>
          <a:chOff x="0" y="0"/>
          <a:chExt cx="0" cy="0"/>
        </a:xfrm>
      </p:grpSpPr>
      <p:grpSp>
        <p:nvGrpSpPr>
          <p:cNvPr id="472" name="Google Shape;472;p17"/>
          <p:cNvGrpSpPr/>
          <p:nvPr/>
        </p:nvGrpSpPr>
        <p:grpSpPr>
          <a:xfrm>
            <a:off x="-180779" y="-656899"/>
            <a:ext cx="9461932" cy="4995206"/>
            <a:chOff x="-180779" y="-656899"/>
            <a:chExt cx="9461932" cy="4995206"/>
          </a:xfrm>
        </p:grpSpPr>
        <p:sp>
          <p:nvSpPr>
            <p:cNvPr id="473" name="Google Shape;473;p17"/>
            <p:cNvSpPr/>
            <p:nvPr/>
          </p:nvSpPr>
          <p:spPr>
            <a:xfrm>
              <a:off x="-180779" y="1017726"/>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180779" y="-656899"/>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17"/>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txBox="1">
            <a:spLocks noGrp="1"/>
          </p:cNvSpPr>
          <p:nvPr>
            <p:ph type="subTitle" idx="1"/>
          </p:nvPr>
        </p:nvSpPr>
        <p:spPr>
          <a:xfrm>
            <a:off x="1451925" y="2482150"/>
            <a:ext cx="2866500" cy="527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Bebas Neue"/>
              <a:buNone/>
              <a:defRPr sz="2500">
                <a:solidFill>
                  <a:schemeClr val="accent4"/>
                </a:solidFill>
                <a:latin typeface="DM Serif Text"/>
                <a:ea typeface="DM Serif Text"/>
                <a:cs typeface="DM Serif Text"/>
                <a:sym typeface="DM Serif Text"/>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77" name="Google Shape;477;p17"/>
          <p:cNvSpPr txBox="1">
            <a:spLocks noGrp="1"/>
          </p:cNvSpPr>
          <p:nvPr>
            <p:ph type="subTitle" idx="2"/>
          </p:nvPr>
        </p:nvSpPr>
        <p:spPr>
          <a:xfrm>
            <a:off x="4825574" y="2482150"/>
            <a:ext cx="2866500" cy="527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Bebas Neue"/>
              <a:buNone/>
              <a:defRPr sz="2500">
                <a:solidFill>
                  <a:schemeClr val="accent4"/>
                </a:solidFill>
                <a:latin typeface="DM Serif Text"/>
                <a:ea typeface="DM Serif Text"/>
                <a:cs typeface="DM Serif Text"/>
                <a:sym typeface="DM Serif Text"/>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78" name="Google Shape;478;p17"/>
          <p:cNvSpPr txBox="1">
            <a:spLocks noGrp="1"/>
          </p:cNvSpPr>
          <p:nvPr>
            <p:ph type="subTitle" idx="3"/>
          </p:nvPr>
        </p:nvSpPr>
        <p:spPr>
          <a:xfrm>
            <a:off x="1451925" y="2933650"/>
            <a:ext cx="2866500" cy="112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9" name="Google Shape;479;p17"/>
          <p:cNvSpPr txBox="1">
            <a:spLocks noGrp="1"/>
          </p:cNvSpPr>
          <p:nvPr>
            <p:ph type="subTitle" idx="4"/>
          </p:nvPr>
        </p:nvSpPr>
        <p:spPr>
          <a:xfrm>
            <a:off x="4825572" y="2933650"/>
            <a:ext cx="2866500" cy="112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0" name="Google Shape;480;p1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81" name="Google Shape;481;p17"/>
          <p:cNvGrpSpPr/>
          <p:nvPr/>
        </p:nvGrpSpPr>
        <p:grpSpPr>
          <a:xfrm rot="6672271" flipH="1">
            <a:off x="220363" y="-273026"/>
            <a:ext cx="876479" cy="1493636"/>
            <a:chOff x="2693650" y="1705075"/>
            <a:chExt cx="876475" cy="1493628"/>
          </a:xfrm>
        </p:grpSpPr>
        <p:sp>
          <p:nvSpPr>
            <p:cNvPr id="482" name="Google Shape;482;p17"/>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7"/>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7"/>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7"/>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7"/>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7"/>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7"/>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7"/>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7"/>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7"/>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7"/>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7"/>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7"/>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7"/>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7"/>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7"/>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7"/>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7"/>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7"/>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7"/>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7"/>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7"/>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7"/>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7"/>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7"/>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7"/>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7"/>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7"/>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7"/>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7"/>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7"/>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7"/>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7"/>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7"/>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7"/>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7"/>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7"/>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7"/>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7"/>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7"/>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7"/>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7"/>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7"/>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7"/>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7"/>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7"/>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7"/>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7"/>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7"/>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7"/>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7"/>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7"/>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7"/>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7"/>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7"/>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7"/>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7"/>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7"/>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7"/>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7"/>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7"/>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7"/>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7"/>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17"/>
          <p:cNvGrpSpPr/>
          <p:nvPr/>
        </p:nvGrpSpPr>
        <p:grpSpPr>
          <a:xfrm rot="-6672271">
            <a:off x="8059913" y="-273026"/>
            <a:ext cx="876479" cy="1493636"/>
            <a:chOff x="2693650" y="1705075"/>
            <a:chExt cx="876475" cy="1493628"/>
          </a:xfrm>
        </p:grpSpPr>
        <p:sp>
          <p:nvSpPr>
            <p:cNvPr id="571" name="Google Shape;571;p17"/>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7"/>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7"/>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7"/>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7"/>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7"/>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7"/>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7"/>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7"/>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7"/>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7"/>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7"/>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7"/>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659"/>
        <p:cNvGrpSpPr/>
        <p:nvPr/>
      </p:nvGrpSpPr>
      <p:grpSpPr>
        <a:xfrm>
          <a:off x="0" y="0"/>
          <a:ext cx="0" cy="0"/>
          <a:chOff x="0" y="0"/>
          <a:chExt cx="0" cy="0"/>
        </a:xfrm>
      </p:grpSpPr>
      <p:sp>
        <p:nvSpPr>
          <p:cNvPr id="660" name="Google Shape;660;p18"/>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18"/>
          <p:cNvGrpSpPr/>
          <p:nvPr/>
        </p:nvGrpSpPr>
        <p:grpSpPr>
          <a:xfrm>
            <a:off x="4140022" y="-239525"/>
            <a:ext cx="5002203" cy="9461932"/>
            <a:chOff x="4140022" y="-239525"/>
            <a:chExt cx="5002203" cy="9461932"/>
          </a:xfrm>
        </p:grpSpPr>
        <p:sp>
          <p:nvSpPr>
            <p:cNvPr id="662" name="Google Shape;662;p18"/>
            <p:cNvSpPr/>
            <p:nvPr/>
          </p:nvSpPr>
          <p:spPr>
            <a:xfrm rot="5400000">
              <a:off x="1069346" y="2831151"/>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8"/>
            <p:cNvSpPr/>
            <p:nvPr/>
          </p:nvSpPr>
          <p:spPr>
            <a:xfrm>
              <a:off x="6498925" y="-14500"/>
              <a:ext cx="2643300" cy="5195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18"/>
          <p:cNvSpPr txBox="1">
            <a:spLocks noGrp="1"/>
          </p:cNvSpPr>
          <p:nvPr>
            <p:ph type="title"/>
          </p:nvPr>
        </p:nvSpPr>
        <p:spPr>
          <a:xfrm>
            <a:off x="4600050" y="2084900"/>
            <a:ext cx="3721800" cy="841800"/>
          </a:xfrm>
          <a:prstGeom prst="rect">
            <a:avLst/>
          </a:prstGeom>
        </p:spPr>
        <p:txBody>
          <a:bodyPr spcFirstLastPara="1" wrap="square" lIns="91425" tIns="91425" rIns="91425" bIns="91425" anchor="b" anchorCtr="0">
            <a:norm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5" name="Google Shape;665;p18"/>
          <p:cNvSpPr txBox="1">
            <a:spLocks noGrp="1"/>
          </p:cNvSpPr>
          <p:nvPr>
            <p:ph type="subTitle" idx="1"/>
          </p:nvPr>
        </p:nvSpPr>
        <p:spPr>
          <a:xfrm>
            <a:off x="4600050" y="2926700"/>
            <a:ext cx="3721800" cy="16818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66" name="Google Shape;666;p18"/>
          <p:cNvGrpSpPr/>
          <p:nvPr/>
        </p:nvGrpSpPr>
        <p:grpSpPr>
          <a:xfrm rot="-8100000" flipH="1">
            <a:off x="7378847" y="-8402"/>
            <a:ext cx="1086057" cy="1516657"/>
            <a:chOff x="1119225" y="1868950"/>
            <a:chExt cx="788054" cy="1100501"/>
          </a:xfrm>
        </p:grpSpPr>
        <p:sp>
          <p:nvSpPr>
            <p:cNvPr id="667" name="Google Shape;667;p18"/>
            <p:cNvSpPr/>
            <p:nvPr/>
          </p:nvSpPr>
          <p:spPr>
            <a:xfrm>
              <a:off x="1119225" y="1938859"/>
              <a:ext cx="300206" cy="488608"/>
            </a:xfrm>
            <a:custGeom>
              <a:avLst/>
              <a:gdLst/>
              <a:ahLst/>
              <a:cxnLst/>
              <a:rect l="l" t="t" r="r" b="b"/>
              <a:pathLst>
                <a:path w="2379" h="3872" extrusionOk="0">
                  <a:moveTo>
                    <a:pt x="828" y="0"/>
                  </a:moveTo>
                  <a:cubicBezTo>
                    <a:pt x="592" y="0"/>
                    <a:pt x="359" y="128"/>
                    <a:pt x="186" y="425"/>
                  </a:cubicBezTo>
                  <a:cubicBezTo>
                    <a:pt x="59" y="660"/>
                    <a:pt x="0" y="924"/>
                    <a:pt x="10" y="1198"/>
                  </a:cubicBezTo>
                  <a:cubicBezTo>
                    <a:pt x="20" y="2314"/>
                    <a:pt x="676" y="3332"/>
                    <a:pt x="1684" y="3811"/>
                  </a:cubicBezTo>
                  <a:cubicBezTo>
                    <a:pt x="1741" y="3851"/>
                    <a:pt x="1808" y="3871"/>
                    <a:pt x="1875" y="3871"/>
                  </a:cubicBezTo>
                  <a:cubicBezTo>
                    <a:pt x="1923" y="3871"/>
                    <a:pt x="1972" y="3861"/>
                    <a:pt x="2016" y="3841"/>
                  </a:cubicBezTo>
                  <a:cubicBezTo>
                    <a:pt x="2065" y="3802"/>
                    <a:pt x="2095" y="3762"/>
                    <a:pt x="2114" y="3704"/>
                  </a:cubicBezTo>
                  <a:cubicBezTo>
                    <a:pt x="2379" y="3146"/>
                    <a:pt x="2271" y="2471"/>
                    <a:pt x="2124" y="1864"/>
                  </a:cubicBezTo>
                  <a:cubicBezTo>
                    <a:pt x="2007" y="1384"/>
                    <a:pt x="1870" y="905"/>
                    <a:pt x="1605" y="494"/>
                  </a:cubicBezTo>
                  <a:cubicBezTo>
                    <a:pt x="1407" y="188"/>
                    <a:pt x="1115"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8"/>
            <p:cNvSpPr/>
            <p:nvPr/>
          </p:nvSpPr>
          <p:spPr>
            <a:xfrm>
              <a:off x="1448957" y="2117796"/>
              <a:ext cx="458322" cy="383744"/>
            </a:xfrm>
            <a:custGeom>
              <a:avLst/>
              <a:gdLst/>
              <a:ahLst/>
              <a:cxnLst/>
              <a:rect l="l" t="t" r="r" b="b"/>
              <a:pathLst>
                <a:path w="3632" h="3041" extrusionOk="0">
                  <a:moveTo>
                    <a:pt x="2850" y="0"/>
                  </a:moveTo>
                  <a:cubicBezTo>
                    <a:pt x="2377" y="0"/>
                    <a:pt x="1845" y="376"/>
                    <a:pt x="1537" y="622"/>
                  </a:cubicBezTo>
                  <a:cubicBezTo>
                    <a:pt x="920" y="1101"/>
                    <a:pt x="431" y="1708"/>
                    <a:pt x="88" y="2403"/>
                  </a:cubicBezTo>
                  <a:cubicBezTo>
                    <a:pt x="30" y="2491"/>
                    <a:pt x="0" y="2599"/>
                    <a:pt x="10" y="2707"/>
                  </a:cubicBezTo>
                  <a:cubicBezTo>
                    <a:pt x="40" y="2814"/>
                    <a:pt x="118" y="2902"/>
                    <a:pt x="225" y="2951"/>
                  </a:cubicBezTo>
                  <a:cubicBezTo>
                    <a:pt x="342" y="3015"/>
                    <a:pt x="470" y="3040"/>
                    <a:pt x="602" y="3040"/>
                  </a:cubicBezTo>
                  <a:cubicBezTo>
                    <a:pt x="790" y="3040"/>
                    <a:pt x="986" y="2989"/>
                    <a:pt x="1165" y="2932"/>
                  </a:cubicBezTo>
                  <a:cubicBezTo>
                    <a:pt x="1762" y="2726"/>
                    <a:pt x="2320" y="2413"/>
                    <a:pt x="2809" y="2021"/>
                  </a:cubicBezTo>
                  <a:cubicBezTo>
                    <a:pt x="3230" y="1669"/>
                    <a:pt x="3631" y="1170"/>
                    <a:pt x="3563" y="622"/>
                  </a:cubicBezTo>
                  <a:cubicBezTo>
                    <a:pt x="3543" y="485"/>
                    <a:pt x="3494" y="358"/>
                    <a:pt x="3406" y="250"/>
                  </a:cubicBezTo>
                  <a:cubicBezTo>
                    <a:pt x="3247" y="70"/>
                    <a:pt x="3054" y="0"/>
                    <a:pt x="2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8"/>
            <p:cNvSpPr/>
            <p:nvPr/>
          </p:nvSpPr>
          <p:spPr>
            <a:xfrm>
              <a:off x="1255004" y="1868950"/>
              <a:ext cx="270551" cy="574417"/>
            </a:xfrm>
            <a:custGeom>
              <a:avLst/>
              <a:gdLst/>
              <a:ahLst/>
              <a:cxnLst/>
              <a:rect l="l" t="t" r="r" b="b"/>
              <a:pathLst>
                <a:path w="2144" h="4552" extrusionOk="0">
                  <a:moveTo>
                    <a:pt x="1089" y="0"/>
                  </a:moveTo>
                  <a:cubicBezTo>
                    <a:pt x="1085" y="0"/>
                    <a:pt x="1081" y="0"/>
                    <a:pt x="1077" y="0"/>
                  </a:cubicBezTo>
                  <a:cubicBezTo>
                    <a:pt x="833" y="10"/>
                    <a:pt x="617" y="128"/>
                    <a:pt x="471" y="323"/>
                  </a:cubicBezTo>
                  <a:cubicBezTo>
                    <a:pt x="324" y="509"/>
                    <a:pt x="226" y="734"/>
                    <a:pt x="177" y="959"/>
                  </a:cubicBezTo>
                  <a:cubicBezTo>
                    <a:pt x="1" y="1713"/>
                    <a:pt x="50" y="2506"/>
                    <a:pt x="304" y="3230"/>
                  </a:cubicBezTo>
                  <a:cubicBezTo>
                    <a:pt x="431" y="3680"/>
                    <a:pt x="676" y="4082"/>
                    <a:pt x="999" y="4404"/>
                  </a:cubicBezTo>
                  <a:cubicBezTo>
                    <a:pt x="1077" y="4493"/>
                    <a:pt x="1195" y="4541"/>
                    <a:pt x="1312" y="4551"/>
                  </a:cubicBezTo>
                  <a:cubicBezTo>
                    <a:pt x="1498" y="4532"/>
                    <a:pt x="1586" y="4316"/>
                    <a:pt x="1635" y="4140"/>
                  </a:cubicBezTo>
                  <a:cubicBezTo>
                    <a:pt x="1841" y="3269"/>
                    <a:pt x="1988" y="2379"/>
                    <a:pt x="2066" y="1488"/>
                  </a:cubicBezTo>
                  <a:cubicBezTo>
                    <a:pt x="2144" y="904"/>
                    <a:pt x="1786" y="0"/>
                    <a:pt x="10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8"/>
            <p:cNvSpPr/>
            <p:nvPr/>
          </p:nvSpPr>
          <p:spPr>
            <a:xfrm>
              <a:off x="1317973" y="1896081"/>
              <a:ext cx="463370" cy="585900"/>
            </a:xfrm>
            <a:custGeom>
              <a:avLst/>
              <a:gdLst/>
              <a:ahLst/>
              <a:cxnLst/>
              <a:rect l="l" t="t" r="r" b="b"/>
              <a:pathLst>
                <a:path w="3672" h="4643" extrusionOk="0">
                  <a:moveTo>
                    <a:pt x="2462" y="0"/>
                  </a:moveTo>
                  <a:cubicBezTo>
                    <a:pt x="2335" y="0"/>
                    <a:pt x="2207" y="17"/>
                    <a:pt x="2086" y="50"/>
                  </a:cubicBezTo>
                  <a:cubicBezTo>
                    <a:pt x="1577" y="196"/>
                    <a:pt x="1166" y="568"/>
                    <a:pt x="833" y="979"/>
                  </a:cubicBezTo>
                  <a:cubicBezTo>
                    <a:pt x="392" y="1527"/>
                    <a:pt x="60" y="2183"/>
                    <a:pt x="30" y="2888"/>
                  </a:cubicBezTo>
                  <a:cubicBezTo>
                    <a:pt x="1" y="3455"/>
                    <a:pt x="206" y="4150"/>
                    <a:pt x="676" y="4503"/>
                  </a:cubicBezTo>
                  <a:cubicBezTo>
                    <a:pt x="804" y="4602"/>
                    <a:pt x="961" y="4642"/>
                    <a:pt x="1128" y="4642"/>
                  </a:cubicBezTo>
                  <a:cubicBezTo>
                    <a:pt x="1485" y="4642"/>
                    <a:pt x="1884" y="4458"/>
                    <a:pt x="2125" y="4278"/>
                  </a:cubicBezTo>
                  <a:cubicBezTo>
                    <a:pt x="2438" y="4043"/>
                    <a:pt x="2692" y="3749"/>
                    <a:pt x="2898" y="3426"/>
                  </a:cubicBezTo>
                  <a:cubicBezTo>
                    <a:pt x="3329" y="2780"/>
                    <a:pt x="3671" y="2036"/>
                    <a:pt x="3671" y="1263"/>
                  </a:cubicBezTo>
                  <a:cubicBezTo>
                    <a:pt x="3671" y="999"/>
                    <a:pt x="3612" y="735"/>
                    <a:pt x="3485" y="510"/>
                  </a:cubicBezTo>
                  <a:cubicBezTo>
                    <a:pt x="3269" y="167"/>
                    <a:pt x="2867" y="0"/>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8"/>
            <p:cNvSpPr/>
            <p:nvPr/>
          </p:nvSpPr>
          <p:spPr>
            <a:xfrm>
              <a:off x="1129068" y="2375349"/>
              <a:ext cx="327463" cy="126695"/>
            </a:xfrm>
            <a:custGeom>
              <a:avLst/>
              <a:gdLst/>
              <a:ahLst/>
              <a:cxnLst/>
              <a:rect l="l" t="t" r="r" b="b"/>
              <a:pathLst>
                <a:path w="2595" h="1004" extrusionOk="0">
                  <a:moveTo>
                    <a:pt x="1" y="0"/>
                  </a:moveTo>
                  <a:cubicBezTo>
                    <a:pt x="118" y="391"/>
                    <a:pt x="343" y="793"/>
                    <a:pt x="725" y="930"/>
                  </a:cubicBezTo>
                  <a:cubicBezTo>
                    <a:pt x="866" y="984"/>
                    <a:pt x="1017" y="1004"/>
                    <a:pt x="1172" y="1004"/>
                  </a:cubicBezTo>
                  <a:cubicBezTo>
                    <a:pt x="1436" y="1004"/>
                    <a:pt x="1712" y="947"/>
                    <a:pt x="1978" y="910"/>
                  </a:cubicBezTo>
                  <a:cubicBezTo>
                    <a:pt x="2075" y="896"/>
                    <a:pt x="2195" y="873"/>
                    <a:pt x="2308" y="873"/>
                  </a:cubicBezTo>
                  <a:cubicBezTo>
                    <a:pt x="2420" y="873"/>
                    <a:pt x="2526" y="896"/>
                    <a:pt x="2594" y="969"/>
                  </a:cubicBezTo>
                  <a:cubicBezTo>
                    <a:pt x="2477" y="626"/>
                    <a:pt x="2183" y="372"/>
                    <a:pt x="1831" y="323"/>
                  </a:cubicBezTo>
                  <a:cubicBezTo>
                    <a:pt x="1776" y="314"/>
                    <a:pt x="1722" y="311"/>
                    <a:pt x="1668" y="311"/>
                  </a:cubicBezTo>
                  <a:cubicBezTo>
                    <a:pt x="1421" y="311"/>
                    <a:pt x="1175" y="382"/>
                    <a:pt x="929" y="382"/>
                  </a:cubicBezTo>
                  <a:cubicBezTo>
                    <a:pt x="916" y="382"/>
                    <a:pt x="904" y="382"/>
                    <a:pt x="891" y="382"/>
                  </a:cubicBezTo>
                  <a:cubicBezTo>
                    <a:pt x="558" y="382"/>
                    <a:pt x="235" y="24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8"/>
            <p:cNvSpPr/>
            <p:nvPr/>
          </p:nvSpPr>
          <p:spPr>
            <a:xfrm>
              <a:off x="1426747" y="2458887"/>
              <a:ext cx="336044" cy="173259"/>
            </a:xfrm>
            <a:custGeom>
              <a:avLst/>
              <a:gdLst/>
              <a:ahLst/>
              <a:cxnLst/>
              <a:rect l="l" t="t" r="r" b="b"/>
              <a:pathLst>
                <a:path w="2663" h="1373" extrusionOk="0">
                  <a:moveTo>
                    <a:pt x="629" y="1"/>
                  </a:moveTo>
                  <a:cubicBezTo>
                    <a:pt x="405" y="1"/>
                    <a:pt x="184" y="70"/>
                    <a:pt x="0" y="209"/>
                  </a:cubicBezTo>
                  <a:cubicBezTo>
                    <a:pt x="52" y="201"/>
                    <a:pt x="103" y="197"/>
                    <a:pt x="154" y="197"/>
                  </a:cubicBezTo>
                  <a:cubicBezTo>
                    <a:pt x="528" y="197"/>
                    <a:pt x="874" y="414"/>
                    <a:pt x="1038" y="767"/>
                  </a:cubicBezTo>
                  <a:cubicBezTo>
                    <a:pt x="1077" y="875"/>
                    <a:pt x="1116" y="982"/>
                    <a:pt x="1175" y="1080"/>
                  </a:cubicBezTo>
                  <a:cubicBezTo>
                    <a:pt x="1299" y="1279"/>
                    <a:pt x="1543" y="1373"/>
                    <a:pt x="1782" y="1373"/>
                  </a:cubicBezTo>
                  <a:cubicBezTo>
                    <a:pt x="1824" y="1373"/>
                    <a:pt x="1867" y="1370"/>
                    <a:pt x="1909" y="1364"/>
                  </a:cubicBezTo>
                  <a:cubicBezTo>
                    <a:pt x="2183" y="1325"/>
                    <a:pt x="2418" y="1168"/>
                    <a:pt x="2662" y="1031"/>
                  </a:cubicBezTo>
                  <a:lnTo>
                    <a:pt x="2662" y="1031"/>
                  </a:lnTo>
                  <a:cubicBezTo>
                    <a:pt x="2603" y="1051"/>
                    <a:pt x="2543" y="1060"/>
                    <a:pt x="2482" y="1060"/>
                  </a:cubicBezTo>
                  <a:cubicBezTo>
                    <a:pt x="2242" y="1060"/>
                    <a:pt x="2000" y="919"/>
                    <a:pt x="1821" y="747"/>
                  </a:cubicBezTo>
                  <a:cubicBezTo>
                    <a:pt x="1595" y="532"/>
                    <a:pt x="1400" y="278"/>
                    <a:pt x="1126" y="121"/>
                  </a:cubicBezTo>
                  <a:cubicBezTo>
                    <a:pt x="969" y="41"/>
                    <a:pt x="798" y="1"/>
                    <a:pt x="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8"/>
            <p:cNvSpPr/>
            <p:nvPr/>
          </p:nvSpPr>
          <p:spPr>
            <a:xfrm>
              <a:off x="1431669" y="2203605"/>
              <a:ext cx="170483" cy="278123"/>
            </a:xfrm>
            <a:custGeom>
              <a:avLst/>
              <a:gdLst/>
              <a:ahLst/>
              <a:cxnLst/>
              <a:rect l="l" t="t" r="r" b="b"/>
              <a:pathLst>
                <a:path w="1351" h="2204" extrusionOk="0">
                  <a:moveTo>
                    <a:pt x="1351" y="1"/>
                  </a:moveTo>
                  <a:cubicBezTo>
                    <a:pt x="1126" y="363"/>
                    <a:pt x="676" y="529"/>
                    <a:pt x="382" y="842"/>
                  </a:cubicBezTo>
                  <a:cubicBezTo>
                    <a:pt x="128" y="1107"/>
                    <a:pt x="0" y="1478"/>
                    <a:pt x="30" y="1850"/>
                  </a:cubicBezTo>
                  <a:cubicBezTo>
                    <a:pt x="30" y="1925"/>
                    <a:pt x="58" y="2203"/>
                    <a:pt x="144" y="2203"/>
                  </a:cubicBezTo>
                  <a:cubicBezTo>
                    <a:pt x="159" y="2203"/>
                    <a:pt x="177" y="2194"/>
                    <a:pt x="196" y="2173"/>
                  </a:cubicBezTo>
                  <a:cubicBezTo>
                    <a:pt x="235" y="2124"/>
                    <a:pt x="255" y="1958"/>
                    <a:pt x="294" y="1889"/>
                  </a:cubicBezTo>
                  <a:cubicBezTo>
                    <a:pt x="343" y="1801"/>
                    <a:pt x="411" y="1713"/>
                    <a:pt x="480" y="1635"/>
                  </a:cubicBezTo>
                  <a:cubicBezTo>
                    <a:pt x="656" y="1439"/>
                    <a:pt x="862" y="1273"/>
                    <a:pt x="1018" y="1058"/>
                  </a:cubicBezTo>
                  <a:cubicBezTo>
                    <a:pt x="1224" y="744"/>
                    <a:pt x="1292" y="363"/>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8"/>
            <p:cNvSpPr/>
            <p:nvPr/>
          </p:nvSpPr>
          <p:spPr>
            <a:xfrm>
              <a:off x="1247685" y="2465449"/>
              <a:ext cx="207583" cy="504003"/>
            </a:xfrm>
            <a:custGeom>
              <a:avLst/>
              <a:gdLst/>
              <a:ahLst/>
              <a:cxnLst/>
              <a:rect l="l" t="t" r="r" b="b"/>
              <a:pathLst>
                <a:path w="1645" h="3994" fill="none" extrusionOk="0">
                  <a:moveTo>
                    <a:pt x="1644" y="0"/>
                  </a:moveTo>
                  <a:cubicBezTo>
                    <a:pt x="1586" y="1175"/>
                    <a:pt x="1038" y="2261"/>
                    <a:pt x="460" y="3289"/>
                  </a:cubicBezTo>
                  <a:cubicBezTo>
                    <a:pt x="333" y="3543"/>
                    <a:pt x="176" y="3778"/>
                    <a:pt x="0" y="3994"/>
                  </a:cubicBezTo>
                </a:path>
              </a:pathLst>
            </a:custGeom>
            <a:solidFill>
              <a:schemeClr val="dk1"/>
            </a:solidFill>
            <a:ln w="4650" cap="flat" cmpd="sng">
              <a:solidFill>
                <a:srgbClr val="4E7D77"/>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18"/>
          <p:cNvGrpSpPr/>
          <p:nvPr/>
        </p:nvGrpSpPr>
        <p:grpSpPr>
          <a:xfrm rot="5400000" flipH="1">
            <a:off x="-116650" y="-65412"/>
            <a:ext cx="1209247" cy="1200822"/>
            <a:chOff x="4088800" y="3407675"/>
            <a:chExt cx="1209247" cy="1200822"/>
          </a:xfrm>
        </p:grpSpPr>
        <p:sp>
          <p:nvSpPr>
            <p:cNvPr id="676" name="Google Shape;676;p18"/>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8"/>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8"/>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8"/>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8"/>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8"/>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8"/>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8"/>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8"/>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8"/>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8"/>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8"/>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8"/>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8"/>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8"/>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8"/>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8"/>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8"/>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8"/>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8"/>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8"/>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8"/>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8"/>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8"/>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8"/>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8"/>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8"/>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8"/>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8"/>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8"/>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8"/>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2">
  <p:cSld name="CUSTOM_3_1">
    <p:spTree>
      <p:nvGrpSpPr>
        <p:cNvPr id="1" name="Shape 708"/>
        <p:cNvGrpSpPr/>
        <p:nvPr/>
      </p:nvGrpSpPr>
      <p:grpSpPr>
        <a:xfrm>
          <a:off x="0" y="0"/>
          <a:ext cx="0" cy="0"/>
          <a:chOff x="0" y="0"/>
          <a:chExt cx="0" cy="0"/>
        </a:xfrm>
      </p:grpSpPr>
      <p:grpSp>
        <p:nvGrpSpPr>
          <p:cNvPr id="709" name="Google Shape;709;p19"/>
          <p:cNvGrpSpPr/>
          <p:nvPr/>
        </p:nvGrpSpPr>
        <p:grpSpPr>
          <a:xfrm>
            <a:off x="-158966" y="623763"/>
            <a:ext cx="9461932" cy="3979156"/>
            <a:chOff x="-158966" y="-502299"/>
            <a:chExt cx="9461932" cy="3979156"/>
          </a:xfrm>
        </p:grpSpPr>
        <p:sp>
          <p:nvSpPr>
            <p:cNvPr id="710" name="Google Shape;710;p19"/>
            <p:cNvSpPr/>
            <p:nvPr/>
          </p:nvSpPr>
          <p:spPr>
            <a:xfrm>
              <a:off x="-158966" y="156276"/>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158966" y="-502299"/>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2" name="Google Shape;712;p19"/>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txBox="1">
            <a:spLocks noGrp="1"/>
          </p:cNvSpPr>
          <p:nvPr>
            <p:ph type="title"/>
          </p:nvPr>
        </p:nvSpPr>
        <p:spPr>
          <a:xfrm>
            <a:off x="4108825" y="2234700"/>
            <a:ext cx="3739200" cy="6867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6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14" name="Google Shape;714;p19"/>
          <p:cNvSpPr txBox="1">
            <a:spLocks noGrp="1"/>
          </p:cNvSpPr>
          <p:nvPr>
            <p:ph type="title" idx="2" hasCustomPrompt="1"/>
          </p:nvPr>
        </p:nvSpPr>
        <p:spPr>
          <a:xfrm>
            <a:off x="4108825" y="1528263"/>
            <a:ext cx="3150900" cy="686700"/>
          </a:xfrm>
          <a:prstGeom prst="rect">
            <a:avLst/>
          </a:prstGeom>
        </p:spPr>
        <p:txBody>
          <a:bodyPr spcFirstLastPara="1" wrap="square" lIns="91425" tIns="91425" rIns="91425" bIns="91425" anchor="ctr" anchorCtr="0">
            <a:normAutofit/>
          </a:bodyPr>
          <a:lstStyle>
            <a:lvl1pPr lvl="0"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15" name="Google Shape;715;p19"/>
          <p:cNvSpPr txBox="1">
            <a:spLocks noGrp="1"/>
          </p:cNvSpPr>
          <p:nvPr>
            <p:ph type="subTitle" idx="1"/>
          </p:nvPr>
        </p:nvSpPr>
        <p:spPr>
          <a:xfrm>
            <a:off x="4108825" y="3144225"/>
            <a:ext cx="3797100" cy="41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16" name="Google Shape;716;p19"/>
          <p:cNvGrpSpPr/>
          <p:nvPr/>
        </p:nvGrpSpPr>
        <p:grpSpPr>
          <a:xfrm rot="-10363339">
            <a:off x="6766846" y="-290251"/>
            <a:ext cx="1964528" cy="1950960"/>
            <a:chOff x="4088800" y="3407675"/>
            <a:chExt cx="1209247" cy="1200822"/>
          </a:xfrm>
        </p:grpSpPr>
        <p:sp>
          <p:nvSpPr>
            <p:cNvPr id="717" name="Google Shape;717;p19"/>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9"/>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9"/>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9"/>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9"/>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9"/>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9"/>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9"/>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9"/>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9"/>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9"/>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9"/>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9"/>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9"/>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9"/>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9"/>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9"/>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9"/>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9"/>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9"/>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9"/>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9"/>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9"/>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9"/>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749"/>
        <p:cNvGrpSpPr/>
        <p:nvPr/>
      </p:nvGrpSpPr>
      <p:grpSpPr>
        <a:xfrm>
          <a:off x="0" y="0"/>
          <a:ext cx="0" cy="0"/>
          <a:chOff x="0" y="0"/>
          <a:chExt cx="0" cy="0"/>
        </a:xfrm>
      </p:grpSpPr>
      <p:grpSp>
        <p:nvGrpSpPr>
          <p:cNvPr id="750" name="Google Shape;750;p20"/>
          <p:cNvGrpSpPr/>
          <p:nvPr/>
        </p:nvGrpSpPr>
        <p:grpSpPr>
          <a:xfrm>
            <a:off x="-1487012" y="-560251"/>
            <a:ext cx="8130951" cy="6499452"/>
            <a:chOff x="-526937" y="-560251"/>
            <a:chExt cx="8130951" cy="6499452"/>
          </a:xfrm>
        </p:grpSpPr>
        <p:grpSp>
          <p:nvGrpSpPr>
            <p:cNvPr id="751" name="Google Shape;751;p20"/>
            <p:cNvGrpSpPr/>
            <p:nvPr/>
          </p:nvGrpSpPr>
          <p:grpSpPr>
            <a:xfrm>
              <a:off x="-526937" y="-560251"/>
              <a:ext cx="6210801" cy="6499452"/>
              <a:chOff x="-577337" y="-560251"/>
              <a:chExt cx="6210801" cy="6499452"/>
            </a:xfrm>
          </p:grpSpPr>
          <p:sp>
            <p:nvSpPr>
              <p:cNvPr id="752" name="Google Shape;752;p20"/>
              <p:cNvSpPr/>
              <p:nvPr/>
            </p:nvSpPr>
            <p:spPr>
              <a:xfrm rot="5400000">
                <a:off x="701137"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0"/>
              <p:cNvSpPr/>
              <p:nvPr/>
            </p:nvSpPr>
            <p:spPr>
              <a:xfrm rot="5400000">
                <a:off x="-2144463"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 name="Google Shape;754;p20"/>
            <p:cNvGrpSpPr/>
            <p:nvPr/>
          </p:nvGrpSpPr>
          <p:grpSpPr>
            <a:xfrm>
              <a:off x="1393213" y="-560251"/>
              <a:ext cx="6210801" cy="6499452"/>
              <a:chOff x="-577337" y="-560251"/>
              <a:chExt cx="6210801" cy="6499452"/>
            </a:xfrm>
          </p:grpSpPr>
          <p:sp>
            <p:nvSpPr>
              <p:cNvPr id="755" name="Google Shape;755;p20"/>
              <p:cNvSpPr/>
              <p:nvPr/>
            </p:nvSpPr>
            <p:spPr>
              <a:xfrm rot="5400000">
                <a:off x="701137"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0"/>
              <p:cNvSpPr/>
              <p:nvPr/>
            </p:nvSpPr>
            <p:spPr>
              <a:xfrm rot="5400000">
                <a:off x="-2144463"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7" name="Google Shape;757;p20"/>
          <p:cNvGrpSpPr/>
          <p:nvPr/>
        </p:nvGrpSpPr>
        <p:grpSpPr>
          <a:xfrm>
            <a:off x="-526937" y="-560251"/>
            <a:ext cx="6210801" cy="6499452"/>
            <a:chOff x="-526937" y="-560251"/>
            <a:chExt cx="6210801" cy="6499452"/>
          </a:xfrm>
        </p:grpSpPr>
        <p:grpSp>
          <p:nvGrpSpPr>
            <p:cNvPr id="758" name="Google Shape;758;p20"/>
            <p:cNvGrpSpPr/>
            <p:nvPr/>
          </p:nvGrpSpPr>
          <p:grpSpPr>
            <a:xfrm>
              <a:off x="-526937" y="-560251"/>
              <a:ext cx="6210801" cy="6499452"/>
              <a:chOff x="-577337" y="-560251"/>
              <a:chExt cx="6210801" cy="6499452"/>
            </a:xfrm>
          </p:grpSpPr>
          <p:sp>
            <p:nvSpPr>
              <p:cNvPr id="759" name="Google Shape;759;p20"/>
              <p:cNvSpPr/>
              <p:nvPr/>
            </p:nvSpPr>
            <p:spPr>
              <a:xfrm rot="5400000">
                <a:off x="701137"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0"/>
              <p:cNvSpPr/>
              <p:nvPr/>
            </p:nvSpPr>
            <p:spPr>
              <a:xfrm rot="5400000">
                <a:off x="-2144463"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20"/>
            <p:cNvSpPr/>
            <p:nvPr/>
          </p:nvSpPr>
          <p:spPr>
            <a:xfrm rot="5400000">
              <a:off x="-173913"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2" name="Google Shape;762;p20"/>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0"/>
          <p:cNvSpPr txBox="1">
            <a:spLocks noGrp="1"/>
          </p:cNvSpPr>
          <p:nvPr>
            <p:ph type="title" hasCustomPrompt="1"/>
          </p:nvPr>
        </p:nvSpPr>
        <p:spPr>
          <a:xfrm>
            <a:off x="1889475" y="540000"/>
            <a:ext cx="4083000" cy="8283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64" name="Google Shape;764;p20"/>
          <p:cNvSpPr txBox="1">
            <a:spLocks noGrp="1"/>
          </p:cNvSpPr>
          <p:nvPr>
            <p:ph type="subTitle" idx="1"/>
          </p:nvPr>
        </p:nvSpPr>
        <p:spPr>
          <a:xfrm>
            <a:off x="1889475" y="1368303"/>
            <a:ext cx="4083000" cy="4452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5" name="Google Shape;765;p20"/>
          <p:cNvSpPr txBox="1">
            <a:spLocks noGrp="1"/>
          </p:cNvSpPr>
          <p:nvPr>
            <p:ph type="title" idx="2" hasCustomPrompt="1"/>
          </p:nvPr>
        </p:nvSpPr>
        <p:spPr>
          <a:xfrm>
            <a:off x="1889475" y="1937492"/>
            <a:ext cx="4083000" cy="8283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66" name="Google Shape;766;p20"/>
          <p:cNvSpPr txBox="1">
            <a:spLocks noGrp="1"/>
          </p:cNvSpPr>
          <p:nvPr>
            <p:ph type="subTitle" idx="3"/>
          </p:nvPr>
        </p:nvSpPr>
        <p:spPr>
          <a:xfrm>
            <a:off x="1889475" y="2765795"/>
            <a:ext cx="4083000" cy="4452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7" name="Google Shape;767;p20"/>
          <p:cNvSpPr txBox="1">
            <a:spLocks noGrp="1"/>
          </p:cNvSpPr>
          <p:nvPr>
            <p:ph type="title" idx="4" hasCustomPrompt="1"/>
          </p:nvPr>
        </p:nvSpPr>
        <p:spPr>
          <a:xfrm>
            <a:off x="1889475" y="3334997"/>
            <a:ext cx="4083000" cy="8283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68" name="Google Shape;768;p20"/>
          <p:cNvSpPr txBox="1">
            <a:spLocks noGrp="1"/>
          </p:cNvSpPr>
          <p:nvPr>
            <p:ph type="subTitle" idx="5"/>
          </p:nvPr>
        </p:nvSpPr>
        <p:spPr>
          <a:xfrm>
            <a:off x="1889475" y="4163300"/>
            <a:ext cx="4083000" cy="4452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69" name="Google Shape;769;p20"/>
          <p:cNvGrpSpPr/>
          <p:nvPr/>
        </p:nvGrpSpPr>
        <p:grpSpPr>
          <a:xfrm rot="10580701" flipH="1">
            <a:off x="216009" y="-225761"/>
            <a:ext cx="1862764" cy="1849667"/>
            <a:chOff x="4088800" y="3407675"/>
            <a:chExt cx="1209247" cy="1200822"/>
          </a:xfrm>
        </p:grpSpPr>
        <p:sp>
          <p:nvSpPr>
            <p:cNvPr id="770" name="Google Shape;770;p20"/>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0"/>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0"/>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0"/>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0"/>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0"/>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0"/>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0"/>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0"/>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0"/>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0"/>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0"/>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0"/>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0"/>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0"/>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0"/>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0"/>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0"/>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0"/>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0"/>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0"/>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0"/>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0"/>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0"/>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0"/>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0"/>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0"/>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0"/>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0"/>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0"/>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0"/>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0"/>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20"/>
          <p:cNvGrpSpPr/>
          <p:nvPr/>
        </p:nvGrpSpPr>
        <p:grpSpPr>
          <a:xfrm rot="2989374" flipH="1">
            <a:off x="-189600" y="3696684"/>
            <a:ext cx="1500340" cy="1191944"/>
            <a:chOff x="1023025" y="3297275"/>
            <a:chExt cx="805750" cy="640128"/>
          </a:xfrm>
        </p:grpSpPr>
        <p:sp>
          <p:nvSpPr>
            <p:cNvPr id="803" name="Google Shape;803;p20"/>
            <p:cNvSpPr/>
            <p:nvPr/>
          </p:nvSpPr>
          <p:spPr>
            <a:xfrm>
              <a:off x="1184526" y="3526165"/>
              <a:ext cx="402228" cy="396774"/>
            </a:xfrm>
            <a:custGeom>
              <a:avLst/>
              <a:gdLst/>
              <a:ahLst/>
              <a:cxnLst/>
              <a:rect l="l" t="t" r="r" b="b"/>
              <a:pathLst>
                <a:path w="8702" h="8584" fill="none" extrusionOk="0">
                  <a:moveTo>
                    <a:pt x="8701" y="1"/>
                  </a:moveTo>
                  <a:cubicBezTo>
                    <a:pt x="5853" y="2594"/>
                    <a:pt x="3270" y="5472"/>
                    <a:pt x="989" y="8584"/>
                  </a:cubicBezTo>
                  <a:cubicBezTo>
                    <a:pt x="960" y="6352"/>
                    <a:pt x="627" y="4141"/>
                    <a:pt x="1" y="1997"/>
                  </a:cubicBezTo>
                </a:path>
              </a:pathLst>
            </a:custGeom>
            <a:noFill/>
            <a:ln w="4650" cap="flat" cmpd="sng">
              <a:solidFill>
                <a:schemeClr val="dk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0"/>
            <p:cNvSpPr/>
            <p:nvPr/>
          </p:nvSpPr>
          <p:spPr>
            <a:xfrm>
              <a:off x="1342884" y="3301343"/>
              <a:ext cx="485891" cy="482748"/>
            </a:xfrm>
            <a:custGeom>
              <a:avLst/>
              <a:gdLst/>
              <a:ahLst/>
              <a:cxnLst/>
              <a:rect l="l" t="t" r="r" b="b"/>
              <a:pathLst>
                <a:path w="10512" h="10444" extrusionOk="0">
                  <a:moveTo>
                    <a:pt x="10512" y="1"/>
                  </a:moveTo>
                  <a:lnTo>
                    <a:pt x="10512" y="1"/>
                  </a:lnTo>
                  <a:cubicBezTo>
                    <a:pt x="9758" y="382"/>
                    <a:pt x="8926" y="588"/>
                    <a:pt x="8094" y="607"/>
                  </a:cubicBezTo>
                  <a:cubicBezTo>
                    <a:pt x="8029" y="609"/>
                    <a:pt x="7965" y="610"/>
                    <a:pt x="7900" y="610"/>
                  </a:cubicBezTo>
                  <a:cubicBezTo>
                    <a:pt x="7336" y="610"/>
                    <a:pt x="6772" y="541"/>
                    <a:pt x="6213" y="541"/>
                  </a:cubicBezTo>
                  <a:cubicBezTo>
                    <a:pt x="5905" y="541"/>
                    <a:pt x="5599" y="562"/>
                    <a:pt x="5295" y="627"/>
                  </a:cubicBezTo>
                  <a:cubicBezTo>
                    <a:pt x="4199" y="852"/>
                    <a:pt x="3269" y="1635"/>
                    <a:pt x="2633" y="2565"/>
                  </a:cubicBezTo>
                  <a:cubicBezTo>
                    <a:pt x="1791" y="2917"/>
                    <a:pt x="940" y="3367"/>
                    <a:pt x="470" y="4150"/>
                  </a:cubicBezTo>
                  <a:cubicBezTo>
                    <a:pt x="0" y="4923"/>
                    <a:pt x="10" y="6049"/>
                    <a:pt x="695" y="6656"/>
                  </a:cubicBezTo>
                  <a:cubicBezTo>
                    <a:pt x="1143" y="7062"/>
                    <a:pt x="1859" y="7152"/>
                    <a:pt x="2502" y="7152"/>
                  </a:cubicBezTo>
                  <a:cubicBezTo>
                    <a:pt x="2617" y="7152"/>
                    <a:pt x="2730" y="7149"/>
                    <a:pt x="2839" y="7145"/>
                  </a:cubicBezTo>
                  <a:lnTo>
                    <a:pt x="2839" y="7145"/>
                  </a:lnTo>
                  <a:cubicBezTo>
                    <a:pt x="2418" y="7811"/>
                    <a:pt x="2379" y="8652"/>
                    <a:pt x="2741" y="9347"/>
                  </a:cubicBezTo>
                  <a:cubicBezTo>
                    <a:pt x="3104" y="10026"/>
                    <a:pt x="3823" y="10444"/>
                    <a:pt x="4596" y="10444"/>
                  </a:cubicBezTo>
                  <a:cubicBezTo>
                    <a:pt x="4614" y="10444"/>
                    <a:pt x="4631" y="10444"/>
                    <a:pt x="4649" y="10443"/>
                  </a:cubicBezTo>
                  <a:cubicBezTo>
                    <a:pt x="5236" y="10384"/>
                    <a:pt x="5794" y="10120"/>
                    <a:pt x="6205" y="9690"/>
                  </a:cubicBezTo>
                  <a:cubicBezTo>
                    <a:pt x="6626" y="9249"/>
                    <a:pt x="6949" y="8750"/>
                    <a:pt x="7184" y="8192"/>
                  </a:cubicBezTo>
                  <a:cubicBezTo>
                    <a:pt x="8476" y="7722"/>
                    <a:pt x="9425" y="6617"/>
                    <a:pt x="9680" y="5276"/>
                  </a:cubicBezTo>
                  <a:cubicBezTo>
                    <a:pt x="9777" y="4728"/>
                    <a:pt x="9758" y="4170"/>
                    <a:pt x="9777" y="3612"/>
                  </a:cubicBezTo>
                  <a:cubicBezTo>
                    <a:pt x="9817" y="2379"/>
                    <a:pt x="10061" y="1155"/>
                    <a:pt x="10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0"/>
            <p:cNvSpPr/>
            <p:nvPr/>
          </p:nvSpPr>
          <p:spPr>
            <a:xfrm>
              <a:off x="1469996" y="3304070"/>
              <a:ext cx="358779" cy="328919"/>
            </a:xfrm>
            <a:custGeom>
              <a:avLst/>
              <a:gdLst/>
              <a:ahLst/>
              <a:cxnLst/>
              <a:rect l="l" t="t" r="r" b="b"/>
              <a:pathLst>
                <a:path w="7762" h="7116" extrusionOk="0">
                  <a:moveTo>
                    <a:pt x="7762" y="0"/>
                  </a:moveTo>
                  <a:cubicBezTo>
                    <a:pt x="7585" y="137"/>
                    <a:pt x="7409" y="265"/>
                    <a:pt x="7233" y="402"/>
                  </a:cubicBezTo>
                  <a:cubicBezTo>
                    <a:pt x="7057" y="529"/>
                    <a:pt x="6890" y="676"/>
                    <a:pt x="6724" y="813"/>
                  </a:cubicBezTo>
                  <a:cubicBezTo>
                    <a:pt x="6382" y="1096"/>
                    <a:pt x="6049" y="1380"/>
                    <a:pt x="5726" y="1674"/>
                  </a:cubicBezTo>
                  <a:cubicBezTo>
                    <a:pt x="5070" y="2261"/>
                    <a:pt x="4434" y="2868"/>
                    <a:pt x="3808" y="3475"/>
                  </a:cubicBezTo>
                  <a:lnTo>
                    <a:pt x="1919" y="5315"/>
                  </a:lnTo>
                  <a:cubicBezTo>
                    <a:pt x="1606" y="5618"/>
                    <a:pt x="1292" y="5921"/>
                    <a:pt x="969" y="6215"/>
                  </a:cubicBezTo>
                  <a:lnTo>
                    <a:pt x="490" y="6665"/>
                  </a:lnTo>
                  <a:lnTo>
                    <a:pt x="0" y="7115"/>
                  </a:lnTo>
                  <a:cubicBezTo>
                    <a:pt x="353" y="6851"/>
                    <a:pt x="695" y="6567"/>
                    <a:pt x="1028" y="6293"/>
                  </a:cubicBezTo>
                  <a:cubicBezTo>
                    <a:pt x="1361" y="6009"/>
                    <a:pt x="1694" y="5716"/>
                    <a:pt x="2017" y="5422"/>
                  </a:cubicBezTo>
                  <a:cubicBezTo>
                    <a:pt x="2672" y="4835"/>
                    <a:pt x="3299" y="4228"/>
                    <a:pt x="3935" y="3612"/>
                  </a:cubicBezTo>
                  <a:lnTo>
                    <a:pt x="5824" y="1782"/>
                  </a:lnTo>
                  <a:cubicBezTo>
                    <a:pt x="6137" y="1478"/>
                    <a:pt x="6460" y="1175"/>
                    <a:pt x="6783" y="881"/>
                  </a:cubicBezTo>
                  <a:cubicBezTo>
                    <a:pt x="6949" y="734"/>
                    <a:pt x="7106" y="578"/>
                    <a:pt x="7272" y="431"/>
                  </a:cubicBezTo>
                  <a:cubicBezTo>
                    <a:pt x="7439" y="294"/>
                    <a:pt x="7595" y="147"/>
                    <a:pt x="7762" y="0"/>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0"/>
            <p:cNvSpPr/>
            <p:nvPr/>
          </p:nvSpPr>
          <p:spPr>
            <a:xfrm>
              <a:off x="1520656" y="3570954"/>
              <a:ext cx="123091" cy="168111"/>
            </a:xfrm>
            <a:custGeom>
              <a:avLst/>
              <a:gdLst/>
              <a:ahLst/>
              <a:cxnLst/>
              <a:rect l="l" t="t" r="r" b="b"/>
              <a:pathLst>
                <a:path w="2663" h="3637" extrusionOk="0">
                  <a:moveTo>
                    <a:pt x="470" y="1"/>
                  </a:moveTo>
                  <a:lnTo>
                    <a:pt x="470" y="1"/>
                  </a:lnTo>
                  <a:cubicBezTo>
                    <a:pt x="245" y="412"/>
                    <a:pt x="108" y="852"/>
                    <a:pt x="59" y="1312"/>
                  </a:cubicBezTo>
                  <a:cubicBezTo>
                    <a:pt x="1" y="1782"/>
                    <a:pt x="50" y="2261"/>
                    <a:pt x="206" y="2702"/>
                  </a:cubicBezTo>
                  <a:cubicBezTo>
                    <a:pt x="304" y="2937"/>
                    <a:pt x="451" y="3132"/>
                    <a:pt x="647" y="3279"/>
                  </a:cubicBezTo>
                  <a:cubicBezTo>
                    <a:pt x="832" y="3426"/>
                    <a:pt x="1058" y="3534"/>
                    <a:pt x="1292" y="3583"/>
                  </a:cubicBezTo>
                  <a:cubicBezTo>
                    <a:pt x="1455" y="3621"/>
                    <a:pt x="1620" y="3637"/>
                    <a:pt x="1783" y="3637"/>
                  </a:cubicBezTo>
                  <a:cubicBezTo>
                    <a:pt x="2082" y="3637"/>
                    <a:pt x="2378" y="3584"/>
                    <a:pt x="2663" y="3514"/>
                  </a:cubicBezTo>
                  <a:lnTo>
                    <a:pt x="2663" y="3514"/>
                  </a:lnTo>
                  <a:cubicBezTo>
                    <a:pt x="2473" y="3531"/>
                    <a:pt x="2281" y="3544"/>
                    <a:pt x="2091" y="3544"/>
                  </a:cubicBezTo>
                  <a:cubicBezTo>
                    <a:pt x="1831" y="3544"/>
                    <a:pt x="1575" y="3519"/>
                    <a:pt x="1332" y="3446"/>
                  </a:cubicBezTo>
                  <a:cubicBezTo>
                    <a:pt x="1116" y="3387"/>
                    <a:pt x="921" y="3279"/>
                    <a:pt x="754" y="3152"/>
                  </a:cubicBezTo>
                  <a:cubicBezTo>
                    <a:pt x="588" y="3015"/>
                    <a:pt x="461" y="2839"/>
                    <a:pt x="382" y="2633"/>
                  </a:cubicBezTo>
                  <a:cubicBezTo>
                    <a:pt x="294" y="2428"/>
                    <a:pt x="245" y="2212"/>
                    <a:pt x="226" y="1997"/>
                  </a:cubicBezTo>
                  <a:cubicBezTo>
                    <a:pt x="196" y="1772"/>
                    <a:pt x="196" y="1547"/>
                    <a:pt x="206" y="1332"/>
                  </a:cubicBezTo>
                  <a:cubicBezTo>
                    <a:pt x="226" y="872"/>
                    <a:pt x="314" y="431"/>
                    <a:pt x="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0"/>
            <p:cNvSpPr/>
            <p:nvPr/>
          </p:nvSpPr>
          <p:spPr>
            <a:xfrm>
              <a:off x="1593040" y="3521635"/>
              <a:ext cx="143012" cy="131364"/>
            </a:xfrm>
            <a:custGeom>
              <a:avLst/>
              <a:gdLst/>
              <a:ahLst/>
              <a:cxnLst/>
              <a:rect l="l" t="t" r="r" b="b"/>
              <a:pathLst>
                <a:path w="3094" h="2842" extrusionOk="0">
                  <a:moveTo>
                    <a:pt x="98" y="1"/>
                  </a:moveTo>
                  <a:cubicBezTo>
                    <a:pt x="1" y="392"/>
                    <a:pt x="20" y="813"/>
                    <a:pt x="147" y="1205"/>
                  </a:cubicBezTo>
                  <a:cubicBezTo>
                    <a:pt x="265" y="1596"/>
                    <a:pt x="500" y="1958"/>
                    <a:pt x="803" y="2232"/>
                  </a:cubicBezTo>
                  <a:cubicBezTo>
                    <a:pt x="1116" y="2516"/>
                    <a:pt x="1498" y="2702"/>
                    <a:pt x="1909" y="2790"/>
                  </a:cubicBezTo>
                  <a:cubicBezTo>
                    <a:pt x="2071" y="2822"/>
                    <a:pt x="2240" y="2841"/>
                    <a:pt x="2410" y="2841"/>
                  </a:cubicBezTo>
                  <a:cubicBezTo>
                    <a:pt x="2445" y="2841"/>
                    <a:pt x="2480" y="2841"/>
                    <a:pt x="2516" y="2839"/>
                  </a:cubicBezTo>
                  <a:cubicBezTo>
                    <a:pt x="2721" y="2819"/>
                    <a:pt x="2917" y="2751"/>
                    <a:pt x="3093" y="2633"/>
                  </a:cubicBezTo>
                  <a:lnTo>
                    <a:pt x="3093" y="2633"/>
                  </a:lnTo>
                  <a:cubicBezTo>
                    <a:pt x="2939" y="2707"/>
                    <a:pt x="2777" y="2746"/>
                    <a:pt x="2615" y="2746"/>
                  </a:cubicBezTo>
                  <a:cubicBezTo>
                    <a:pt x="2582" y="2746"/>
                    <a:pt x="2549" y="2744"/>
                    <a:pt x="2516" y="2741"/>
                  </a:cubicBezTo>
                  <a:cubicBezTo>
                    <a:pt x="1929" y="2722"/>
                    <a:pt x="1371" y="2487"/>
                    <a:pt x="930" y="2095"/>
                  </a:cubicBezTo>
                  <a:cubicBezTo>
                    <a:pt x="637" y="1841"/>
                    <a:pt x="412" y="1518"/>
                    <a:pt x="275" y="1156"/>
                  </a:cubicBezTo>
                  <a:cubicBezTo>
                    <a:pt x="138" y="784"/>
                    <a:pt x="79" y="392"/>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0"/>
            <p:cNvSpPr/>
            <p:nvPr/>
          </p:nvSpPr>
          <p:spPr>
            <a:xfrm>
              <a:off x="1655903" y="3458774"/>
              <a:ext cx="135755" cy="98500"/>
            </a:xfrm>
            <a:custGeom>
              <a:avLst/>
              <a:gdLst/>
              <a:ahLst/>
              <a:cxnLst/>
              <a:rect l="l" t="t" r="r" b="b"/>
              <a:pathLst>
                <a:path w="2937" h="2131" extrusionOk="0">
                  <a:moveTo>
                    <a:pt x="79" y="0"/>
                  </a:moveTo>
                  <a:lnTo>
                    <a:pt x="79" y="0"/>
                  </a:lnTo>
                  <a:cubicBezTo>
                    <a:pt x="1" y="363"/>
                    <a:pt x="11" y="734"/>
                    <a:pt x="118" y="1087"/>
                  </a:cubicBezTo>
                  <a:cubicBezTo>
                    <a:pt x="226" y="1449"/>
                    <a:pt x="471" y="1762"/>
                    <a:pt x="794" y="1958"/>
                  </a:cubicBezTo>
                  <a:cubicBezTo>
                    <a:pt x="970" y="2056"/>
                    <a:pt x="1156" y="2105"/>
                    <a:pt x="1342" y="2124"/>
                  </a:cubicBezTo>
                  <a:cubicBezTo>
                    <a:pt x="1410" y="2128"/>
                    <a:pt x="1478" y="2130"/>
                    <a:pt x="1545" y="2130"/>
                  </a:cubicBezTo>
                  <a:cubicBezTo>
                    <a:pt x="1662" y="2130"/>
                    <a:pt x="1778" y="2123"/>
                    <a:pt x="1890" y="2105"/>
                  </a:cubicBezTo>
                  <a:cubicBezTo>
                    <a:pt x="2252" y="2065"/>
                    <a:pt x="2604" y="1958"/>
                    <a:pt x="2937" y="1801"/>
                  </a:cubicBezTo>
                  <a:lnTo>
                    <a:pt x="2937" y="1801"/>
                  </a:lnTo>
                  <a:cubicBezTo>
                    <a:pt x="2585" y="1889"/>
                    <a:pt x="2232" y="1948"/>
                    <a:pt x="1880" y="1968"/>
                  </a:cubicBezTo>
                  <a:cubicBezTo>
                    <a:pt x="1813" y="1969"/>
                    <a:pt x="1746" y="1971"/>
                    <a:pt x="1679" y="1971"/>
                  </a:cubicBezTo>
                  <a:cubicBezTo>
                    <a:pt x="1396" y="1971"/>
                    <a:pt x="1121" y="1944"/>
                    <a:pt x="892" y="1801"/>
                  </a:cubicBezTo>
                  <a:cubicBezTo>
                    <a:pt x="745" y="1723"/>
                    <a:pt x="617" y="1605"/>
                    <a:pt x="510" y="1478"/>
                  </a:cubicBezTo>
                  <a:cubicBezTo>
                    <a:pt x="402" y="1341"/>
                    <a:pt x="314" y="1194"/>
                    <a:pt x="255" y="1038"/>
                  </a:cubicBezTo>
                  <a:cubicBezTo>
                    <a:pt x="128" y="705"/>
                    <a:pt x="69" y="353"/>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0"/>
            <p:cNvSpPr/>
            <p:nvPr/>
          </p:nvSpPr>
          <p:spPr>
            <a:xfrm>
              <a:off x="1684884" y="3434322"/>
              <a:ext cx="111304" cy="38596"/>
            </a:xfrm>
            <a:custGeom>
              <a:avLst/>
              <a:gdLst/>
              <a:ahLst/>
              <a:cxnLst/>
              <a:rect l="l" t="t" r="r" b="b"/>
              <a:pathLst>
                <a:path w="2408" h="835" extrusionOk="0">
                  <a:moveTo>
                    <a:pt x="0" y="1"/>
                  </a:moveTo>
                  <a:cubicBezTo>
                    <a:pt x="10" y="255"/>
                    <a:pt x="157" y="490"/>
                    <a:pt x="372" y="627"/>
                  </a:cubicBezTo>
                  <a:cubicBezTo>
                    <a:pt x="587" y="764"/>
                    <a:pt x="842" y="833"/>
                    <a:pt x="1096" y="833"/>
                  </a:cubicBezTo>
                  <a:cubicBezTo>
                    <a:pt x="1122" y="834"/>
                    <a:pt x="1147" y="834"/>
                    <a:pt x="1172" y="834"/>
                  </a:cubicBezTo>
                  <a:cubicBezTo>
                    <a:pt x="1399" y="834"/>
                    <a:pt x="1619" y="794"/>
                    <a:pt x="1830" y="706"/>
                  </a:cubicBezTo>
                  <a:cubicBezTo>
                    <a:pt x="2065" y="617"/>
                    <a:pt x="2271" y="451"/>
                    <a:pt x="2408" y="246"/>
                  </a:cubicBezTo>
                  <a:lnTo>
                    <a:pt x="2408" y="246"/>
                  </a:lnTo>
                  <a:cubicBezTo>
                    <a:pt x="2222" y="392"/>
                    <a:pt x="2016" y="510"/>
                    <a:pt x="1791" y="578"/>
                  </a:cubicBezTo>
                  <a:cubicBezTo>
                    <a:pt x="1595" y="630"/>
                    <a:pt x="1398" y="658"/>
                    <a:pt x="1195" y="658"/>
                  </a:cubicBezTo>
                  <a:cubicBezTo>
                    <a:pt x="1166" y="658"/>
                    <a:pt x="1136" y="658"/>
                    <a:pt x="1106" y="657"/>
                  </a:cubicBezTo>
                  <a:cubicBezTo>
                    <a:pt x="881" y="647"/>
                    <a:pt x="656" y="598"/>
                    <a:pt x="450" y="500"/>
                  </a:cubicBezTo>
                  <a:cubicBezTo>
                    <a:pt x="235" y="402"/>
                    <a:pt x="79" y="2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0"/>
            <p:cNvSpPr/>
            <p:nvPr/>
          </p:nvSpPr>
          <p:spPr>
            <a:xfrm>
              <a:off x="1740952" y="3371923"/>
              <a:ext cx="67901" cy="18304"/>
            </a:xfrm>
            <a:custGeom>
              <a:avLst/>
              <a:gdLst/>
              <a:ahLst/>
              <a:cxnLst/>
              <a:rect l="l" t="t" r="r" b="b"/>
              <a:pathLst>
                <a:path w="1469" h="396" extrusionOk="0">
                  <a:moveTo>
                    <a:pt x="1469" y="0"/>
                  </a:moveTo>
                  <a:lnTo>
                    <a:pt x="1469" y="0"/>
                  </a:lnTo>
                  <a:cubicBezTo>
                    <a:pt x="1342" y="39"/>
                    <a:pt x="1224" y="79"/>
                    <a:pt x="1107" y="118"/>
                  </a:cubicBezTo>
                  <a:cubicBezTo>
                    <a:pt x="989" y="147"/>
                    <a:pt x="872" y="176"/>
                    <a:pt x="745" y="196"/>
                  </a:cubicBezTo>
                  <a:cubicBezTo>
                    <a:pt x="627" y="216"/>
                    <a:pt x="500" y="235"/>
                    <a:pt x="383" y="245"/>
                  </a:cubicBezTo>
                  <a:cubicBezTo>
                    <a:pt x="255" y="255"/>
                    <a:pt x="128" y="255"/>
                    <a:pt x="1" y="255"/>
                  </a:cubicBezTo>
                  <a:cubicBezTo>
                    <a:pt x="108" y="323"/>
                    <a:pt x="246" y="362"/>
                    <a:pt x="373" y="382"/>
                  </a:cubicBezTo>
                  <a:cubicBezTo>
                    <a:pt x="434" y="391"/>
                    <a:pt x="496" y="395"/>
                    <a:pt x="557" y="395"/>
                  </a:cubicBezTo>
                  <a:cubicBezTo>
                    <a:pt x="768" y="395"/>
                    <a:pt x="974" y="344"/>
                    <a:pt x="1156" y="245"/>
                  </a:cubicBezTo>
                  <a:cubicBezTo>
                    <a:pt x="1283" y="176"/>
                    <a:pt x="1381" y="98"/>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0"/>
            <p:cNvSpPr/>
            <p:nvPr/>
          </p:nvSpPr>
          <p:spPr>
            <a:xfrm>
              <a:off x="1732817" y="3326210"/>
              <a:ext cx="14514" cy="55236"/>
            </a:xfrm>
            <a:custGeom>
              <a:avLst/>
              <a:gdLst/>
              <a:ahLst/>
              <a:cxnLst/>
              <a:rect l="l" t="t" r="r" b="b"/>
              <a:pathLst>
                <a:path w="314" h="1195" extrusionOk="0">
                  <a:moveTo>
                    <a:pt x="314" y="1"/>
                  </a:moveTo>
                  <a:lnTo>
                    <a:pt x="314" y="1"/>
                  </a:lnTo>
                  <a:cubicBezTo>
                    <a:pt x="236" y="69"/>
                    <a:pt x="167" y="157"/>
                    <a:pt x="118" y="255"/>
                  </a:cubicBezTo>
                  <a:cubicBezTo>
                    <a:pt x="69" y="353"/>
                    <a:pt x="40" y="461"/>
                    <a:pt x="20" y="568"/>
                  </a:cubicBezTo>
                  <a:cubicBezTo>
                    <a:pt x="1" y="676"/>
                    <a:pt x="1" y="784"/>
                    <a:pt x="20" y="891"/>
                  </a:cubicBezTo>
                  <a:cubicBezTo>
                    <a:pt x="40" y="999"/>
                    <a:pt x="79" y="1107"/>
                    <a:pt x="147" y="1195"/>
                  </a:cubicBezTo>
                  <a:cubicBezTo>
                    <a:pt x="157" y="1087"/>
                    <a:pt x="157" y="980"/>
                    <a:pt x="167" y="882"/>
                  </a:cubicBezTo>
                  <a:cubicBezTo>
                    <a:pt x="177" y="784"/>
                    <a:pt x="187" y="686"/>
                    <a:pt x="206" y="598"/>
                  </a:cubicBezTo>
                  <a:cubicBezTo>
                    <a:pt x="216" y="500"/>
                    <a:pt x="236" y="402"/>
                    <a:pt x="255" y="304"/>
                  </a:cubicBezTo>
                  <a:cubicBezTo>
                    <a:pt x="275" y="206"/>
                    <a:pt x="294" y="109"/>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0"/>
            <p:cNvSpPr/>
            <p:nvPr/>
          </p:nvSpPr>
          <p:spPr>
            <a:xfrm>
              <a:off x="1667227" y="3332126"/>
              <a:ext cx="23111" cy="103169"/>
            </a:xfrm>
            <a:custGeom>
              <a:avLst/>
              <a:gdLst/>
              <a:ahLst/>
              <a:cxnLst/>
              <a:rect l="l" t="t" r="r" b="b"/>
              <a:pathLst>
                <a:path w="500" h="2232" extrusionOk="0">
                  <a:moveTo>
                    <a:pt x="500" y="0"/>
                  </a:moveTo>
                  <a:cubicBezTo>
                    <a:pt x="431" y="69"/>
                    <a:pt x="363" y="147"/>
                    <a:pt x="324" y="245"/>
                  </a:cubicBezTo>
                  <a:cubicBezTo>
                    <a:pt x="275" y="333"/>
                    <a:pt x="226" y="421"/>
                    <a:pt x="187" y="509"/>
                  </a:cubicBezTo>
                  <a:cubicBezTo>
                    <a:pt x="98" y="695"/>
                    <a:pt x="40" y="891"/>
                    <a:pt x="20" y="1096"/>
                  </a:cubicBezTo>
                  <a:cubicBezTo>
                    <a:pt x="1" y="1302"/>
                    <a:pt x="20" y="1507"/>
                    <a:pt x="79" y="1703"/>
                  </a:cubicBezTo>
                  <a:cubicBezTo>
                    <a:pt x="128" y="1899"/>
                    <a:pt x="235" y="2085"/>
                    <a:pt x="372" y="2231"/>
                  </a:cubicBezTo>
                  <a:cubicBezTo>
                    <a:pt x="294" y="2055"/>
                    <a:pt x="245" y="1860"/>
                    <a:pt x="216" y="1674"/>
                  </a:cubicBezTo>
                  <a:cubicBezTo>
                    <a:pt x="187" y="1488"/>
                    <a:pt x="177" y="1302"/>
                    <a:pt x="196" y="1106"/>
                  </a:cubicBezTo>
                  <a:cubicBezTo>
                    <a:pt x="216" y="920"/>
                    <a:pt x="265" y="734"/>
                    <a:pt x="324" y="558"/>
                  </a:cubicBezTo>
                  <a:lnTo>
                    <a:pt x="402" y="274"/>
                  </a:lnTo>
                  <a:cubicBezTo>
                    <a:pt x="421" y="176"/>
                    <a:pt x="461" y="88"/>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0"/>
            <p:cNvSpPr/>
            <p:nvPr/>
          </p:nvSpPr>
          <p:spPr>
            <a:xfrm>
              <a:off x="1560454" y="3331664"/>
              <a:ext cx="97345" cy="130763"/>
            </a:xfrm>
            <a:custGeom>
              <a:avLst/>
              <a:gdLst/>
              <a:ahLst/>
              <a:cxnLst/>
              <a:rect l="l" t="t" r="r" b="b"/>
              <a:pathLst>
                <a:path w="2106" h="2829" extrusionOk="0">
                  <a:moveTo>
                    <a:pt x="568" y="0"/>
                  </a:moveTo>
                  <a:lnTo>
                    <a:pt x="568" y="0"/>
                  </a:lnTo>
                  <a:cubicBezTo>
                    <a:pt x="314" y="245"/>
                    <a:pt x="157" y="578"/>
                    <a:pt x="118" y="920"/>
                  </a:cubicBezTo>
                  <a:cubicBezTo>
                    <a:pt x="1" y="1654"/>
                    <a:pt x="402" y="2379"/>
                    <a:pt x="1077" y="2672"/>
                  </a:cubicBezTo>
                  <a:cubicBezTo>
                    <a:pt x="1293" y="2777"/>
                    <a:pt x="1521" y="2829"/>
                    <a:pt x="1754" y="2829"/>
                  </a:cubicBezTo>
                  <a:cubicBezTo>
                    <a:pt x="1870" y="2829"/>
                    <a:pt x="1988" y="2816"/>
                    <a:pt x="2105" y="2790"/>
                  </a:cubicBezTo>
                  <a:cubicBezTo>
                    <a:pt x="1762" y="2790"/>
                    <a:pt x="1440" y="2711"/>
                    <a:pt x="1146" y="2545"/>
                  </a:cubicBezTo>
                  <a:cubicBezTo>
                    <a:pt x="549" y="2232"/>
                    <a:pt x="206" y="1605"/>
                    <a:pt x="255" y="940"/>
                  </a:cubicBezTo>
                  <a:cubicBezTo>
                    <a:pt x="275" y="607"/>
                    <a:pt x="383" y="284"/>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0"/>
            <p:cNvSpPr/>
            <p:nvPr/>
          </p:nvSpPr>
          <p:spPr>
            <a:xfrm>
              <a:off x="1470921" y="3403123"/>
              <a:ext cx="125355" cy="122074"/>
            </a:xfrm>
            <a:custGeom>
              <a:avLst/>
              <a:gdLst/>
              <a:ahLst/>
              <a:cxnLst/>
              <a:rect l="l" t="t" r="r" b="b"/>
              <a:pathLst>
                <a:path w="2712" h="2641" extrusionOk="0">
                  <a:moveTo>
                    <a:pt x="215" y="1"/>
                  </a:moveTo>
                  <a:lnTo>
                    <a:pt x="215" y="1"/>
                  </a:lnTo>
                  <a:cubicBezTo>
                    <a:pt x="39" y="333"/>
                    <a:pt x="0" y="715"/>
                    <a:pt x="88" y="1077"/>
                  </a:cubicBezTo>
                  <a:cubicBezTo>
                    <a:pt x="137" y="1253"/>
                    <a:pt x="206" y="1430"/>
                    <a:pt x="303" y="1596"/>
                  </a:cubicBezTo>
                  <a:cubicBezTo>
                    <a:pt x="401" y="1752"/>
                    <a:pt x="519" y="1899"/>
                    <a:pt x="656" y="2027"/>
                  </a:cubicBezTo>
                  <a:cubicBezTo>
                    <a:pt x="940" y="2271"/>
                    <a:pt x="1272" y="2457"/>
                    <a:pt x="1625" y="2555"/>
                  </a:cubicBezTo>
                  <a:cubicBezTo>
                    <a:pt x="1794" y="2611"/>
                    <a:pt x="1970" y="2641"/>
                    <a:pt x="2147" y="2641"/>
                  </a:cubicBezTo>
                  <a:cubicBezTo>
                    <a:pt x="2337" y="2641"/>
                    <a:pt x="2528" y="2607"/>
                    <a:pt x="2711" y="2535"/>
                  </a:cubicBezTo>
                  <a:lnTo>
                    <a:pt x="2711" y="2535"/>
                  </a:lnTo>
                  <a:cubicBezTo>
                    <a:pt x="2604" y="2553"/>
                    <a:pt x="2496" y="2562"/>
                    <a:pt x="2390" y="2562"/>
                  </a:cubicBezTo>
                  <a:cubicBezTo>
                    <a:pt x="2146" y="2562"/>
                    <a:pt x="1905" y="2516"/>
                    <a:pt x="1674" y="2428"/>
                  </a:cubicBezTo>
                  <a:cubicBezTo>
                    <a:pt x="1351" y="2310"/>
                    <a:pt x="1047" y="2124"/>
                    <a:pt x="783" y="1889"/>
                  </a:cubicBezTo>
                  <a:cubicBezTo>
                    <a:pt x="529" y="1664"/>
                    <a:pt x="333" y="1361"/>
                    <a:pt x="235" y="1038"/>
                  </a:cubicBezTo>
                  <a:cubicBezTo>
                    <a:pt x="117" y="695"/>
                    <a:pt x="117" y="333"/>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0"/>
            <p:cNvSpPr/>
            <p:nvPr/>
          </p:nvSpPr>
          <p:spPr>
            <a:xfrm>
              <a:off x="1384485" y="3457849"/>
              <a:ext cx="149807" cy="128083"/>
            </a:xfrm>
            <a:custGeom>
              <a:avLst/>
              <a:gdLst/>
              <a:ahLst/>
              <a:cxnLst/>
              <a:rect l="l" t="t" r="r" b="b"/>
              <a:pathLst>
                <a:path w="3241" h="2771" extrusionOk="0">
                  <a:moveTo>
                    <a:pt x="343" y="1"/>
                  </a:moveTo>
                  <a:cubicBezTo>
                    <a:pt x="89" y="373"/>
                    <a:pt x="1" y="813"/>
                    <a:pt x="69" y="1254"/>
                  </a:cubicBezTo>
                  <a:cubicBezTo>
                    <a:pt x="148" y="1694"/>
                    <a:pt x="382" y="2095"/>
                    <a:pt x="735" y="2369"/>
                  </a:cubicBezTo>
                  <a:cubicBezTo>
                    <a:pt x="911" y="2506"/>
                    <a:pt x="1116" y="2614"/>
                    <a:pt x="1322" y="2682"/>
                  </a:cubicBezTo>
                  <a:cubicBezTo>
                    <a:pt x="1537" y="2741"/>
                    <a:pt x="1753" y="2771"/>
                    <a:pt x="1978" y="2771"/>
                  </a:cubicBezTo>
                  <a:cubicBezTo>
                    <a:pt x="2408" y="2761"/>
                    <a:pt x="2829" y="2682"/>
                    <a:pt x="3240" y="2545"/>
                  </a:cubicBezTo>
                  <a:lnTo>
                    <a:pt x="3240" y="2545"/>
                  </a:lnTo>
                  <a:cubicBezTo>
                    <a:pt x="2881" y="2605"/>
                    <a:pt x="2513" y="2635"/>
                    <a:pt x="2145" y="2635"/>
                  </a:cubicBezTo>
                  <a:cubicBezTo>
                    <a:pt x="2093" y="2635"/>
                    <a:pt x="2040" y="2635"/>
                    <a:pt x="1987" y="2634"/>
                  </a:cubicBezTo>
                  <a:cubicBezTo>
                    <a:pt x="1576" y="2624"/>
                    <a:pt x="1185" y="2477"/>
                    <a:pt x="852" y="2232"/>
                  </a:cubicBezTo>
                  <a:cubicBezTo>
                    <a:pt x="539" y="1978"/>
                    <a:pt x="304" y="1625"/>
                    <a:pt x="216" y="1224"/>
                  </a:cubicBezTo>
                  <a:cubicBezTo>
                    <a:pt x="128" y="813"/>
                    <a:pt x="167" y="383"/>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0"/>
            <p:cNvSpPr/>
            <p:nvPr/>
          </p:nvSpPr>
          <p:spPr>
            <a:xfrm>
              <a:off x="1679430" y="3400303"/>
              <a:ext cx="58887" cy="50383"/>
            </a:xfrm>
            <a:custGeom>
              <a:avLst/>
              <a:gdLst/>
              <a:ahLst/>
              <a:cxnLst/>
              <a:rect l="l" t="t" r="r" b="b"/>
              <a:pathLst>
                <a:path w="1274" h="1090" extrusionOk="0">
                  <a:moveTo>
                    <a:pt x="1183" y="1"/>
                  </a:moveTo>
                  <a:cubicBezTo>
                    <a:pt x="1081" y="1"/>
                    <a:pt x="599" y="297"/>
                    <a:pt x="1" y="717"/>
                  </a:cubicBezTo>
                  <a:cubicBezTo>
                    <a:pt x="79" y="854"/>
                    <a:pt x="177" y="982"/>
                    <a:pt x="294" y="1089"/>
                  </a:cubicBezTo>
                  <a:cubicBezTo>
                    <a:pt x="872" y="502"/>
                    <a:pt x="1273" y="22"/>
                    <a:pt x="1195" y="3"/>
                  </a:cubicBezTo>
                  <a:cubicBezTo>
                    <a:pt x="1192" y="2"/>
                    <a:pt x="1188" y="1"/>
                    <a:pt x="1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0"/>
            <p:cNvSpPr/>
            <p:nvPr/>
          </p:nvSpPr>
          <p:spPr>
            <a:xfrm>
              <a:off x="1655903" y="3433444"/>
              <a:ext cx="37163" cy="39844"/>
            </a:xfrm>
            <a:custGeom>
              <a:avLst/>
              <a:gdLst/>
              <a:ahLst/>
              <a:cxnLst/>
              <a:rect l="l" t="t" r="r" b="b"/>
              <a:pathLst>
                <a:path w="804" h="862" extrusionOk="0">
                  <a:moveTo>
                    <a:pt x="510" y="0"/>
                  </a:moveTo>
                  <a:cubicBezTo>
                    <a:pt x="343" y="118"/>
                    <a:pt x="177" y="235"/>
                    <a:pt x="1" y="372"/>
                  </a:cubicBezTo>
                  <a:cubicBezTo>
                    <a:pt x="79" y="558"/>
                    <a:pt x="177" y="725"/>
                    <a:pt x="314" y="862"/>
                  </a:cubicBezTo>
                  <a:cubicBezTo>
                    <a:pt x="480" y="695"/>
                    <a:pt x="647" y="529"/>
                    <a:pt x="803" y="372"/>
                  </a:cubicBezTo>
                  <a:cubicBezTo>
                    <a:pt x="686" y="265"/>
                    <a:pt x="588" y="137"/>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0"/>
            <p:cNvSpPr/>
            <p:nvPr/>
          </p:nvSpPr>
          <p:spPr>
            <a:xfrm>
              <a:off x="1631960" y="3450639"/>
              <a:ext cx="38503" cy="42987"/>
            </a:xfrm>
            <a:custGeom>
              <a:avLst/>
              <a:gdLst/>
              <a:ahLst/>
              <a:cxnLst/>
              <a:rect l="l" t="t" r="r" b="b"/>
              <a:pathLst>
                <a:path w="833" h="930" extrusionOk="0">
                  <a:moveTo>
                    <a:pt x="519" y="0"/>
                  </a:moveTo>
                  <a:cubicBezTo>
                    <a:pt x="353" y="127"/>
                    <a:pt x="176" y="255"/>
                    <a:pt x="0" y="392"/>
                  </a:cubicBezTo>
                  <a:cubicBezTo>
                    <a:pt x="49" y="490"/>
                    <a:pt x="98" y="587"/>
                    <a:pt x="157" y="685"/>
                  </a:cubicBezTo>
                  <a:cubicBezTo>
                    <a:pt x="215" y="773"/>
                    <a:pt x="284" y="852"/>
                    <a:pt x="353" y="930"/>
                  </a:cubicBezTo>
                  <a:cubicBezTo>
                    <a:pt x="519" y="783"/>
                    <a:pt x="675" y="636"/>
                    <a:pt x="832" y="490"/>
                  </a:cubicBezTo>
                  <a:cubicBezTo>
                    <a:pt x="695" y="343"/>
                    <a:pt x="597" y="176"/>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0"/>
            <p:cNvSpPr/>
            <p:nvPr/>
          </p:nvSpPr>
          <p:spPr>
            <a:xfrm>
              <a:off x="1601176" y="3468711"/>
              <a:ext cx="47101" cy="49366"/>
            </a:xfrm>
            <a:custGeom>
              <a:avLst/>
              <a:gdLst/>
              <a:ahLst/>
              <a:cxnLst/>
              <a:rect l="l" t="t" r="r" b="b"/>
              <a:pathLst>
                <a:path w="1019" h="1068" extrusionOk="0">
                  <a:moveTo>
                    <a:pt x="656" y="1"/>
                  </a:moveTo>
                  <a:cubicBezTo>
                    <a:pt x="431" y="177"/>
                    <a:pt x="206" y="363"/>
                    <a:pt x="1" y="549"/>
                  </a:cubicBezTo>
                  <a:cubicBezTo>
                    <a:pt x="30" y="598"/>
                    <a:pt x="59" y="656"/>
                    <a:pt x="89" y="705"/>
                  </a:cubicBezTo>
                  <a:cubicBezTo>
                    <a:pt x="177" y="842"/>
                    <a:pt x="284" y="960"/>
                    <a:pt x="402" y="1067"/>
                  </a:cubicBezTo>
                  <a:cubicBezTo>
                    <a:pt x="607" y="901"/>
                    <a:pt x="813" y="725"/>
                    <a:pt x="1019" y="539"/>
                  </a:cubicBezTo>
                  <a:cubicBezTo>
                    <a:pt x="940" y="461"/>
                    <a:pt x="872" y="382"/>
                    <a:pt x="813" y="294"/>
                  </a:cubicBezTo>
                  <a:cubicBezTo>
                    <a:pt x="754" y="196"/>
                    <a:pt x="705" y="108"/>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0"/>
            <p:cNvSpPr/>
            <p:nvPr/>
          </p:nvSpPr>
          <p:spPr>
            <a:xfrm>
              <a:off x="1543721" y="3494041"/>
              <a:ext cx="76498" cy="64665"/>
            </a:xfrm>
            <a:custGeom>
              <a:avLst/>
              <a:gdLst/>
              <a:ahLst/>
              <a:cxnLst/>
              <a:rect l="l" t="t" r="r" b="b"/>
              <a:pathLst>
                <a:path w="1655" h="1399" extrusionOk="0">
                  <a:moveTo>
                    <a:pt x="1244" y="1"/>
                  </a:moveTo>
                  <a:cubicBezTo>
                    <a:pt x="519" y="617"/>
                    <a:pt x="1" y="1185"/>
                    <a:pt x="157" y="1361"/>
                  </a:cubicBezTo>
                  <a:cubicBezTo>
                    <a:pt x="183" y="1386"/>
                    <a:pt x="219" y="1398"/>
                    <a:pt x="264" y="1398"/>
                  </a:cubicBezTo>
                  <a:cubicBezTo>
                    <a:pt x="516" y="1398"/>
                    <a:pt x="1057" y="1027"/>
                    <a:pt x="1655" y="529"/>
                  </a:cubicBezTo>
                  <a:cubicBezTo>
                    <a:pt x="1527" y="422"/>
                    <a:pt x="1430" y="294"/>
                    <a:pt x="1342" y="157"/>
                  </a:cubicBezTo>
                  <a:cubicBezTo>
                    <a:pt x="1302" y="108"/>
                    <a:pt x="1273" y="50"/>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0"/>
            <p:cNvSpPr/>
            <p:nvPr/>
          </p:nvSpPr>
          <p:spPr>
            <a:xfrm>
              <a:off x="1023025" y="3297275"/>
              <a:ext cx="331184" cy="448497"/>
            </a:xfrm>
            <a:custGeom>
              <a:avLst/>
              <a:gdLst/>
              <a:ahLst/>
              <a:cxnLst/>
              <a:rect l="l" t="t" r="r" b="b"/>
              <a:pathLst>
                <a:path w="7165" h="9703" extrusionOk="0">
                  <a:moveTo>
                    <a:pt x="2017" y="0"/>
                  </a:moveTo>
                  <a:cubicBezTo>
                    <a:pt x="1978" y="686"/>
                    <a:pt x="1772" y="1361"/>
                    <a:pt x="1440" y="1958"/>
                  </a:cubicBezTo>
                  <a:cubicBezTo>
                    <a:pt x="1077" y="2623"/>
                    <a:pt x="549" y="3201"/>
                    <a:pt x="304" y="3925"/>
                  </a:cubicBezTo>
                  <a:cubicBezTo>
                    <a:pt x="1" y="4786"/>
                    <a:pt x="177" y="5755"/>
                    <a:pt x="559" y="6587"/>
                  </a:cubicBezTo>
                  <a:cubicBezTo>
                    <a:pt x="461" y="7321"/>
                    <a:pt x="422" y="8104"/>
                    <a:pt x="774" y="8760"/>
                  </a:cubicBezTo>
                  <a:cubicBezTo>
                    <a:pt x="1063" y="9297"/>
                    <a:pt x="1647" y="9703"/>
                    <a:pt x="2236" y="9703"/>
                  </a:cubicBezTo>
                  <a:cubicBezTo>
                    <a:pt x="2366" y="9703"/>
                    <a:pt x="2496" y="9683"/>
                    <a:pt x="2624" y="9641"/>
                  </a:cubicBezTo>
                  <a:cubicBezTo>
                    <a:pt x="3182" y="9455"/>
                    <a:pt x="3583" y="8848"/>
                    <a:pt x="3857" y="8329"/>
                  </a:cubicBezTo>
                  <a:cubicBezTo>
                    <a:pt x="4151" y="8897"/>
                    <a:pt x="4728" y="9269"/>
                    <a:pt x="5364" y="9308"/>
                  </a:cubicBezTo>
                  <a:cubicBezTo>
                    <a:pt x="5382" y="9308"/>
                    <a:pt x="5399" y="9309"/>
                    <a:pt x="5417" y="9309"/>
                  </a:cubicBezTo>
                  <a:cubicBezTo>
                    <a:pt x="6042" y="9309"/>
                    <a:pt x="6615" y="8969"/>
                    <a:pt x="6911" y="8417"/>
                  </a:cubicBezTo>
                  <a:cubicBezTo>
                    <a:pt x="7126" y="7987"/>
                    <a:pt x="7165" y="7487"/>
                    <a:pt x="7038" y="7018"/>
                  </a:cubicBezTo>
                  <a:cubicBezTo>
                    <a:pt x="6901" y="6548"/>
                    <a:pt x="6685" y="6108"/>
                    <a:pt x="6392" y="5716"/>
                  </a:cubicBezTo>
                  <a:cubicBezTo>
                    <a:pt x="6597" y="4620"/>
                    <a:pt x="6216" y="3494"/>
                    <a:pt x="5374" y="2760"/>
                  </a:cubicBezTo>
                  <a:cubicBezTo>
                    <a:pt x="5031" y="2457"/>
                    <a:pt x="4630" y="2242"/>
                    <a:pt x="4248" y="2007"/>
                  </a:cubicBezTo>
                  <a:cubicBezTo>
                    <a:pt x="3407" y="1469"/>
                    <a:pt x="2643" y="783"/>
                    <a:pt x="2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0"/>
            <p:cNvSpPr/>
            <p:nvPr/>
          </p:nvSpPr>
          <p:spPr>
            <a:xfrm>
              <a:off x="1118058" y="3298615"/>
              <a:ext cx="82368" cy="387298"/>
            </a:xfrm>
            <a:custGeom>
              <a:avLst/>
              <a:gdLst/>
              <a:ahLst/>
              <a:cxnLst/>
              <a:rect l="l" t="t" r="r" b="b"/>
              <a:pathLst>
                <a:path w="1782" h="8379" extrusionOk="0">
                  <a:moveTo>
                    <a:pt x="0" y="1"/>
                  </a:moveTo>
                  <a:cubicBezTo>
                    <a:pt x="30" y="353"/>
                    <a:pt x="69" y="715"/>
                    <a:pt x="127" y="1068"/>
                  </a:cubicBezTo>
                  <a:cubicBezTo>
                    <a:pt x="186" y="1420"/>
                    <a:pt x="245" y="1772"/>
                    <a:pt x="313" y="2125"/>
                  </a:cubicBezTo>
                  <a:cubicBezTo>
                    <a:pt x="450" y="2819"/>
                    <a:pt x="617" y="3514"/>
                    <a:pt x="783" y="4209"/>
                  </a:cubicBezTo>
                  <a:lnTo>
                    <a:pt x="1292" y="6294"/>
                  </a:lnTo>
                  <a:cubicBezTo>
                    <a:pt x="1380" y="6636"/>
                    <a:pt x="1458" y="6989"/>
                    <a:pt x="1537" y="7331"/>
                  </a:cubicBezTo>
                  <a:lnTo>
                    <a:pt x="1664" y="7850"/>
                  </a:lnTo>
                  <a:cubicBezTo>
                    <a:pt x="1703" y="8026"/>
                    <a:pt x="1742" y="8202"/>
                    <a:pt x="1781" y="8378"/>
                  </a:cubicBezTo>
                  <a:cubicBezTo>
                    <a:pt x="1742" y="8026"/>
                    <a:pt x="1693" y="7674"/>
                    <a:pt x="1644" y="7312"/>
                  </a:cubicBezTo>
                  <a:cubicBezTo>
                    <a:pt x="1586" y="6959"/>
                    <a:pt x="1517" y="6607"/>
                    <a:pt x="1449" y="6255"/>
                  </a:cubicBezTo>
                  <a:cubicBezTo>
                    <a:pt x="1302" y="5560"/>
                    <a:pt x="1135" y="4865"/>
                    <a:pt x="969" y="4170"/>
                  </a:cubicBezTo>
                  <a:lnTo>
                    <a:pt x="470" y="2085"/>
                  </a:lnTo>
                  <a:cubicBezTo>
                    <a:pt x="372" y="1743"/>
                    <a:pt x="294" y="1400"/>
                    <a:pt x="225" y="1048"/>
                  </a:cubicBezTo>
                  <a:cubicBezTo>
                    <a:pt x="186" y="872"/>
                    <a:pt x="137" y="696"/>
                    <a:pt x="108" y="529"/>
                  </a:cubicBezTo>
                  <a:cubicBezTo>
                    <a:pt x="78" y="353"/>
                    <a:pt x="39" y="177"/>
                    <a:pt x="0" y="1"/>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0"/>
            <p:cNvSpPr/>
            <p:nvPr/>
          </p:nvSpPr>
          <p:spPr>
            <a:xfrm>
              <a:off x="1186791" y="3605343"/>
              <a:ext cx="156140" cy="65728"/>
            </a:xfrm>
            <a:custGeom>
              <a:avLst/>
              <a:gdLst/>
              <a:ahLst/>
              <a:cxnLst/>
              <a:rect l="l" t="t" r="r" b="b"/>
              <a:pathLst>
                <a:path w="3378" h="1422" extrusionOk="0">
                  <a:moveTo>
                    <a:pt x="3377" y="0"/>
                  </a:moveTo>
                  <a:lnTo>
                    <a:pt x="3377" y="0"/>
                  </a:lnTo>
                  <a:cubicBezTo>
                    <a:pt x="3221" y="333"/>
                    <a:pt x="3015" y="637"/>
                    <a:pt x="2761" y="901"/>
                  </a:cubicBezTo>
                  <a:cubicBezTo>
                    <a:pt x="2553" y="1117"/>
                    <a:pt x="2266" y="1235"/>
                    <a:pt x="1969" y="1235"/>
                  </a:cubicBezTo>
                  <a:cubicBezTo>
                    <a:pt x="1916" y="1235"/>
                    <a:pt x="1864" y="1231"/>
                    <a:pt x="1811" y="1224"/>
                  </a:cubicBezTo>
                  <a:cubicBezTo>
                    <a:pt x="1635" y="1204"/>
                    <a:pt x="1469" y="1145"/>
                    <a:pt x="1312" y="1077"/>
                  </a:cubicBezTo>
                  <a:cubicBezTo>
                    <a:pt x="1146" y="999"/>
                    <a:pt x="989" y="911"/>
                    <a:pt x="833" y="813"/>
                  </a:cubicBezTo>
                  <a:cubicBezTo>
                    <a:pt x="529" y="607"/>
                    <a:pt x="245" y="372"/>
                    <a:pt x="1" y="88"/>
                  </a:cubicBezTo>
                  <a:lnTo>
                    <a:pt x="1" y="88"/>
                  </a:lnTo>
                  <a:cubicBezTo>
                    <a:pt x="197" y="421"/>
                    <a:pt x="451" y="705"/>
                    <a:pt x="754" y="930"/>
                  </a:cubicBezTo>
                  <a:cubicBezTo>
                    <a:pt x="1048" y="1175"/>
                    <a:pt x="1410" y="1341"/>
                    <a:pt x="1792" y="1410"/>
                  </a:cubicBezTo>
                  <a:cubicBezTo>
                    <a:pt x="1843" y="1417"/>
                    <a:pt x="1895" y="1421"/>
                    <a:pt x="1947" y="1421"/>
                  </a:cubicBezTo>
                  <a:cubicBezTo>
                    <a:pt x="2094" y="1421"/>
                    <a:pt x="2242" y="1392"/>
                    <a:pt x="2379" y="1341"/>
                  </a:cubicBezTo>
                  <a:cubicBezTo>
                    <a:pt x="2565" y="1263"/>
                    <a:pt x="2731" y="1145"/>
                    <a:pt x="2859" y="1008"/>
                  </a:cubicBezTo>
                  <a:cubicBezTo>
                    <a:pt x="3113" y="715"/>
                    <a:pt x="3289" y="372"/>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0"/>
            <p:cNvSpPr/>
            <p:nvPr/>
          </p:nvSpPr>
          <p:spPr>
            <a:xfrm>
              <a:off x="1175513" y="3504025"/>
              <a:ext cx="142966" cy="70952"/>
            </a:xfrm>
            <a:custGeom>
              <a:avLst/>
              <a:gdLst/>
              <a:ahLst/>
              <a:cxnLst/>
              <a:rect l="l" t="t" r="r" b="b"/>
              <a:pathLst>
                <a:path w="3093" h="1535" extrusionOk="0">
                  <a:moveTo>
                    <a:pt x="3073" y="0"/>
                  </a:moveTo>
                  <a:cubicBezTo>
                    <a:pt x="3063" y="157"/>
                    <a:pt x="3005" y="303"/>
                    <a:pt x="2907" y="441"/>
                  </a:cubicBezTo>
                  <a:cubicBezTo>
                    <a:pt x="2829" y="568"/>
                    <a:pt x="2721" y="695"/>
                    <a:pt x="2603" y="803"/>
                  </a:cubicBezTo>
                  <a:cubicBezTo>
                    <a:pt x="2378" y="1018"/>
                    <a:pt x="2104" y="1175"/>
                    <a:pt x="1811" y="1272"/>
                  </a:cubicBezTo>
                  <a:cubicBezTo>
                    <a:pt x="1613" y="1336"/>
                    <a:pt x="1411" y="1367"/>
                    <a:pt x="1211" y="1367"/>
                  </a:cubicBezTo>
                  <a:cubicBezTo>
                    <a:pt x="1103" y="1367"/>
                    <a:pt x="996" y="1358"/>
                    <a:pt x="891" y="1341"/>
                  </a:cubicBezTo>
                  <a:cubicBezTo>
                    <a:pt x="568" y="1292"/>
                    <a:pt x="264" y="1175"/>
                    <a:pt x="0" y="998"/>
                  </a:cubicBezTo>
                  <a:lnTo>
                    <a:pt x="0" y="998"/>
                  </a:lnTo>
                  <a:cubicBezTo>
                    <a:pt x="235" y="1243"/>
                    <a:pt x="529" y="1409"/>
                    <a:pt x="852" y="1478"/>
                  </a:cubicBezTo>
                  <a:cubicBezTo>
                    <a:pt x="996" y="1516"/>
                    <a:pt x="1145" y="1534"/>
                    <a:pt x="1293" y="1534"/>
                  </a:cubicBezTo>
                  <a:cubicBezTo>
                    <a:pt x="1485" y="1534"/>
                    <a:pt x="1677" y="1504"/>
                    <a:pt x="1860" y="1449"/>
                  </a:cubicBezTo>
                  <a:cubicBezTo>
                    <a:pt x="2183" y="1341"/>
                    <a:pt x="2476" y="1155"/>
                    <a:pt x="2711" y="900"/>
                  </a:cubicBezTo>
                  <a:cubicBezTo>
                    <a:pt x="2819" y="773"/>
                    <a:pt x="2917" y="636"/>
                    <a:pt x="2985" y="489"/>
                  </a:cubicBezTo>
                  <a:cubicBezTo>
                    <a:pt x="3063" y="333"/>
                    <a:pt x="3093" y="166"/>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0"/>
            <p:cNvSpPr/>
            <p:nvPr/>
          </p:nvSpPr>
          <p:spPr>
            <a:xfrm>
              <a:off x="1156931" y="3423044"/>
              <a:ext cx="112690" cy="79826"/>
            </a:xfrm>
            <a:custGeom>
              <a:avLst/>
              <a:gdLst/>
              <a:ahLst/>
              <a:cxnLst/>
              <a:rect l="l" t="t" r="r" b="b"/>
              <a:pathLst>
                <a:path w="2438" h="1727" extrusionOk="0">
                  <a:moveTo>
                    <a:pt x="2438" y="0"/>
                  </a:moveTo>
                  <a:cubicBezTo>
                    <a:pt x="2350" y="274"/>
                    <a:pt x="2242" y="539"/>
                    <a:pt x="2105" y="793"/>
                  </a:cubicBezTo>
                  <a:cubicBezTo>
                    <a:pt x="1968" y="1047"/>
                    <a:pt x="1821" y="1292"/>
                    <a:pt x="1586" y="1419"/>
                  </a:cubicBezTo>
                  <a:cubicBezTo>
                    <a:pt x="1404" y="1514"/>
                    <a:pt x="1206" y="1565"/>
                    <a:pt x="1004" y="1565"/>
                  </a:cubicBezTo>
                  <a:cubicBezTo>
                    <a:pt x="934" y="1565"/>
                    <a:pt x="864" y="1559"/>
                    <a:pt x="794" y="1547"/>
                  </a:cubicBezTo>
                  <a:cubicBezTo>
                    <a:pt x="520" y="1498"/>
                    <a:pt x="246" y="1400"/>
                    <a:pt x="1" y="1253"/>
                  </a:cubicBezTo>
                  <a:lnTo>
                    <a:pt x="1" y="1253"/>
                  </a:lnTo>
                  <a:cubicBezTo>
                    <a:pt x="216" y="1458"/>
                    <a:pt x="480" y="1615"/>
                    <a:pt x="774" y="1693"/>
                  </a:cubicBezTo>
                  <a:cubicBezTo>
                    <a:pt x="871" y="1715"/>
                    <a:pt x="969" y="1726"/>
                    <a:pt x="1067" y="1726"/>
                  </a:cubicBezTo>
                  <a:cubicBezTo>
                    <a:pt x="1278" y="1726"/>
                    <a:pt x="1488" y="1676"/>
                    <a:pt x="1674" y="1576"/>
                  </a:cubicBezTo>
                  <a:cubicBezTo>
                    <a:pt x="1811" y="1488"/>
                    <a:pt x="1929" y="1380"/>
                    <a:pt x="2017" y="1253"/>
                  </a:cubicBezTo>
                  <a:cubicBezTo>
                    <a:pt x="2105" y="1126"/>
                    <a:pt x="2174" y="999"/>
                    <a:pt x="2232" y="852"/>
                  </a:cubicBezTo>
                  <a:cubicBezTo>
                    <a:pt x="2350" y="587"/>
                    <a:pt x="2418" y="294"/>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0"/>
            <p:cNvSpPr/>
            <p:nvPr/>
          </p:nvSpPr>
          <p:spPr>
            <a:xfrm>
              <a:off x="1149721" y="3380058"/>
              <a:ext cx="60182" cy="77192"/>
            </a:xfrm>
            <a:custGeom>
              <a:avLst/>
              <a:gdLst/>
              <a:ahLst/>
              <a:cxnLst/>
              <a:rect l="l" t="t" r="r" b="b"/>
              <a:pathLst>
                <a:path w="1302" h="1670" extrusionOk="0">
                  <a:moveTo>
                    <a:pt x="1175" y="0"/>
                  </a:moveTo>
                  <a:lnTo>
                    <a:pt x="1175" y="0"/>
                  </a:lnTo>
                  <a:cubicBezTo>
                    <a:pt x="1194" y="186"/>
                    <a:pt x="1184" y="382"/>
                    <a:pt x="1126" y="568"/>
                  </a:cubicBezTo>
                  <a:cubicBezTo>
                    <a:pt x="1077" y="744"/>
                    <a:pt x="999" y="920"/>
                    <a:pt x="901" y="1077"/>
                  </a:cubicBezTo>
                  <a:cubicBezTo>
                    <a:pt x="813" y="1234"/>
                    <a:pt x="685" y="1361"/>
                    <a:pt x="539" y="1469"/>
                  </a:cubicBezTo>
                  <a:cubicBezTo>
                    <a:pt x="412" y="1556"/>
                    <a:pt x="260" y="1604"/>
                    <a:pt x="108" y="1604"/>
                  </a:cubicBezTo>
                  <a:cubicBezTo>
                    <a:pt x="72" y="1604"/>
                    <a:pt x="36" y="1601"/>
                    <a:pt x="0" y="1596"/>
                  </a:cubicBezTo>
                  <a:lnTo>
                    <a:pt x="0" y="1596"/>
                  </a:lnTo>
                  <a:cubicBezTo>
                    <a:pt x="93" y="1645"/>
                    <a:pt x="196" y="1669"/>
                    <a:pt x="300" y="1669"/>
                  </a:cubicBezTo>
                  <a:cubicBezTo>
                    <a:pt x="404" y="1669"/>
                    <a:pt x="509" y="1645"/>
                    <a:pt x="607" y="1596"/>
                  </a:cubicBezTo>
                  <a:cubicBezTo>
                    <a:pt x="793" y="1498"/>
                    <a:pt x="950" y="1351"/>
                    <a:pt x="1057" y="1175"/>
                  </a:cubicBezTo>
                  <a:cubicBezTo>
                    <a:pt x="1175" y="999"/>
                    <a:pt x="1243" y="803"/>
                    <a:pt x="1273" y="597"/>
                  </a:cubicBezTo>
                  <a:cubicBezTo>
                    <a:pt x="1302" y="392"/>
                    <a:pt x="1263" y="17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0"/>
            <p:cNvSpPr/>
            <p:nvPr/>
          </p:nvSpPr>
          <p:spPr>
            <a:xfrm>
              <a:off x="1137934" y="3340261"/>
              <a:ext cx="22233" cy="52971"/>
            </a:xfrm>
            <a:custGeom>
              <a:avLst/>
              <a:gdLst/>
              <a:ahLst/>
              <a:cxnLst/>
              <a:rect l="l" t="t" r="r" b="b"/>
              <a:pathLst>
                <a:path w="481" h="1146" extrusionOk="0">
                  <a:moveTo>
                    <a:pt x="422" y="0"/>
                  </a:moveTo>
                  <a:lnTo>
                    <a:pt x="343" y="304"/>
                  </a:lnTo>
                  <a:cubicBezTo>
                    <a:pt x="314" y="402"/>
                    <a:pt x="285" y="499"/>
                    <a:pt x="245" y="587"/>
                  </a:cubicBezTo>
                  <a:cubicBezTo>
                    <a:pt x="216" y="676"/>
                    <a:pt x="177" y="773"/>
                    <a:pt x="138" y="861"/>
                  </a:cubicBezTo>
                  <a:lnTo>
                    <a:pt x="1" y="1145"/>
                  </a:lnTo>
                  <a:cubicBezTo>
                    <a:pt x="99" y="1096"/>
                    <a:pt x="187" y="1028"/>
                    <a:pt x="255" y="940"/>
                  </a:cubicBezTo>
                  <a:cubicBezTo>
                    <a:pt x="324" y="852"/>
                    <a:pt x="383" y="754"/>
                    <a:pt x="422" y="656"/>
                  </a:cubicBezTo>
                  <a:cubicBezTo>
                    <a:pt x="461" y="548"/>
                    <a:pt x="480" y="441"/>
                    <a:pt x="480" y="323"/>
                  </a:cubicBezTo>
                  <a:cubicBezTo>
                    <a:pt x="480" y="216"/>
                    <a:pt x="461" y="108"/>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0"/>
            <p:cNvSpPr/>
            <p:nvPr/>
          </p:nvSpPr>
          <p:spPr>
            <a:xfrm>
              <a:off x="1099939" y="3364666"/>
              <a:ext cx="35360" cy="28704"/>
            </a:xfrm>
            <a:custGeom>
              <a:avLst/>
              <a:gdLst/>
              <a:ahLst/>
              <a:cxnLst/>
              <a:rect l="l" t="t" r="r" b="b"/>
              <a:pathLst>
                <a:path w="765" h="621" extrusionOk="0">
                  <a:moveTo>
                    <a:pt x="1" y="1"/>
                  </a:moveTo>
                  <a:lnTo>
                    <a:pt x="1" y="1"/>
                  </a:lnTo>
                  <a:cubicBezTo>
                    <a:pt x="10" y="89"/>
                    <a:pt x="40" y="177"/>
                    <a:pt x="89" y="255"/>
                  </a:cubicBezTo>
                  <a:cubicBezTo>
                    <a:pt x="138" y="333"/>
                    <a:pt x="196" y="402"/>
                    <a:pt x="265" y="461"/>
                  </a:cubicBezTo>
                  <a:cubicBezTo>
                    <a:pt x="333" y="510"/>
                    <a:pt x="412" y="559"/>
                    <a:pt x="500" y="588"/>
                  </a:cubicBezTo>
                  <a:cubicBezTo>
                    <a:pt x="566" y="610"/>
                    <a:pt x="632" y="621"/>
                    <a:pt x="698" y="621"/>
                  </a:cubicBezTo>
                  <a:cubicBezTo>
                    <a:pt x="720" y="621"/>
                    <a:pt x="742" y="620"/>
                    <a:pt x="764" y="617"/>
                  </a:cubicBezTo>
                  <a:cubicBezTo>
                    <a:pt x="696" y="559"/>
                    <a:pt x="627" y="510"/>
                    <a:pt x="568" y="461"/>
                  </a:cubicBezTo>
                  <a:lnTo>
                    <a:pt x="382" y="314"/>
                  </a:lnTo>
                  <a:lnTo>
                    <a:pt x="196" y="167"/>
                  </a:lnTo>
                  <a:cubicBezTo>
                    <a:pt x="138" y="108"/>
                    <a:pt x="79"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0"/>
            <p:cNvSpPr/>
            <p:nvPr/>
          </p:nvSpPr>
          <p:spPr>
            <a:xfrm>
              <a:off x="1080942" y="3407190"/>
              <a:ext cx="69704" cy="48441"/>
            </a:xfrm>
            <a:custGeom>
              <a:avLst/>
              <a:gdLst/>
              <a:ahLst/>
              <a:cxnLst/>
              <a:rect l="l" t="t" r="r" b="b"/>
              <a:pathLst>
                <a:path w="1508" h="1048" extrusionOk="0">
                  <a:moveTo>
                    <a:pt x="1" y="1"/>
                  </a:moveTo>
                  <a:lnTo>
                    <a:pt x="1" y="1"/>
                  </a:lnTo>
                  <a:cubicBezTo>
                    <a:pt x="10" y="79"/>
                    <a:pt x="50" y="157"/>
                    <a:pt x="89" y="226"/>
                  </a:cubicBezTo>
                  <a:cubicBezTo>
                    <a:pt x="128" y="304"/>
                    <a:pt x="167" y="373"/>
                    <a:pt x="206" y="441"/>
                  </a:cubicBezTo>
                  <a:cubicBezTo>
                    <a:pt x="304" y="578"/>
                    <a:pt x="421" y="705"/>
                    <a:pt x="549" y="803"/>
                  </a:cubicBezTo>
                  <a:cubicBezTo>
                    <a:pt x="686" y="901"/>
                    <a:pt x="842" y="979"/>
                    <a:pt x="1009" y="1019"/>
                  </a:cubicBezTo>
                  <a:cubicBezTo>
                    <a:pt x="1092" y="1038"/>
                    <a:pt x="1175" y="1048"/>
                    <a:pt x="1258" y="1048"/>
                  </a:cubicBezTo>
                  <a:cubicBezTo>
                    <a:pt x="1341" y="1048"/>
                    <a:pt x="1425" y="1038"/>
                    <a:pt x="1508" y="1019"/>
                  </a:cubicBezTo>
                  <a:cubicBezTo>
                    <a:pt x="1351" y="979"/>
                    <a:pt x="1204" y="930"/>
                    <a:pt x="1058" y="872"/>
                  </a:cubicBezTo>
                  <a:cubicBezTo>
                    <a:pt x="921" y="823"/>
                    <a:pt x="784" y="745"/>
                    <a:pt x="666" y="656"/>
                  </a:cubicBezTo>
                  <a:cubicBezTo>
                    <a:pt x="539" y="559"/>
                    <a:pt x="431" y="461"/>
                    <a:pt x="324" y="343"/>
                  </a:cubicBezTo>
                  <a:cubicBezTo>
                    <a:pt x="275" y="285"/>
                    <a:pt x="216" y="236"/>
                    <a:pt x="157" y="177"/>
                  </a:cubicBezTo>
                  <a:cubicBezTo>
                    <a:pt x="99" y="118"/>
                    <a:pt x="50"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0"/>
            <p:cNvSpPr/>
            <p:nvPr/>
          </p:nvSpPr>
          <p:spPr>
            <a:xfrm>
              <a:off x="1037539" y="3479574"/>
              <a:ext cx="119439" cy="47147"/>
            </a:xfrm>
            <a:custGeom>
              <a:avLst/>
              <a:gdLst/>
              <a:ahLst/>
              <a:cxnLst/>
              <a:rect l="l" t="t" r="r" b="b"/>
              <a:pathLst>
                <a:path w="2584" h="1020" extrusionOk="0">
                  <a:moveTo>
                    <a:pt x="0" y="1"/>
                  </a:moveTo>
                  <a:cubicBezTo>
                    <a:pt x="69" y="284"/>
                    <a:pt x="225" y="529"/>
                    <a:pt x="450" y="715"/>
                  </a:cubicBezTo>
                  <a:cubicBezTo>
                    <a:pt x="698" y="916"/>
                    <a:pt x="1004" y="1019"/>
                    <a:pt x="1311" y="1019"/>
                  </a:cubicBezTo>
                  <a:cubicBezTo>
                    <a:pt x="1587" y="1019"/>
                    <a:pt x="1863" y="936"/>
                    <a:pt x="2095" y="764"/>
                  </a:cubicBezTo>
                  <a:cubicBezTo>
                    <a:pt x="2329" y="598"/>
                    <a:pt x="2506" y="353"/>
                    <a:pt x="2584" y="79"/>
                  </a:cubicBezTo>
                  <a:lnTo>
                    <a:pt x="2584" y="79"/>
                  </a:lnTo>
                  <a:cubicBezTo>
                    <a:pt x="2447" y="314"/>
                    <a:pt x="2251" y="500"/>
                    <a:pt x="2016" y="637"/>
                  </a:cubicBezTo>
                  <a:cubicBezTo>
                    <a:pt x="1796" y="768"/>
                    <a:pt x="1549" y="834"/>
                    <a:pt x="1303" y="834"/>
                  </a:cubicBezTo>
                  <a:cubicBezTo>
                    <a:pt x="1035" y="834"/>
                    <a:pt x="768" y="756"/>
                    <a:pt x="538" y="598"/>
                  </a:cubicBezTo>
                  <a:cubicBezTo>
                    <a:pt x="313" y="451"/>
                    <a:pt x="127" y="2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0"/>
            <p:cNvSpPr/>
            <p:nvPr/>
          </p:nvSpPr>
          <p:spPr>
            <a:xfrm>
              <a:off x="1043871" y="3551032"/>
              <a:ext cx="130301" cy="60690"/>
            </a:xfrm>
            <a:custGeom>
              <a:avLst/>
              <a:gdLst/>
              <a:ahLst/>
              <a:cxnLst/>
              <a:rect l="l" t="t" r="r" b="b"/>
              <a:pathLst>
                <a:path w="2819" h="1313" extrusionOk="0">
                  <a:moveTo>
                    <a:pt x="2819" y="1"/>
                  </a:moveTo>
                  <a:cubicBezTo>
                    <a:pt x="2701" y="265"/>
                    <a:pt x="2525" y="500"/>
                    <a:pt x="2290" y="666"/>
                  </a:cubicBezTo>
                  <a:cubicBezTo>
                    <a:pt x="2075" y="843"/>
                    <a:pt x="1821" y="980"/>
                    <a:pt x="1556" y="1068"/>
                  </a:cubicBezTo>
                  <a:cubicBezTo>
                    <a:pt x="1396" y="1115"/>
                    <a:pt x="1229" y="1141"/>
                    <a:pt x="1061" y="1141"/>
                  </a:cubicBezTo>
                  <a:cubicBezTo>
                    <a:pt x="952" y="1141"/>
                    <a:pt x="842" y="1130"/>
                    <a:pt x="734" y="1107"/>
                  </a:cubicBezTo>
                  <a:cubicBezTo>
                    <a:pt x="460" y="1048"/>
                    <a:pt x="206" y="901"/>
                    <a:pt x="0" y="706"/>
                  </a:cubicBezTo>
                  <a:lnTo>
                    <a:pt x="0" y="706"/>
                  </a:lnTo>
                  <a:cubicBezTo>
                    <a:pt x="157" y="960"/>
                    <a:pt x="411" y="1156"/>
                    <a:pt x="705" y="1244"/>
                  </a:cubicBezTo>
                  <a:cubicBezTo>
                    <a:pt x="852" y="1293"/>
                    <a:pt x="1008" y="1312"/>
                    <a:pt x="1155" y="1312"/>
                  </a:cubicBezTo>
                  <a:cubicBezTo>
                    <a:pt x="1312" y="1303"/>
                    <a:pt x="1468" y="1283"/>
                    <a:pt x="1615" y="1244"/>
                  </a:cubicBezTo>
                  <a:cubicBezTo>
                    <a:pt x="1909" y="1146"/>
                    <a:pt x="2173" y="989"/>
                    <a:pt x="2388" y="774"/>
                  </a:cubicBezTo>
                  <a:cubicBezTo>
                    <a:pt x="2623" y="578"/>
                    <a:pt x="2770" y="295"/>
                    <a:pt x="2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0"/>
            <p:cNvSpPr/>
            <p:nvPr/>
          </p:nvSpPr>
          <p:spPr>
            <a:xfrm>
              <a:off x="1048817" y="3617083"/>
              <a:ext cx="138020" cy="83200"/>
            </a:xfrm>
            <a:custGeom>
              <a:avLst/>
              <a:gdLst/>
              <a:ahLst/>
              <a:cxnLst/>
              <a:rect l="l" t="t" r="r" b="b"/>
              <a:pathLst>
                <a:path w="2986" h="1800" extrusionOk="0">
                  <a:moveTo>
                    <a:pt x="2986" y="1"/>
                  </a:moveTo>
                  <a:lnTo>
                    <a:pt x="2986" y="1"/>
                  </a:lnTo>
                  <a:cubicBezTo>
                    <a:pt x="2859" y="314"/>
                    <a:pt x="2702" y="627"/>
                    <a:pt x="2516" y="911"/>
                  </a:cubicBezTo>
                  <a:cubicBezTo>
                    <a:pt x="2330" y="1195"/>
                    <a:pt x="2076" y="1400"/>
                    <a:pt x="1772" y="1528"/>
                  </a:cubicBezTo>
                  <a:cubicBezTo>
                    <a:pt x="1597" y="1593"/>
                    <a:pt x="1416" y="1625"/>
                    <a:pt x="1235" y="1625"/>
                  </a:cubicBezTo>
                  <a:cubicBezTo>
                    <a:pt x="1093" y="1625"/>
                    <a:pt x="951" y="1606"/>
                    <a:pt x="813" y="1567"/>
                  </a:cubicBezTo>
                  <a:cubicBezTo>
                    <a:pt x="490" y="1459"/>
                    <a:pt x="206" y="1263"/>
                    <a:pt x="1" y="989"/>
                  </a:cubicBezTo>
                  <a:lnTo>
                    <a:pt x="1" y="989"/>
                  </a:lnTo>
                  <a:cubicBezTo>
                    <a:pt x="157" y="1312"/>
                    <a:pt x="422" y="1567"/>
                    <a:pt x="764" y="1704"/>
                  </a:cubicBezTo>
                  <a:cubicBezTo>
                    <a:pt x="935" y="1767"/>
                    <a:pt x="1116" y="1799"/>
                    <a:pt x="1298" y="1799"/>
                  </a:cubicBezTo>
                  <a:cubicBezTo>
                    <a:pt x="1479" y="1799"/>
                    <a:pt x="1660" y="1767"/>
                    <a:pt x="1831" y="1704"/>
                  </a:cubicBezTo>
                  <a:cubicBezTo>
                    <a:pt x="2007" y="1635"/>
                    <a:pt x="2164" y="1537"/>
                    <a:pt x="2301" y="1410"/>
                  </a:cubicBezTo>
                  <a:cubicBezTo>
                    <a:pt x="2428" y="1283"/>
                    <a:pt x="2545" y="1146"/>
                    <a:pt x="2633" y="989"/>
                  </a:cubicBezTo>
                  <a:cubicBezTo>
                    <a:pt x="2800" y="676"/>
                    <a:pt x="2917" y="343"/>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0"/>
            <p:cNvSpPr/>
            <p:nvPr/>
          </p:nvSpPr>
          <p:spPr>
            <a:xfrm>
              <a:off x="1144267" y="3403909"/>
              <a:ext cx="20430" cy="52647"/>
            </a:xfrm>
            <a:custGeom>
              <a:avLst/>
              <a:gdLst/>
              <a:ahLst/>
              <a:cxnLst/>
              <a:rect l="l" t="t" r="r" b="b"/>
              <a:pathLst>
                <a:path w="442" h="1139" extrusionOk="0">
                  <a:moveTo>
                    <a:pt x="57" y="1"/>
                  </a:moveTo>
                  <a:cubicBezTo>
                    <a:pt x="54" y="1"/>
                    <a:pt x="52" y="2"/>
                    <a:pt x="50" y="3"/>
                  </a:cubicBezTo>
                  <a:cubicBezTo>
                    <a:pt x="1" y="42"/>
                    <a:pt x="11" y="522"/>
                    <a:pt x="60" y="1138"/>
                  </a:cubicBezTo>
                  <a:cubicBezTo>
                    <a:pt x="187" y="1138"/>
                    <a:pt x="324" y="1129"/>
                    <a:pt x="441" y="1090"/>
                  </a:cubicBezTo>
                  <a:cubicBezTo>
                    <a:pt x="281" y="468"/>
                    <a:pt x="121"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0"/>
            <p:cNvSpPr/>
            <p:nvPr/>
          </p:nvSpPr>
          <p:spPr>
            <a:xfrm>
              <a:off x="1146994" y="3454244"/>
              <a:ext cx="24036" cy="26670"/>
            </a:xfrm>
            <a:custGeom>
              <a:avLst/>
              <a:gdLst/>
              <a:ahLst/>
              <a:cxnLst/>
              <a:rect l="l" t="t" r="r" b="b"/>
              <a:pathLst>
                <a:path w="520" h="577" extrusionOk="0">
                  <a:moveTo>
                    <a:pt x="382" y="1"/>
                  </a:moveTo>
                  <a:cubicBezTo>
                    <a:pt x="265" y="40"/>
                    <a:pt x="128" y="49"/>
                    <a:pt x="1" y="49"/>
                  </a:cubicBezTo>
                  <a:cubicBezTo>
                    <a:pt x="20" y="216"/>
                    <a:pt x="30" y="382"/>
                    <a:pt x="49" y="558"/>
                  </a:cubicBezTo>
                  <a:cubicBezTo>
                    <a:pt x="115" y="571"/>
                    <a:pt x="181" y="576"/>
                    <a:pt x="246" y="576"/>
                  </a:cubicBezTo>
                  <a:cubicBezTo>
                    <a:pt x="337" y="576"/>
                    <a:pt x="428" y="566"/>
                    <a:pt x="519" y="549"/>
                  </a:cubicBezTo>
                  <a:cubicBezTo>
                    <a:pt x="480" y="363"/>
                    <a:pt x="431" y="177"/>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0"/>
            <p:cNvSpPr/>
            <p:nvPr/>
          </p:nvSpPr>
          <p:spPr>
            <a:xfrm>
              <a:off x="1149259" y="3479574"/>
              <a:ext cx="27179" cy="25838"/>
            </a:xfrm>
            <a:custGeom>
              <a:avLst/>
              <a:gdLst/>
              <a:ahLst/>
              <a:cxnLst/>
              <a:rect l="l" t="t" r="r" b="b"/>
              <a:pathLst>
                <a:path w="588" h="559" extrusionOk="0">
                  <a:moveTo>
                    <a:pt x="470" y="1"/>
                  </a:moveTo>
                  <a:cubicBezTo>
                    <a:pt x="379" y="18"/>
                    <a:pt x="288" y="28"/>
                    <a:pt x="197" y="28"/>
                  </a:cubicBezTo>
                  <a:cubicBezTo>
                    <a:pt x="132" y="28"/>
                    <a:pt x="66" y="23"/>
                    <a:pt x="0" y="10"/>
                  </a:cubicBezTo>
                  <a:lnTo>
                    <a:pt x="0" y="10"/>
                  </a:lnTo>
                  <a:cubicBezTo>
                    <a:pt x="20" y="187"/>
                    <a:pt x="40" y="363"/>
                    <a:pt x="69" y="549"/>
                  </a:cubicBezTo>
                  <a:cubicBezTo>
                    <a:pt x="157" y="558"/>
                    <a:pt x="245" y="558"/>
                    <a:pt x="333" y="558"/>
                  </a:cubicBezTo>
                  <a:cubicBezTo>
                    <a:pt x="421" y="549"/>
                    <a:pt x="509" y="539"/>
                    <a:pt x="588" y="519"/>
                  </a:cubicBezTo>
                  <a:cubicBezTo>
                    <a:pt x="558" y="343"/>
                    <a:pt x="519" y="177"/>
                    <a:pt x="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0"/>
            <p:cNvSpPr/>
            <p:nvPr/>
          </p:nvSpPr>
          <p:spPr>
            <a:xfrm>
              <a:off x="1151986" y="3503563"/>
              <a:ext cx="29906" cy="33049"/>
            </a:xfrm>
            <a:custGeom>
              <a:avLst/>
              <a:gdLst/>
              <a:ahLst/>
              <a:cxnLst/>
              <a:rect l="l" t="t" r="r" b="b"/>
              <a:pathLst>
                <a:path w="647" h="715" extrusionOk="0">
                  <a:moveTo>
                    <a:pt x="529" y="0"/>
                  </a:moveTo>
                  <a:cubicBezTo>
                    <a:pt x="441" y="20"/>
                    <a:pt x="353" y="30"/>
                    <a:pt x="274" y="39"/>
                  </a:cubicBezTo>
                  <a:cubicBezTo>
                    <a:pt x="176" y="39"/>
                    <a:pt x="88" y="39"/>
                    <a:pt x="0" y="30"/>
                  </a:cubicBezTo>
                  <a:lnTo>
                    <a:pt x="0" y="30"/>
                  </a:lnTo>
                  <a:cubicBezTo>
                    <a:pt x="30" y="265"/>
                    <a:pt x="69" y="490"/>
                    <a:pt x="108" y="715"/>
                  </a:cubicBezTo>
                  <a:lnTo>
                    <a:pt x="264" y="715"/>
                  </a:lnTo>
                  <a:cubicBezTo>
                    <a:pt x="392" y="705"/>
                    <a:pt x="519" y="685"/>
                    <a:pt x="646" y="646"/>
                  </a:cubicBezTo>
                  <a:cubicBezTo>
                    <a:pt x="617" y="431"/>
                    <a:pt x="568" y="216"/>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0"/>
            <p:cNvSpPr/>
            <p:nvPr/>
          </p:nvSpPr>
          <p:spPr>
            <a:xfrm>
              <a:off x="1157394" y="3533422"/>
              <a:ext cx="31709" cy="64342"/>
            </a:xfrm>
            <a:custGeom>
              <a:avLst/>
              <a:gdLst/>
              <a:ahLst/>
              <a:cxnLst/>
              <a:rect l="l" t="t" r="r" b="b"/>
              <a:pathLst>
                <a:path w="686" h="1392" extrusionOk="0">
                  <a:moveTo>
                    <a:pt x="539" y="0"/>
                  </a:moveTo>
                  <a:cubicBezTo>
                    <a:pt x="412" y="39"/>
                    <a:pt x="284" y="59"/>
                    <a:pt x="147" y="69"/>
                  </a:cubicBezTo>
                  <a:lnTo>
                    <a:pt x="1" y="69"/>
                  </a:lnTo>
                  <a:cubicBezTo>
                    <a:pt x="133" y="808"/>
                    <a:pt x="303" y="1392"/>
                    <a:pt x="482" y="1392"/>
                  </a:cubicBezTo>
                  <a:cubicBezTo>
                    <a:pt x="488" y="1392"/>
                    <a:pt x="494" y="1391"/>
                    <a:pt x="500" y="1390"/>
                  </a:cubicBezTo>
                  <a:cubicBezTo>
                    <a:pt x="686" y="1341"/>
                    <a:pt x="656" y="734"/>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0"/>
            <p:cNvSpPr/>
            <p:nvPr/>
          </p:nvSpPr>
          <p:spPr>
            <a:xfrm>
              <a:off x="1228854" y="3758707"/>
              <a:ext cx="201807" cy="167880"/>
            </a:xfrm>
            <a:custGeom>
              <a:avLst/>
              <a:gdLst/>
              <a:ahLst/>
              <a:cxnLst/>
              <a:rect l="l" t="t" r="r" b="b"/>
              <a:pathLst>
                <a:path w="4366" h="3632" extrusionOk="0">
                  <a:moveTo>
                    <a:pt x="4366" y="0"/>
                  </a:moveTo>
                  <a:lnTo>
                    <a:pt x="4366" y="0"/>
                  </a:lnTo>
                  <a:cubicBezTo>
                    <a:pt x="3407" y="626"/>
                    <a:pt x="2164" y="754"/>
                    <a:pt x="1244" y="1439"/>
                  </a:cubicBezTo>
                  <a:cubicBezTo>
                    <a:pt x="598" y="1918"/>
                    <a:pt x="1" y="2809"/>
                    <a:pt x="30" y="3631"/>
                  </a:cubicBezTo>
                  <a:cubicBezTo>
                    <a:pt x="167" y="3435"/>
                    <a:pt x="373" y="3289"/>
                    <a:pt x="608" y="3220"/>
                  </a:cubicBezTo>
                  <a:cubicBezTo>
                    <a:pt x="872" y="3161"/>
                    <a:pt x="1136" y="3112"/>
                    <a:pt x="1401" y="3083"/>
                  </a:cubicBezTo>
                  <a:cubicBezTo>
                    <a:pt x="2183" y="2936"/>
                    <a:pt x="2888" y="2525"/>
                    <a:pt x="3397" y="1909"/>
                  </a:cubicBezTo>
                  <a:cubicBezTo>
                    <a:pt x="3847" y="1351"/>
                    <a:pt x="4112" y="666"/>
                    <a:pt x="4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a:off x="1099477" y="3765039"/>
              <a:ext cx="138020" cy="172364"/>
            </a:xfrm>
            <a:custGeom>
              <a:avLst/>
              <a:gdLst/>
              <a:ahLst/>
              <a:cxnLst/>
              <a:rect l="l" t="t" r="r" b="b"/>
              <a:pathLst>
                <a:path w="2986" h="3729" extrusionOk="0">
                  <a:moveTo>
                    <a:pt x="20" y="0"/>
                  </a:moveTo>
                  <a:cubicBezTo>
                    <a:pt x="1" y="519"/>
                    <a:pt x="40" y="1067"/>
                    <a:pt x="324" y="1507"/>
                  </a:cubicBezTo>
                  <a:cubicBezTo>
                    <a:pt x="627" y="1977"/>
                    <a:pt x="1156" y="2241"/>
                    <a:pt x="1635" y="2525"/>
                  </a:cubicBezTo>
                  <a:cubicBezTo>
                    <a:pt x="2125" y="2819"/>
                    <a:pt x="2614" y="3181"/>
                    <a:pt x="2751" y="3729"/>
                  </a:cubicBezTo>
                  <a:cubicBezTo>
                    <a:pt x="2986" y="2877"/>
                    <a:pt x="2683" y="1977"/>
                    <a:pt x="1988" y="1439"/>
                  </a:cubicBezTo>
                  <a:cubicBezTo>
                    <a:pt x="1655" y="1204"/>
                    <a:pt x="1263" y="1057"/>
                    <a:pt x="911" y="871"/>
                  </a:cubicBezTo>
                  <a:cubicBezTo>
                    <a:pt x="549" y="675"/>
                    <a:pt x="158" y="382"/>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CUSTOM_2_1_1">
    <p:spTree>
      <p:nvGrpSpPr>
        <p:cNvPr id="1" name="Shape 840"/>
        <p:cNvGrpSpPr/>
        <p:nvPr/>
      </p:nvGrpSpPr>
      <p:grpSpPr>
        <a:xfrm>
          <a:off x="0" y="0"/>
          <a:ext cx="0" cy="0"/>
          <a:chOff x="0" y="0"/>
          <a:chExt cx="0" cy="0"/>
        </a:xfrm>
      </p:grpSpPr>
      <p:sp>
        <p:nvSpPr>
          <p:cNvPr id="841" name="Google Shape;841;p21"/>
          <p:cNvSpPr/>
          <p:nvPr/>
        </p:nvSpPr>
        <p:spPr>
          <a:xfrm>
            <a:off x="157275" y="202375"/>
            <a:ext cx="8829543" cy="4738784"/>
          </a:xfrm>
          <a:custGeom>
            <a:avLst/>
            <a:gdLst/>
            <a:ahLst/>
            <a:cxnLst/>
            <a:rect l="l" t="t" r="r" b="b"/>
            <a:pathLst>
              <a:path w="90513" h="48578" extrusionOk="0">
                <a:moveTo>
                  <a:pt x="2761" y="1"/>
                </a:moveTo>
                <a:cubicBezTo>
                  <a:pt x="2369" y="1"/>
                  <a:pt x="1941" y="108"/>
                  <a:pt x="1453" y="368"/>
                </a:cubicBezTo>
                <a:cubicBezTo>
                  <a:pt x="0" y="1144"/>
                  <a:pt x="2925" y="2895"/>
                  <a:pt x="2925" y="4546"/>
                </a:cubicBezTo>
                <a:cubicBezTo>
                  <a:pt x="2925" y="6177"/>
                  <a:pt x="935" y="6177"/>
                  <a:pt x="935" y="7828"/>
                </a:cubicBezTo>
                <a:cubicBezTo>
                  <a:pt x="935" y="9479"/>
                  <a:pt x="2925" y="9479"/>
                  <a:pt x="2925" y="11130"/>
                </a:cubicBezTo>
                <a:cubicBezTo>
                  <a:pt x="2925" y="12761"/>
                  <a:pt x="935" y="12781"/>
                  <a:pt x="935" y="14413"/>
                </a:cubicBezTo>
                <a:cubicBezTo>
                  <a:pt x="935" y="16064"/>
                  <a:pt x="2925" y="16064"/>
                  <a:pt x="2925" y="17715"/>
                </a:cubicBezTo>
                <a:cubicBezTo>
                  <a:pt x="2925" y="19346"/>
                  <a:pt x="935" y="19346"/>
                  <a:pt x="935" y="20997"/>
                </a:cubicBezTo>
                <a:cubicBezTo>
                  <a:pt x="935" y="22648"/>
                  <a:pt x="2925" y="22648"/>
                  <a:pt x="2925" y="24299"/>
                </a:cubicBezTo>
                <a:cubicBezTo>
                  <a:pt x="2925" y="25930"/>
                  <a:pt x="935" y="25930"/>
                  <a:pt x="935" y="27582"/>
                </a:cubicBezTo>
                <a:cubicBezTo>
                  <a:pt x="935" y="29233"/>
                  <a:pt x="2925" y="29233"/>
                  <a:pt x="2925" y="30884"/>
                </a:cubicBezTo>
                <a:cubicBezTo>
                  <a:pt x="2925" y="32515"/>
                  <a:pt x="935" y="32515"/>
                  <a:pt x="935" y="34166"/>
                </a:cubicBezTo>
                <a:cubicBezTo>
                  <a:pt x="935" y="35817"/>
                  <a:pt x="2925" y="35817"/>
                  <a:pt x="2925" y="37468"/>
                </a:cubicBezTo>
                <a:cubicBezTo>
                  <a:pt x="2925" y="39119"/>
                  <a:pt x="935" y="39099"/>
                  <a:pt x="935" y="40751"/>
                </a:cubicBezTo>
                <a:cubicBezTo>
                  <a:pt x="935" y="42402"/>
                  <a:pt x="2925" y="42402"/>
                  <a:pt x="2925" y="44053"/>
                </a:cubicBezTo>
                <a:cubicBezTo>
                  <a:pt x="2925" y="45684"/>
                  <a:pt x="0" y="47434"/>
                  <a:pt x="1453" y="48210"/>
                </a:cubicBezTo>
                <a:cubicBezTo>
                  <a:pt x="1945" y="48471"/>
                  <a:pt x="2375" y="48578"/>
                  <a:pt x="2768" y="48578"/>
                </a:cubicBezTo>
                <a:cubicBezTo>
                  <a:pt x="4564" y="48578"/>
                  <a:pt x="5570" y="46340"/>
                  <a:pt x="8117" y="46340"/>
                </a:cubicBezTo>
                <a:cubicBezTo>
                  <a:pt x="11220" y="46340"/>
                  <a:pt x="11220" y="48330"/>
                  <a:pt x="14303" y="48330"/>
                </a:cubicBezTo>
                <a:cubicBezTo>
                  <a:pt x="17407" y="48330"/>
                  <a:pt x="17407" y="46340"/>
                  <a:pt x="20490" y="46340"/>
                </a:cubicBezTo>
                <a:cubicBezTo>
                  <a:pt x="23593" y="46340"/>
                  <a:pt x="23593" y="48330"/>
                  <a:pt x="26696" y="48330"/>
                </a:cubicBezTo>
                <a:cubicBezTo>
                  <a:pt x="29780" y="48330"/>
                  <a:pt x="29780" y="46340"/>
                  <a:pt x="32883" y="46340"/>
                </a:cubicBezTo>
                <a:cubicBezTo>
                  <a:pt x="35966" y="46340"/>
                  <a:pt x="35966" y="48330"/>
                  <a:pt x="39070" y="48330"/>
                </a:cubicBezTo>
                <a:cubicBezTo>
                  <a:pt x="42173" y="48330"/>
                  <a:pt x="42153" y="46340"/>
                  <a:pt x="45256" y="46340"/>
                </a:cubicBezTo>
                <a:cubicBezTo>
                  <a:pt x="48360" y="46340"/>
                  <a:pt x="48360" y="48330"/>
                  <a:pt x="51443" y="48330"/>
                </a:cubicBezTo>
                <a:cubicBezTo>
                  <a:pt x="54546" y="48330"/>
                  <a:pt x="54546" y="46340"/>
                  <a:pt x="57630" y="46340"/>
                </a:cubicBezTo>
                <a:cubicBezTo>
                  <a:pt x="60733" y="46340"/>
                  <a:pt x="60733" y="48330"/>
                  <a:pt x="63836" y="48330"/>
                </a:cubicBezTo>
                <a:cubicBezTo>
                  <a:pt x="66919" y="48330"/>
                  <a:pt x="66919" y="46340"/>
                  <a:pt x="70023" y="46340"/>
                </a:cubicBezTo>
                <a:cubicBezTo>
                  <a:pt x="73106" y="46340"/>
                  <a:pt x="73106" y="48330"/>
                  <a:pt x="76209" y="48330"/>
                </a:cubicBezTo>
                <a:cubicBezTo>
                  <a:pt x="79293" y="48330"/>
                  <a:pt x="79293" y="46340"/>
                  <a:pt x="82396" y="46340"/>
                </a:cubicBezTo>
                <a:cubicBezTo>
                  <a:pt x="84943" y="46340"/>
                  <a:pt x="85949" y="48578"/>
                  <a:pt x="87745" y="48578"/>
                </a:cubicBezTo>
                <a:cubicBezTo>
                  <a:pt x="88137" y="48578"/>
                  <a:pt x="88568" y="48471"/>
                  <a:pt x="89060" y="48210"/>
                </a:cubicBezTo>
                <a:cubicBezTo>
                  <a:pt x="90492" y="47434"/>
                  <a:pt x="88244" y="46519"/>
                  <a:pt x="87628" y="44311"/>
                </a:cubicBezTo>
                <a:cubicBezTo>
                  <a:pt x="87170" y="42740"/>
                  <a:pt x="89577" y="42402"/>
                  <a:pt x="89577" y="40751"/>
                </a:cubicBezTo>
                <a:cubicBezTo>
                  <a:pt x="89577" y="39099"/>
                  <a:pt x="87588" y="39099"/>
                  <a:pt x="87588" y="37448"/>
                </a:cubicBezTo>
                <a:cubicBezTo>
                  <a:pt x="87588" y="35817"/>
                  <a:pt x="89577" y="35817"/>
                  <a:pt x="89577" y="34166"/>
                </a:cubicBezTo>
                <a:cubicBezTo>
                  <a:pt x="89577" y="32515"/>
                  <a:pt x="87588" y="32515"/>
                  <a:pt x="87588" y="30864"/>
                </a:cubicBezTo>
                <a:cubicBezTo>
                  <a:pt x="87588" y="29233"/>
                  <a:pt x="89577" y="29233"/>
                  <a:pt x="89577" y="27582"/>
                </a:cubicBezTo>
                <a:cubicBezTo>
                  <a:pt x="89577" y="25930"/>
                  <a:pt x="87588" y="25930"/>
                  <a:pt x="87588" y="24279"/>
                </a:cubicBezTo>
                <a:cubicBezTo>
                  <a:pt x="87588" y="22648"/>
                  <a:pt x="89577" y="22648"/>
                  <a:pt x="89577" y="20997"/>
                </a:cubicBezTo>
                <a:cubicBezTo>
                  <a:pt x="89577" y="19346"/>
                  <a:pt x="87588" y="19346"/>
                  <a:pt x="87588" y="17715"/>
                </a:cubicBezTo>
                <a:cubicBezTo>
                  <a:pt x="87588" y="16064"/>
                  <a:pt x="89577" y="16064"/>
                  <a:pt x="89577" y="14413"/>
                </a:cubicBezTo>
                <a:cubicBezTo>
                  <a:pt x="89577" y="12761"/>
                  <a:pt x="87588" y="12761"/>
                  <a:pt x="87588" y="11130"/>
                </a:cubicBezTo>
                <a:cubicBezTo>
                  <a:pt x="87588" y="9479"/>
                  <a:pt x="89577" y="9479"/>
                  <a:pt x="89577" y="7828"/>
                </a:cubicBezTo>
                <a:cubicBezTo>
                  <a:pt x="89577" y="6177"/>
                  <a:pt x="87588" y="6177"/>
                  <a:pt x="87588" y="4546"/>
                </a:cubicBezTo>
                <a:cubicBezTo>
                  <a:pt x="87588" y="2895"/>
                  <a:pt x="90512" y="1144"/>
                  <a:pt x="89060" y="368"/>
                </a:cubicBezTo>
                <a:cubicBezTo>
                  <a:pt x="88568" y="108"/>
                  <a:pt x="88137" y="1"/>
                  <a:pt x="87743" y="1"/>
                </a:cubicBezTo>
                <a:cubicBezTo>
                  <a:pt x="85943" y="1"/>
                  <a:pt x="84926" y="2238"/>
                  <a:pt x="82396" y="2238"/>
                </a:cubicBezTo>
                <a:cubicBezTo>
                  <a:pt x="79293" y="2238"/>
                  <a:pt x="79293" y="249"/>
                  <a:pt x="76189" y="249"/>
                </a:cubicBezTo>
                <a:cubicBezTo>
                  <a:pt x="73106" y="249"/>
                  <a:pt x="73106" y="2238"/>
                  <a:pt x="70003" y="2238"/>
                </a:cubicBezTo>
                <a:cubicBezTo>
                  <a:pt x="66900" y="2238"/>
                  <a:pt x="66919" y="249"/>
                  <a:pt x="63816" y="249"/>
                </a:cubicBezTo>
                <a:cubicBezTo>
                  <a:pt x="60713" y="249"/>
                  <a:pt x="60713" y="2238"/>
                  <a:pt x="57630" y="2238"/>
                </a:cubicBezTo>
                <a:cubicBezTo>
                  <a:pt x="54526" y="2238"/>
                  <a:pt x="54526" y="249"/>
                  <a:pt x="51443" y="249"/>
                </a:cubicBezTo>
                <a:cubicBezTo>
                  <a:pt x="48340" y="249"/>
                  <a:pt x="48340" y="2238"/>
                  <a:pt x="45236" y="2238"/>
                </a:cubicBezTo>
                <a:cubicBezTo>
                  <a:pt x="42153" y="2238"/>
                  <a:pt x="42153" y="249"/>
                  <a:pt x="39050" y="249"/>
                </a:cubicBezTo>
                <a:cubicBezTo>
                  <a:pt x="35966" y="249"/>
                  <a:pt x="35966" y="2238"/>
                  <a:pt x="32863" y="2238"/>
                </a:cubicBezTo>
                <a:cubicBezTo>
                  <a:pt x="29780" y="2238"/>
                  <a:pt x="29780" y="249"/>
                  <a:pt x="26677" y="249"/>
                </a:cubicBezTo>
                <a:cubicBezTo>
                  <a:pt x="23593" y="249"/>
                  <a:pt x="23593" y="2238"/>
                  <a:pt x="20490" y="2238"/>
                </a:cubicBezTo>
                <a:cubicBezTo>
                  <a:pt x="17387" y="2238"/>
                  <a:pt x="17387" y="249"/>
                  <a:pt x="14303" y="249"/>
                </a:cubicBezTo>
                <a:cubicBezTo>
                  <a:pt x="11200" y="249"/>
                  <a:pt x="11200" y="2238"/>
                  <a:pt x="8117" y="2238"/>
                </a:cubicBezTo>
                <a:cubicBezTo>
                  <a:pt x="5570" y="2238"/>
                  <a:pt x="4551" y="1"/>
                  <a:pt x="27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1"/>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844" name="Google Shape;844;p21"/>
          <p:cNvGrpSpPr/>
          <p:nvPr/>
        </p:nvGrpSpPr>
        <p:grpSpPr>
          <a:xfrm rot="8757422" flipH="1">
            <a:off x="-210" y="-227068"/>
            <a:ext cx="1494875" cy="1187602"/>
            <a:chOff x="1023025" y="3297275"/>
            <a:chExt cx="805750" cy="640128"/>
          </a:xfrm>
        </p:grpSpPr>
        <p:sp>
          <p:nvSpPr>
            <p:cNvPr id="845" name="Google Shape;845;p21"/>
            <p:cNvSpPr/>
            <p:nvPr/>
          </p:nvSpPr>
          <p:spPr>
            <a:xfrm>
              <a:off x="1184526" y="3526165"/>
              <a:ext cx="402228" cy="396774"/>
            </a:xfrm>
            <a:custGeom>
              <a:avLst/>
              <a:gdLst/>
              <a:ahLst/>
              <a:cxnLst/>
              <a:rect l="l" t="t" r="r" b="b"/>
              <a:pathLst>
                <a:path w="8702" h="8584" fill="none" extrusionOk="0">
                  <a:moveTo>
                    <a:pt x="8701" y="1"/>
                  </a:moveTo>
                  <a:cubicBezTo>
                    <a:pt x="5853" y="2594"/>
                    <a:pt x="3270" y="5472"/>
                    <a:pt x="989" y="8584"/>
                  </a:cubicBezTo>
                  <a:cubicBezTo>
                    <a:pt x="960" y="6352"/>
                    <a:pt x="627" y="4141"/>
                    <a:pt x="1" y="1997"/>
                  </a:cubicBezTo>
                </a:path>
              </a:pathLst>
            </a:custGeom>
            <a:noFill/>
            <a:ln w="4650" cap="flat" cmpd="sng">
              <a:solidFill>
                <a:schemeClr val="dk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1"/>
            <p:cNvSpPr/>
            <p:nvPr/>
          </p:nvSpPr>
          <p:spPr>
            <a:xfrm>
              <a:off x="1342884" y="3301343"/>
              <a:ext cx="485891" cy="482748"/>
            </a:xfrm>
            <a:custGeom>
              <a:avLst/>
              <a:gdLst/>
              <a:ahLst/>
              <a:cxnLst/>
              <a:rect l="l" t="t" r="r" b="b"/>
              <a:pathLst>
                <a:path w="10512" h="10444" extrusionOk="0">
                  <a:moveTo>
                    <a:pt x="10512" y="1"/>
                  </a:moveTo>
                  <a:lnTo>
                    <a:pt x="10512" y="1"/>
                  </a:lnTo>
                  <a:cubicBezTo>
                    <a:pt x="9758" y="382"/>
                    <a:pt x="8926" y="588"/>
                    <a:pt x="8094" y="607"/>
                  </a:cubicBezTo>
                  <a:cubicBezTo>
                    <a:pt x="8029" y="609"/>
                    <a:pt x="7965" y="610"/>
                    <a:pt x="7900" y="610"/>
                  </a:cubicBezTo>
                  <a:cubicBezTo>
                    <a:pt x="7336" y="610"/>
                    <a:pt x="6772" y="541"/>
                    <a:pt x="6213" y="541"/>
                  </a:cubicBezTo>
                  <a:cubicBezTo>
                    <a:pt x="5905" y="541"/>
                    <a:pt x="5599" y="562"/>
                    <a:pt x="5295" y="627"/>
                  </a:cubicBezTo>
                  <a:cubicBezTo>
                    <a:pt x="4199" y="852"/>
                    <a:pt x="3269" y="1635"/>
                    <a:pt x="2633" y="2565"/>
                  </a:cubicBezTo>
                  <a:cubicBezTo>
                    <a:pt x="1791" y="2917"/>
                    <a:pt x="940" y="3367"/>
                    <a:pt x="470" y="4150"/>
                  </a:cubicBezTo>
                  <a:cubicBezTo>
                    <a:pt x="0" y="4923"/>
                    <a:pt x="10" y="6049"/>
                    <a:pt x="695" y="6656"/>
                  </a:cubicBezTo>
                  <a:cubicBezTo>
                    <a:pt x="1143" y="7062"/>
                    <a:pt x="1859" y="7152"/>
                    <a:pt x="2502" y="7152"/>
                  </a:cubicBezTo>
                  <a:cubicBezTo>
                    <a:pt x="2617" y="7152"/>
                    <a:pt x="2730" y="7149"/>
                    <a:pt x="2839" y="7145"/>
                  </a:cubicBezTo>
                  <a:lnTo>
                    <a:pt x="2839" y="7145"/>
                  </a:lnTo>
                  <a:cubicBezTo>
                    <a:pt x="2418" y="7811"/>
                    <a:pt x="2379" y="8652"/>
                    <a:pt x="2741" y="9347"/>
                  </a:cubicBezTo>
                  <a:cubicBezTo>
                    <a:pt x="3104" y="10026"/>
                    <a:pt x="3823" y="10444"/>
                    <a:pt x="4596" y="10444"/>
                  </a:cubicBezTo>
                  <a:cubicBezTo>
                    <a:pt x="4614" y="10444"/>
                    <a:pt x="4631" y="10444"/>
                    <a:pt x="4649" y="10443"/>
                  </a:cubicBezTo>
                  <a:cubicBezTo>
                    <a:pt x="5236" y="10384"/>
                    <a:pt x="5794" y="10120"/>
                    <a:pt x="6205" y="9690"/>
                  </a:cubicBezTo>
                  <a:cubicBezTo>
                    <a:pt x="6626" y="9249"/>
                    <a:pt x="6949" y="8750"/>
                    <a:pt x="7184" y="8192"/>
                  </a:cubicBezTo>
                  <a:cubicBezTo>
                    <a:pt x="8476" y="7722"/>
                    <a:pt x="9425" y="6617"/>
                    <a:pt x="9680" y="5276"/>
                  </a:cubicBezTo>
                  <a:cubicBezTo>
                    <a:pt x="9777" y="4728"/>
                    <a:pt x="9758" y="4170"/>
                    <a:pt x="9777" y="3612"/>
                  </a:cubicBezTo>
                  <a:cubicBezTo>
                    <a:pt x="9817" y="2379"/>
                    <a:pt x="10061" y="1155"/>
                    <a:pt x="10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1"/>
            <p:cNvSpPr/>
            <p:nvPr/>
          </p:nvSpPr>
          <p:spPr>
            <a:xfrm>
              <a:off x="1469996" y="3304070"/>
              <a:ext cx="358779" cy="328919"/>
            </a:xfrm>
            <a:custGeom>
              <a:avLst/>
              <a:gdLst/>
              <a:ahLst/>
              <a:cxnLst/>
              <a:rect l="l" t="t" r="r" b="b"/>
              <a:pathLst>
                <a:path w="7762" h="7116" extrusionOk="0">
                  <a:moveTo>
                    <a:pt x="7762" y="0"/>
                  </a:moveTo>
                  <a:cubicBezTo>
                    <a:pt x="7585" y="137"/>
                    <a:pt x="7409" y="265"/>
                    <a:pt x="7233" y="402"/>
                  </a:cubicBezTo>
                  <a:cubicBezTo>
                    <a:pt x="7057" y="529"/>
                    <a:pt x="6890" y="676"/>
                    <a:pt x="6724" y="813"/>
                  </a:cubicBezTo>
                  <a:cubicBezTo>
                    <a:pt x="6382" y="1096"/>
                    <a:pt x="6049" y="1380"/>
                    <a:pt x="5726" y="1674"/>
                  </a:cubicBezTo>
                  <a:cubicBezTo>
                    <a:pt x="5070" y="2261"/>
                    <a:pt x="4434" y="2868"/>
                    <a:pt x="3808" y="3475"/>
                  </a:cubicBezTo>
                  <a:lnTo>
                    <a:pt x="1919" y="5315"/>
                  </a:lnTo>
                  <a:cubicBezTo>
                    <a:pt x="1606" y="5618"/>
                    <a:pt x="1292" y="5921"/>
                    <a:pt x="969" y="6215"/>
                  </a:cubicBezTo>
                  <a:lnTo>
                    <a:pt x="490" y="6665"/>
                  </a:lnTo>
                  <a:lnTo>
                    <a:pt x="0" y="7115"/>
                  </a:lnTo>
                  <a:cubicBezTo>
                    <a:pt x="353" y="6851"/>
                    <a:pt x="695" y="6567"/>
                    <a:pt x="1028" y="6293"/>
                  </a:cubicBezTo>
                  <a:cubicBezTo>
                    <a:pt x="1361" y="6009"/>
                    <a:pt x="1694" y="5716"/>
                    <a:pt x="2017" y="5422"/>
                  </a:cubicBezTo>
                  <a:cubicBezTo>
                    <a:pt x="2672" y="4835"/>
                    <a:pt x="3299" y="4228"/>
                    <a:pt x="3935" y="3612"/>
                  </a:cubicBezTo>
                  <a:lnTo>
                    <a:pt x="5824" y="1782"/>
                  </a:lnTo>
                  <a:cubicBezTo>
                    <a:pt x="6137" y="1478"/>
                    <a:pt x="6460" y="1175"/>
                    <a:pt x="6783" y="881"/>
                  </a:cubicBezTo>
                  <a:cubicBezTo>
                    <a:pt x="6949" y="734"/>
                    <a:pt x="7106" y="578"/>
                    <a:pt x="7272" y="431"/>
                  </a:cubicBezTo>
                  <a:cubicBezTo>
                    <a:pt x="7439" y="294"/>
                    <a:pt x="7595" y="147"/>
                    <a:pt x="7762" y="0"/>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1"/>
            <p:cNvSpPr/>
            <p:nvPr/>
          </p:nvSpPr>
          <p:spPr>
            <a:xfrm>
              <a:off x="1520656" y="3570954"/>
              <a:ext cx="123091" cy="168111"/>
            </a:xfrm>
            <a:custGeom>
              <a:avLst/>
              <a:gdLst/>
              <a:ahLst/>
              <a:cxnLst/>
              <a:rect l="l" t="t" r="r" b="b"/>
              <a:pathLst>
                <a:path w="2663" h="3637" extrusionOk="0">
                  <a:moveTo>
                    <a:pt x="470" y="1"/>
                  </a:moveTo>
                  <a:lnTo>
                    <a:pt x="470" y="1"/>
                  </a:lnTo>
                  <a:cubicBezTo>
                    <a:pt x="245" y="412"/>
                    <a:pt x="108" y="852"/>
                    <a:pt x="59" y="1312"/>
                  </a:cubicBezTo>
                  <a:cubicBezTo>
                    <a:pt x="1" y="1782"/>
                    <a:pt x="50" y="2261"/>
                    <a:pt x="206" y="2702"/>
                  </a:cubicBezTo>
                  <a:cubicBezTo>
                    <a:pt x="304" y="2937"/>
                    <a:pt x="451" y="3132"/>
                    <a:pt x="647" y="3279"/>
                  </a:cubicBezTo>
                  <a:cubicBezTo>
                    <a:pt x="832" y="3426"/>
                    <a:pt x="1058" y="3534"/>
                    <a:pt x="1292" y="3583"/>
                  </a:cubicBezTo>
                  <a:cubicBezTo>
                    <a:pt x="1455" y="3621"/>
                    <a:pt x="1620" y="3637"/>
                    <a:pt x="1783" y="3637"/>
                  </a:cubicBezTo>
                  <a:cubicBezTo>
                    <a:pt x="2082" y="3637"/>
                    <a:pt x="2378" y="3584"/>
                    <a:pt x="2663" y="3514"/>
                  </a:cubicBezTo>
                  <a:lnTo>
                    <a:pt x="2663" y="3514"/>
                  </a:lnTo>
                  <a:cubicBezTo>
                    <a:pt x="2473" y="3531"/>
                    <a:pt x="2281" y="3544"/>
                    <a:pt x="2091" y="3544"/>
                  </a:cubicBezTo>
                  <a:cubicBezTo>
                    <a:pt x="1831" y="3544"/>
                    <a:pt x="1575" y="3519"/>
                    <a:pt x="1332" y="3446"/>
                  </a:cubicBezTo>
                  <a:cubicBezTo>
                    <a:pt x="1116" y="3387"/>
                    <a:pt x="921" y="3279"/>
                    <a:pt x="754" y="3152"/>
                  </a:cubicBezTo>
                  <a:cubicBezTo>
                    <a:pt x="588" y="3015"/>
                    <a:pt x="461" y="2839"/>
                    <a:pt x="382" y="2633"/>
                  </a:cubicBezTo>
                  <a:cubicBezTo>
                    <a:pt x="294" y="2428"/>
                    <a:pt x="245" y="2212"/>
                    <a:pt x="226" y="1997"/>
                  </a:cubicBezTo>
                  <a:cubicBezTo>
                    <a:pt x="196" y="1772"/>
                    <a:pt x="196" y="1547"/>
                    <a:pt x="206" y="1332"/>
                  </a:cubicBezTo>
                  <a:cubicBezTo>
                    <a:pt x="226" y="872"/>
                    <a:pt x="314" y="431"/>
                    <a:pt x="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1"/>
            <p:cNvSpPr/>
            <p:nvPr/>
          </p:nvSpPr>
          <p:spPr>
            <a:xfrm>
              <a:off x="1593040" y="3521635"/>
              <a:ext cx="143012" cy="131364"/>
            </a:xfrm>
            <a:custGeom>
              <a:avLst/>
              <a:gdLst/>
              <a:ahLst/>
              <a:cxnLst/>
              <a:rect l="l" t="t" r="r" b="b"/>
              <a:pathLst>
                <a:path w="3094" h="2842" extrusionOk="0">
                  <a:moveTo>
                    <a:pt x="98" y="1"/>
                  </a:moveTo>
                  <a:cubicBezTo>
                    <a:pt x="1" y="392"/>
                    <a:pt x="20" y="813"/>
                    <a:pt x="147" y="1205"/>
                  </a:cubicBezTo>
                  <a:cubicBezTo>
                    <a:pt x="265" y="1596"/>
                    <a:pt x="500" y="1958"/>
                    <a:pt x="803" y="2232"/>
                  </a:cubicBezTo>
                  <a:cubicBezTo>
                    <a:pt x="1116" y="2516"/>
                    <a:pt x="1498" y="2702"/>
                    <a:pt x="1909" y="2790"/>
                  </a:cubicBezTo>
                  <a:cubicBezTo>
                    <a:pt x="2071" y="2822"/>
                    <a:pt x="2240" y="2841"/>
                    <a:pt x="2410" y="2841"/>
                  </a:cubicBezTo>
                  <a:cubicBezTo>
                    <a:pt x="2445" y="2841"/>
                    <a:pt x="2480" y="2841"/>
                    <a:pt x="2516" y="2839"/>
                  </a:cubicBezTo>
                  <a:cubicBezTo>
                    <a:pt x="2721" y="2819"/>
                    <a:pt x="2917" y="2751"/>
                    <a:pt x="3093" y="2633"/>
                  </a:cubicBezTo>
                  <a:lnTo>
                    <a:pt x="3093" y="2633"/>
                  </a:lnTo>
                  <a:cubicBezTo>
                    <a:pt x="2939" y="2707"/>
                    <a:pt x="2777" y="2746"/>
                    <a:pt x="2615" y="2746"/>
                  </a:cubicBezTo>
                  <a:cubicBezTo>
                    <a:pt x="2582" y="2746"/>
                    <a:pt x="2549" y="2744"/>
                    <a:pt x="2516" y="2741"/>
                  </a:cubicBezTo>
                  <a:cubicBezTo>
                    <a:pt x="1929" y="2722"/>
                    <a:pt x="1371" y="2487"/>
                    <a:pt x="930" y="2095"/>
                  </a:cubicBezTo>
                  <a:cubicBezTo>
                    <a:pt x="637" y="1841"/>
                    <a:pt x="412" y="1518"/>
                    <a:pt x="275" y="1156"/>
                  </a:cubicBezTo>
                  <a:cubicBezTo>
                    <a:pt x="138" y="784"/>
                    <a:pt x="79" y="392"/>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1"/>
            <p:cNvSpPr/>
            <p:nvPr/>
          </p:nvSpPr>
          <p:spPr>
            <a:xfrm>
              <a:off x="1655903" y="3458774"/>
              <a:ext cx="135755" cy="98500"/>
            </a:xfrm>
            <a:custGeom>
              <a:avLst/>
              <a:gdLst/>
              <a:ahLst/>
              <a:cxnLst/>
              <a:rect l="l" t="t" r="r" b="b"/>
              <a:pathLst>
                <a:path w="2937" h="2131" extrusionOk="0">
                  <a:moveTo>
                    <a:pt x="79" y="0"/>
                  </a:moveTo>
                  <a:lnTo>
                    <a:pt x="79" y="0"/>
                  </a:lnTo>
                  <a:cubicBezTo>
                    <a:pt x="1" y="363"/>
                    <a:pt x="11" y="734"/>
                    <a:pt x="118" y="1087"/>
                  </a:cubicBezTo>
                  <a:cubicBezTo>
                    <a:pt x="226" y="1449"/>
                    <a:pt x="471" y="1762"/>
                    <a:pt x="794" y="1958"/>
                  </a:cubicBezTo>
                  <a:cubicBezTo>
                    <a:pt x="970" y="2056"/>
                    <a:pt x="1156" y="2105"/>
                    <a:pt x="1342" y="2124"/>
                  </a:cubicBezTo>
                  <a:cubicBezTo>
                    <a:pt x="1410" y="2128"/>
                    <a:pt x="1478" y="2130"/>
                    <a:pt x="1545" y="2130"/>
                  </a:cubicBezTo>
                  <a:cubicBezTo>
                    <a:pt x="1662" y="2130"/>
                    <a:pt x="1778" y="2123"/>
                    <a:pt x="1890" y="2105"/>
                  </a:cubicBezTo>
                  <a:cubicBezTo>
                    <a:pt x="2252" y="2065"/>
                    <a:pt x="2604" y="1958"/>
                    <a:pt x="2937" y="1801"/>
                  </a:cubicBezTo>
                  <a:lnTo>
                    <a:pt x="2937" y="1801"/>
                  </a:lnTo>
                  <a:cubicBezTo>
                    <a:pt x="2585" y="1889"/>
                    <a:pt x="2232" y="1948"/>
                    <a:pt x="1880" y="1968"/>
                  </a:cubicBezTo>
                  <a:cubicBezTo>
                    <a:pt x="1813" y="1969"/>
                    <a:pt x="1746" y="1971"/>
                    <a:pt x="1679" y="1971"/>
                  </a:cubicBezTo>
                  <a:cubicBezTo>
                    <a:pt x="1396" y="1971"/>
                    <a:pt x="1121" y="1944"/>
                    <a:pt x="892" y="1801"/>
                  </a:cubicBezTo>
                  <a:cubicBezTo>
                    <a:pt x="745" y="1723"/>
                    <a:pt x="617" y="1605"/>
                    <a:pt x="510" y="1478"/>
                  </a:cubicBezTo>
                  <a:cubicBezTo>
                    <a:pt x="402" y="1341"/>
                    <a:pt x="314" y="1194"/>
                    <a:pt x="255" y="1038"/>
                  </a:cubicBezTo>
                  <a:cubicBezTo>
                    <a:pt x="128" y="705"/>
                    <a:pt x="69" y="353"/>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1"/>
            <p:cNvSpPr/>
            <p:nvPr/>
          </p:nvSpPr>
          <p:spPr>
            <a:xfrm>
              <a:off x="1684884" y="3434322"/>
              <a:ext cx="111304" cy="38596"/>
            </a:xfrm>
            <a:custGeom>
              <a:avLst/>
              <a:gdLst/>
              <a:ahLst/>
              <a:cxnLst/>
              <a:rect l="l" t="t" r="r" b="b"/>
              <a:pathLst>
                <a:path w="2408" h="835" extrusionOk="0">
                  <a:moveTo>
                    <a:pt x="0" y="1"/>
                  </a:moveTo>
                  <a:cubicBezTo>
                    <a:pt x="10" y="255"/>
                    <a:pt x="157" y="490"/>
                    <a:pt x="372" y="627"/>
                  </a:cubicBezTo>
                  <a:cubicBezTo>
                    <a:pt x="587" y="764"/>
                    <a:pt x="842" y="833"/>
                    <a:pt x="1096" y="833"/>
                  </a:cubicBezTo>
                  <a:cubicBezTo>
                    <a:pt x="1122" y="834"/>
                    <a:pt x="1147" y="834"/>
                    <a:pt x="1172" y="834"/>
                  </a:cubicBezTo>
                  <a:cubicBezTo>
                    <a:pt x="1399" y="834"/>
                    <a:pt x="1619" y="794"/>
                    <a:pt x="1830" y="706"/>
                  </a:cubicBezTo>
                  <a:cubicBezTo>
                    <a:pt x="2065" y="617"/>
                    <a:pt x="2271" y="451"/>
                    <a:pt x="2408" y="246"/>
                  </a:cubicBezTo>
                  <a:lnTo>
                    <a:pt x="2408" y="246"/>
                  </a:lnTo>
                  <a:cubicBezTo>
                    <a:pt x="2222" y="392"/>
                    <a:pt x="2016" y="510"/>
                    <a:pt x="1791" y="578"/>
                  </a:cubicBezTo>
                  <a:cubicBezTo>
                    <a:pt x="1595" y="630"/>
                    <a:pt x="1398" y="658"/>
                    <a:pt x="1195" y="658"/>
                  </a:cubicBezTo>
                  <a:cubicBezTo>
                    <a:pt x="1166" y="658"/>
                    <a:pt x="1136" y="658"/>
                    <a:pt x="1106" y="657"/>
                  </a:cubicBezTo>
                  <a:cubicBezTo>
                    <a:pt x="881" y="647"/>
                    <a:pt x="656" y="598"/>
                    <a:pt x="450" y="500"/>
                  </a:cubicBezTo>
                  <a:cubicBezTo>
                    <a:pt x="235" y="402"/>
                    <a:pt x="79" y="2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1"/>
            <p:cNvSpPr/>
            <p:nvPr/>
          </p:nvSpPr>
          <p:spPr>
            <a:xfrm>
              <a:off x="1740952" y="3371923"/>
              <a:ext cx="67901" cy="18304"/>
            </a:xfrm>
            <a:custGeom>
              <a:avLst/>
              <a:gdLst/>
              <a:ahLst/>
              <a:cxnLst/>
              <a:rect l="l" t="t" r="r" b="b"/>
              <a:pathLst>
                <a:path w="1469" h="396" extrusionOk="0">
                  <a:moveTo>
                    <a:pt x="1469" y="0"/>
                  </a:moveTo>
                  <a:lnTo>
                    <a:pt x="1469" y="0"/>
                  </a:lnTo>
                  <a:cubicBezTo>
                    <a:pt x="1342" y="39"/>
                    <a:pt x="1224" y="79"/>
                    <a:pt x="1107" y="118"/>
                  </a:cubicBezTo>
                  <a:cubicBezTo>
                    <a:pt x="989" y="147"/>
                    <a:pt x="872" y="176"/>
                    <a:pt x="745" y="196"/>
                  </a:cubicBezTo>
                  <a:cubicBezTo>
                    <a:pt x="627" y="216"/>
                    <a:pt x="500" y="235"/>
                    <a:pt x="383" y="245"/>
                  </a:cubicBezTo>
                  <a:cubicBezTo>
                    <a:pt x="255" y="255"/>
                    <a:pt x="128" y="255"/>
                    <a:pt x="1" y="255"/>
                  </a:cubicBezTo>
                  <a:cubicBezTo>
                    <a:pt x="108" y="323"/>
                    <a:pt x="246" y="362"/>
                    <a:pt x="373" y="382"/>
                  </a:cubicBezTo>
                  <a:cubicBezTo>
                    <a:pt x="434" y="391"/>
                    <a:pt x="496" y="395"/>
                    <a:pt x="557" y="395"/>
                  </a:cubicBezTo>
                  <a:cubicBezTo>
                    <a:pt x="768" y="395"/>
                    <a:pt x="974" y="344"/>
                    <a:pt x="1156" y="245"/>
                  </a:cubicBezTo>
                  <a:cubicBezTo>
                    <a:pt x="1283" y="176"/>
                    <a:pt x="1381" y="98"/>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1"/>
            <p:cNvSpPr/>
            <p:nvPr/>
          </p:nvSpPr>
          <p:spPr>
            <a:xfrm>
              <a:off x="1732817" y="3326210"/>
              <a:ext cx="14514" cy="55236"/>
            </a:xfrm>
            <a:custGeom>
              <a:avLst/>
              <a:gdLst/>
              <a:ahLst/>
              <a:cxnLst/>
              <a:rect l="l" t="t" r="r" b="b"/>
              <a:pathLst>
                <a:path w="314" h="1195" extrusionOk="0">
                  <a:moveTo>
                    <a:pt x="314" y="1"/>
                  </a:moveTo>
                  <a:lnTo>
                    <a:pt x="314" y="1"/>
                  </a:lnTo>
                  <a:cubicBezTo>
                    <a:pt x="236" y="69"/>
                    <a:pt x="167" y="157"/>
                    <a:pt x="118" y="255"/>
                  </a:cubicBezTo>
                  <a:cubicBezTo>
                    <a:pt x="69" y="353"/>
                    <a:pt x="40" y="461"/>
                    <a:pt x="20" y="568"/>
                  </a:cubicBezTo>
                  <a:cubicBezTo>
                    <a:pt x="1" y="676"/>
                    <a:pt x="1" y="784"/>
                    <a:pt x="20" y="891"/>
                  </a:cubicBezTo>
                  <a:cubicBezTo>
                    <a:pt x="40" y="999"/>
                    <a:pt x="79" y="1107"/>
                    <a:pt x="147" y="1195"/>
                  </a:cubicBezTo>
                  <a:cubicBezTo>
                    <a:pt x="157" y="1087"/>
                    <a:pt x="157" y="980"/>
                    <a:pt x="167" y="882"/>
                  </a:cubicBezTo>
                  <a:cubicBezTo>
                    <a:pt x="177" y="784"/>
                    <a:pt x="187" y="686"/>
                    <a:pt x="206" y="598"/>
                  </a:cubicBezTo>
                  <a:cubicBezTo>
                    <a:pt x="216" y="500"/>
                    <a:pt x="236" y="402"/>
                    <a:pt x="255" y="304"/>
                  </a:cubicBezTo>
                  <a:cubicBezTo>
                    <a:pt x="275" y="206"/>
                    <a:pt x="294" y="109"/>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1"/>
            <p:cNvSpPr/>
            <p:nvPr/>
          </p:nvSpPr>
          <p:spPr>
            <a:xfrm>
              <a:off x="1667227" y="3332126"/>
              <a:ext cx="23111" cy="103169"/>
            </a:xfrm>
            <a:custGeom>
              <a:avLst/>
              <a:gdLst/>
              <a:ahLst/>
              <a:cxnLst/>
              <a:rect l="l" t="t" r="r" b="b"/>
              <a:pathLst>
                <a:path w="500" h="2232" extrusionOk="0">
                  <a:moveTo>
                    <a:pt x="500" y="0"/>
                  </a:moveTo>
                  <a:cubicBezTo>
                    <a:pt x="431" y="69"/>
                    <a:pt x="363" y="147"/>
                    <a:pt x="324" y="245"/>
                  </a:cubicBezTo>
                  <a:cubicBezTo>
                    <a:pt x="275" y="333"/>
                    <a:pt x="226" y="421"/>
                    <a:pt x="187" y="509"/>
                  </a:cubicBezTo>
                  <a:cubicBezTo>
                    <a:pt x="98" y="695"/>
                    <a:pt x="40" y="891"/>
                    <a:pt x="20" y="1096"/>
                  </a:cubicBezTo>
                  <a:cubicBezTo>
                    <a:pt x="1" y="1302"/>
                    <a:pt x="20" y="1507"/>
                    <a:pt x="79" y="1703"/>
                  </a:cubicBezTo>
                  <a:cubicBezTo>
                    <a:pt x="128" y="1899"/>
                    <a:pt x="235" y="2085"/>
                    <a:pt x="372" y="2231"/>
                  </a:cubicBezTo>
                  <a:cubicBezTo>
                    <a:pt x="294" y="2055"/>
                    <a:pt x="245" y="1860"/>
                    <a:pt x="216" y="1674"/>
                  </a:cubicBezTo>
                  <a:cubicBezTo>
                    <a:pt x="187" y="1488"/>
                    <a:pt x="177" y="1302"/>
                    <a:pt x="196" y="1106"/>
                  </a:cubicBezTo>
                  <a:cubicBezTo>
                    <a:pt x="216" y="920"/>
                    <a:pt x="265" y="734"/>
                    <a:pt x="324" y="558"/>
                  </a:cubicBezTo>
                  <a:lnTo>
                    <a:pt x="402" y="274"/>
                  </a:lnTo>
                  <a:cubicBezTo>
                    <a:pt x="421" y="176"/>
                    <a:pt x="461" y="88"/>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1"/>
            <p:cNvSpPr/>
            <p:nvPr/>
          </p:nvSpPr>
          <p:spPr>
            <a:xfrm>
              <a:off x="1560454" y="3331664"/>
              <a:ext cx="97345" cy="130763"/>
            </a:xfrm>
            <a:custGeom>
              <a:avLst/>
              <a:gdLst/>
              <a:ahLst/>
              <a:cxnLst/>
              <a:rect l="l" t="t" r="r" b="b"/>
              <a:pathLst>
                <a:path w="2106" h="2829" extrusionOk="0">
                  <a:moveTo>
                    <a:pt x="568" y="0"/>
                  </a:moveTo>
                  <a:lnTo>
                    <a:pt x="568" y="0"/>
                  </a:lnTo>
                  <a:cubicBezTo>
                    <a:pt x="314" y="245"/>
                    <a:pt x="157" y="578"/>
                    <a:pt x="118" y="920"/>
                  </a:cubicBezTo>
                  <a:cubicBezTo>
                    <a:pt x="1" y="1654"/>
                    <a:pt x="402" y="2379"/>
                    <a:pt x="1077" y="2672"/>
                  </a:cubicBezTo>
                  <a:cubicBezTo>
                    <a:pt x="1293" y="2777"/>
                    <a:pt x="1521" y="2829"/>
                    <a:pt x="1754" y="2829"/>
                  </a:cubicBezTo>
                  <a:cubicBezTo>
                    <a:pt x="1870" y="2829"/>
                    <a:pt x="1988" y="2816"/>
                    <a:pt x="2105" y="2790"/>
                  </a:cubicBezTo>
                  <a:cubicBezTo>
                    <a:pt x="1762" y="2790"/>
                    <a:pt x="1440" y="2711"/>
                    <a:pt x="1146" y="2545"/>
                  </a:cubicBezTo>
                  <a:cubicBezTo>
                    <a:pt x="549" y="2232"/>
                    <a:pt x="206" y="1605"/>
                    <a:pt x="255" y="940"/>
                  </a:cubicBezTo>
                  <a:cubicBezTo>
                    <a:pt x="275" y="607"/>
                    <a:pt x="383" y="284"/>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1"/>
            <p:cNvSpPr/>
            <p:nvPr/>
          </p:nvSpPr>
          <p:spPr>
            <a:xfrm>
              <a:off x="1470921" y="3403123"/>
              <a:ext cx="125355" cy="122074"/>
            </a:xfrm>
            <a:custGeom>
              <a:avLst/>
              <a:gdLst/>
              <a:ahLst/>
              <a:cxnLst/>
              <a:rect l="l" t="t" r="r" b="b"/>
              <a:pathLst>
                <a:path w="2712" h="2641" extrusionOk="0">
                  <a:moveTo>
                    <a:pt x="215" y="1"/>
                  </a:moveTo>
                  <a:lnTo>
                    <a:pt x="215" y="1"/>
                  </a:lnTo>
                  <a:cubicBezTo>
                    <a:pt x="39" y="333"/>
                    <a:pt x="0" y="715"/>
                    <a:pt x="88" y="1077"/>
                  </a:cubicBezTo>
                  <a:cubicBezTo>
                    <a:pt x="137" y="1253"/>
                    <a:pt x="206" y="1430"/>
                    <a:pt x="303" y="1596"/>
                  </a:cubicBezTo>
                  <a:cubicBezTo>
                    <a:pt x="401" y="1752"/>
                    <a:pt x="519" y="1899"/>
                    <a:pt x="656" y="2027"/>
                  </a:cubicBezTo>
                  <a:cubicBezTo>
                    <a:pt x="940" y="2271"/>
                    <a:pt x="1272" y="2457"/>
                    <a:pt x="1625" y="2555"/>
                  </a:cubicBezTo>
                  <a:cubicBezTo>
                    <a:pt x="1794" y="2611"/>
                    <a:pt x="1970" y="2641"/>
                    <a:pt x="2147" y="2641"/>
                  </a:cubicBezTo>
                  <a:cubicBezTo>
                    <a:pt x="2337" y="2641"/>
                    <a:pt x="2528" y="2607"/>
                    <a:pt x="2711" y="2535"/>
                  </a:cubicBezTo>
                  <a:lnTo>
                    <a:pt x="2711" y="2535"/>
                  </a:lnTo>
                  <a:cubicBezTo>
                    <a:pt x="2604" y="2553"/>
                    <a:pt x="2496" y="2562"/>
                    <a:pt x="2390" y="2562"/>
                  </a:cubicBezTo>
                  <a:cubicBezTo>
                    <a:pt x="2146" y="2562"/>
                    <a:pt x="1905" y="2516"/>
                    <a:pt x="1674" y="2428"/>
                  </a:cubicBezTo>
                  <a:cubicBezTo>
                    <a:pt x="1351" y="2310"/>
                    <a:pt x="1047" y="2124"/>
                    <a:pt x="783" y="1889"/>
                  </a:cubicBezTo>
                  <a:cubicBezTo>
                    <a:pt x="529" y="1664"/>
                    <a:pt x="333" y="1361"/>
                    <a:pt x="235" y="1038"/>
                  </a:cubicBezTo>
                  <a:cubicBezTo>
                    <a:pt x="117" y="695"/>
                    <a:pt x="117" y="333"/>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1"/>
            <p:cNvSpPr/>
            <p:nvPr/>
          </p:nvSpPr>
          <p:spPr>
            <a:xfrm>
              <a:off x="1384485" y="3457849"/>
              <a:ext cx="149807" cy="128083"/>
            </a:xfrm>
            <a:custGeom>
              <a:avLst/>
              <a:gdLst/>
              <a:ahLst/>
              <a:cxnLst/>
              <a:rect l="l" t="t" r="r" b="b"/>
              <a:pathLst>
                <a:path w="3241" h="2771" extrusionOk="0">
                  <a:moveTo>
                    <a:pt x="343" y="1"/>
                  </a:moveTo>
                  <a:cubicBezTo>
                    <a:pt x="89" y="373"/>
                    <a:pt x="1" y="813"/>
                    <a:pt x="69" y="1254"/>
                  </a:cubicBezTo>
                  <a:cubicBezTo>
                    <a:pt x="148" y="1694"/>
                    <a:pt x="382" y="2095"/>
                    <a:pt x="735" y="2369"/>
                  </a:cubicBezTo>
                  <a:cubicBezTo>
                    <a:pt x="911" y="2506"/>
                    <a:pt x="1116" y="2614"/>
                    <a:pt x="1322" y="2682"/>
                  </a:cubicBezTo>
                  <a:cubicBezTo>
                    <a:pt x="1537" y="2741"/>
                    <a:pt x="1753" y="2771"/>
                    <a:pt x="1978" y="2771"/>
                  </a:cubicBezTo>
                  <a:cubicBezTo>
                    <a:pt x="2408" y="2761"/>
                    <a:pt x="2829" y="2682"/>
                    <a:pt x="3240" y="2545"/>
                  </a:cubicBezTo>
                  <a:lnTo>
                    <a:pt x="3240" y="2545"/>
                  </a:lnTo>
                  <a:cubicBezTo>
                    <a:pt x="2881" y="2605"/>
                    <a:pt x="2513" y="2635"/>
                    <a:pt x="2145" y="2635"/>
                  </a:cubicBezTo>
                  <a:cubicBezTo>
                    <a:pt x="2093" y="2635"/>
                    <a:pt x="2040" y="2635"/>
                    <a:pt x="1987" y="2634"/>
                  </a:cubicBezTo>
                  <a:cubicBezTo>
                    <a:pt x="1576" y="2624"/>
                    <a:pt x="1185" y="2477"/>
                    <a:pt x="852" y="2232"/>
                  </a:cubicBezTo>
                  <a:cubicBezTo>
                    <a:pt x="539" y="1978"/>
                    <a:pt x="304" y="1625"/>
                    <a:pt x="216" y="1224"/>
                  </a:cubicBezTo>
                  <a:cubicBezTo>
                    <a:pt x="128" y="813"/>
                    <a:pt x="167" y="383"/>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1"/>
            <p:cNvSpPr/>
            <p:nvPr/>
          </p:nvSpPr>
          <p:spPr>
            <a:xfrm>
              <a:off x="1679430" y="3400303"/>
              <a:ext cx="58887" cy="50383"/>
            </a:xfrm>
            <a:custGeom>
              <a:avLst/>
              <a:gdLst/>
              <a:ahLst/>
              <a:cxnLst/>
              <a:rect l="l" t="t" r="r" b="b"/>
              <a:pathLst>
                <a:path w="1274" h="1090" extrusionOk="0">
                  <a:moveTo>
                    <a:pt x="1183" y="1"/>
                  </a:moveTo>
                  <a:cubicBezTo>
                    <a:pt x="1081" y="1"/>
                    <a:pt x="599" y="297"/>
                    <a:pt x="1" y="717"/>
                  </a:cubicBezTo>
                  <a:cubicBezTo>
                    <a:pt x="79" y="854"/>
                    <a:pt x="177" y="982"/>
                    <a:pt x="294" y="1089"/>
                  </a:cubicBezTo>
                  <a:cubicBezTo>
                    <a:pt x="872" y="502"/>
                    <a:pt x="1273" y="22"/>
                    <a:pt x="1195" y="3"/>
                  </a:cubicBezTo>
                  <a:cubicBezTo>
                    <a:pt x="1192" y="2"/>
                    <a:pt x="1188" y="1"/>
                    <a:pt x="1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1"/>
            <p:cNvSpPr/>
            <p:nvPr/>
          </p:nvSpPr>
          <p:spPr>
            <a:xfrm>
              <a:off x="1655903" y="3433444"/>
              <a:ext cx="37163" cy="39844"/>
            </a:xfrm>
            <a:custGeom>
              <a:avLst/>
              <a:gdLst/>
              <a:ahLst/>
              <a:cxnLst/>
              <a:rect l="l" t="t" r="r" b="b"/>
              <a:pathLst>
                <a:path w="804" h="862" extrusionOk="0">
                  <a:moveTo>
                    <a:pt x="510" y="0"/>
                  </a:moveTo>
                  <a:cubicBezTo>
                    <a:pt x="343" y="118"/>
                    <a:pt x="177" y="235"/>
                    <a:pt x="1" y="372"/>
                  </a:cubicBezTo>
                  <a:cubicBezTo>
                    <a:pt x="79" y="558"/>
                    <a:pt x="177" y="725"/>
                    <a:pt x="314" y="862"/>
                  </a:cubicBezTo>
                  <a:cubicBezTo>
                    <a:pt x="480" y="695"/>
                    <a:pt x="647" y="529"/>
                    <a:pt x="803" y="372"/>
                  </a:cubicBezTo>
                  <a:cubicBezTo>
                    <a:pt x="686" y="265"/>
                    <a:pt x="588" y="137"/>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1"/>
            <p:cNvSpPr/>
            <p:nvPr/>
          </p:nvSpPr>
          <p:spPr>
            <a:xfrm>
              <a:off x="1631960" y="3450639"/>
              <a:ext cx="38503" cy="42987"/>
            </a:xfrm>
            <a:custGeom>
              <a:avLst/>
              <a:gdLst/>
              <a:ahLst/>
              <a:cxnLst/>
              <a:rect l="l" t="t" r="r" b="b"/>
              <a:pathLst>
                <a:path w="833" h="930" extrusionOk="0">
                  <a:moveTo>
                    <a:pt x="519" y="0"/>
                  </a:moveTo>
                  <a:cubicBezTo>
                    <a:pt x="353" y="127"/>
                    <a:pt x="176" y="255"/>
                    <a:pt x="0" y="392"/>
                  </a:cubicBezTo>
                  <a:cubicBezTo>
                    <a:pt x="49" y="490"/>
                    <a:pt x="98" y="587"/>
                    <a:pt x="157" y="685"/>
                  </a:cubicBezTo>
                  <a:cubicBezTo>
                    <a:pt x="215" y="773"/>
                    <a:pt x="284" y="852"/>
                    <a:pt x="353" y="930"/>
                  </a:cubicBezTo>
                  <a:cubicBezTo>
                    <a:pt x="519" y="783"/>
                    <a:pt x="675" y="636"/>
                    <a:pt x="832" y="490"/>
                  </a:cubicBezTo>
                  <a:cubicBezTo>
                    <a:pt x="695" y="343"/>
                    <a:pt x="597" y="176"/>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1"/>
            <p:cNvSpPr/>
            <p:nvPr/>
          </p:nvSpPr>
          <p:spPr>
            <a:xfrm>
              <a:off x="1601176" y="3468711"/>
              <a:ext cx="47101" cy="49366"/>
            </a:xfrm>
            <a:custGeom>
              <a:avLst/>
              <a:gdLst/>
              <a:ahLst/>
              <a:cxnLst/>
              <a:rect l="l" t="t" r="r" b="b"/>
              <a:pathLst>
                <a:path w="1019" h="1068" extrusionOk="0">
                  <a:moveTo>
                    <a:pt x="656" y="1"/>
                  </a:moveTo>
                  <a:cubicBezTo>
                    <a:pt x="431" y="177"/>
                    <a:pt x="206" y="363"/>
                    <a:pt x="1" y="549"/>
                  </a:cubicBezTo>
                  <a:cubicBezTo>
                    <a:pt x="30" y="598"/>
                    <a:pt x="59" y="656"/>
                    <a:pt x="89" y="705"/>
                  </a:cubicBezTo>
                  <a:cubicBezTo>
                    <a:pt x="177" y="842"/>
                    <a:pt x="284" y="960"/>
                    <a:pt x="402" y="1067"/>
                  </a:cubicBezTo>
                  <a:cubicBezTo>
                    <a:pt x="607" y="901"/>
                    <a:pt x="813" y="725"/>
                    <a:pt x="1019" y="539"/>
                  </a:cubicBezTo>
                  <a:cubicBezTo>
                    <a:pt x="940" y="461"/>
                    <a:pt x="872" y="382"/>
                    <a:pt x="813" y="294"/>
                  </a:cubicBezTo>
                  <a:cubicBezTo>
                    <a:pt x="754" y="196"/>
                    <a:pt x="705" y="108"/>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1"/>
            <p:cNvSpPr/>
            <p:nvPr/>
          </p:nvSpPr>
          <p:spPr>
            <a:xfrm>
              <a:off x="1543721" y="3494041"/>
              <a:ext cx="76498" cy="64665"/>
            </a:xfrm>
            <a:custGeom>
              <a:avLst/>
              <a:gdLst/>
              <a:ahLst/>
              <a:cxnLst/>
              <a:rect l="l" t="t" r="r" b="b"/>
              <a:pathLst>
                <a:path w="1655" h="1399" extrusionOk="0">
                  <a:moveTo>
                    <a:pt x="1244" y="1"/>
                  </a:moveTo>
                  <a:cubicBezTo>
                    <a:pt x="519" y="617"/>
                    <a:pt x="1" y="1185"/>
                    <a:pt x="157" y="1361"/>
                  </a:cubicBezTo>
                  <a:cubicBezTo>
                    <a:pt x="183" y="1386"/>
                    <a:pt x="219" y="1398"/>
                    <a:pt x="264" y="1398"/>
                  </a:cubicBezTo>
                  <a:cubicBezTo>
                    <a:pt x="516" y="1398"/>
                    <a:pt x="1057" y="1027"/>
                    <a:pt x="1655" y="529"/>
                  </a:cubicBezTo>
                  <a:cubicBezTo>
                    <a:pt x="1527" y="422"/>
                    <a:pt x="1430" y="294"/>
                    <a:pt x="1342" y="157"/>
                  </a:cubicBezTo>
                  <a:cubicBezTo>
                    <a:pt x="1302" y="108"/>
                    <a:pt x="1273" y="50"/>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1"/>
            <p:cNvSpPr/>
            <p:nvPr/>
          </p:nvSpPr>
          <p:spPr>
            <a:xfrm>
              <a:off x="1023025" y="3297275"/>
              <a:ext cx="331184" cy="448497"/>
            </a:xfrm>
            <a:custGeom>
              <a:avLst/>
              <a:gdLst/>
              <a:ahLst/>
              <a:cxnLst/>
              <a:rect l="l" t="t" r="r" b="b"/>
              <a:pathLst>
                <a:path w="7165" h="9703" extrusionOk="0">
                  <a:moveTo>
                    <a:pt x="2017" y="0"/>
                  </a:moveTo>
                  <a:cubicBezTo>
                    <a:pt x="1978" y="686"/>
                    <a:pt x="1772" y="1361"/>
                    <a:pt x="1440" y="1958"/>
                  </a:cubicBezTo>
                  <a:cubicBezTo>
                    <a:pt x="1077" y="2623"/>
                    <a:pt x="549" y="3201"/>
                    <a:pt x="304" y="3925"/>
                  </a:cubicBezTo>
                  <a:cubicBezTo>
                    <a:pt x="1" y="4786"/>
                    <a:pt x="177" y="5755"/>
                    <a:pt x="559" y="6587"/>
                  </a:cubicBezTo>
                  <a:cubicBezTo>
                    <a:pt x="461" y="7321"/>
                    <a:pt x="422" y="8104"/>
                    <a:pt x="774" y="8760"/>
                  </a:cubicBezTo>
                  <a:cubicBezTo>
                    <a:pt x="1063" y="9297"/>
                    <a:pt x="1647" y="9703"/>
                    <a:pt x="2236" y="9703"/>
                  </a:cubicBezTo>
                  <a:cubicBezTo>
                    <a:pt x="2366" y="9703"/>
                    <a:pt x="2496" y="9683"/>
                    <a:pt x="2624" y="9641"/>
                  </a:cubicBezTo>
                  <a:cubicBezTo>
                    <a:pt x="3182" y="9455"/>
                    <a:pt x="3583" y="8848"/>
                    <a:pt x="3857" y="8329"/>
                  </a:cubicBezTo>
                  <a:cubicBezTo>
                    <a:pt x="4151" y="8897"/>
                    <a:pt x="4728" y="9269"/>
                    <a:pt x="5364" y="9308"/>
                  </a:cubicBezTo>
                  <a:cubicBezTo>
                    <a:pt x="5382" y="9308"/>
                    <a:pt x="5399" y="9309"/>
                    <a:pt x="5417" y="9309"/>
                  </a:cubicBezTo>
                  <a:cubicBezTo>
                    <a:pt x="6042" y="9309"/>
                    <a:pt x="6615" y="8969"/>
                    <a:pt x="6911" y="8417"/>
                  </a:cubicBezTo>
                  <a:cubicBezTo>
                    <a:pt x="7126" y="7987"/>
                    <a:pt x="7165" y="7487"/>
                    <a:pt x="7038" y="7018"/>
                  </a:cubicBezTo>
                  <a:cubicBezTo>
                    <a:pt x="6901" y="6548"/>
                    <a:pt x="6685" y="6108"/>
                    <a:pt x="6392" y="5716"/>
                  </a:cubicBezTo>
                  <a:cubicBezTo>
                    <a:pt x="6597" y="4620"/>
                    <a:pt x="6216" y="3494"/>
                    <a:pt x="5374" y="2760"/>
                  </a:cubicBezTo>
                  <a:cubicBezTo>
                    <a:pt x="5031" y="2457"/>
                    <a:pt x="4630" y="2242"/>
                    <a:pt x="4248" y="2007"/>
                  </a:cubicBezTo>
                  <a:cubicBezTo>
                    <a:pt x="3407" y="1469"/>
                    <a:pt x="2643" y="783"/>
                    <a:pt x="2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1"/>
            <p:cNvSpPr/>
            <p:nvPr/>
          </p:nvSpPr>
          <p:spPr>
            <a:xfrm>
              <a:off x="1118058" y="3298615"/>
              <a:ext cx="82368" cy="387298"/>
            </a:xfrm>
            <a:custGeom>
              <a:avLst/>
              <a:gdLst/>
              <a:ahLst/>
              <a:cxnLst/>
              <a:rect l="l" t="t" r="r" b="b"/>
              <a:pathLst>
                <a:path w="1782" h="8379" extrusionOk="0">
                  <a:moveTo>
                    <a:pt x="0" y="1"/>
                  </a:moveTo>
                  <a:cubicBezTo>
                    <a:pt x="30" y="353"/>
                    <a:pt x="69" y="715"/>
                    <a:pt x="127" y="1068"/>
                  </a:cubicBezTo>
                  <a:cubicBezTo>
                    <a:pt x="186" y="1420"/>
                    <a:pt x="245" y="1772"/>
                    <a:pt x="313" y="2125"/>
                  </a:cubicBezTo>
                  <a:cubicBezTo>
                    <a:pt x="450" y="2819"/>
                    <a:pt x="617" y="3514"/>
                    <a:pt x="783" y="4209"/>
                  </a:cubicBezTo>
                  <a:lnTo>
                    <a:pt x="1292" y="6294"/>
                  </a:lnTo>
                  <a:cubicBezTo>
                    <a:pt x="1380" y="6636"/>
                    <a:pt x="1458" y="6989"/>
                    <a:pt x="1537" y="7331"/>
                  </a:cubicBezTo>
                  <a:lnTo>
                    <a:pt x="1664" y="7850"/>
                  </a:lnTo>
                  <a:cubicBezTo>
                    <a:pt x="1703" y="8026"/>
                    <a:pt x="1742" y="8202"/>
                    <a:pt x="1781" y="8378"/>
                  </a:cubicBezTo>
                  <a:cubicBezTo>
                    <a:pt x="1742" y="8026"/>
                    <a:pt x="1693" y="7674"/>
                    <a:pt x="1644" y="7312"/>
                  </a:cubicBezTo>
                  <a:cubicBezTo>
                    <a:pt x="1586" y="6959"/>
                    <a:pt x="1517" y="6607"/>
                    <a:pt x="1449" y="6255"/>
                  </a:cubicBezTo>
                  <a:cubicBezTo>
                    <a:pt x="1302" y="5560"/>
                    <a:pt x="1135" y="4865"/>
                    <a:pt x="969" y="4170"/>
                  </a:cubicBezTo>
                  <a:lnTo>
                    <a:pt x="470" y="2085"/>
                  </a:lnTo>
                  <a:cubicBezTo>
                    <a:pt x="372" y="1743"/>
                    <a:pt x="294" y="1400"/>
                    <a:pt x="225" y="1048"/>
                  </a:cubicBezTo>
                  <a:cubicBezTo>
                    <a:pt x="186" y="872"/>
                    <a:pt x="137" y="696"/>
                    <a:pt x="108" y="529"/>
                  </a:cubicBezTo>
                  <a:cubicBezTo>
                    <a:pt x="78" y="353"/>
                    <a:pt x="39" y="177"/>
                    <a:pt x="0" y="1"/>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1"/>
            <p:cNvSpPr/>
            <p:nvPr/>
          </p:nvSpPr>
          <p:spPr>
            <a:xfrm>
              <a:off x="1186791" y="3605343"/>
              <a:ext cx="156140" cy="65728"/>
            </a:xfrm>
            <a:custGeom>
              <a:avLst/>
              <a:gdLst/>
              <a:ahLst/>
              <a:cxnLst/>
              <a:rect l="l" t="t" r="r" b="b"/>
              <a:pathLst>
                <a:path w="3378" h="1422" extrusionOk="0">
                  <a:moveTo>
                    <a:pt x="3377" y="0"/>
                  </a:moveTo>
                  <a:lnTo>
                    <a:pt x="3377" y="0"/>
                  </a:lnTo>
                  <a:cubicBezTo>
                    <a:pt x="3221" y="333"/>
                    <a:pt x="3015" y="637"/>
                    <a:pt x="2761" y="901"/>
                  </a:cubicBezTo>
                  <a:cubicBezTo>
                    <a:pt x="2553" y="1117"/>
                    <a:pt x="2266" y="1235"/>
                    <a:pt x="1969" y="1235"/>
                  </a:cubicBezTo>
                  <a:cubicBezTo>
                    <a:pt x="1916" y="1235"/>
                    <a:pt x="1864" y="1231"/>
                    <a:pt x="1811" y="1224"/>
                  </a:cubicBezTo>
                  <a:cubicBezTo>
                    <a:pt x="1635" y="1204"/>
                    <a:pt x="1469" y="1145"/>
                    <a:pt x="1312" y="1077"/>
                  </a:cubicBezTo>
                  <a:cubicBezTo>
                    <a:pt x="1146" y="999"/>
                    <a:pt x="989" y="911"/>
                    <a:pt x="833" y="813"/>
                  </a:cubicBezTo>
                  <a:cubicBezTo>
                    <a:pt x="529" y="607"/>
                    <a:pt x="245" y="372"/>
                    <a:pt x="1" y="88"/>
                  </a:cubicBezTo>
                  <a:lnTo>
                    <a:pt x="1" y="88"/>
                  </a:lnTo>
                  <a:cubicBezTo>
                    <a:pt x="197" y="421"/>
                    <a:pt x="451" y="705"/>
                    <a:pt x="754" y="930"/>
                  </a:cubicBezTo>
                  <a:cubicBezTo>
                    <a:pt x="1048" y="1175"/>
                    <a:pt x="1410" y="1341"/>
                    <a:pt x="1792" y="1410"/>
                  </a:cubicBezTo>
                  <a:cubicBezTo>
                    <a:pt x="1843" y="1417"/>
                    <a:pt x="1895" y="1421"/>
                    <a:pt x="1947" y="1421"/>
                  </a:cubicBezTo>
                  <a:cubicBezTo>
                    <a:pt x="2094" y="1421"/>
                    <a:pt x="2242" y="1392"/>
                    <a:pt x="2379" y="1341"/>
                  </a:cubicBezTo>
                  <a:cubicBezTo>
                    <a:pt x="2565" y="1263"/>
                    <a:pt x="2731" y="1145"/>
                    <a:pt x="2859" y="1008"/>
                  </a:cubicBezTo>
                  <a:cubicBezTo>
                    <a:pt x="3113" y="715"/>
                    <a:pt x="3289" y="372"/>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1"/>
            <p:cNvSpPr/>
            <p:nvPr/>
          </p:nvSpPr>
          <p:spPr>
            <a:xfrm>
              <a:off x="1175513" y="3504025"/>
              <a:ext cx="142966" cy="70952"/>
            </a:xfrm>
            <a:custGeom>
              <a:avLst/>
              <a:gdLst/>
              <a:ahLst/>
              <a:cxnLst/>
              <a:rect l="l" t="t" r="r" b="b"/>
              <a:pathLst>
                <a:path w="3093" h="1535" extrusionOk="0">
                  <a:moveTo>
                    <a:pt x="3073" y="0"/>
                  </a:moveTo>
                  <a:cubicBezTo>
                    <a:pt x="3063" y="157"/>
                    <a:pt x="3005" y="303"/>
                    <a:pt x="2907" y="441"/>
                  </a:cubicBezTo>
                  <a:cubicBezTo>
                    <a:pt x="2829" y="568"/>
                    <a:pt x="2721" y="695"/>
                    <a:pt x="2603" y="803"/>
                  </a:cubicBezTo>
                  <a:cubicBezTo>
                    <a:pt x="2378" y="1018"/>
                    <a:pt x="2104" y="1175"/>
                    <a:pt x="1811" y="1272"/>
                  </a:cubicBezTo>
                  <a:cubicBezTo>
                    <a:pt x="1613" y="1336"/>
                    <a:pt x="1411" y="1367"/>
                    <a:pt x="1211" y="1367"/>
                  </a:cubicBezTo>
                  <a:cubicBezTo>
                    <a:pt x="1103" y="1367"/>
                    <a:pt x="996" y="1358"/>
                    <a:pt x="891" y="1341"/>
                  </a:cubicBezTo>
                  <a:cubicBezTo>
                    <a:pt x="568" y="1292"/>
                    <a:pt x="264" y="1175"/>
                    <a:pt x="0" y="998"/>
                  </a:cubicBezTo>
                  <a:lnTo>
                    <a:pt x="0" y="998"/>
                  </a:lnTo>
                  <a:cubicBezTo>
                    <a:pt x="235" y="1243"/>
                    <a:pt x="529" y="1409"/>
                    <a:pt x="852" y="1478"/>
                  </a:cubicBezTo>
                  <a:cubicBezTo>
                    <a:pt x="996" y="1516"/>
                    <a:pt x="1145" y="1534"/>
                    <a:pt x="1293" y="1534"/>
                  </a:cubicBezTo>
                  <a:cubicBezTo>
                    <a:pt x="1485" y="1534"/>
                    <a:pt x="1677" y="1504"/>
                    <a:pt x="1860" y="1449"/>
                  </a:cubicBezTo>
                  <a:cubicBezTo>
                    <a:pt x="2183" y="1341"/>
                    <a:pt x="2476" y="1155"/>
                    <a:pt x="2711" y="900"/>
                  </a:cubicBezTo>
                  <a:cubicBezTo>
                    <a:pt x="2819" y="773"/>
                    <a:pt x="2917" y="636"/>
                    <a:pt x="2985" y="489"/>
                  </a:cubicBezTo>
                  <a:cubicBezTo>
                    <a:pt x="3063" y="333"/>
                    <a:pt x="3093" y="166"/>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1"/>
            <p:cNvSpPr/>
            <p:nvPr/>
          </p:nvSpPr>
          <p:spPr>
            <a:xfrm>
              <a:off x="1156931" y="3423044"/>
              <a:ext cx="112690" cy="79826"/>
            </a:xfrm>
            <a:custGeom>
              <a:avLst/>
              <a:gdLst/>
              <a:ahLst/>
              <a:cxnLst/>
              <a:rect l="l" t="t" r="r" b="b"/>
              <a:pathLst>
                <a:path w="2438" h="1727" extrusionOk="0">
                  <a:moveTo>
                    <a:pt x="2438" y="0"/>
                  </a:moveTo>
                  <a:cubicBezTo>
                    <a:pt x="2350" y="274"/>
                    <a:pt x="2242" y="539"/>
                    <a:pt x="2105" y="793"/>
                  </a:cubicBezTo>
                  <a:cubicBezTo>
                    <a:pt x="1968" y="1047"/>
                    <a:pt x="1821" y="1292"/>
                    <a:pt x="1586" y="1419"/>
                  </a:cubicBezTo>
                  <a:cubicBezTo>
                    <a:pt x="1404" y="1514"/>
                    <a:pt x="1206" y="1565"/>
                    <a:pt x="1004" y="1565"/>
                  </a:cubicBezTo>
                  <a:cubicBezTo>
                    <a:pt x="934" y="1565"/>
                    <a:pt x="864" y="1559"/>
                    <a:pt x="794" y="1547"/>
                  </a:cubicBezTo>
                  <a:cubicBezTo>
                    <a:pt x="520" y="1498"/>
                    <a:pt x="246" y="1400"/>
                    <a:pt x="1" y="1253"/>
                  </a:cubicBezTo>
                  <a:lnTo>
                    <a:pt x="1" y="1253"/>
                  </a:lnTo>
                  <a:cubicBezTo>
                    <a:pt x="216" y="1458"/>
                    <a:pt x="480" y="1615"/>
                    <a:pt x="774" y="1693"/>
                  </a:cubicBezTo>
                  <a:cubicBezTo>
                    <a:pt x="871" y="1715"/>
                    <a:pt x="969" y="1726"/>
                    <a:pt x="1067" y="1726"/>
                  </a:cubicBezTo>
                  <a:cubicBezTo>
                    <a:pt x="1278" y="1726"/>
                    <a:pt x="1488" y="1676"/>
                    <a:pt x="1674" y="1576"/>
                  </a:cubicBezTo>
                  <a:cubicBezTo>
                    <a:pt x="1811" y="1488"/>
                    <a:pt x="1929" y="1380"/>
                    <a:pt x="2017" y="1253"/>
                  </a:cubicBezTo>
                  <a:cubicBezTo>
                    <a:pt x="2105" y="1126"/>
                    <a:pt x="2174" y="999"/>
                    <a:pt x="2232" y="852"/>
                  </a:cubicBezTo>
                  <a:cubicBezTo>
                    <a:pt x="2350" y="587"/>
                    <a:pt x="2418" y="294"/>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1"/>
            <p:cNvSpPr/>
            <p:nvPr/>
          </p:nvSpPr>
          <p:spPr>
            <a:xfrm>
              <a:off x="1149721" y="3380058"/>
              <a:ext cx="60182" cy="77192"/>
            </a:xfrm>
            <a:custGeom>
              <a:avLst/>
              <a:gdLst/>
              <a:ahLst/>
              <a:cxnLst/>
              <a:rect l="l" t="t" r="r" b="b"/>
              <a:pathLst>
                <a:path w="1302" h="1670" extrusionOk="0">
                  <a:moveTo>
                    <a:pt x="1175" y="0"/>
                  </a:moveTo>
                  <a:lnTo>
                    <a:pt x="1175" y="0"/>
                  </a:lnTo>
                  <a:cubicBezTo>
                    <a:pt x="1194" y="186"/>
                    <a:pt x="1184" y="382"/>
                    <a:pt x="1126" y="568"/>
                  </a:cubicBezTo>
                  <a:cubicBezTo>
                    <a:pt x="1077" y="744"/>
                    <a:pt x="999" y="920"/>
                    <a:pt x="901" y="1077"/>
                  </a:cubicBezTo>
                  <a:cubicBezTo>
                    <a:pt x="813" y="1234"/>
                    <a:pt x="685" y="1361"/>
                    <a:pt x="539" y="1469"/>
                  </a:cubicBezTo>
                  <a:cubicBezTo>
                    <a:pt x="412" y="1556"/>
                    <a:pt x="260" y="1604"/>
                    <a:pt x="108" y="1604"/>
                  </a:cubicBezTo>
                  <a:cubicBezTo>
                    <a:pt x="72" y="1604"/>
                    <a:pt x="36" y="1601"/>
                    <a:pt x="0" y="1596"/>
                  </a:cubicBezTo>
                  <a:lnTo>
                    <a:pt x="0" y="1596"/>
                  </a:lnTo>
                  <a:cubicBezTo>
                    <a:pt x="93" y="1645"/>
                    <a:pt x="196" y="1669"/>
                    <a:pt x="300" y="1669"/>
                  </a:cubicBezTo>
                  <a:cubicBezTo>
                    <a:pt x="404" y="1669"/>
                    <a:pt x="509" y="1645"/>
                    <a:pt x="607" y="1596"/>
                  </a:cubicBezTo>
                  <a:cubicBezTo>
                    <a:pt x="793" y="1498"/>
                    <a:pt x="950" y="1351"/>
                    <a:pt x="1057" y="1175"/>
                  </a:cubicBezTo>
                  <a:cubicBezTo>
                    <a:pt x="1175" y="999"/>
                    <a:pt x="1243" y="803"/>
                    <a:pt x="1273" y="597"/>
                  </a:cubicBezTo>
                  <a:cubicBezTo>
                    <a:pt x="1302" y="392"/>
                    <a:pt x="1263" y="17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1"/>
            <p:cNvSpPr/>
            <p:nvPr/>
          </p:nvSpPr>
          <p:spPr>
            <a:xfrm>
              <a:off x="1137934" y="3340261"/>
              <a:ext cx="22233" cy="52971"/>
            </a:xfrm>
            <a:custGeom>
              <a:avLst/>
              <a:gdLst/>
              <a:ahLst/>
              <a:cxnLst/>
              <a:rect l="l" t="t" r="r" b="b"/>
              <a:pathLst>
                <a:path w="481" h="1146" extrusionOk="0">
                  <a:moveTo>
                    <a:pt x="422" y="0"/>
                  </a:moveTo>
                  <a:lnTo>
                    <a:pt x="343" y="304"/>
                  </a:lnTo>
                  <a:cubicBezTo>
                    <a:pt x="314" y="402"/>
                    <a:pt x="285" y="499"/>
                    <a:pt x="245" y="587"/>
                  </a:cubicBezTo>
                  <a:cubicBezTo>
                    <a:pt x="216" y="676"/>
                    <a:pt x="177" y="773"/>
                    <a:pt x="138" y="861"/>
                  </a:cubicBezTo>
                  <a:lnTo>
                    <a:pt x="1" y="1145"/>
                  </a:lnTo>
                  <a:cubicBezTo>
                    <a:pt x="99" y="1096"/>
                    <a:pt x="187" y="1028"/>
                    <a:pt x="255" y="940"/>
                  </a:cubicBezTo>
                  <a:cubicBezTo>
                    <a:pt x="324" y="852"/>
                    <a:pt x="383" y="754"/>
                    <a:pt x="422" y="656"/>
                  </a:cubicBezTo>
                  <a:cubicBezTo>
                    <a:pt x="461" y="548"/>
                    <a:pt x="480" y="441"/>
                    <a:pt x="480" y="323"/>
                  </a:cubicBezTo>
                  <a:cubicBezTo>
                    <a:pt x="480" y="216"/>
                    <a:pt x="461" y="108"/>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1"/>
            <p:cNvSpPr/>
            <p:nvPr/>
          </p:nvSpPr>
          <p:spPr>
            <a:xfrm>
              <a:off x="1099939" y="3364666"/>
              <a:ext cx="35360" cy="28704"/>
            </a:xfrm>
            <a:custGeom>
              <a:avLst/>
              <a:gdLst/>
              <a:ahLst/>
              <a:cxnLst/>
              <a:rect l="l" t="t" r="r" b="b"/>
              <a:pathLst>
                <a:path w="765" h="621" extrusionOk="0">
                  <a:moveTo>
                    <a:pt x="1" y="1"/>
                  </a:moveTo>
                  <a:lnTo>
                    <a:pt x="1" y="1"/>
                  </a:lnTo>
                  <a:cubicBezTo>
                    <a:pt x="10" y="89"/>
                    <a:pt x="40" y="177"/>
                    <a:pt x="89" y="255"/>
                  </a:cubicBezTo>
                  <a:cubicBezTo>
                    <a:pt x="138" y="333"/>
                    <a:pt x="196" y="402"/>
                    <a:pt x="265" y="461"/>
                  </a:cubicBezTo>
                  <a:cubicBezTo>
                    <a:pt x="333" y="510"/>
                    <a:pt x="412" y="559"/>
                    <a:pt x="500" y="588"/>
                  </a:cubicBezTo>
                  <a:cubicBezTo>
                    <a:pt x="566" y="610"/>
                    <a:pt x="632" y="621"/>
                    <a:pt x="698" y="621"/>
                  </a:cubicBezTo>
                  <a:cubicBezTo>
                    <a:pt x="720" y="621"/>
                    <a:pt x="742" y="620"/>
                    <a:pt x="764" y="617"/>
                  </a:cubicBezTo>
                  <a:cubicBezTo>
                    <a:pt x="696" y="559"/>
                    <a:pt x="627" y="510"/>
                    <a:pt x="568" y="461"/>
                  </a:cubicBezTo>
                  <a:lnTo>
                    <a:pt x="382" y="314"/>
                  </a:lnTo>
                  <a:lnTo>
                    <a:pt x="196" y="167"/>
                  </a:lnTo>
                  <a:cubicBezTo>
                    <a:pt x="138" y="108"/>
                    <a:pt x="79"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1"/>
            <p:cNvSpPr/>
            <p:nvPr/>
          </p:nvSpPr>
          <p:spPr>
            <a:xfrm>
              <a:off x="1080942" y="3407190"/>
              <a:ext cx="69704" cy="48441"/>
            </a:xfrm>
            <a:custGeom>
              <a:avLst/>
              <a:gdLst/>
              <a:ahLst/>
              <a:cxnLst/>
              <a:rect l="l" t="t" r="r" b="b"/>
              <a:pathLst>
                <a:path w="1508" h="1048" extrusionOk="0">
                  <a:moveTo>
                    <a:pt x="1" y="1"/>
                  </a:moveTo>
                  <a:lnTo>
                    <a:pt x="1" y="1"/>
                  </a:lnTo>
                  <a:cubicBezTo>
                    <a:pt x="10" y="79"/>
                    <a:pt x="50" y="157"/>
                    <a:pt x="89" y="226"/>
                  </a:cubicBezTo>
                  <a:cubicBezTo>
                    <a:pt x="128" y="304"/>
                    <a:pt x="167" y="373"/>
                    <a:pt x="206" y="441"/>
                  </a:cubicBezTo>
                  <a:cubicBezTo>
                    <a:pt x="304" y="578"/>
                    <a:pt x="421" y="705"/>
                    <a:pt x="549" y="803"/>
                  </a:cubicBezTo>
                  <a:cubicBezTo>
                    <a:pt x="686" y="901"/>
                    <a:pt x="842" y="979"/>
                    <a:pt x="1009" y="1019"/>
                  </a:cubicBezTo>
                  <a:cubicBezTo>
                    <a:pt x="1092" y="1038"/>
                    <a:pt x="1175" y="1048"/>
                    <a:pt x="1258" y="1048"/>
                  </a:cubicBezTo>
                  <a:cubicBezTo>
                    <a:pt x="1341" y="1048"/>
                    <a:pt x="1425" y="1038"/>
                    <a:pt x="1508" y="1019"/>
                  </a:cubicBezTo>
                  <a:cubicBezTo>
                    <a:pt x="1351" y="979"/>
                    <a:pt x="1204" y="930"/>
                    <a:pt x="1058" y="872"/>
                  </a:cubicBezTo>
                  <a:cubicBezTo>
                    <a:pt x="921" y="823"/>
                    <a:pt x="784" y="745"/>
                    <a:pt x="666" y="656"/>
                  </a:cubicBezTo>
                  <a:cubicBezTo>
                    <a:pt x="539" y="559"/>
                    <a:pt x="431" y="461"/>
                    <a:pt x="324" y="343"/>
                  </a:cubicBezTo>
                  <a:cubicBezTo>
                    <a:pt x="275" y="285"/>
                    <a:pt x="216" y="236"/>
                    <a:pt x="157" y="177"/>
                  </a:cubicBezTo>
                  <a:cubicBezTo>
                    <a:pt x="99" y="118"/>
                    <a:pt x="50"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1"/>
            <p:cNvSpPr/>
            <p:nvPr/>
          </p:nvSpPr>
          <p:spPr>
            <a:xfrm>
              <a:off x="1037539" y="3479574"/>
              <a:ext cx="119439" cy="47147"/>
            </a:xfrm>
            <a:custGeom>
              <a:avLst/>
              <a:gdLst/>
              <a:ahLst/>
              <a:cxnLst/>
              <a:rect l="l" t="t" r="r" b="b"/>
              <a:pathLst>
                <a:path w="2584" h="1020" extrusionOk="0">
                  <a:moveTo>
                    <a:pt x="0" y="1"/>
                  </a:moveTo>
                  <a:cubicBezTo>
                    <a:pt x="69" y="284"/>
                    <a:pt x="225" y="529"/>
                    <a:pt x="450" y="715"/>
                  </a:cubicBezTo>
                  <a:cubicBezTo>
                    <a:pt x="698" y="916"/>
                    <a:pt x="1004" y="1019"/>
                    <a:pt x="1311" y="1019"/>
                  </a:cubicBezTo>
                  <a:cubicBezTo>
                    <a:pt x="1587" y="1019"/>
                    <a:pt x="1863" y="936"/>
                    <a:pt x="2095" y="764"/>
                  </a:cubicBezTo>
                  <a:cubicBezTo>
                    <a:pt x="2329" y="598"/>
                    <a:pt x="2506" y="353"/>
                    <a:pt x="2584" y="79"/>
                  </a:cubicBezTo>
                  <a:lnTo>
                    <a:pt x="2584" y="79"/>
                  </a:lnTo>
                  <a:cubicBezTo>
                    <a:pt x="2447" y="314"/>
                    <a:pt x="2251" y="500"/>
                    <a:pt x="2016" y="637"/>
                  </a:cubicBezTo>
                  <a:cubicBezTo>
                    <a:pt x="1796" y="768"/>
                    <a:pt x="1549" y="834"/>
                    <a:pt x="1303" y="834"/>
                  </a:cubicBezTo>
                  <a:cubicBezTo>
                    <a:pt x="1035" y="834"/>
                    <a:pt x="768" y="756"/>
                    <a:pt x="538" y="598"/>
                  </a:cubicBezTo>
                  <a:cubicBezTo>
                    <a:pt x="313" y="451"/>
                    <a:pt x="127" y="2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1"/>
            <p:cNvSpPr/>
            <p:nvPr/>
          </p:nvSpPr>
          <p:spPr>
            <a:xfrm>
              <a:off x="1043871" y="3551032"/>
              <a:ext cx="130301" cy="60690"/>
            </a:xfrm>
            <a:custGeom>
              <a:avLst/>
              <a:gdLst/>
              <a:ahLst/>
              <a:cxnLst/>
              <a:rect l="l" t="t" r="r" b="b"/>
              <a:pathLst>
                <a:path w="2819" h="1313" extrusionOk="0">
                  <a:moveTo>
                    <a:pt x="2819" y="1"/>
                  </a:moveTo>
                  <a:cubicBezTo>
                    <a:pt x="2701" y="265"/>
                    <a:pt x="2525" y="500"/>
                    <a:pt x="2290" y="666"/>
                  </a:cubicBezTo>
                  <a:cubicBezTo>
                    <a:pt x="2075" y="843"/>
                    <a:pt x="1821" y="980"/>
                    <a:pt x="1556" y="1068"/>
                  </a:cubicBezTo>
                  <a:cubicBezTo>
                    <a:pt x="1396" y="1115"/>
                    <a:pt x="1229" y="1141"/>
                    <a:pt x="1061" y="1141"/>
                  </a:cubicBezTo>
                  <a:cubicBezTo>
                    <a:pt x="952" y="1141"/>
                    <a:pt x="842" y="1130"/>
                    <a:pt x="734" y="1107"/>
                  </a:cubicBezTo>
                  <a:cubicBezTo>
                    <a:pt x="460" y="1048"/>
                    <a:pt x="206" y="901"/>
                    <a:pt x="0" y="706"/>
                  </a:cubicBezTo>
                  <a:lnTo>
                    <a:pt x="0" y="706"/>
                  </a:lnTo>
                  <a:cubicBezTo>
                    <a:pt x="157" y="960"/>
                    <a:pt x="411" y="1156"/>
                    <a:pt x="705" y="1244"/>
                  </a:cubicBezTo>
                  <a:cubicBezTo>
                    <a:pt x="852" y="1293"/>
                    <a:pt x="1008" y="1312"/>
                    <a:pt x="1155" y="1312"/>
                  </a:cubicBezTo>
                  <a:cubicBezTo>
                    <a:pt x="1312" y="1303"/>
                    <a:pt x="1468" y="1283"/>
                    <a:pt x="1615" y="1244"/>
                  </a:cubicBezTo>
                  <a:cubicBezTo>
                    <a:pt x="1909" y="1146"/>
                    <a:pt x="2173" y="989"/>
                    <a:pt x="2388" y="774"/>
                  </a:cubicBezTo>
                  <a:cubicBezTo>
                    <a:pt x="2623" y="578"/>
                    <a:pt x="2770" y="295"/>
                    <a:pt x="2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1"/>
            <p:cNvSpPr/>
            <p:nvPr/>
          </p:nvSpPr>
          <p:spPr>
            <a:xfrm>
              <a:off x="1048817" y="3617083"/>
              <a:ext cx="138020" cy="83200"/>
            </a:xfrm>
            <a:custGeom>
              <a:avLst/>
              <a:gdLst/>
              <a:ahLst/>
              <a:cxnLst/>
              <a:rect l="l" t="t" r="r" b="b"/>
              <a:pathLst>
                <a:path w="2986" h="1800" extrusionOk="0">
                  <a:moveTo>
                    <a:pt x="2986" y="1"/>
                  </a:moveTo>
                  <a:lnTo>
                    <a:pt x="2986" y="1"/>
                  </a:lnTo>
                  <a:cubicBezTo>
                    <a:pt x="2859" y="314"/>
                    <a:pt x="2702" y="627"/>
                    <a:pt x="2516" y="911"/>
                  </a:cubicBezTo>
                  <a:cubicBezTo>
                    <a:pt x="2330" y="1195"/>
                    <a:pt x="2076" y="1400"/>
                    <a:pt x="1772" y="1528"/>
                  </a:cubicBezTo>
                  <a:cubicBezTo>
                    <a:pt x="1597" y="1593"/>
                    <a:pt x="1416" y="1625"/>
                    <a:pt x="1235" y="1625"/>
                  </a:cubicBezTo>
                  <a:cubicBezTo>
                    <a:pt x="1093" y="1625"/>
                    <a:pt x="951" y="1606"/>
                    <a:pt x="813" y="1567"/>
                  </a:cubicBezTo>
                  <a:cubicBezTo>
                    <a:pt x="490" y="1459"/>
                    <a:pt x="206" y="1263"/>
                    <a:pt x="1" y="989"/>
                  </a:cubicBezTo>
                  <a:lnTo>
                    <a:pt x="1" y="989"/>
                  </a:lnTo>
                  <a:cubicBezTo>
                    <a:pt x="157" y="1312"/>
                    <a:pt x="422" y="1567"/>
                    <a:pt x="764" y="1704"/>
                  </a:cubicBezTo>
                  <a:cubicBezTo>
                    <a:pt x="935" y="1767"/>
                    <a:pt x="1116" y="1799"/>
                    <a:pt x="1298" y="1799"/>
                  </a:cubicBezTo>
                  <a:cubicBezTo>
                    <a:pt x="1479" y="1799"/>
                    <a:pt x="1660" y="1767"/>
                    <a:pt x="1831" y="1704"/>
                  </a:cubicBezTo>
                  <a:cubicBezTo>
                    <a:pt x="2007" y="1635"/>
                    <a:pt x="2164" y="1537"/>
                    <a:pt x="2301" y="1410"/>
                  </a:cubicBezTo>
                  <a:cubicBezTo>
                    <a:pt x="2428" y="1283"/>
                    <a:pt x="2545" y="1146"/>
                    <a:pt x="2633" y="989"/>
                  </a:cubicBezTo>
                  <a:cubicBezTo>
                    <a:pt x="2800" y="676"/>
                    <a:pt x="2917" y="343"/>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1"/>
            <p:cNvSpPr/>
            <p:nvPr/>
          </p:nvSpPr>
          <p:spPr>
            <a:xfrm>
              <a:off x="1144267" y="3403909"/>
              <a:ext cx="20430" cy="52647"/>
            </a:xfrm>
            <a:custGeom>
              <a:avLst/>
              <a:gdLst/>
              <a:ahLst/>
              <a:cxnLst/>
              <a:rect l="l" t="t" r="r" b="b"/>
              <a:pathLst>
                <a:path w="442" h="1139" extrusionOk="0">
                  <a:moveTo>
                    <a:pt x="57" y="1"/>
                  </a:moveTo>
                  <a:cubicBezTo>
                    <a:pt x="54" y="1"/>
                    <a:pt x="52" y="2"/>
                    <a:pt x="50" y="3"/>
                  </a:cubicBezTo>
                  <a:cubicBezTo>
                    <a:pt x="1" y="42"/>
                    <a:pt x="11" y="522"/>
                    <a:pt x="60" y="1138"/>
                  </a:cubicBezTo>
                  <a:cubicBezTo>
                    <a:pt x="187" y="1138"/>
                    <a:pt x="324" y="1129"/>
                    <a:pt x="441" y="1090"/>
                  </a:cubicBezTo>
                  <a:cubicBezTo>
                    <a:pt x="281" y="468"/>
                    <a:pt x="121"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1"/>
            <p:cNvSpPr/>
            <p:nvPr/>
          </p:nvSpPr>
          <p:spPr>
            <a:xfrm>
              <a:off x="1146994" y="3454244"/>
              <a:ext cx="24036" cy="26670"/>
            </a:xfrm>
            <a:custGeom>
              <a:avLst/>
              <a:gdLst/>
              <a:ahLst/>
              <a:cxnLst/>
              <a:rect l="l" t="t" r="r" b="b"/>
              <a:pathLst>
                <a:path w="520" h="577" extrusionOk="0">
                  <a:moveTo>
                    <a:pt x="382" y="1"/>
                  </a:moveTo>
                  <a:cubicBezTo>
                    <a:pt x="265" y="40"/>
                    <a:pt x="128" y="49"/>
                    <a:pt x="1" y="49"/>
                  </a:cubicBezTo>
                  <a:cubicBezTo>
                    <a:pt x="20" y="216"/>
                    <a:pt x="30" y="382"/>
                    <a:pt x="49" y="558"/>
                  </a:cubicBezTo>
                  <a:cubicBezTo>
                    <a:pt x="115" y="571"/>
                    <a:pt x="181" y="576"/>
                    <a:pt x="246" y="576"/>
                  </a:cubicBezTo>
                  <a:cubicBezTo>
                    <a:pt x="337" y="576"/>
                    <a:pt x="428" y="566"/>
                    <a:pt x="519" y="549"/>
                  </a:cubicBezTo>
                  <a:cubicBezTo>
                    <a:pt x="480" y="363"/>
                    <a:pt x="431" y="177"/>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1"/>
            <p:cNvSpPr/>
            <p:nvPr/>
          </p:nvSpPr>
          <p:spPr>
            <a:xfrm>
              <a:off x="1149259" y="3479574"/>
              <a:ext cx="27179" cy="25838"/>
            </a:xfrm>
            <a:custGeom>
              <a:avLst/>
              <a:gdLst/>
              <a:ahLst/>
              <a:cxnLst/>
              <a:rect l="l" t="t" r="r" b="b"/>
              <a:pathLst>
                <a:path w="588" h="559" extrusionOk="0">
                  <a:moveTo>
                    <a:pt x="470" y="1"/>
                  </a:moveTo>
                  <a:cubicBezTo>
                    <a:pt x="379" y="18"/>
                    <a:pt x="288" y="28"/>
                    <a:pt x="197" y="28"/>
                  </a:cubicBezTo>
                  <a:cubicBezTo>
                    <a:pt x="132" y="28"/>
                    <a:pt x="66" y="23"/>
                    <a:pt x="0" y="10"/>
                  </a:cubicBezTo>
                  <a:lnTo>
                    <a:pt x="0" y="10"/>
                  </a:lnTo>
                  <a:cubicBezTo>
                    <a:pt x="20" y="187"/>
                    <a:pt x="40" y="363"/>
                    <a:pt x="69" y="549"/>
                  </a:cubicBezTo>
                  <a:cubicBezTo>
                    <a:pt x="157" y="558"/>
                    <a:pt x="245" y="558"/>
                    <a:pt x="333" y="558"/>
                  </a:cubicBezTo>
                  <a:cubicBezTo>
                    <a:pt x="421" y="549"/>
                    <a:pt x="509" y="539"/>
                    <a:pt x="588" y="519"/>
                  </a:cubicBezTo>
                  <a:cubicBezTo>
                    <a:pt x="558" y="343"/>
                    <a:pt x="519" y="177"/>
                    <a:pt x="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1"/>
            <p:cNvSpPr/>
            <p:nvPr/>
          </p:nvSpPr>
          <p:spPr>
            <a:xfrm>
              <a:off x="1151986" y="3503563"/>
              <a:ext cx="29906" cy="33049"/>
            </a:xfrm>
            <a:custGeom>
              <a:avLst/>
              <a:gdLst/>
              <a:ahLst/>
              <a:cxnLst/>
              <a:rect l="l" t="t" r="r" b="b"/>
              <a:pathLst>
                <a:path w="647" h="715" extrusionOk="0">
                  <a:moveTo>
                    <a:pt x="529" y="0"/>
                  </a:moveTo>
                  <a:cubicBezTo>
                    <a:pt x="441" y="20"/>
                    <a:pt x="353" y="30"/>
                    <a:pt x="274" y="39"/>
                  </a:cubicBezTo>
                  <a:cubicBezTo>
                    <a:pt x="176" y="39"/>
                    <a:pt x="88" y="39"/>
                    <a:pt x="0" y="30"/>
                  </a:cubicBezTo>
                  <a:lnTo>
                    <a:pt x="0" y="30"/>
                  </a:lnTo>
                  <a:cubicBezTo>
                    <a:pt x="30" y="265"/>
                    <a:pt x="69" y="490"/>
                    <a:pt x="108" y="715"/>
                  </a:cubicBezTo>
                  <a:lnTo>
                    <a:pt x="264" y="715"/>
                  </a:lnTo>
                  <a:cubicBezTo>
                    <a:pt x="392" y="705"/>
                    <a:pt x="519" y="685"/>
                    <a:pt x="646" y="646"/>
                  </a:cubicBezTo>
                  <a:cubicBezTo>
                    <a:pt x="617" y="431"/>
                    <a:pt x="568" y="216"/>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1"/>
            <p:cNvSpPr/>
            <p:nvPr/>
          </p:nvSpPr>
          <p:spPr>
            <a:xfrm>
              <a:off x="1157394" y="3533422"/>
              <a:ext cx="31709" cy="64342"/>
            </a:xfrm>
            <a:custGeom>
              <a:avLst/>
              <a:gdLst/>
              <a:ahLst/>
              <a:cxnLst/>
              <a:rect l="l" t="t" r="r" b="b"/>
              <a:pathLst>
                <a:path w="686" h="1392" extrusionOk="0">
                  <a:moveTo>
                    <a:pt x="539" y="0"/>
                  </a:moveTo>
                  <a:cubicBezTo>
                    <a:pt x="412" y="39"/>
                    <a:pt x="284" y="59"/>
                    <a:pt x="147" y="69"/>
                  </a:cubicBezTo>
                  <a:lnTo>
                    <a:pt x="1" y="69"/>
                  </a:lnTo>
                  <a:cubicBezTo>
                    <a:pt x="133" y="808"/>
                    <a:pt x="303" y="1392"/>
                    <a:pt x="482" y="1392"/>
                  </a:cubicBezTo>
                  <a:cubicBezTo>
                    <a:pt x="488" y="1392"/>
                    <a:pt x="494" y="1391"/>
                    <a:pt x="500" y="1390"/>
                  </a:cubicBezTo>
                  <a:cubicBezTo>
                    <a:pt x="686" y="1341"/>
                    <a:pt x="656" y="734"/>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1"/>
            <p:cNvSpPr/>
            <p:nvPr/>
          </p:nvSpPr>
          <p:spPr>
            <a:xfrm>
              <a:off x="1228854" y="3758707"/>
              <a:ext cx="201807" cy="167880"/>
            </a:xfrm>
            <a:custGeom>
              <a:avLst/>
              <a:gdLst/>
              <a:ahLst/>
              <a:cxnLst/>
              <a:rect l="l" t="t" r="r" b="b"/>
              <a:pathLst>
                <a:path w="4366" h="3632" extrusionOk="0">
                  <a:moveTo>
                    <a:pt x="4366" y="0"/>
                  </a:moveTo>
                  <a:lnTo>
                    <a:pt x="4366" y="0"/>
                  </a:lnTo>
                  <a:cubicBezTo>
                    <a:pt x="3407" y="626"/>
                    <a:pt x="2164" y="754"/>
                    <a:pt x="1244" y="1439"/>
                  </a:cubicBezTo>
                  <a:cubicBezTo>
                    <a:pt x="598" y="1918"/>
                    <a:pt x="1" y="2809"/>
                    <a:pt x="30" y="3631"/>
                  </a:cubicBezTo>
                  <a:cubicBezTo>
                    <a:pt x="167" y="3435"/>
                    <a:pt x="373" y="3289"/>
                    <a:pt x="608" y="3220"/>
                  </a:cubicBezTo>
                  <a:cubicBezTo>
                    <a:pt x="872" y="3161"/>
                    <a:pt x="1136" y="3112"/>
                    <a:pt x="1401" y="3083"/>
                  </a:cubicBezTo>
                  <a:cubicBezTo>
                    <a:pt x="2183" y="2936"/>
                    <a:pt x="2888" y="2525"/>
                    <a:pt x="3397" y="1909"/>
                  </a:cubicBezTo>
                  <a:cubicBezTo>
                    <a:pt x="3847" y="1351"/>
                    <a:pt x="4112" y="666"/>
                    <a:pt x="4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1"/>
            <p:cNvSpPr/>
            <p:nvPr/>
          </p:nvSpPr>
          <p:spPr>
            <a:xfrm>
              <a:off x="1099477" y="3765039"/>
              <a:ext cx="138020" cy="172364"/>
            </a:xfrm>
            <a:custGeom>
              <a:avLst/>
              <a:gdLst/>
              <a:ahLst/>
              <a:cxnLst/>
              <a:rect l="l" t="t" r="r" b="b"/>
              <a:pathLst>
                <a:path w="2986" h="3729" extrusionOk="0">
                  <a:moveTo>
                    <a:pt x="20" y="0"/>
                  </a:moveTo>
                  <a:cubicBezTo>
                    <a:pt x="1" y="519"/>
                    <a:pt x="40" y="1067"/>
                    <a:pt x="324" y="1507"/>
                  </a:cubicBezTo>
                  <a:cubicBezTo>
                    <a:pt x="627" y="1977"/>
                    <a:pt x="1156" y="2241"/>
                    <a:pt x="1635" y="2525"/>
                  </a:cubicBezTo>
                  <a:cubicBezTo>
                    <a:pt x="2125" y="2819"/>
                    <a:pt x="2614" y="3181"/>
                    <a:pt x="2751" y="3729"/>
                  </a:cubicBezTo>
                  <a:cubicBezTo>
                    <a:pt x="2986" y="2877"/>
                    <a:pt x="2683" y="1977"/>
                    <a:pt x="1988" y="1439"/>
                  </a:cubicBezTo>
                  <a:cubicBezTo>
                    <a:pt x="1655" y="1204"/>
                    <a:pt x="1263" y="1057"/>
                    <a:pt x="911" y="871"/>
                  </a:cubicBezTo>
                  <a:cubicBezTo>
                    <a:pt x="549" y="675"/>
                    <a:pt x="158" y="382"/>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BLANK_1_1_1_1_1_2">
    <p:spTree>
      <p:nvGrpSpPr>
        <p:cNvPr id="1" name="Shape 882"/>
        <p:cNvGrpSpPr/>
        <p:nvPr/>
      </p:nvGrpSpPr>
      <p:grpSpPr>
        <a:xfrm>
          <a:off x="0" y="0"/>
          <a:ext cx="0" cy="0"/>
          <a:chOff x="0" y="0"/>
          <a:chExt cx="0" cy="0"/>
        </a:xfrm>
      </p:grpSpPr>
      <p:sp>
        <p:nvSpPr>
          <p:cNvPr id="883" name="Google Shape;883;p22"/>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2"/>
          <p:cNvSpPr/>
          <p:nvPr/>
        </p:nvSpPr>
        <p:spPr>
          <a:xfrm>
            <a:off x="157275" y="202375"/>
            <a:ext cx="8829543" cy="4738784"/>
          </a:xfrm>
          <a:custGeom>
            <a:avLst/>
            <a:gdLst/>
            <a:ahLst/>
            <a:cxnLst/>
            <a:rect l="l" t="t" r="r" b="b"/>
            <a:pathLst>
              <a:path w="90513" h="48578" extrusionOk="0">
                <a:moveTo>
                  <a:pt x="2761" y="1"/>
                </a:moveTo>
                <a:cubicBezTo>
                  <a:pt x="2369" y="1"/>
                  <a:pt x="1941" y="108"/>
                  <a:pt x="1453" y="368"/>
                </a:cubicBezTo>
                <a:cubicBezTo>
                  <a:pt x="0" y="1144"/>
                  <a:pt x="2925" y="2895"/>
                  <a:pt x="2925" y="4546"/>
                </a:cubicBezTo>
                <a:cubicBezTo>
                  <a:pt x="2925" y="6177"/>
                  <a:pt x="935" y="6177"/>
                  <a:pt x="935" y="7828"/>
                </a:cubicBezTo>
                <a:cubicBezTo>
                  <a:pt x="935" y="9479"/>
                  <a:pt x="2925" y="9479"/>
                  <a:pt x="2925" y="11130"/>
                </a:cubicBezTo>
                <a:cubicBezTo>
                  <a:pt x="2925" y="12761"/>
                  <a:pt x="935" y="12781"/>
                  <a:pt x="935" y="14413"/>
                </a:cubicBezTo>
                <a:cubicBezTo>
                  <a:pt x="935" y="16064"/>
                  <a:pt x="2925" y="16064"/>
                  <a:pt x="2925" y="17715"/>
                </a:cubicBezTo>
                <a:cubicBezTo>
                  <a:pt x="2925" y="19346"/>
                  <a:pt x="935" y="19346"/>
                  <a:pt x="935" y="20997"/>
                </a:cubicBezTo>
                <a:cubicBezTo>
                  <a:pt x="935" y="22648"/>
                  <a:pt x="2925" y="22648"/>
                  <a:pt x="2925" y="24299"/>
                </a:cubicBezTo>
                <a:cubicBezTo>
                  <a:pt x="2925" y="25930"/>
                  <a:pt x="935" y="25930"/>
                  <a:pt x="935" y="27582"/>
                </a:cubicBezTo>
                <a:cubicBezTo>
                  <a:pt x="935" y="29233"/>
                  <a:pt x="2925" y="29233"/>
                  <a:pt x="2925" y="30884"/>
                </a:cubicBezTo>
                <a:cubicBezTo>
                  <a:pt x="2925" y="32515"/>
                  <a:pt x="935" y="32515"/>
                  <a:pt x="935" y="34166"/>
                </a:cubicBezTo>
                <a:cubicBezTo>
                  <a:pt x="935" y="35817"/>
                  <a:pt x="2925" y="35817"/>
                  <a:pt x="2925" y="37468"/>
                </a:cubicBezTo>
                <a:cubicBezTo>
                  <a:pt x="2925" y="39119"/>
                  <a:pt x="935" y="39099"/>
                  <a:pt x="935" y="40751"/>
                </a:cubicBezTo>
                <a:cubicBezTo>
                  <a:pt x="935" y="42402"/>
                  <a:pt x="2925" y="42402"/>
                  <a:pt x="2925" y="44053"/>
                </a:cubicBezTo>
                <a:cubicBezTo>
                  <a:pt x="2925" y="45684"/>
                  <a:pt x="0" y="47434"/>
                  <a:pt x="1453" y="48210"/>
                </a:cubicBezTo>
                <a:cubicBezTo>
                  <a:pt x="1945" y="48471"/>
                  <a:pt x="2375" y="48578"/>
                  <a:pt x="2768" y="48578"/>
                </a:cubicBezTo>
                <a:cubicBezTo>
                  <a:pt x="4564" y="48578"/>
                  <a:pt x="5570" y="46340"/>
                  <a:pt x="8117" y="46340"/>
                </a:cubicBezTo>
                <a:cubicBezTo>
                  <a:pt x="11220" y="46340"/>
                  <a:pt x="11220" y="48330"/>
                  <a:pt x="14303" y="48330"/>
                </a:cubicBezTo>
                <a:cubicBezTo>
                  <a:pt x="17407" y="48330"/>
                  <a:pt x="17407" y="46340"/>
                  <a:pt x="20490" y="46340"/>
                </a:cubicBezTo>
                <a:cubicBezTo>
                  <a:pt x="23593" y="46340"/>
                  <a:pt x="23593" y="48330"/>
                  <a:pt x="26696" y="48330"/>
                </a:cubicBezTo>
                <a:cubicBezTo>
                  <a:pt x="29780" y="48330"/>
                  <a:pt x="29780" y="46340"/>
                  <a:pt x="32883" y="46340"/>
                </a:cubicBezTo>
                <a:cubicBezTo>
                  <a:pt x="35966" y="46340"/>
                  <a:pt x="35966" y="48330"/>
                  <a:pt x="39070" y="48330"/>
                </a:cubicBezTo>
                <a:cubicBezTo>
                  <a:pt x="42173" y="48330"/>
                  <a:pt x="42153" y="46340"/>
                  <a:pt x="45256" y="46340"/>
                </a:cubicBezTo>
                <a:cubicBezTo>
                  <a:pt x="48360" y="46340"/>
                  <a:pt x="48360" y="48330"/>
                  <a:pt x="51443" y="48330"/>
                </a:cubicBezTo>
                <a:cubicBezTo>
                  <a:pt x="54546" y="48330"/>
                  <a:pt x="54546" y="46340"/>
                  <a:pt x="57630" y="46340"/>
                </a:cubicBezTo>
                <a:cubicBezTo>
                  <a:pt x="60733" y="46340"/>
                  <a:pt x="60733" y="48330"/>
                  <a:pt x="63836" y="48330"/>
                </a:cubicBezTo>
                <a:cubicBezTo>
                  <a:pt x="66919" y="48330"/>
                  <a:pt x="66919" y="46340"/>
                  <a:pt x="70023" y="46340"/>
                </a:cubicBezTo>
                <a:cubicBezTo>
                  <a:pt x="73106" y="46340"/>
                  <a:pt x="73106" y="48330"/>
                  <a:pt x="76209" y="48330"/>
                </a:cubicBezTo>
                <a:cubicBezTo>
                  <a:pt x="79293" y="48330"/>
                  <a:pt x="79293" y="46340"/>
                  <a:pt x="82396" y="46340"/>
                </a:cubicBezTo>
                <a:cubicBezTo>
                  <a:pt x="84943" y="46340"/>
                  <a:pt x="85949" y="48578"/>
                  <a:pt x="87745" y="48578"/>
                </a:cubicBezTo>
                <a:cubicBezTo>
                  <a:pt x="88137" y="48578"/>
                  <a:pt x="88568" y="48471"/>
                  <a:pt x="89060" y="48210"/>
                </a:cubicBezTo>
                <a:cubicBezTo>
                  <a:pt x="90492" y="47434"/>
                  <a:pt x="88244" y="46519"/>
                  <a:pt x="87628" y="44311"/>
                </a:cubicBezTo>
                <a:cubicBezTo>
                  <a:pt x="87170" y="42740"/>
                  <a:pt x="89577" y="42402"/>
                  <a:pt x="89577" y="40751"/>
                </a:cubicBezTo>
                <a:cubicBezTo>
                  <a:pt x="89577" y="39099"/>
                  <a:pt x="87588" y="39099"/>
                  <a:pt x="87588" y="37448"/>
                </a:cubicBezTo>
                <a:cubicBezTo>
                  <a:pt x="87588" y="35817"/>
                  <a:pt x="89577" y="35817"/>
                  <a:pt x="89577" y="34166"/>
                </a:cubicBezTo>
                <a:cubicBezTo>
                  <a:pt x="89577" y="32515"/>
                  <a:pt x="87588" y="32515"/>
                  <a:pt x="87588" y="30864"/>
                </a:cubicBezTo>
                <a:cubicBezTo>
                  <a:pt x="87588" y="29233"/>
                  <a:pt x="89577" y="29233"/>
                  <a:pt x="89577" y="27582"/>
                </a:cubicBezTo>
                <a:cubicBezTo>
                  <a:pt x="89577" y="25930"/>
                  <a:pt x="87588" y="25930"/>
                  <a:pt x="87588" y="24279"/>
                </a:cubicBezTo>
                <a:cubicBezTo>
                  <a:pt x="87588" y="22648"/>
                  <a:pt x="89577" y="22648"/>
                  <a:pt x="89577" y="20997"/>
                </a:cubicBezTo>
                <a:cubicBezTo>
                  <a:pt x="89577" y="19346"/>
                  <a:pt x="87588" y="19346"/>
                  <a:pt x="87588" y="17715"/>
                </a:cubicBezTo>
                <a:cubicBezTo>
                  <a:pt x="87588" y="16064"/>
                  <a:pt x="89577" y="16064"/>
                  <a:pt x="89577" y="14413"/>
                </a:cubicBezTo>
                <a:cubicBezTo>
                  <a:pt x="89577" y="12761"/>
                  <a:pt x="87588" y="12761"/>
                  <a:pt x="87588" y="11130"/>
                </a:cubicBezTo>
                <a:cubicBezTo>
                  <a:pt x="87588" y="9479"/>
                  <a:pt x="89577" y="9479"/>
                  <a:pt x="89577" y="7828"/>
                </a:cubicBezTo>
                <a:cubicBezTo>
                  <a:pt x="89577" y="6177"/>
                  <a:pt x="87588" y="6177"/>
                  <a:pt x="87588" y="4546"/>
                </a:cubicBezTo>
                <a:cubicBezTo>
                  <a:pt x="87588" y="2895"/>
                  <a:pt x="90512" y="1144"/>
                  <a:pt x="89060" y="368"/>
                </a:cubicBezTo>
                <a:cubicBezTo>
                  <a:pt x="88568" y="108"/>
                  <a:pt x="88137" y="1"/>
                  <a:pt x="87743" y="1"/>
                </a:cubicBezTo>
                <a:cubicBezTo>
                  <a:pt x="85943" y="1"/>
                  <a:pt x="84926" y="2238"/>
                  <a:pt x="82396" y="2238"/>
                </a:cubicBezTo>
                <a:cubicBezTo>
                  <a:pt x="79293" y="2238"/>
                  <a:pt x="79293" y="249"/>
                  <a:pt x="76189" y="249"/>
                </a:cubicBezTo>
                <a:cubicBezTo>
                  <a:pt x="73106" y="249"/>
                  <a:pt x="73106" y="2238"/>
                  <a:pt x="70003" y="2238"/>
                </a:cubicBezTo>
                <a:cubicBezTo>
                  <a:pt x="66900" y="2238"/>
                  <a:pt x="66919" y="249"/>
                  <a:pt x="63816" y="249"/>
                </a:cubicBezTo>
                <a:cubicBezTo>
                  <a:pt x="60713" y="249"/>
                  <a:pt x="60713" y="2238"/>
                  <a:pt x="57630" y="2238"/>
                </a:cubicBezTo>
                <a:cubicBezTo>
                  <a:pt x="54526" y="2238"/>
                  <a:pt x="54526" y="249"/>
                  <a:pt x="51443" y="249"/>
                </a:cubicBezTo>
                <a:cubicBezTo>
                  <a:pt x="48340" y="249"/>
                  <a:pt x="48340" y="2238"/>
                  <a:pt x="45236" y="2238"/>
                </a:cubicBezTo>
                <a:cubicBezTo>
                  <a:pt x="42153" y="2238"/>
                  <a:pt x="42153" y="249"/>
                  <a:pt x="39050" y="249"/>
                </a:cubicBezTo>
                <a:cubicBezTo>
                  <a:pt x="35966" y="249"/>
                  <a:pt x="35966" y="2238"/>
                  <a:pt x="32863" y="2238"/>
                </a:cubicBezTo>
                <a:cubicBezTo>
                  <a:pt x="29780" y="2238"/>
                  <a:pt x="29780" y="249"/>
                  <a:pt x="26677" y="249"/>
                </a:cubicBezTo>
                <a:cubicBezTo>
                  <a:pt x="23593" y="249"/>
                  <a:pt x="23593" y="2238"/>
                  <a:pt x="20490" y="2238"/>
                </a:cubicBezTo>
                <a:cubicBezTo>
                  <a:pt x="17387" y="2238"/>
                  <a:pt x="17387" y="249"/>
                  <a:pt x="14303" y="249"/>
                </a:cubicBezTo>
                <a:cubicBezTo>
                  <a:pt x="11200" y="249"/>
                  <a:pt x="11200" y="2238"/>
                  <a:pt x="8117" y="2238"/>
                </a:cubicBezTo>
                <a:cubicBezTo>
                  <a:pt x="5570" y="2238"/>
                  <a:pt x="4551" y="1"/>
                  <a:pt x="27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2"/>
          <p:cNvSpPr txBox="1">
            <a:spLocks noGrp="1"/>
          </p:cNvSpPr>
          <p:nvPr>
            <p:ph type="title"/>
          </p:nvPr>
        </p:nvSpPr>
        <p:spPr>
          <a:xfrm>
            <a:off x="720000" y="1683913"/>
            <a:ext cx="23055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6" name="Google Shape;886;p22"/>
          <p:cNvSpPr txBox="1">
            <a:spLocks noGrp="1"/>
          </p:cNvSpPr>
          <p:nvPr>
            <p:ph type="subTitle" idx="1"/>
          </p:nvPr>
        </p:nvSpPr>
        <p:spPr>
          <a:xfrm>
            <a:off x="720000" y="2135423"/>
            <a:ext cx="2305500" cy="62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7" name="Google Shape;887;p22"/>
          <p:cNvSpPr txBox="1">
            <a:spLocks noGrp="1"/>
          </p:cNvSpPr>
          <p:nvPr>
            <p:ph type="title" idx="2"/>
          </p:nvPr>
        </p:nvSpPr>
        <p:spPr>
          <a:xfrm>
            <a:off x="3419269" y="1683913"/>
            <a:ext cx="23055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8" name="Google Shape;888;p22"/>
          <p:cNvSpPr txBox="1">
            <a:spLocks noGrp="1"/>
          </p:cNvSpPr>
          <p:nvPr>
            <p:ph type="subTitle" idx="3"/>
          </p:nvPr>
        </p:nvSpPr>
        <p:spPr>
          <a:xfrm>
            <a:off x="3419271" y="2135423"/>
            <a:ext cx="2305500" cy="62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9" name="Google Shape;889;p22"/>
          <p:cNvSpPr txBox="1">
            <a:spLocks noGrp="1"/>
          </p:cNvSpPr>
          <p:nvPr>
            <p:ph type="title" idx="4"/>
          </p:nvPr>
        </p:nvSpPr>
        <p:spPr>
          <a:xfrm>
            <a:off x="720000" y="3522050"/>
            <a:ext cx="23055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0" name="Google Shape;890;p22"/>
          <p:cNvSpPr txBox="1">
            <a:spLocks noGrp="1"/>
          </p:cNvSpPr>
          <p:nvPr>
            <p:ph type="subTitle" idx="5"/>
          </p:nvPr>
        </p:nvSpPr>
        <p:spPr>
          <a:xfrm>
            <a:off x="720000" y="3973550"/>
            <a:ext cx="2305500" cy="62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1" name="Google Shape;891;p22"/>
          <p:cNvSpPr txBox="1">
            <a:spLocks noGrp="1"/>
          </p:cNvSpPr>
          <p:nvPr>
            <p:ph type="title" idx="6"/>
          </p:nvPr>
        </p:nvSpPr>
        <p:spPr>
          <a:xfrm>
            <a:off x="3419269" y="3522050"/>
            <a:ext cx="23055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2" name="Google Shape;892;p22"/>
          <p:cNvSpPr txBox="1">
            <a:spLocks noGrp="1"/>
          </p:cNvSpPr>
          <p:nvPr>
            <p:ph type="subTitle" idx="7"/>
          </p:nvPr>
        </p:nvSpPr>
        <p:spPr>
          <a:xfrm>
            <a:off x="3419271" y="3973550"/>
            <a:ext cx="2305500" cy="62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3" name="Google Shape;893;p22"/>
          <p:cNvSpPr txBox="1">
            <a:spLocks noGrp="1"/>
          </p:cNvSpPr>
          <p:nvPr>
            <p:ph type="title" idx="8"/>
          </p:nvPr>
        </p:nvSpPr>
        <p:spPr>
          <a:xfrm>
            <a:off x="6118545" y="1683913"/>
            <a:ext cx="23055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4" name="Google Shape;894;p22"/>
          <p:cNvSpPr txBox="1">
            <a:spLocks noGrp="1"/>
          </p:cNvSpPr>
          <p:nvPr>
            <p:ph type="subTitle" idx="9"/>
          </p:nvPr>
        </p:nvSpPr>
        <p:spPr>
          <a:xfrm>
            <a:off x="6118550" y="2135423"/>
            <a:ext cx="2305500" cy="62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5" name="Google Shape;895;p22"/>
          <p:cNvSpPr txBox="1">
            <a:spLocks noGrp="1"/>
          </p:cNvSpPr>
          <p:nvPr>
            <p:ph type="title" idx="13"/>
          </p:nvPr>
        </p:nvSpPr>
        <p:spPr>
          <a:xfrm>
            <a:off x="6118545" y="3522050"/>
            <a:ext cx="23055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6" name="Google Shape;896;p22"/>
          <p:cNvSpPr txBox="1">
            <a:spLocks noGrp="1"/>
          </p:cNvSpPr>
          <p:nvPr>
            <p:ph type="subTitle" idx="14"/>
          </p:nvPr>
        </p:nvSpPr>
        <p:spPr>
          <a:xfrm>
            <a:off x="6118550" y="3973550"/>
            <a:ext cx="2305500" cy="62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7" name="Google Shape;897;p22"/>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98" name="Google Shape;898;p22"/>
          <p:cNvGrpSpPr/>
          <p:nvPr/>
        </p:nvGrpSpPr>
        <p:grpSpPr>
          <a:xfrm rot="6672271" flipH="1">
            <a:off x="220363" y="-273026"/>
            <a:ext cx="876479" cy="1493636"/>
            <a:chOff x="2693650" y="1705075"/>
            <a:chExt cx="876475" cy="1493628"/>
          </a:xfrm>
        </p:grpSpPr>
        <p:sp>
          <p:nvSpPr>
            <p:cNvPr id="899" name="Google Shape;899;p22"/>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2"/>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2"/>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2"/>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2"/>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2"/>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2"/>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2"/>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2"/>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2"/>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2"/>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2"/>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2"/>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2"/>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2"/>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2"/>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2"/>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2"/>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2"/>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2"/>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2"/>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2"/>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2"/>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2"/>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2"/>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2"/>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2"/>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2"/>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2"/>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2"/>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2"/>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2"/>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2"/>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2"/>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2"/>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2"/>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2"/>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2"/>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2"/>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2"/>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2"/>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2"/>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2"/>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2"/>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2"/>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2"/>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2"/>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2"/>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2"/>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2"/>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2"/>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2"/>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2"/>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2"/>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2"/>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2"/>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2"/>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22"/>
          <p:cNvGrpSpPr/>
          <p:nvPr/>
        </p:nvGrpSpPr>
        <p:grpSpPr>
          <a:xfrm flipH="1">
            <a:off x="8231300" y="4132163"/>
            <a:ext cx="1209247" cy="1200822"/>
            <a:chOff x="4088800" y="3407675"/>
            <a:chExt cx="1209247" cy="1200822"/>
          </a:xfrm>
        </p:grpSpPr>
        <p:sp>
          <p:nvSpPr>
            <p:cNvPr id="988" name="Google Shape;988;p22"/>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2"/>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2"/>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2"/>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2"/>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2"/>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2"/>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2"/>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2"/>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2"/>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2"/>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2"/>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2"/>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2"/>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2"/>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2"/>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2"/>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2"/>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2"/>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2"/>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2"/>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2"/>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2"/>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2"/>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2"/>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2"/>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2"/>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2"/>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2"/>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2"/>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2"/>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2"/>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020"/>
        <p:cNvGrpSpPr/>
        <p:nvPr/>
      </p:nvGrpSpPr>
      <p:grpSpPr>
        <a:xfrm>
          <a:off x="0" y="0"/>
          <a:ext cx="0" cy="0"/>
          <a:chOff x="0" y="0"/>
          <a:chExt cx="0" cy="0"/>
        </a:xfrm>
      </p:grpSpPr>
      <p:sp>
        <p:nvSpPr>
          <p:cNvPr id="1021" name="Google Shape;1021;p23"/>
          <p:cNvSpPr/>
          <p:nvPr/>
        </p:nvSpPr>
        <p:spPr>
          <a:xfrm>
            <a:off x="157275" y="202375"/>
            <a:ext cx="8829543" cy="4738784"/>
          </a:xfrm>
          <a:custGeom>
            <a:avLst/>
            <a:gdLst/>
            <a:ahLst/>
            <a:cxnLst/>
            <a:rect l="l" t="t" r="r" b="b"/>
            <a:pathLst>
              <a:path w="90513" h="48578" extrusionOk="0">
                <a:moveTo>
                  <a:pt x="2761" y="1"/>
                </a:moveTo>
                <a:cubicBezTo>
                  <a:pt x="2369" y="1"/>
                  <a:pt x="1941" y="108"/>
                  <a:pt x="1453" y="368"/>
                </a:cubicBezTo>
                <a:cubicBezTo>
                  <a:pt x="0" y="1144"/>
                  <a:pt x="2925" y="2895"/>
                  <a:pt x="2925" y="4546"/>
                </a:cubicBezTo>
                <a:cubicBezTo>
                  <a:pt x="2925" y="6177"/>
                  <a:pt x="935" y="6177"/>
                  <a:pt x="935" y="7828"/>
                </a:cubicBezTo>
                <a:cubicBezTo>
                  <a:pt x="935" y="9479"/>
                  <a:pt x="2925" y="9479"/>
                  <a:pt x="2925" y="11130"/>
                </a:cubicBezTo>
                <a:cubicBezTo>
                  <a:pt x="2925" y="12761"/>
                  <a:pt x="935" y="12781"/>
                  <a:pt x="935" y="14413"/>
                </a:cubicBezTo>
                <a:cubicBezTo>
                  <a:pt x="935" y="16064"/>
                  <a:pt x="2925" y="16064"/>
                  <a:pt x="2925" y="17715"/>
                </a:cubicBezTo>
                <a:cubicBezTo>
                  <a:pt x="2925" y="19346"/>
                  <a:pt x="935" y="19346"/>
                  <a:pt x="935" y="20997"/>
                </a:cubicBezTo>
                <a:cubicBezTo>
                  <a:pt x="935" y="22648"/>
                  <a:pt x="2925" y="22648"/>
                  <a:pt x="2925" y="24299"/>
                </a:cubicBezTo>
                <a:cubicBezTo>
                  <a:pt x="2925" y="25930"/>
                  <a:pt x="935" y="25930"/>
                  <a:pt x="935" y="27582"/>
                </a:cubicBezTo>
                <a:cubicBezTo>
                  <a:pt x="935" y="29233"/>
                  <a:pt x="2925" y="29233"/>
                  <a:pt x="2925" y="30884"/>
                </a:cubicBezTo>
                <a:cubicBezTo>
                  <a:pt x="2925" y="32515"/>
                  <a:pt x="935" y="32515"/>
                  <a:pt x="935" y="34166"/>
                </a:cubicBezTo>
                <a:cubicBezTo>
                  <a:pt x="935" y="35817"/>
                  <a:pt x="2925" y="35817"/>
                  <a:pt x="2925" y="37468"/>
                </a:cubicBezTo>
                <a:cubicBezTo>
                  <a:pt x="2925" y="39119"/>
                  <a:pt x="935" y="39099"/>
                  <a:pt x="935" y="40751"/>
                </a:cubicBezTo>
                <a:cubicBezTo>
                  <a:pt x="935" y="42402"/>
                  <a:pt x="2925" y="42402"/>
                  <a:pt x="2925" y="44053"/>
                </a:cubicBezTo>
                <a:cubicBezTo>
                  <a:pt x="2925" y="45684"/>
                  <a:pt x="0" y="47434"/>
                  <a:pt x="1453" y="48210"/>
                </a:cubicBezTo>
                <a:cubicBezTo>
                  <a:pt x="1945" y="48471"/>
                  <a:pt x="2375" y="48578"/>
                  <a:pt x="2768" y="48578"/>
                </a:cubicBezTo>
                <a:cubicBezTo>
                  <a:pt x="4564" y="48578"/>
                  <a:pt x="5570" y="46340"/>
                  <a:pt x="8117" y="46340"/>
                </a:cubicBezTo>
                <a:cubicBezTo>
                  <a:pt x="11220" y="46340"/>
                  <a:pt x="11220" y="48330"/>
                  <a:pt x="14303" y="48330"/>
                </a:cubicBezTo>
                <a:cubicBezTo>
                  <a:pt x="17407" y="48330"/>
                  <a:pt x="17407" y="46340"/>
                  <a:pt x="20490" y="46340"/>
                </a:cubicBezTo>
                <a:cubicBezTo>
                  <a:pt x="23593" y="46340"/>
                  <a:pt x="23593" y="48330"/>
                  <a:pt x="26696" y="48330"/>
                </a:cubicBezTo>
                <a:cubicBezTo>
                  <a:pt x="29780" y="48330"/>
                  <a:pt x="29780" y="46340"/>
                  <a:pt x="32883" y="46340"/>
                </a:cubicBezTo>
                <a:cubicBezTo>
                  <a:pt x="35966" y="46340"/>
                  <a:pt x="35966" y="48330"/>
                  <a:pt x="39070" y="48330"/>
                </a:cubicBezTo>
                <a:cubicBezTo>
                  <a:pt x="42173" y="48330"/>
                  <a:pt x="42153" y="46340"/>
                  <a:pt x="45256" y="46340"/>
                </a:cubicBezTo>
                <a:cubicBezTo>
                  <a:pt x="48360" y="46340"/>
                  <a:pt x="48360" y="48330"/>
                  <a:pt x="51443" y="48330"/>
                </a:cubicBezTo>
                <a:cubicBezTo>
                  <a:pt x="54546" y="48330"/>
                  <a:pt x="54546" y="46340"/>
                  <a:pt x="57630" y="46340"/>
                </a:cubicBezTo>
                <a:cubicBezTo>
                  <a:pt x="60733" y="46340"/>
                  <a:pt x="60733" y="48330"/>
                  <a:pt x="63836" y="48330"/>
                </a:cubicBezTo>
                <a:cubicBezTo>
                  <a:pt x="66919" y="48330"/>
                  <a:pt x="66919" y="46340"/>
                  <a:pt x="70023" y="46340"/>
                </a:cubicBezTo>
                <a:cubicBezTo>
                  <a:pt x="73106" y="46340"/>
                  <a:pt x="73106" y="48330"/>
                  <a:pt x="76209" y="48330"/>
                </a:cubicBezTo>
                <a:cubicBezTo>
                  <a:pt x="79293" y="48330"/>
                  <a:pt x="79293" y="46340"/>
                  <a:pt x="82396" y="46340"/>
                </a:cubicBezTo>
                <a:cubicBezTo>
                  <a:pt x="84943" y="46340"/>
                  <a:pt x="85949" y="48578"/>
                  <a:pt x="87745" y="48578"/>
                </a:cubicBezTo>
                <a:cubicBezTo>
                  <a:pt x="88137" y="48578"/>
                  <a:pt x="88568" y="48471"/>
                  <a:pt x="89060" y="48210"/>
                </a:cubicBezTo>
                <a:cubicBezTo>
                  <a:pt x="90492" y="47434"/>
                  <a:pt x="88244" y="46519"/>
                  <a:pt x="87628" y="44311"/>
                </a:cubicBezTo>
                <a:cubicBezTo>
                  <a:pt x="87170" y="42740"/>
                  <a:pt x="89577" y="42402"/>
                  <a:pt x="89577" y="40751"/>
                </a:cubicBezTo>
                <a:cubicBezTo>
                  <a:pt x="89577" y="39099"/>
                  <a:pt x="87588" y="39099"/>
                  <a:pt x="87588" y="37448"/>
                </a:cubicBezTo>
                <a:cubicBezTo>
                  <a:pt x="87588" y="35817"/>
                  <a:pt x="89577" y="35817"/>
                  <a:pt x="89577" y="34166"/>
                </a:cubicBezTo>
                <a:cubicBezTo>
                  <a:pt x="89577" y="32515"/>
                  <a:pt x="87588" y="32515"/>
                  <a:pt x="87588" y="30864"/>
                </a:cubicBezTo>
                <a:cubicBezTo>
                  <a:pt x="87588" y="29233"/>
                  <a:pt x="89577" y="29233"/>
                  <a:pt x="89577" y="27582"/>
                </a:cubicBezTo>
                <a:cubicBezTo>
                  <a:pt x="89577" y="25930"/>
                  <a:pt x="87588" y="25930"/>
                  <a:pt x="87588" y="24279"/>
                </a:cubicBezTo>
                <a:cubicBezTo>
                  <a:pt x="87588" y="22648"/>
                  <a:pt x="89577" y="22648"/>
                  <a:pt x="89577" y="20997"/>
                </a:cubicBezTo>
                <a:cubicBezTo>
                  <a:pt x="89577" y="19346"/>
                  <a:pt x="87588" y="19346"/>
                  <a:pt x="87588" y="17715"/>
                </a:cubicBezTo>
                <a:cubicBezTo>
                  <a:pt x="87588" y="16064"/>
                  <a:pt x="89577" y="16064"/>
                  <a:pt x="89577" y="14413"/>
                </a:cubicBezTo>
                <a:cubicBezTo>
                  <a:pt x="89577" y="12761"/>
                  <a:pt x="87588" y="12761"/>
                  <a:pt x="87588" y="11130"/>
                </a:cubicBezTo>
                <a:cubicBezTo>
                  <a:pt x="87588" y="9479"/>
                  <a:pt x="89577" y="9479"/>
                  <a:pt x="89577" y="7828"/>
                </a:cubicBezTo>
                <a:cubicBezTo>
                  <a:pt x="89577" y="6177"/>
                  <a:pt x="87588" y="6177"/>
                  <a:pt x="87588" y="4546"/>
                </a:cubicBezTo>
                <a:cubicBezTo>
                  <a:pt x="87588" y="2895"/>
                  <a:pt x="90512" y="1144"/>
                  <a:pt x="89060" y="368"/>
                </a:cubicBezTo>
                <a:cubicBezTo>
                  <a:pt x="88568" y="108"/>
                  <a:pt x="88137" y="1"/>
                  <a:pt x="87743" y="1"/>
                </a:cubicBezTo>
                <a:cubicBezTo>
                  <a:pt x="85943" y="1"/>
                  <a:pt x="84926" y="2238"/>
                  <a:pt x="82396" y="2238"/>
                </a:cubicBezTo>
                <a:cubicBezTo>
                  <a:pt x="79293" y="2238"/>
                  <a:pt x="79293" y="249"/>
                  <a:pt x="76189" y="249"/>
                </a:cubicBezTo>
                <a:cubicBezTo>
                  <a:pt x="73106" y="249"/>
                  <a:pt x="73106" y="2238"/>
                  <a:pt x="70003" y="2238"/>
                </a:cubicBezTo>
                <a:cubicBezTo>
                  <a:pt x="66900" y="2238"/>
                  <a:pt x="66919" y="249"/>
                  <a:pt x="63816" y="249"/>
                </a:cubicBezTo>
                <a:cubicBezTo>
                  <a:pt x="60713" y="249"/>
                  <a:pt x="60713" y="2238"/>
                  <a:pt x="57630" y="2238"/>
                </a:cubicBezTo>
                <a:cubicBezTo>
                  <a:pt x="54526" y="2238"/>
                  <a:pt x="54526" y="249"/>
                  <a:pt x="51443" y="249"/>
                </a:cubicBezTo>
                <a:cubicBezTo>
                  <a:pt x="48340" y="249"/>
                  <a:pt x="48340" y="2238"/>
                  <a:pt x="45236" y="2238"/>
                </a:cubicBezTo>
                <a:cubicBezTo>
                  <a:pt x="42153" y="2238"/>
                  <a:pt x="42153" y="249"/>
                  <a:pt x="39050" y="249"/>
                </a:cubicBezTo>
                <a:cubicBezTo>
                  <a:pt x="35966" y="249"/>
                  <a:pt x="35966" y="2238"/>
                  <a:pt x="32863" y="2238"/>
                </a:cubicBezTo>
                <a:cubicBezTo>
                  <a:pt x="29780" y="2238"/>
                  <a:pt x="29780" y="249"/>
                  <a:pt x="26677" y="249"/>
                </a:cubicBezTo>
                <a:cubicBezTo>
                  <a:pt x="23593" y="249"/>
                  <a:pt x="23593" y="2238"/>
                  <a:pt x="20490" y="2238"/>
                </a:cubicBezTo>
                <a:cubicBezTo>
                  <a:pt x="17387" y="2238"/>
                  <a:pt x="17387" y="249"/>
                  <a:pt x="14303" y="249"/>
                </a:cubicBezTo>
                <a:cubicBezTo>
                  <a:pt x="11200" y="249"/>
                  <a:pt x="11200" y="2238"/>
                  <a:pt x="8117" y="2238"/>
                </a:cubicBezTo>
                <a:cubicBezTo>
                  <a:pt x="5570" y="2238"/>
                  <a:pt x="4551" y="1"/>
                  <a:pt x="27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3"/>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3"/>
          <p:cNvSpPr txBox="1">
            <a:spLocks noGrp="1"/>
          </p:cNvSpPr>
          <p:nvPr>
            <p:ph type="title"/>
          </p:nvPr>
        </p:nvSpPr>
        <p:spPr>
          <a:xfrm>
            <a:off x="720000" y="2482138"/>
            <a:ext cx="23364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4" name="Google Shape;1024;p23"/>
          <p:cNvSpPr txBox="1">
            <a:spLocks noGrp="1"/>
          </p:cNvSpPr>
          <p:nvPr>
            <p:ph type="subTitle" idx="1"/>
          </p:nvPr>
        </p:nvSpPr>
        <p:spPr>
          <a:xfrm>
            <a:off x="720000" y="2933662"/>
            <a:ext cx="2336400" cy="935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5" name="Google Shape;1025;p23"/>
          <p:cNvSpPr txBox="1">
            <a:spLocks noGrp="1"/>
          </p:cNvSpPr>
          <p:nvPr>
            <p:ph type="title" idx="2"/>
          </p:nvPr>
        </p:nvSpPr>
        <p:spPr>
          <a:xfrm>
            <a:off x="3403800" y="2482138"/>
            <a:ext cx="23364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6" name="Google Shape;1026;p23"/>
          <p:cNvSpPr txBox="1">
            <a:spLocks noGrp="1"/>
          </p:cNvSpPr>
          <p:nvPr>
            <p:ph type="subTitle" idx="3"/>
          </p:nvPr>
        </p:nvSpPr>
        <p:spPr>
          <a:xfrm>
            <a:off x="3403800" y="2933662"/>
            <a:ext cx="2336400" cy="935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7" name="Google Shape;1027;p23"/>
          <p:cNvSpPr txBox="1">
            <a:spLocks noGrp="1"/>
          </p:cNvSpPr>
          <p:nvPr>
            <p:ph type="title" idx="4"/>
          </p:nvPr>
        </p:nvSpPr>
        <p:spPr>
          <a:xfrm>
            <a:off x="6087600" y="2482138"/>
            <a:ext cx="2336400" cy="527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8" name="Google Shape;1028;p23"/>
          <p:cNvSpPr txBox="1">
            <a:spLocks noGrp="1"/>
          </p:cNvSpPr>
          <p:nvPr>
            <p:ph type="subTitle" idx="5"/>
          </p:nvPr>
        </p:nvSpPr>
        <p:spPr>
          <a:xfrm>
            <a:off x="6087600" y="2933662"/>
            <a:ext cx="2336400" cy="935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9" name="Google Shape;1029;p23"/>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30" name="Google Shape;1030;p23"/>
          <p:cNvGrpSpPr/>
          <p:nvPr/>
        </p:nvGrpSpPr>
        <p:grpSpPr>
          <a:xfrm rot="8757422" flipH="1">
            <a:off x="-210" y="-227068"/>
            <a:ext cx="1494875" cy="1187602"/>
            <a:chOff x="1023025" y="3297275"/>
            <a:chExt cx="805750" cy="640128"/>
          </a:xfrm>
        </p:grpSpPr>
        <p:sp>
          <p:nvSpPr>
            <p:cNvPr id="1031" name="Google Shape;1031;p23"/>
            <p:cNvSpPr/>
            <p:nvPr/>
          </p:nvSpPr>
          <p:spPr>
            <a:xfrm>
              <a:off x="1184526" y="3526165"/>
              <a:ext cx="402228" cy="396774"/>
            </a:xfrm>
            <a:custGeom>
              <a:avLst/>
              <a:gdLst/>
              <a:ahLst/>
              <a:cxnLst/>
              <a:rect l="l" t="t" r="r" b="b"/>
              <a:pathLst>
                <a:path w="8702" h="8584" fill="none" extrusionOk="0">
                  <a:moveTo>
                    <a:pt x="8701" y="1"/>
                  </a:moveTo>
                  <a:cubicBezTo>
                    <a:pt x="5853" y="2594"/>
                    <a:pt x="3270" y="5472"/>
                    <a:pt x="989" y="8584"/>
                  </a:cubicBezTo>
                  <a:cubicBezTo>
                    <a:pt x="960" y="6352"/>
                    <a:pt x="627" y="4141"/>
                    <a:pt x="1" y="1997"/>
                  </a:cubicBezTo>
                </a:path>
              </a:pathLst>
            </a:custGeom>
            <a:noFill/>
            <a:ln w="4650" cap="flat" cmpd="sng">
              <a:solidFill>
                <a:schemeClr val="dk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3"/>
            <p:cNvSpPr/>
            <p:nvPr/>
          </p:nvSpPr>
          <p:spPr>
            <a:xfrm>
              <a:off x="1342884" y="3301343"/>
              <a:ext cx="485891" cy="482748"/>
            </a:xfrm>
            <a:custGeom>
              <a:avLst/>
              <a:gdLst/>
              <a:ahLst/>
              <a:cxnLst/>
              <a:rect l="l" t="t" r="r" b="b"/>
              <a:pathLst>
                <a:path w="10512" h="10444" extrusionOk="0">
                  <a:moveTo>
                    <a:pt x="10512" y="1"/>
                  </a:moveTo>
                  <a:lnTo>
                    <a:pt x="10512" y="1"/>
                  </a:lnTo>
                  <a:cubicBezTo>
                    <a:pt x="9758" y="382"/>
                    <a:pt x="8926" y="588"/>
                    <a:pt x="8094" y="607"/>
                  </a:cubicBezTo>
                  <a:cubicBezTo>
                    <a:pt x="8029" y="609"/>
                    <a:pt x="7965" y="610"/>
                    <a:pt x="7900" y="610"/>
                  </a:cubicBezTo>
                  <a:cubicBezTo>
                    <a:pt x="7336" y="610"/>
                    <a:pt x="6772" y="541"/>
                    <a:pt x="6213" y="541"/>
                  </a:cubicBezTo>
                  <a:cubicBezTo>
                    <a:pt x="5905" y="541"/>
                    <a:pt x="5599" y="562"/>
                    <a:pt x="5295" y="627"/>
                  </a:cubicBezTo>
                  <a:cubicBezTo>
                    <a:pt x="4199" y="852"/>
                    <a:pt x="3269" y="1635"/>
                    <a:pt x="2633" y="2565"/>
                  </a:cubicBezTo>
                  <a:cubicBezTo>
                    <a:pt x="1791" y="2917"/>
                    <a:pt x="940" y="3367"/>
                    <a:pt x="470" y="4150"/>
                  </a:cubicBezTo>
                  <a:cubicBezTo>
                    <a:pt x="0" y="4923"/>
                    <a:pt x="10" y="6049"/>
                    <a:pt x="695" y="6656"/>
                  </a:cubicBezTo>
                  <a:cubicBezTo>
                    <a:pt x="1143" y="7062"/>
                    <a:pt x="1859" y="7152"/>
                    <a:pt x="2502" y="7152"/>
                  </a:cubicBezTo>
                  <a:cubicBezTo>
                    <a:pt x="2617" y="7152"/>
                    <a:pt x="2730" y="7149"/>
                    <a:pt x="2839" y="7145"/>
                  </a:cubicBezTo>
                  <a:lnTo>
                    <a:pt x="2839" y="7145"/>
                  </a:lnTo>
                  <a:cubicBezTo>
                    <a:pt x="2418" y="7811"/>
                    <a:pt x="2379" y="8652"/>
                    <a:pt x="2741" y="9347"/>
                  </a:cubicBezTo>
                  <a:cubicBezTo>
                    <a:pt x="3104" y="10026"/>
                    <a:pt x="3823" y="10444"/>
                    <a:pt x="4596" y="10444"/>
                  </a:cubicBezTo>
                  <a:cubicBezTo>
                    <a:pt x="4614" y="10444"/>
                    <a:pt x="4631" y="10444"/>
                    <a:pt x="4649" y="10443"/>
                  </a:cubicBezTo>
                  <a:cubicBezTo>
                    <a:pt x="5236" y="10384"/>
                    <a:pt x="5794" y="10120"/>
                    <a:pt x="6205" y="9690"/>
                  </a:cubicBezTo>
                  <a:cubicBezTo>
                    <a:pt x="6626" y="9249"/>
                    <a:pt x="6949" y="8750"/>
                    <a:pt x="7184" y="8192"/>
                  </a:cubicBezTo>
                  <a:cubicBezTo>
                    <a:pt x="8476" y="7722"/>
                    <a:pt x="9425" y="6617"/>
                    <a:pt x="9680" y="5276"/>
                  </a:cubicBezTo>
                  <a:cubicBezTo>
                    <a:pt x="9777" y="4728"/>
                    <a:pt x="9758" y="4170"/>
                    <a:pt x="9777" y="3612"/>
                  </a:cubicBezTo>
                  <a:cubicBezTo>
                    <a:pt x="9817" y="2379"/>
                    <a:pt x="10061" y="1155"/>
                    <a:pt x="10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1469996" y="3304070"/>
              <a:ext cx="358779" cy="328919"/>
            </a:xfrm>
            <a:custGeom>
              <a:avLst/>
              <a:gdLst/>
              <a:ahLst/>
              <a:cxnLst/>
              <a:rect l="l" t="t" r="r" b="b"/>
              <a:pathLst>
                <a:path w="7762" h="7116" extrusionOk="0">
                  <a:moveTo>
                    <a:pt x="7762" y="0"/>
                  </a:moveTo>
                  <a:cubicBezTo>
                    <a:pt x="7585" y="137"/>
                    <a:pt x="7409" y="265"/>
                    <a:pt x="7233" y="402"/>
                  </a:cubicBezTo>
                  <a:cubicBezTo>
                    <a:pt x="7057" y="529"/>
                    <a:pt x="6890" y="676"/>
                    <a:pt x="6724" y="813"/>
                  </a:cubicBezTo>
                  <a:cubicBezTo>
                    <a:pt x="6382" y="1096"/>
                    <a:pt x="6049" y="1380"/>
                    <a:pt x="5726" y="1674"/>
                  </a:cubicBezTo>
                  <a:cubicBezTo>
                    <a:pt x="5070" y="2261"/>
                    <a:pt x="4434" y="2868"/>
                    <a:pt x="3808" y="3475"/>
                  </a:cubicBezTo>
                  <a:lnTo>
                    <a:pt x="1919" y="5315"/>
                  </a:lnTo>
                  <a:cubicBezTo>
                    <a:pt x="1606" y="5618"/>
                    <a:pt x="1292" y="5921"/>
                    <a:pt x="969" y="6215"/>
                  </a:cubicBezTo>
                  <a:lnTo>
                    <a:pt x="490" y="6665"/>
                  </a:lnTo>
                  <a:lnTo>
                    <a:pt x="0" y="7115"/>
                  </a:lnTo>
                  <a:cubicBezTo>
                    <a:pt x="353" y="6851"/>
                    <a:pt x="695" y="6567"/>
                    <a:pt x="1028" y="6293"/>
                  </a:cubicBezTo>
                  <a:cubicBezTo>
                    <a:pt x="1361" y="6009"/>
                    <a:pt x="1694" y="5716"/>
                    <a:pt x="2017" y="5422"/>
                  </a:cubicBezTo>
                  <a:cubicBezTo>
                    <a:pt x="2672" y="4835"/>
                    <a:pt x="3299" y="4228"/>
                    <a:pt x="3935" y="3612"/>
                  </a:cubicBezTo>
                  <a:lnTo>
                    <a:pt x="5824" y="1782"/>
                  </a:lnTo>
                  <a:cubicBezTo>
                    <a:pt x="6137" y="1478"/>
                    <a:pt x="6460" y="1175"/>
                    <a:pt x="6783" y="881"/>
                  </a:cubicBezTo>
                  <a:cubicBezTo>
                    <a:pt x="6949" y="734"/>
                    <a:pt x="7106" y="578"/>
                    <a:pt x="7272" y="431"/>
                  </a:cubicBezTo>
                  <a:cubicBezTo>
                    <a:pt x="7439" y="294"/>
                    <a:pt x="7595" y="147"/>
                    <a:pt x="7762" y="0"/>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3"/>
            <p:cNvSpPr/>
            <p:nvPr/>
          </p:nvSpPr>
          <p:spPr>
            <a:xfrm>
              <a:off x="1520656" y="3570954"/>
              <a:ext cx="123091" cy="168111"/>
            </a:xfrm>
            <a:custGeom>
              <a:avLst/>
              <a:gdLst/>
              <a:ahLst/>
              <a:cxnLst/>
              <a:rect l="l" t="t" r="r" b="b"/>
              <a:pathLst>
                <a:path w="2663" h="3637" extrusionOk="0">
                  <a:moveTo>
                    <a:pt x="470" y="1"/>
                  </a:moveTo>
                  <a:lnTo>
                    <a:pt x="470" y="1"/>
                  </a:lnTo>
                  <a:cubicBezTo>
                    <a:pt x="245" y="412"/>
                    <a:pt x="108" y="852"/>
                    <a:pt x="59" y="1312"/>
                  </a:cubicBezTo>
                  <a:cubicBezTo>
                    <a:pt x="1" y="1782"/>
                    <a:pt x="50" y="2261"/>
                    <a:pt x="206" y="2702"/>
                  </a:cubicBezTo>
                  <a:cubicBezTo>
                    <a:pt x="304" y="2937"/>
                    <a:pt x="451" y="3132"/>
                    <a:pt x="647" y="3279"/>
                  </a:cubicBezTo>
                  <a:cubicBezTo>
                    <a:pt x="832" y="3426"/>
                    <a:pt x="1058" y="3534"/>
                    <a:pt x="1292" y="3583"/>
                  </a:cubicBezTo>
                  <a:cubicBezTo>
                    <a:pt x="1455" y="3621"/>
                    <a:pt x="1620" y="3637"/>
                    <a:pt x="1783" y="3637"/>
                  </a:cubicBezTo>
                  <a:cubicBezTo>
                    <a:pt x="2082" y="3637"/>
                    <a:pt x="2378" y="3584"/>
                    <a:pt x="2663" y="3514"/>
                  </a:cubicBezTo>
                  <a:lnTo>
                    <a:pt x="2663" y="3514"/>
                  </a:lnTo>
                  <a:cubicBezTo>
                    <a:pt x="2473" y="3531"/>
                    <a:pt x="2281" y="3544"/>
                    <a:pt x="2091" y="3544"/>
                  </a:cubicBezTo>
                  <a:cubicBezTo>
                    <a:pt x="1831" y="3544"/>
                    <a:pt x="1575" y="3519"/>
                    <a:pt x="1332" y="3446"/>
                  </a:cubicBezTo>
                  <a:cubicBezTo>
                    <a:pt x="1116" y="3387"/>
                    <a:pt x="921" y="3279"/>
                    <a:pt x="754" y="3152"/>
                  </a:cubicBezTo>
                  <a:cubicBezTo>
                    <a:pt x="588" y="3015"/>
                    <a:pt x="461" y="2839"/>
                    <a:pt x="382" y="2633"/>
                  </a:cubicBezTo>
                  <a:cubicBezTo>
                    <a:pt x="294" y="2428"/>
                    <a:pt x="245" y="2212"/>
                    <a:pt x="226" y="1997"/>
                  </a:cubicBezTo>
                  <a:cubicBezTo>
                    <a:pt x="196" y="1772"/>
                    <a:pt x="196" y="1547"/>
                    <a:pt x="206" y="1332"/>
                  </a:cubicBezTo>
                  <a:cubicBezTo>
                    <a:pt x="226" y="872"/>
                    <a:pt x="314" y="431"/>
                    <a:pt x="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3"/>
            <p:cNvSpPr/>
            <p:nvPr/>
          </p:nvSpPr>
          <p:spPr>
            <a:xfrm>
              <a:off x="1593040" y="3521635"/>
              <a:ext cx="143012" cy="131364"/>
            </a:xfrm>
            <a:custGeom>
              <a:avLst/>
              <a:gdLst/>
              <a:ahLst/>
              <a:cxnLst/>
              <a:rect l="l" t="t" r="r" b="b"/>
              <a:pathLst>
                <a:path w="3094" h="2842" extrusionOk="0">
                  <a:moveTo>
                    <a:pt x="98" y="1"/>
                  </a:moveTo>
                  <a:cubicBezTo>
                    <a:pt x="1" y="392"/>
                    <a:pt x="20" y="813"/>
                    <a:pt x="147" y="1205"/>
                  </a:cubicBezTo>
                  <a:cubicBezTo>
                    <a:pt x="265" y="1596"/>
                    <a:pt x="500" y="1958"/>
                    <a:pt x="803" y="2232"/>
                  </a:cubicBezTo>
                  <a:cubicBezTo>
                    <a:pt x="1116" y="2516"/>
                    <a:pt x="1498" y="2702"/>
                    <a:pt x="1909" y="2790"/>
                  </a:cubicBezTo>
                  <a:cubicBezTo>
                    <a:pt x="2071" y="2822"/>
                    <a:pt x="2240" y="2841"/>
                    <a:pt x="2410" y="2841"/>
                  </a:cubicBezTo>
                  <a:cubicBezTo>
                    <a:pt x="2445" y="2841"/>
                    <a:pt x="2480" y="2841"/>
                    <a:pt x="2516" y="2839"/>
                  </a:cubicBezTo>
                  <a:cubicBezTo>
                    <a:pt x="2721" y="2819"/>
                    <a:pt x="2917" y="2751"/>
                    <a:pt x="3093" y="2633"/>
                  </a:cubicBezTo>
                  <a:lnTo>
                    <a:pt x="3093" y="2633"/>
                  </a:lnTo>
                  <a:cubicBezTo>
                    <a:pt x="2939" y="2707"/>
                    <a:pt x="2777" y="2746"/>
                    <a:pt x="2615" y="2746"/>
                  </a:cubicBezTo>
                  <a:cubicBezTo>
                    <a:pt x="2582" y="2746"/>
                    <a:pt x="2549" y="2744"/>
                    <a:pt x="2516" y="2741"/>
                  </a:cubicBezTo>
                  <a:cubicBezTo>
                    <a:pt x="1929" y="2722"/>
                    <a:pt x="1371" y="2487"/>
                    <a:pt x="930" y="2095"/>
                  </a:cubicBezTo>
                  <a:cubicBezTo>
                    <a:pt x="637" y="1841"/>
                    <a:pt x="412" y="1518"/>
                    <a:pt x="275" y="1156"/>
                  </a:cubicBezTo>
                  <a:cubicBezTo>
                    <a:pt x="138" y="784"/>
                    <a:pt x="79" y="392"/>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1655903" y="3458774"/>
              <a:ext cx="135755" cy="98500"/>
            </a:xfrm>
            <a:custGeom>
              <a:avLst/>
              <a:gdLst/>
              <a:ahLst/>
              <a:cxnLst/>
              <a:rect l="l" t="t" r="r" b="b"/>
              <a:pathLst>
                <a:path w="2937" h="2131" extrusionOk="0">
                  <a:moveTo>
                    <a:pt x="79" y="0"/>
                  </a:moveTo>
                  <a:lnTo>
                    <a:pt x="79" y="0"/>
                  </a:lnTo>
                  <a:cubicBezTo>
                    <a:pt x="1" y="363"/>
                    <a:pt x="11" y="734"/>
                    <a:pt x="118" y="1087"/>
                  </a:cubicBezTo>
                  <a:cubicBezTo>
                    <a:pt x="226" y="1449"/>
                    <a:pt x="471" y="1762"/>
                    <a:pt x="794" y="1958"/>
                  </a:cubicBezTo>
                  <a:cubicBezTo>
                    <a:pt x="970" y="2056"/>
                    <a:pt x="1156" y="2105"/>
                    <a:pt x="1342" y="2124"/>
                  </a:cubicBezTo>
                  <a:cubicBezTo>
                    <a:pt x="1410" y="2128"/>
                    <a:pt x="1478" y="2130"/>
                    <a:pt x="1545" y="2130"/>
                  </a:cubicBezTo>
                  <a:cubicBezTo>
                    <a:pt x="1662" y="2130"/>
                    <a:pt x="1778" y="2123"/>
                    <a:pt x="1890" y="2105"/>
                  </a:cubicBezTo>
                  <a:cubicBezTo>
                    <a:pt x="2252" y="2065"/>
                    <a:pt x="2604" y="1958"/>
                    <a:pt x="2937" y="1801"/>
                  </a:cubicBezTo>
                  <a:lnTo>
                    <a:pt x="2937" y="1801"/>
                  </a:lnTo>
                  <a:cubicBezTo>
                    <a:pt x="2585" y="1889"/>
                    <a:pt x="2232" y="1948"/>
                    <a:pt x="1880" y="1968"/>
                  </a:cubicBezTo>
                  <a:cubicBezTo>
                    <a:pt x="1813" y="1969"/>
                    <a:pt x="1746" y="1971"/>
                    <a:pt x="1679" y="1971"/>
                  </a:cubicBezTo>
                  <a:cubicBezTo>
                    <a:pt x="1396" y="1971"/>
                    <a:pt x="1121" y="1944"/>
                    <a:pt x="892" y="1801"/>
                  </a:cubicBezTo>
                  <a:cubicBezTo>
                    <a:pt x="745" y="1723"/>
                    <a:pt x="617" y="1605"/>
                    <a:pt x="510" y="1478"/>
                  </a:cubicBezTo>
                  <a:cubicBezTo>
                    <a:pt x="402" y="1341"/>
                    <a:pt x="314" y="1194"/>
                    <a:pt x="255" y="1038"/>
                  </a:cubicBezTo>
                  <a:cubicBezTo>
                    <a:pt x="128" y="705"/>
                    <a:pt x="69" y="353"/>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3"/>
            <p:cNvSpPr/>
            <p:nvPr/>
          </p:nvSpPr>
          <p:spPr>
            <a:xfrm>
              <a:off x="1684884" y="3434322"/>
              <a:ext cx="111304" cy="38596"/>
            </a:xfrm>
            <a:custGeom>
              <a:avLst/>
              <a:gdLst/>
              <a:ahLst/>
              <a:cxnLst/>
              <a:rect l="l" t="t" r="r" b="b"/>
              <a:pathLst>
                <a:path w="2408" h="835" extrusionOk="0">
                  <a:moveTo>
                    <a:pt x="0" y="1"/>
                  </a:moveTo>
                  <a:cubicBezTo>
                    <a:pt x="10" y="255"/>
                    <a:pt x="157" y="490"/>
                    <a:pt x="372" y="627"/>
                  </a:cubicBezTo>
                  <a:cubicBezTo>
                    <a:pt x="587" y="764"/>
                    <a:pt x="842" y="833"/>
                    <a:pt x="1096" y="833"/>
                  </a:cubicBezTo>
                  <a:cubicBezTo>
                    <a:pt x="1122" y="834"/>
                    <a:pt x="1147" y="834"/>
                    <a:pt x="1172" y="834"/>
                  </a:cubicBezTo>
                  <a:cubicBezTo>
                    <a:pt x="1399" y="834"/>
                    <a:pt x="1619" y="794"/>
                    <a:pt x="1830" y="706"/>
                  </a:cubicBezTo>
                  <a:cubicBezTo>
                    <a:pt x="2065" y="617"/>
                    <a:pt x="2271" y="451"/>
                    <a:pt x="2408" y="246"/>
                  </a:cubicBezTo>
                  <a:lnTo>
                    <a:pt x="2408" y="246"/>
                  </a:lnTo>
                  <a:cubicBezTo>
                    <a:pt x="2222" y="392"/>
                    <a:pt x="2016" y="510"/>
                    <a:pt x="1791" y="578"/>
                  </a:cubicBezTo>
                  <a:cubicBezTo>
                    <a:pt x="1595" y="630"/>
                    <a:pt x="1398" y="658"/>
                    <a:pt x="1195" y="658"/>
                  </a:cubicBezTo>
                  <a:cubicBezTo>
                    <a:pt x="1166" y="658"/>
                    <a:pt x="1136" y="658"/>
                    <a:pt x="1106" y="657"/>
                  </a:cubicBezTo>
                  <a:cubicBezTo>
                    <a:pt x="881" y="647"/>
                    <a:pt x="656" y="598"/>
                    <a:pt x="450" y="500"/>
                  </a:cubicBezTo>
                  <a:cubicBezTo>
                    <a:pt x="235" y="402"/>
                    <a:pt x="79" y="2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3"/>
            <p:cNvSpPr/>
            <p:nvPr/>
          </p:nvSpPr>
          <p:spPr>
            <a:xfrm>
              <a:off x="1740952" y="3371923"/>
              <a:ext cx="67901" cy="18304"/>
            </a:xfrm>
            <a:custGeom>
              <a:avLst/>
              <a:gdLst/>
              <a:ahLst/>
              <a:cxnLst/>
              <a:rect l="l" t="t" r="r" b="b"/>
              <a:pathLst>
                <a:path w="1469" h="396" extrusionOk="0">
                  <a:moveTo>
                    <a:pt x="1469" y="0"/>
                  </a:moveTo>
                  <a:lnTo>
                    <a:pt x="1469" y="0"/>
                  </a:lnTo>
                  <a:cubicBezTo>
                    <a:pt x="1342" y="39"/>
                    <a:pt x="1224" y="79"/>
                    <a:pt x="1107" y="118"/>
                  </a:cubicBezTo>
                  <a:cubicBezTo>
                    <a:pt x="989" y="147"/>
                    <a:pt x="872" y="176"/>
                    <a:pt x="745" y="196"/>
                  </a:cubicBezTo>
                  <a:cubicBezTo>
                    <a:pt x="627" y="216"/>
                    <a:pt x="500" y="235"/>
                    <a:pt x="383" y="245"/>
                  </a:cubicBezTo>
                  <a:cubicBezTo>
                    <a:pt x="255" y="255"/>
                    <a:pt x="128" y="255"/>
                    <a:pt x="1" y="255"/>
                  </a:cubicBezTo>
                  <a:cubicBezTo>
                    <a:pt x="108" y="323"/>
                    <a:pt x="246" y="362"/>
                    <a:pt x="373" y="382"/>
                  </a:cubicBezTo>
                  <a:cubicBezTo>
                    <a:pt x="434" y="391"/>
                    <a:pt x="496" y="395"/>
                    <a:pt x="557" y="395"/>
                  </a:cubicBezTo>
                  <a:cubicBezTo>
                    <a:pt x="768" y="395"/>
                    <a:pt x="974" y="344"/>
                    <a:pt x="1156" y="245"/>
                  </a:cubicBezTo>
                  <a:cubicBezTo>
                    <a:pt x="1283" y="176"/>
                    <a:pt x="1381" y="98"/>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1732817" y="3326210"/>
              <a:ext cx="14514" cy="55236"/>
            </a:xfrm>
            <a:custGeom>
              <a:avLst/>
              <a:gdLst/>
              <a:ahLst/>
              <a:cxnLst/>
              <a:rect l="l" t="t" r="r" b="b"/>
              <a:pathLst>
                <a:path w="314" h="1195" extrusionOk="0">
                  <a:moveTo>
                    <a:pt x="314" y="1"/>
                  </a:moveTo>
                  <a:lnTo>
                    <a:pt x="314" y="1"/>
                  </a:lnTo>
                  <a:cubicBezTo>
                    <a:pt x="236" y="69"/>
                    <a:pt x="167" y="157"/>
                    <a:pt x="118" y="255"/>
                  </a:cubicBezTo>
                  <a:cubicBezTo>
                    <a:pt x="69" y="353"/>
                    <a:pt x="40" y="461"/>
                    <a:pt x="20" y="568"/>
                  </a:cubicBezTo>
                  <a:cubicBezTo>
                    <a:pt x="1" y="676"/>
                    <a:pt x="1" y="784"/>
                    <a:pt x="20" y="891"/>
                  </a:cubicBezTo>
                  <a:cubicBezTo>
                    <a:pt x="40" y="999"/>
                    <a:pt x="79" y="1107"/>
                    <a:pt x="147" y="1195"/>
                  </a:cubicBezTo>
                  <a:cubicBezTo>
                    <a:pt x="157" y="1087"/>
                    <a:pt x="157" y="980"/>
                    <a:pt x="167" y="882"/>
                  </a:cubicBezTo>
                  <a:cubicBezTo>
                    <a:pt x="177" y="784"/>
                    <a:pt x="187" y="686"/>
                    <a:pt x="206" y="598"/>
                  </a:cubicBezTo>
                  <a:cubicBezTo>
                    <a:pt x="216" y="500"/>
                    <a:pt x="236" y="402"/>
                    <a:pt x="255" y="304"/>
                  </a:cubicBezTo>
                  <a:cubicBezTo>
                    <a:pt x="275" y="206"/>
                    <a:pt x="294" y="109"/>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1667227" y="3332126"/>
              <a:ext cx="23111" cy="103169"/>
            </a:xfrm>
            <a:custGeom>
              <a:avLst/>
              <a:gdLst/>
              <a:ahLst/>
              <a:cxnLst/>
              <a:rect l="l" t="t" r="r" b="b"/>
              <a:pathLst>
                <a:path w="500" h="2232" extrusionOk="0">
                  <a:moveTo>
                    <a:pt x="500" y="0"/>
                  </a:moveTo>
                  <a:cubicBezTo>
                    <a:pt x="431" y="69"/>
                    <a:pt x="363" y="147"/>
                    <a:pt x="324" y="245"/>
                  </a:cubicBezTo>
                  <a:cubicBezTo>
                    <a:pt x="275" y="333"/>
                    <a:pt x="226" y="421"/>
                    <a:pt x="187" y="509"/>
                  </a:cubicBezTo>
                  <a:cubicBezTo>
                    <a:pt x="98" y="695"/>
                    <a:pt x="40" y="891"/>
                    <a:pt x="20" y="1096"/>
                  </a:cubicBezTo>
                  <a:cubicBezTo>
                    <a:pt x="1" y="1302"/>
                    <a:pt x="20" y="1507"/>
                    <a:pt x="79" y="1703"/>
                  </a:cubicBezTo>
                  <a:cubicBezTo>
                    <a:pt x="128" y="1899"/>
                    <a:pt x="235" y="2085"/>
                    <a:pt x="372" y="2231"/>
                  </a:cubicBezTo>
                  <a:cubicBezTo>
                    <a:pt x="294" y="2055"/>
                    <a:pt x="245" y="1860"/>
                    <a:pt x="216" y="1674"/>
                  </a:cubicBezTo>
                  <a:cubicBezTo>
                    <a:pt x="187" y="1488"/>
                    <a:pt x="177" y="1302"/>
                    <a:pt x="196" y="1106"/>
                  </a:cubicBezTo>
                  <a:cubicBezTo>
                    <a:pt x="216" y="920"/>
                    <a:pt x="265" y="734"/>
                    <a:pt x="324" y="558"/>
                  </a:cubicBezTo>
                  <a:lnTo>
                    <a:pt x="402" y="274"/>
                  </a:lnTo>
                  <a:cubicBezTo>
                    <a:pt x="421" y="176"/>
                    <a:pt x="461" y="88"/>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3"/>
            <p:cNvSpPr/>
            <p:nvPr/>
          </p:nvSpPr>
          <p:spPr>
            <a:xfrm>
              <a:off x="1560454" y="3331664"/>
              <a:ext cx="97345" cy="130763"/>
            </a:xfrm>
            <a:custGeom>
              <a:avLst/>
              <a:gdLst/>
              <a:ahLst/>
              <a:cxnLst/>
              <a:rect l="l" t="t" r="r" b="b"/>
              <a:pathLst>
                <a:path w="2106" h="2829" extrusionOk="0">
                  <a:moveTo>
                    <a:pt x="568" y="0"/>
                  </a:moveTo>
                  <a:lnTo>
                    <a:pt x="568" y="0"/>
                  </a:lnTo>
                  <a:cubicBezTo>
                    <a:pt x="314" y="245"/>
                    <a:pt x="157" y="578"/>
                    <a:pt x="118" y="920"/>
                  </a:cubicBezTo>
                  <a:cubicBezTo>
                    <a:pt x="1" y="1654"/>
                    <a:pt x="402" y="2379"/>
                    <a:pt x="1077" y="2672"/>
                  </a:cubicBezTo>
                  <a:cubicBezTo>
                    <a:pt x="1293" y="2777"/>
                    <a:pt x="1521" y="2829"/>
                    <a:pt x="1754" y="2829"/>
                  </a:cubicBezTo>
                  <a:cubicBezTo>
                    <a:pt x="1870" y="2829"/>
                    <a:pt x="1988" y="2816"/>
                    <a:pt x="2105" y="2790"/>
                  </a:cubicBezTo>
                  <a:cubicBezTo>
                    <a:pt x="1762" y="2790"/>
                    <a:pt x="1440" y="2711"/>
                    <a:pt x="1146" y="2545"/>
                  </a:cubicBezTo>
                  <a:cubicBezTo>
                    <a:pt x="549" y="2232"/>
                    <a:pt x="206" y="1605"/>
                    <a:pt x="255" y="940"/>
                  </a:cubicBezTo>
                  <a:cubicBezTo>
                    <a:pt x="275" y="607"/>
                    <a:pt x="383" y="284"/>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3"/>
            <p:cNvSpPr/>
            <p:nvPr/>
          </p:nvSpPr>
          <p:spPr>
            <a:xfrm>
              <a:off x="1470921" y="3403123"/>
              <a:ext cx="125355" cy="122074"/>
            </a:xfrm>
            <a:custGeom>
              <a:avLst/>
              <a:gdLst/>
              <a:ahLst/>
              <a:cxnLst/>
              <a:rect l="l" t="t" r="r" b="b"/>
              <a:pathLst>
                <a:path w="2712" h="2641" extrusionOk="0">
                  <a:moveTo>
                    <a:pt x="215" y="1"/>
                  </a:moveTo>
                  <a:lnTo>
                    <a:pt x="215" y="1"/>
                  </a:lnTo>
                  <a:cubicBezTo>
                    <a:pt x="39" y="333"/>
                    <a:pt x="0" y="715"/>
                    <a:pt x="88" y="1077"/>
                  </a:cubicBezTo>
                  <a:cubicBezTo>
                    <a:pt x="137" y="1253"/>
                    <a:pt x="206" y="1430"/>
                    <a:pt x="303" y="1596"/>
                  </a:cubicBezTo>
                  <a:cubicBezTo>
                    <a:pt x="401" y="1752"/>
                    <a:pt x="519" y="1899"/>
                    <a:pt x="656" y="2027"/>
                  </a:cubicBezTo>
                  <a:cubicBezTo>
                    <a:pt x="940" y="2271"/>
                    <a:pt x="1272" y="2457"/>
                    <a:pt x="1625" y="2555"/>
                  </a:cubicBezTo>
                  <a:cubicBezTo>
                    <a:pt x="1794" y="2611"/>
                    <a:pt x="1970" y="2641"/>
                    <a:pt x="2147" y="2641"/>
                  </a:cubicBezTo>
                  <a:cubicBezTo>
                    <a:pt x="2337" y="2641"/>
                    <a:pt x="2528" y="2607"/>
                    <a:pt x="2711" y="2535"/>
                  </a:cubicBezTo>
                  <a:lnTo>
                    <a:pt x="2711" y="2535"/>
                  </a:lnTo>
                  <a:cubicBezTo>
                    <a:pt x="2604" y="2553"/>
                    <a:pt x="2496" y="2562"/>
                    <a:pt x="2390" y="2562"/>
                  </a:cubicBezTo>
                  <a:cubicBezTo>
                    <a:pt x="2146" y="2562"/>
                    <a:pt x="1905" y="2516"/>
                    <a:pt x="1674" y="2428"/>
                  </a:cubicBezTo>
                  <a:cubicBezTo>
                    <a:pt x="1351" y="2310"/>
                    <a:pt x="1047" y="2124"/>
                    <a:pt x="783" y="1889"/>
                  </a:cubicBezTo>
                  <a:cubicBezTo>
                    <a:pt x="529" y="1664"/>
                    <a:pt x="333" y="1361"/>
                    <a:pt x="235" y="1038"/>
                  </a:cubicBezTo>
                  <a:cubicBezTo>
                    <a:pt x="117" y="695"/>
                    <a:pt x="117" y="333"/>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3"/>
            <p:cNvSpPr/>
            <p:nvPr/>
          </p:nvSpPr>
          <p:spPr>
            <a:xfrm>
              <a:off x="1384485" y="3457849"/>
              <a:ext cx="149807" cy="128083"/>
            </a:xfrm>
            <a:custGeom>
              <a:avLst/>
              <a:gdLst/>
              <a:ahLst/>
              <a:cxnLst/>
              <a:rect l="l" t="t" r="r" b="b"/>
              <a:pathLst>
                <a:path w="3241" h="2771" extrusionOk="0">
                  <a:moveTo>
                    <a:pt x="343" y="1"/>
                  </a:moveTo>
                  <a:cubicBezTo>
                    <a:pt x="89" y="373"/>
                    <a:pt x="1" y="813"/>
                    <a:pt x="69" y="1254"/>
                  </a:cubicBezTo>
                  <a:cubicBezTo>
                    <a:pt x="148" y="1694"/>
                    <a:pt x="382" y="2095"/>
                    <a:pt x="735" y="2369"/>
                  </a:cubicBezTo>
                  <a:cubicBezTo>
                    <a:pt x="911" y="2506"/>
                    <a:pt x="1116" y="2614"/>
                    <a:pt x="1322" y="2682"/>
                  </a:cubicBezTo>
                  <a:cubicBezTo>
                    <a:pt x="1537" y="2741"/>
                    <a:pt x="1753" y="2771"/>
                    <a:pt x="1978" y="2771"/>
                  </a:cubicBezTo>
                  <a:cubicBezTo>
                    <a:pt x="2408" y="2761"/>
                    <a:pt x="2829" y="2682"/>
                    <a:pt x="3240" y="2545"/>
                  </a:cubicBezTo>
                  <a:lnTo>
                    <a:pt x="3240" y="2545"/>
                  </a:lnTo>
                  <a:cubicBezTo>
                    <a:pt x="2881" y="2605"/>
                    <a:pt x="2513" y="2635"/>
                    <a:pt x="2145" y="2635"/>
                  </a:cubicBezTo>
                  <a:cubicBezTo>
                    <a:pt x="2093" y="2635"/>
                    <a:pt x="2040" y="2635"/>
                    <a:pt x="1987" y="2634"/>
                  </a:cubicBezTo>
                  <a:cubicBezTo>
                    <a:pt x="1576" y="2624"/>
                    <a:pt x="1185" y="2477"/>
                    <a:pt x="852" y="2232"/>
                  </a:cubicBezTo>
                  <a:cubicBezTo>
                    <a:pt x="539" y="1978"/>
                    <a:pt x="304" y="1625"/>
                    <a:pt x="216" y="1224"/>
                  </a:cubicBezTo>
                  <a:cubicBezTo>
                    <a:pt x="128" y="813"/>
                    <a:pt x="167" y="383"/>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3"/>
            <p:cNvSpPr/>
            <p:nvPr/>
          </p:nvSpPr>
          <p:spPr>
            <a:xfrm>
              <a:off x="1679430" y="3400303"/>
              <a:ext cx="58887" cy="50383"/>
            </a:xfrm>
            <a:custGeom>
              <a:avLst/>
              <a:gdLst/>
              <a:ahLst/>
              <a:cxnLst/>
              <a:rect l="l" t="t" r="r" b="b"/>
              <a:pathLst>
                <a:path w="1274" h="1090" extrusionOk="0">
                  <a:moveTo>
                    <a:pt x="1183" y="1"/>
                  </a:moveTo>
                  <a:cubicBezTo>
                    <a:pt x="1081" y="1"/>
                    <a:pt x="599" y="297"/>
                    <a:pt x="1" y="717"/>
                  </a:cubicBezTo>
                  <a:cubicBezTo>
                    <a:pt x="79" y="854"/>
                    <a:pt x="177" y="982"/>
                    <a:pt x="294" y="1089"/>
                  </a:cubicBezTo>
                  <a:cubicBezTo>
                    <a:pt x="872" y="502"/>
                    <a:pt x="1273" y="22"/>
                    <a:pt x="1195" y="3"/>
                  </a:cubicBezTo>
                  <a:cubicBezTo>
                    <a:pt x="1192" y="2"/>
                    <a:pt x="1188" y="1"/>
                    <a:pt x="1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3"/>
            <p:cNvSpPr/>
            <p:nvPr/>
          </p:nvSpPr>
          <p:spPr>
            <a:xfrm>
              <a:off x="1655903" y="3433444"/>
              <a:ext cx="37163" cy="39844"/>
            </a:xfrm>
            <a:custGeom>
              <a:avLst/>
              <a:gdLst/>
              <a:ahLst/>
              <a:cxnLst/>
              <a:rect l="l" t="t" r="r" b="b"/>
              <a:pathLst>
                <a:path w="804" h="862" extrusionOk="0">
                  <a:moveTo>
                    <a:pt x="510" y="0"/>
                  </a:moveTo>
                  <a:cubicBezTo>
                    <a:pt x="343" y="118"/>
                    <a:pt x="177" y="235"/>
                    <a:pt x="1" y="372"/>
                  </a:cubicBezTo>
                  <a:cubicBezTo>
                    <a:pt x="79" y="558"/>
                    <a:pt x="177" y="725"/>
                    <a:pt x="314" y="862"/>
                  </a:cubicBezTo>
                  <a:cubicBezTo>
                    <a:pt x="480" y="695"/>
                    <a:pt x="647" y="529"/>
                    <a:pt x="803" y="372"/>
                  </a:cubicBezTo>
                  <a:cubicBezTo>
                    <a:pt x="686" y="265"/>
                    <a:pt x="588" y="137"/>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3"/>
            <p:cNvSpPr/>
            <p:nvPr/>
          </p:nvSpPr>
          <p:spPr>
            <a:xfrm>
              <a:off x="1631960" y="3450639"/>
              <a:ext cx="38503" cy="42987"/>
            </a:xfrm>
            <a:custGeom>
              <a:avLst/>
              <a:gdLst/>
              <a:ahLst/>
              <a:cxnLst/>
              <a:rect l="l" t="t" r="r" b="b"/>
              <a:pathLst>
                <a:path w="833" h="930" extrusionOk="0">
                  <a:moveTo>
                    <a:pt x="519" y="0"/>
                  </a:moveTo>
                  <a:cubicBezTo>
                    <a:pt x="353" y="127"/>
                    <a:pt x="176" y="255"/>
                    <a:pt x="0" y="392"/>
                  </a:cubicBezTo>
                  <a:cubicBezTo>
                    <a:pt x="49" y="490"/>
                    <a:pt x="98" y="587"/>
                    <a:pt x="157" y="685"/>
                  </a:cubicBezTo>
                  <a:cubicBezTo>
                    <a:pt x="215" y="773"/>
                    <a:pt x="284" y="852"/>
                    <a:pt x="353" y="930"/>
                  </a:cubicBezTo>
                  <a:cubicBezTo>
                    <a:pt x="519" y="783"/>
                    <a:pt x="675" y="636"/>
                    <a:pt x="832" y="490"/>
                  </a:cubicBezTo>
                  <a:cubicBezTo>
                    <a:pt x="695" y="343"/>
                    <a:pt x="597" y="176"/>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3"/>
            <p:cNvSpPr/>
            <p:nvPr/>
          </p:nvSpPr>
          <p:spPr>
            <a:xfrm>
              <a:off x="1601176" y="3468711"/>
              <a:ext cx="47101" cy="49366"/>
            </a:xfrm>
            <a:custGeom>
              <a:avLst/>
              <a:gdLst/>
              <a:ahLst/>
              <a:cxnLst/>
              <a:rect l="l" t="t" r="r" b="b"/>
              <a:pathLst>
                <a:path w="1019" h="1068" extrusionOk="0">
                  <a:moveTo>
                    <a:pt x="656" y="1"/>
                  </a:moveTo>
                  <a:cubicBezTo>
                    <a:pt x="431" y="177"/>
                    <a:pt x="206" y="363"/>
                    <a:pt x="1" y="549"/>
                  </a:cubicBezTo>
                  <a:cubicBezTo>
                    <a:pt x="30" y="598"/>
                    <a:pt x="59" y="656"/>
                    <a:pt x="89" y="705"/>
                  </a:cubicBezTo>
                  <a:cubicBezTo>
                    <a:pt x="177" y="842"/>
                    <a:pt x="284" y="960"/>
                    <a:pt x="402" y="1067"/>
                  </a:cubicBezTo>
                  <a:cubicBezTo>
                    <a:pt x="607" y="901"/>
                    <a:pt x="813" y="725"/>
                    <a:pt x="1019" y="539"/>
                  </a:cubicBezTo>
                  <a:cubicBezTo>
                    <a:pt x="940" y="461"/>
                    <a:pt x="872" y="382"/>
                    <a:pt x="813" y="294"/>
                  </a:cubicBezTo>
                  <a:cubicBezTo>
                    <a:pt x="754" y="196"/>
                    <a:pt x="705" y="108"/>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3"/>
            <p:cNvSpPr/>
            <p:nvPr/>
          </p:nvSpPr>
          <p:spPr>
            <a:xfrm>
              <a:off x="1543721" y="3494041"/>
              <a:ext cx="76498" cy="64665"/>
            </a:xfrm>
            <a:custGeom>
              <a:avLst/>
              <a:gdLst/>
              <a:ahLst/>
              <a:cxnLst/>
              <a:rect l="l" t="t" r="r" b="b"/>
              <a:pathLst>
                <a:path w="1655" h="1399" extrusionOk="0">
                  <a:moveTo>
                    <a:pt x="1244" y="1"/>
                  </a:moveTo>
                  <a:cubicBezTo>
                    <a:pt x="519" y="617"/>
                    <a:pt x="1" y="1185"/>
                    <a:pt x="157" y="1361"/>
                  </a:cubicBezTo>
                  <a:cubicBezTo>
                    <a:pt x="183" y="1386"/>
                    <a:pt x="219" y="1398"/>
                    <a:pt x="264" y="1398"/>
                  </a:cubicBezTo>
                  <a:cubicBezTo>
                    <a:pt x="516" y="1398"/>
                    <a:pt x="1057" y="1027"/>
                    <a:pt x="1655" y="529"/>
                  </a:cubicBezTo>
                  <a:cubicBezTo>
                    <a:pt x="1527" y="422"/>
                    <a:pt x="1430" y="294"/>
                    <a:pt x="1342" y="157"/>
                  </a:cubicBezTo>
                  <a:cubicBezTo>
                    <a:pt x="1302" y="108"/>
                    <a:pt x="1273" y="50"/>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3"/>
            <p:cNvSpPr/>
            <p:nvPr/>
          </p:nvSpPr>
          <p:spPr>
            <a:xfrm>
              <a:off x="1023025" y="3297275"/>
              <a:ext cx="331184" cy="448497"/>
            </a:xfrm>
            <a:custGeom>
              <a:avLst/>
              <a:gdLst/>
              <a:ahLst/>
              <a:cxnLst/>
              <a:rect l="l" t="t" r="r" b="b"/>
              <a:pathLst>
                <a:path w="7165" h="9703" extrusionOk="0">
                  <a:moveTo>
                    <a:pt x="2017" y="0"/>
                  </a:moveTo>
                  <a:cubicBezTo>
                    <a:pt x="1978" y="686"/>
                    <a:pt x="1772" y="1361"/>
                    <a:pt x="1440" y="1958"/>
                  </a:cubicBezTo>
                  <a:cubicBezTo>
                    <a:pt x="1077" y="2623"/>
                    <a:pt x="549" y="3201"/>
                    <a:pt x="304" y="3925"/>
                  </a:cubicBezTo>
                  <a:cubicBezTo>
                    <a:pt x="1" y="4786"/>
                    <a:pt x="177" y="5755"/>
                    <a:pt x="559" y="6587"/>
                  </a:cubicBezTo>
                  <a:cubicBezTo>
                    <a:pt x="461" y="7321"/>
                    <a:pt x="422" y="8104"/>
                    <a:pt x="774" y="8760"/>
                  </a:cubicBezTo>
                  <a:cubicBezTo>
                    <a:pt x="1063" y="9297"/>
                    <a:pt x="1647" y="9703"/>
                    <a:pt x="2236" y="9703"/>
                  </a:cubicBezTo>
                  <a:cubicBezTo>
                    <a:pt x="2366" y="9703"/>
                    <a:pt x="2496" y="9683"/>
                    <a:pt x="2624" y="9641"/>
                  </a:cubicBezTo>
                  <a:cubicBezTo>
                    <a:pt x="3182" y="9455"/>
                    <a:pt x="3583" y="8848"/>
                    <a:pt x="3857" y="8329"/>
                  </a:cubicBezTo>
                  <a:cubicBezTo>
                    <a:pt x="4151" y="8897"/>
                    <a:pt x="4728" y="9269"/>
                    <a:pt x="5364" y="9308"/>
                  </a:cubicBezTo>
                  <a:cubicBezTo>
                    <a:pt x="5382" y="9308"/>
                    <a:pt x="5399" y="9309"/>
                    <a:pt x="5417" y="9309"/>
                  </a:cubicBezTo>
                  <a:cubicBezTo>
                    <a:pt x="6042" y="9309"/>
                    <a:pt x="6615" y="8969"/>
                    <a:pt x="6911" y="8417"/>
                  </a:cubicBezTo>
                  <a:cubicBezTo>
                    <a:pt x="7126" y="7987"/>
                    <a:pt x="7165" y="7487"/>
                    <a:pt x="7038" y="7018"/>
                  </a:cubicBezTo>
                  <a:cubicBezTo>
                    <a:pt x="6901" y="6548"/>
                    <a:pt x="6685" y="6108"/>
                    <a:pt x="6392" y="5716"/>
                  </a:cubicBezTo>
                  <a:cubicBezTo>
                    <a:pt x="6597" y="4620"/>
                    <a:pt x="6216" y="3494"/>
                    <a:pt x="5374" y="2760"/>
                  </a:cubicBezTo>
                  <a:cubicBezTo>
                    <a:pt x="5031" y="2457"/>
                    <a:pt x="4630" y="2242"/>
                    <a:pt x="4248" y="2007"/>
                  </a:cubicBezTo>
                  <a:cubicBezTo>
                    <a:pt x="3407" y="1469"/>
                    <a:pt x="2643" y="783"/>
                    <a:pt x="2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3"/>
            <p:cNvSpPr/>
            <p:nvPr/>
          </p:nvSpPr>
          <p:spPr>
            <a:xfrm>
              <a:off x="1118058" y="3298615"/>
              <a:ext cx="82368" cy="387298"/>
            </a:xfrm>
            <a:custGeom>
              <a:avLst/>
              <a:gdLst/>
              <a:ahLst/>
              <a:cxnLst/>
              <a:rect l="l" t="t" r="r" b="b"/>
              <a:pathLst>
                <a:path w="1782" h="8379" extrusionOk="0">
                  <a:moveTo>
                    <a:pt x="0" y="1"/>
                  </a:moveTo>
                  <a:cubicBezTo>
                    <a:pt x="30" y="353"/>
                    <a:pt x="69" y="715"/>
                    <a:pt x="127" y="1068"/>
                  </a:cubicBezTo>
                  <a:cubicBezTo>
                    <a:pt x="186" y="1420"/>
                    <a:pt x="245" y="1772"/>
                    <a:pt x="313" y="2125"/>
                  </a:cubicBezTo>
                  <a:cubicBezTo>
                    <a:pt x="450" y="2819"/>
                    <a:pt x="617" y="3514"/>
                    <a:pt x="783" y="4209"/>
                  </a:cubicBezTo>
                  <a:lnTo>
                    <a:pt x="1292" y="6294"/>
                  </a:lnTo>
                  <a:cubicBezTo>
                    <a:pt x="1380" y="6636"/>
                    <a:pt x="1458" y="6989"/>
                    <a:pt x="1537" y="7331"/>
                  </a:cubicBezTo>
                  <a:lnTo>
                    <a:pt x="1664" y="7850"/>
                  </a:lnTo>
                  <a:cubicBezTo>
                    <a:pt x="1703" y="8026"/>
                    <a:pt x="1742" y="8202"/>
                    <a:pt x="1781" y="8378"/>
                  </a:cubicBezTo>
                  <a:cubicBezTo>
                    <a:pt x="1742" y="8026"/>
                    <a:pt x="1693" y="7674"/>
                    <a:pt x="1644" y="7312"/>
                  </a:cubicBezTo>
                  <a:cubicBezTo>
                    <a:pt x="1586" y="6959"/>
                    <a:pt x="1517" y="6607"/>
                    <a:pt x="1449" y="6255"/>
                  </a:cubicBezTo>
                  <a:cubicBezTo>
                    <a:pt x="1302" y="5560"/>
                    <a:pt x="1135" y="4865"/>
                    <a:pt x="969" y="4170"/>
                  </a:cubicBezTo>
                  <a:lnTo>
                    <a:pt x="470" y="2085"/>
                  </a:lnTo>
                  <a:cubicBezTo>
                    <a:pt x="372" y="1743"/>
                    <a:pt x="294" y="1400"/>
                    <a:pt x="225" y="1048"/>
                  </a:cubicBezTo>
                  <a:cubicBezTo>
                    <a:pt x="186" y="872"/>
                    <a:pt x="137" y="696"/>
                    <a:pt x="108" y="529"/>
                  </a:cubicBezTo>
                  <a:cubicBezTo>
                    <a:pt x="78" y="353"/>
                    <a:pt x="39" y="177"/>
                    <a:pt x="0" y="1"/>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3"/>
            <p:cNvSpPr/>
            <p:nvPr/>
          </p:nvSpPr>
          <p:spPr>
            <a:xfrm>
              <a:off x="1186791" y="3605343"/>
              <a:ext cx="156140" cy="65728"/>
            </a:xfrm>
            <a:custGeom>
              <a:avLst/>
              <a:gdLst/>
              <a:ahLst/>
              <a:cxnLst/>
              <a:rect l="l" t="t" r="r" b="b"/>
              <a:pathLst>
                <a:path w="3378" h="1422" extrusionOk="0">
                  <a:moveTo>
                    <a:pt x="3377" y="0"/>
                  </a:moveTo>
                  <a:lnTo>
                    <a:pt x="3377" y="0"/>
                  </a:lnTo>
                  <a:cubicBezTo>
                    <a:pt x="3221" y="333"/>
                    <a:pt x="3015" y="637"/>
                    <a:pt x="2761" y="901"/>
                  </a:cubicBezTo>
                  <a:cubicBezTo>
                    <a:pt x="2553" y="1117"/>
                    <a:pt x="2266" y="1235"/>
                    <a:pt x="1969" y="1235"/>
                  </a:cubicBezTo>
                  <a:cubicBezTo>
                    <a:pt x="1916" y="1235"/>
                    <a:pt x="1864" y="1231"/>
                    <a:pt x="1811" y="1224"/>
                  </a:cubicBezTo>
                  <a:cubicBezTo>
                    <a:pt x="1635" y="1204"/>
                    <a:pt x="1469" y="1145"/>
                    <a:pt x="1312" y="1077"/>
                  </a:cubicBezTo>
                  <a:cubicBezTo>
                    <a:pt x="1146" y="999"/>
                    <a:pt x="989" y="911"/>
                    <a:pt x="833" y="813"/>
                  </a:cubicBezTo>
                  <a:cubicBezTo>
                    <a:pt x="529" y="607"/>
                    <a:pt x="245" y="372"/>
                    <a:pt x="1" y="88"/>
                  </a:cubicBezTo>
                  <a:lnTo>
                    <a:pt x="1" y="88"/>
                  </a:lnTo>
                  <a:cubicBezTo>
                    <a:pt x="197" y="421"/>
                    <a:pt x="451" y="705"/>
                    <a:pt x="754" y="930"/>
                  </a:cubicBezTo>
                  <a:cubicBezTo>
                    <a:pt x="1048" y="1175"/>
                    <a:pt x="1410" y="1341"/>
                    <a:pt x="1792" y="1410"/>
                  </a:cubicBezTo>
                  <a:cubicBezTo>
                    <a:pt x="1843" y="1417"/>
                    <a:pt x="1895" y="1421"/>
                    <a:pt x="1947" y="1421"/>
                  </a:cubicBezTo>
                  <a:cubicBezTo>
                    <a:pt x="2094" y="1421"/>
                    <a:pt x="2242" y="1392"/>
                    <a:pt x="2379" y="1341"/>
                  </a:cubicBezTo>
                  <a:cubicBezTo>
                    <a:pt x="2565" y="1263"/>
                    <a:pt x="2731" y="1145"/>
                    <a:pt x="2859" y="1008"/>
                  </a:cubicBezTo>
                  <a:cubicBezTo>
                    <a:pt x="3113" y="715"/>
                    <a:pt x="3289" y="372"/>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3"/>
            <p:cNvSpPr/>
            <p:nvPr/>
          </p:nvSpPr>
          <p:spPr>
            <a:xfrm>
              <a:off x="1175513" y="3504025"/>
              <a:ext cx="142966" cy="70952"/>
            </a:xfrm>
            <a:custGeom>
              <a:avLst/>
              <a:gdLst/>
              <a:ahLst/>
              <a:cxnLst/>
              <a:rect l="l" t="t" r="r" b="b"/>
              <a:pathLst>
                <a:path w="3093" h="1535" extrusionOk="0">
                  <a:moveTo>
                    <a:pt x="3073" y="0"/>
                  </a:moveTo>
                  <a:cubicBezTo>
                    <a:pt x="3063" y="157"/>
                    <a:pt x="3005" y="303"/>
                    <a:pt x="2907" y="441"/>
                  </a:cubicBezTo>
                  <a:cubicBezTo>
                    <a:pt x="2829" y="568"/>
                    <a:pt x="2721" y="695"/>
                    <a:pt x="2603" y="803"/>
                  </a:cubicBezTo>
                  <a:cubicBezTo>
                    <a:pt x="2378" y="1018"/>
                    <a:pt x="2104" y="1175"/>
                    <a:pt x="1811" y="1272"/>
                  </a:cubicBezTo>
                  <a:cubicBezTo>
                    <a:pt x="1613" y="1336"/>
                    <a:pt x="1411" y="1367"/>
                    <a:pt x="1211" y="1367"/>
                  </a:cubicBezTo>
                  <a:cubicBezTo>
                    <a:pt x="1103" y="1367"/>
                    <a:pt x="996" y="1358"/>
                    <a:pt x="891" y="1341"/>
                  </a:cubicBezTo>
                  <a:cubicBezTo>
                    <a:pt x="568" y="1292"/>
                    <a:pt x="264" y="1175"/>
                    <a:pt x="0" y="998"/>
                  </a:cubicBezTo>
                  <a:lnTo>
                    <a:pt x="0" y="998"/>
                  </a:lnTo>
                  <a:cubicBezTo>
                    <a:pt x="235" y="1243"/>
                    <a:pt x="529" y="1409"/>
                    <a:pt x="852" y="1478"/>
                  </a:cubicBezTo>
                  <a:cubicBezTo>
                    <a:pt x="996" y="1516"/>
                    <a:pt x="1145" y="1534"/>
                    <a:pt x="1293" y="1534"/>
                  </a:cubicBezTo>
                  <a:cubicBezTo>
                    <a:pt x="1485" y="1534"/>
                    <a:pt x="1677" y="1504"/>
                    <a:pt x="1860" y="1449"/>
                  </a:cubicBezTo>
                  <a:cubicBezTo>
                    <a:pt x="2183" y="1341"/>
                    <a:pt x="2476" y="1155"/>
                    <a:pt x="2711" y="900"/>
                  </a:cubicBezTo>
                  <a:cubicBezTo>
                    <a:pt x="2819" y="773"/>
                    <a:pt x="2917" y="636"/>
                    <a:pt x="2985" y="489"/>
                  </a:cubicBezTo>
                  <a:cubicBezTo>
                    <a:pt x="3063" y="333"/>
                    <a:pt x="3093" y="166"/>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3"/>
            <p:cNvSpPr/>
            <p:nvPr/>
          </p:nvSpPr>
          <p:spPr>
            <a:xfrm>
              <a:off x="1156931" y="3423044"/>
              <a:ext cx="112690" cy="79826"/>
            </a:xfrm>
            <a:custGeom>
              <a:avLst/>
              <a:gdLst/>
              <a:ahLst/>
              <a:cxnLst/>
              <a:rect l="l" t="t" r="r" b="b"/>
              <a:pathLst>
                <a:path w="2438" h="1727" extrusionOk="0">
                  <a:moveTo>
                    <a:pt x="2438" y="0"/>
                  </a:moveTo>
                  <a:cubicBezTo>
                    <a:pt x="2350" y="274"/>
                    <a:pt x="2242" y="539"/>
                    <a:pt x="2105" y="793"/>
                  </a:cubicBezTo>
                  <a:cubicBezTo>
                    <a:pt x="1968" y="1047"/>
                    <a:pt x="1821" y="1292"/>
                    <a:pt x="1586" y="1419"/>
                  </a:cubicBezTo>
                  <a:cubicBezTo>
                    <a:pt x="1404" y="1514"/>
                    <a:pt x="1206" y="1565"/>
                    <a:pt x="1004" y="1565"/>
                  </a:cubicBezTo>
                  <a:cubicBezTo>
                    <a:pt x="934" y="1565"/>
                    <a:pt x="864" y="1559"/>
                    <a:pt x="794" y="1547"/>
                  </a:cubicBezTo>
                  <a:cubicBezTo>
                    <a:pt x="520" y="1498"/>
                    <a:pt x="246" y="1400"/>
                    <a:pt x="1" y="1253"/>
                  </a:cubicBezTo>
                  <a:lnTo>
                    <a:pt x="1" y="1253"/>
                  </a:lnTo>
                  <a:cubicBezTo>
                    <a:pt x="216" y="1458"/>
                    <a:pt x="480" y="1615"/>
                    <a:pt x="774" y="1693"/>
                  </a:cubicBezTo>
                  <a:cubicBezTo>
                    <a:pt x="871" y="1715"/>
                    <a:pt x="969" y="1726"/>
                    <a:pt x="1067" y="1726"/>
                  </a:cubicBezTo>
                  <a:cubicBezTo>
                    <a:pt x="1278" y="1726"/>
                    <a:pt x="1488" y="1676"/>
                    <a:pt x="1674" y="1576"/>
                  </a:cubicBezTo>
                  <a:cubicBezTo>
                    <a:pt x="1811" y="1488"/>
                    <a:pt x="1929" y="1380"/>
                    <a:pt x="2017" y="1253"/>
                  </a:cubicBezTo>
                  <a:cubicBezTo>
                    <a:pt x="2105" y="1126"/>
                    <a:pt x="2174" y="999"/>
                    <a:pt x="2232" y="852"/>
                  </a:cubicBezTo>
                  <a:cubicBezTo>
                    <a:pt x="2350" y="587"/>
                    <a:pt x="2418" y="294"/>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3"/>
            <p:cNvSpPr/>
            <p:nvPr/>
          </p:nvSpPr>
          <p:spPr>
            <a:xfrm>
              <a:off x="1149721" y="3380058"/>
              <a:ext cx="60182" cy="77192"/>
            </a:xfrm>
            <a:custGeom>
              <a:avLst/>
              <a:gdLst/>
              <a:ahLst/>
              <a:cxnLst/>
              <a:rect l="l" t="t" r="r" b="b"/>
              <a:pathLst>
                <a:path w="1302" h="1670" extrusionOk="0">
                  <a:moveTo>
                    <a:pt x="1175" y="0"/>
                  </a:moveTo>
                  <a:lnTo>
                    <a:pt x="1175" y="0"/>
                  </a:lnTo>
                  <a:cubicBezTo>
                    <a:pt x="1194" y="186"/>
                    <a:pt x="1184" y="382"/>
                    <a:pt x="1126" y="568"/>
                  </a:cubicBezTo>
                  <a:cubicBezTo>
                    <a:pt x="1077" y="744"/>
                    <a:pt x="999" y="920"/>
                    <a:pt x="901" y="1077"/>
                  </a:cubicBezTo>
                  <a:cubicBezTo>
                    <a:pt x="813" y="1234"/>
                    <a:pt x="685" y="1361"/>
                    <a:pt x="539" y="1469"/>
                  </a:cubicBezTo>
                  <a:cubicBezTo>
                    <a:pt x="412" y="1556"/>
                    <a:pt x="260" y="1604"/>
                    <a:pt x="108" y="1604"/>
                  </a:cubicBezTo>
                  <a:cubicBezTo>
                    <a:pt x="72" y="1604"/>
                    <a:pt x="36" y="1601"/>
                    <a:pt x="0" y="1596"/>
                  </a:cubicBezTo>
                  <a:lnTo>
                    <a:pt x="0" y="1596"/>
                  </a:lnTo>
                  <a:cubicBezTo>
                    <a:pt x="93" y="1645"/>
                    <a:pt x="196" y="1669"/>
                    <a:pt x="300" y="1669"/>
                  </a:cubicBezTo>
                  <a:cubicBezTo>
                    <a:pt x="404" y="1669"/>
                    <a:pt x="509" y="1645"/>
                    <a:pt x="607" y="1596"/>
                  </a:cubicBezTo>
                  <a:cubicBezTo>
                    <a:pt x="793" y="1498"/>
                    <a:pt x="950" y="1351"/>
                    <a:pt x="1057" y="1175"/>
                  </a:cubicBezTo>
                  <a:cubicBezTo>
                    <a:pt x="1175" y="999"/>
                    <a:pt x="1243" y="803"/>
                    <a:pt x="1273" y="597"/>
                  </a:cubicBezTo>
                  <a:cubicBezTo>
                    <a:pt x="1302" y="392"/>
                    <a:pt x="1263" y="17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3"/>
            <p:cNvSpPr/>
            <p:nvPr/>
          </p:nvSpPr>
          <p:spPr>
            <a:xfrm>
              <a:off x="1137934" y="3340261"/>
              <a:ext cx="22233" cy="52971"/>
            </a:xfrm>
            <a:custGeom>
              <a:avLst/>
              <a:gdLst/>
              <a:ahLst/>
              <a:cxnLst/>
              <a:rect l="l" t="t" r="r" b="b"/>
              <a:pathLst>
                <a:path w="481" h="1146" extrusionOk="0">
                  <a:moveTo>
                    <a:pt x="422" y="0"/>
                  </a:moveTo>
                  <a:lnTo>
                    <a:pt x="343" y="304"/>
                  </a:lnTo>
                  <a:cubicBezTo>
                    <a:pt x="314" y="402"/>
                    <a:pt x="285" y="499"/>
                    <a:pt x="245" y="587"/>
                  </a:cubicBezTo>
                  <a:cubicBezTo>
                    <a:pt x="216" y="676"/>
                    <a:pt x="177" y="773"/>
                    <a:pt x="138" y="861"/>
                  </a:cubicBezTo>
                  <a:lnTo>
                    <a:pt x="1" y="1145"/>
                  </a:lnTo>
                  <a:cubicBezTo>
                    <a:pt x="99" y="1096"/>
                    <a:pt x="187" y="1028"/>
                    <a:pt x="255" y="940"/>
                  </a:cubicBezTo>
                  <a:cubicBezTo>
                    <a:pt x="324" y="852"/>
                    <a:pt x="383" y="754"/>
                    <a:pt x="422" y="656"/>
                  </a:cubicBezTo>
                  <a:cubicBezTo>
                    <a:pt x="461" y="548"/>
                    <a:pt x="480" y="441"/>
                    <a:pt x="480" y="323"/>
                  </a:cubicBezTo>
                  <a:cubicBezTo>
                    <a:pt x="480" y="216"/>
                    <a:pt x="461" y="108"/>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3"/>
            <p:cNvSpPr/>
            <p:nvPr/>
          </p:nvSpPr>
          <p:spPr>
            <a:xfrm>
              <a:off x="1099939" y="3364666"/>
              <a:ext cx="35360" cy="28704"/>
            </a:xfrm>
            <a:custGeom>
              <a:avLst/>
              <a:gdLst/>
              <a:ahLst/>
              <a:cxnLst/>
              <a:rect l="l" t="t" r="r" b="b"/>
              <a:pathLst>
                <a:path w="765" h="621" extrusionOk="0">
                  <a:moveTo>
                    <a:pt x="1" y="1"/>
                  </a:moveTo>
                  <a:lnTo>
                    <a:pt x="1" y="1"/>
                  </a:lnTo>
                  <a:cubicBezTo>
                    <a:pt x="10" y="89"/>
                    <a:pt x="40" y="177"/>
                    <a:pt x="89" y="255"/>
                  </a:cubicBezTo>
                  <a:cubicBezTo>
                    <a:pt x="138" y="333"/>
                    <a:pt x="196" y="402"/>
                    <a:pt x="265" y="461"/>
                  </a:cubicBezTo>
                  <a:cubicBezTo>
                    <a:pt x="333" y="510"/>
                    <a:pt x="412" y="559"/>
                    <a:pt x="500" y="588"/>
                  </a:cubicBezTo>
                  <a:cubicBezTo>
                    <a:pt x="566" y="610"/>
                    <a:pt x="632" y="621"/>
                    <a:pt x="698" y="621"/>
                  </a:cubicBezTo>
                  <a:cubicBezTo>
                    <a:pt x="720" y="621"/>
                    <a:pt x="742" y="620"/>
                    <a:pt x="764" y="617"/>
                  </a:cubicBezTo>
                  <a:cubicBezTo>
                    <a:pt x="696" y="559"/>
                    <a:pt x="627" y="510"/>
                    <a:pt x="568" y="461"/>
                  </a:cubicBezTo>
                  <a:lnTo>
                    <a:pt x="382" y="314"/>
                  </a:lnTo>
                  <a:lnTo>
                    <a:pt x="196" y="167"/>
                  </a:lnTo>
                  <a:cubicBezTo>
                    <a:pt x="138" y="108"/>
                    <a:pt x="79"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3"/>
            <p:cNvSpPr/>
            <p:nvPr/>
          </p:nvSpPr>
          <p:spPr>
            <a:xfrm>
              <a:off x="1080942" y="3407190"/>
              <a:ext cx="69704" cy="48441"/>
            </a:xfrm>
            <a:custGeom>
              <a:avLst/>
              <a:gdLst/>
              <a:ahLst/>
              <a:cxnLst/>
              <a:rect l="l" t="t" r="r" b="b"/>
              <a:pathLst>
                <a:path w="1508" h="1048" extrusionOk="0">
                  <a:moveTo>
                    <a:pt x="1" y="1"/>
                  </a:moveTo>
                  <a:lnTo>
                    <a:pt x="1" y="1"/>
                  </a:lnTo>
                  <a:cubicBezTo>
                    <a:pt x="10" y="79"/>
                    <a:pt x="50" y="157"/>
                    <a:pt x="89" y="226"/>
                  </a:cubicBezTo>
                  <a:cubicBezTo>
                    <a:pt x="128" y="304"/>
                    <a:pt x="167" y="373"/>
                    <a:pt x="206" y="441"/>
                  </a:cubicBezTo>
                  <a:cubicBezTo>
                    <a:pt x="304" y="578"/>
                    <a:pt x="421" y="705"/>
                    <a:pt x="549" y="803"/>
                  </a:cubicBezTo>
                  <a:cubicBezTo>
                    <a:pt x="686" y="901"/>
                    <a:pt x="842" y="979"/>
                    <a:pt x="1009" y="1019"/>
                  </a:cubicBezTo>
                  <a:cubicBezTo>
                    <a:pt x="1092" y="1038"/>
                    <a:pt x="1175" y="1048"/>
                    <a:pt x="1258" y="1048"/>
                  </a:cubicBezTo>
                  <a:cubicBezTo>
                    <a:pt x="1341" y="1048"/>
                    <a:pt x="1425" y="1038"/>
                    <a:pt x="1508" y="1019"/>
                  </a:cubicBezTo>
                  <a:cubicBezTo>
                    <a:pt x="1351" y="979"/>
                    <a:pt x="1204" y="930"/>
                    <a:pt x="1058" y="872"/>
                  </a:cubicBezTo>
                  <a:cubicBezTo>
                    <a:pt x="921" y="823"/>
                    <a:pt x="784" y="745"/>
                    <a:pt x="666" y="656"/>
                  </a:cubicBezTo>
                  <a:cubicBezTo>
                    <a:pt x="539" y="559"/>
                    <a:pt x="431" y="461"/>
                    <a:pt x="324" y="343"/>
                  </a:cubicBezTo>
                  <a:cubicBezTo>
                    <a:pt x="275" y="285"/>
                    <a:pt x="216" y="236"/>
                    <a:pt x="157" y="177"/>
                  </a:cubicBezTo>
                  <a:cubicBezTo>
                    <a:pt x="99" y="118"/>
                    <a:pt x="50"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3"/>
            <p:cNvSpPr/>
            <p:nvPr/>
          </p:nvSpPr>
          <p:spPr>
            <a:xfrm>
              <a:off x="1037539" y="3479574"/>
              <a:ext cx="119439" cy="47147"/>
            </a:xfrm>
            <a:custGeom>
              <a:avLst/>
              <a:gdLst/>
              <a:ahLst/>
              <a:cxnLst/>
              <a:rect l="l" t="t" r="r" b="b"/>
              <a:pathLst>
                <a:path w="2584" h="1020" extrusionOk="0">
                  <a:moveTo>
                    <a:pt x="0" y="1"/>
                  </a:moveTo>
                  <a:cubicBezTo>
                    <a:pt x="69" y="284"/>
                    <a:pt x="225" y="529"/>
                    <a:pt x="450" y="715"/>
                  </a:cubicBezTo>
                  <a:cubicBezTo>
                    <a:pt x="698" y="916"/>
                    <a:pt x="1004" y="1019"/>
                    <a:pt x="1311" y="1019"/>
                  </a:cubicBezTo>
                  <a:cubicBezTo>
                    <a:pt x="1587" y="1019"/>
                    <a:pt x="1863" y="936"/>
                    <a:pt x="2095" y="764"/>
                  </a:cubicBezTo>
                  <a:cubicBezTo>
                    <a:pt x="2329" y="598"/>
                    <a:pt x="2506" y="353"/>
                    <a:pt x="2584" y="79"/>
                  </a:cubicBezTo>
                  <a:lnTo>
                    <a:pt x="2584" y="79"/>
                  </a:lnTo>
                  <a:cubicBezTo>
                    <a:pt x="2447" y="314"/>
                    <a:pt x="2251" y="500"/>
                    <a:pt x="2016" y="637"/>
                  </a:cubicBezTo>
                  <a:cubicBezTo>
                    <a:pt x="1796" y="768"/>
                    <a:pt x="1549" y="834"/>
                    <a:pt x="1303" y="834"/>
                  </a:cubicBezTo>
                  <a:cubicBezTo>
                    <a:pt x="1035" y="834"/>
                    <a:pt x="768" y="756"/>
                    <a:pt x="538" y="598"/>
                  </a:cubicBezTo>
                  <a:cubicBezTo>
                    <a:pt x="313" y="451"/>
                    <a:pt x="127" y="2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3"/>
            <p:cNvSpPr/>
            <p:nvPr/>
          </p:nvSpPr>
          <p:spPr>
            <a:xfrm>
              <a:off x="1043871" y="3551032"/>
              <a:ext cx="130301" cy="60690"/>
            </a:xfrm>
            <a:custGeom>
              <a:avLst/>
              <a:gdLst/>
              <a:ahLst/>
              <a:cxnLst/>
              <a:rect l="l" t="t" r="r" b="b"/>
              <a:pathLst>
                <a:path w="2819" h="1313" extrusionOk="0">
                  <a:moveTo>
                    <a:pt x="2819" y="1"/>
                  </a:moveTo>
                  <a:cubicBezTo>
                    <a:pt x="2701" y="265"/>
                    <a:pt x="2525" y="500"/>
                    <a:pt x="2290" y="666"/>
                  </a:cubicBezTo>
                  <a:cubicBezTo>
                    <a:pt x="2075" y="843"/>
                    <a:pt x="1821" y="980"/>
                    <a:pt x="1556" y="1068"/>
                  </a:cubicBezTo>
                  <a:cubicBezTo>
                    <a:pt x="1396" y="1115"/>
                    <a:pt x="1229" y="1141"/>
                    <a:pt x="1061" y="1141"/>
                  </a:cubicBezTo>
                  <a:cubicBezTo>
                    <a:pt x="952" y="1141"/>
                    <a:pt x="842" y="1130"/>
                    <a:pt x="734" y="1107"/>
                  </a:cubicBezTo>
                  <a:cubicBezTo>
                    <a:pt x="460" y="1048"/>
                    <a:pt x="206" y="901"/>
                    <a:pt x="0" y="706"/>
                  </a:cubicBezTo>
                  <a:lnTo>
                    <a:pt x="0" y="706"/>
                  </a:lnTo>
                  <a:cubicBezTo>
                    <a:pt x="157" y="960"/>
                    <a:pt x="411" y="1156"/>
                    <a:pt x="705" y="1244"/>
                  </a:cubicBezTo>
                  <a:cubicBezTo>
                    <a:pt x="852" y="1293"/>
                    <a:pt x="1008" y="1312"/>
                    <a:pt x="1155" y="1312"/>
                  </a:cubicBezTo>
                  <a:cubicBezTo>
                    <a:pt x="1312" y="1303"/>
                    <a:pt x="1468" y="1283"/>
                    <a:pt x="1615" y="1244"/>
                  </a:cubicBezTo>
                  <a:cubicBezTo>
                    <a:pt x="1909" y="1146"/>
                    <a:pt x="2173" y="989"/>
                    <a:pt x="2388" y="774"/>
                  </a:cubicBezTo>
                  <a:cubicBezTo>
                    <a:pt x="2623" y="578"/>
                    <a:pt x="2770" y="295"/>
                    <a:pt x="2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3"/>
            <p:cNvSpPr/>
            <p:nvPr/>
          </p:nvSpPr>
          <p:spPr>
            <a:xfrm>
              <a:off x="1048817" y="3617083"/>
              <a:ext cx="138020" cy="83200"/>
            </a:xfrm>
            <a:custGeom>
              <a:avLst/>
              <a:gdLst/>
              <a:ahLst/>
              <a:cxnLst/>
              <a:rect l="l" t="t" r="r" b="b"/>
              <a:pathLst>
                <a:path w="2986" h="1800" extrusionOk="0">
                  <a:moveTo>
                    <a:pt x="2986" y="1"/>
                  </a:moveTo>
                  <a:lnTo>
                    <a:pt x="2986" y="1"/>
                  </a:lnTo>
                  <a:cubicBezTo>
                    <a:pt x="2859" y="314"/>
                    <a:pt x="2702" y="627"/>
                    <a:pt x="2516" y="911"/>
                  </a:cubicBezTo>
                  <a:cubicBezTo>
                    <a:pt x="2330" y="1195"/>
                    <a:pt x="2076" y="1400"/>
                    <a:pt x="1772" y="1528"/>
                  </a:cubicBezTo>
                  <a:cubicBezTo>
                    <a:pt x="1597" y="1593"/>
                    <a:pt x="1416" y="1625"/>
                    <a:pt x="1235" y="1625"/>
                  </a:cubicBezTo>
                  <a:cubicBezTo>
                    <a:pt x="1093" y="1625"/>
                    <a:pt x="951" y="1606"/>
                    <a:pt x="813" y="1567"/>
                  </a:cubicBezTo>
                  <a:cubicBezTo>
                    <a:pt x="490" y="1459"/>
                    <a:pt x="206" y="1263"/>
                    <a:pt x="1" y="989"/>
                  </a:cubicBezTo>
                  <a:lnTo>
                    <a:pt x="1" y="989"/>
                  </a:lnTo>
                  <a:cubicBezTo>
                    <a:pt x="157" y="1312"/>
                    <a:pt x="422" y="1567"/>
                    <a:pt x="764" y="1704"/>
                  </a:cubicBezTo>
                  <a:cubicBezTo>
                    <a:pt x="935" y="1767"/>
                    <a:pt x="1116" y="1799"/>
                    <a:pt x="1298" y="1799"/>
                  </a:cubicBezTo>
                  <a:cubicBezTo>
                    <a:pt x="1479" y="1799"/>
                    <a:pt x="1660" y="1767"/>
                    <a:pt x="1831" y="1704"/>
                  </a:cubicBezTo>
                  <a:cubicBezTo>
                    <a:pt x="2007" y="1635"/>
                    <a:pt x="2164" y="1537"/>
                    <a:pt x="2301" y="1410"/>
                  </a:cubicBezTo>
                  <a:cubicBezTo>
                    <a:pt x="2428" y="1283"/>
                    <a:pt x="2545" y="1146"/>
                    <a:pt x="2633" y="989"/>
                  </a:cubicBezTo>
                  <a:cubicBezTo>
                    <a:pt x="2800" y="676"/>
                    <a:pt x="2917" y="343"/>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3"/>
            <p:cNvSpPr/>
            <p:nvPr/>
          </p:nvSpPr>
          <p:spPr>
            <a:xfrm>
              <a:off x="1144267" y="3403909"/>
              <a:ext cx="20430" cy="52647"/>
            </a:xfrm>
            <a:custGeom>
              <a:avLst/>
              <a:gdLst/>
              <a:ahLst/>
              <a:cxnLst/>
              <a:rect l="l" t="t" r="r" b="b"/>
              <a:pathLst>
                <a:path w="442" h="1139" extrusionOk="0">
                  <a:moveTo>
                    <a:pt x="57" y="1"/>
                  </a:moveTo>
                  <a:cubicBezTo>
                    <a:pt x="54" y="1"/>
                    <a:pt x="52" y="2"/>
                    <a:pt x="50" y="3"/>
                  </a:cubicBezTo>
                  <a:cubicBezTo>
                    <a:pt x="1" y="42"/>
                    <a:pt x="11" y="522"/>
                    <a:pt x="60" y="1138"/>
                  </a:cubicBezTo>
                  <a:cubicBezTo>
                    <a:pt x="187" y="1138"/>
                    <a:pt x="324" y="1129"/>
                    <a:pt x="441" y="1090"/>
                  </a:cubicBezTo>
                  <a:cubicBezTo>
                    <a:pt x="281" y="468"/>
                    <a:pt x="121"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3"/>
            <p:cNvSpPr/>
            <p:nvPr/>
          </p:nvSpPr>
          <p:spPr>
            <a:xfrm>
              <a:off x="1146994" y="3454244"/>
              <a:ext cx="24036" cy="26670"/>
            </a:xfrm>
            <a:custGeom>
              <a:avLst/>
              <a:gdLst/>
              <a:ahLst/>
              <a:cxnLst/>
              <a:rect l="l" t="t" r="r" b="b"/>
              <a:pathLst>
                <a:path w="520" h="577" extrusionOk="0">
                  <a:moveTo>
                    <a:pt x="382" y="1"/>
                  </a:moveTo>
                  <a:cubicBezTo>
                    <a:pt x="265" y="40"/>
                    <a:pt x="128" y="49"/>
                    <a:pt x="1" y="49"/>
                  </a:cubicBezTo>
                  <a:cubicBezTo>
                    <a:pt x="20" y="216"/>
                    <a:pt x="30" y="382"/>
                    <a:pt x="49" y="558"/>
                  </a:cubicBezTo>
                  <a:cubicBezTo>
                    <a:pt x="115" y="571"/>
                    <a:pt x="181" y="576"/>
                    <a:pt x="246" y="576"/>
                  </a:cubicBezTo>
                  <a:cubicBezTo>
                    <a:pt x="337" y="576"/>
                    <a:pt x="428" y="566"/>
                    <a:pt x="519" y="549"/>
                  </a:cubicBezTo>
                  <a:cubicBezTo>
                    <a:pt x="480" y="363"/>
                    <a:pt x="431" y="177"/>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3"/>
            <p:cNvSpPr/>
            <p:nvPr/>
          </p:nvSpPr>
          <p:spPr>
            <a:xfrm>
              <a:off x="1149259" y="3479574"/>
              <a:ext cx="27179" cy="25838"/>
            </a:xfrm>
            <a:custGeom>
              <a:avLst/>
              <a:gdLst/>
              <a:ahLst/>
              <a:cxnLst/>
              <a:rect l="l" t="t" r="r" b="b"/>
              <a:pathLst>
                <a:path w="588" h="559" extrusionOk="0">
                  <a:moveTo>
                    <a:pt x="470" y="1"/>
                  </a:moveTo>
                  <a:cubicBezTo>
                    <a:pt x="379" y="18"/>
                    <a:pt x="288" y="28"/>
                    <a:pt x="197" y="28"/>
                  </a:cubicBezTo>
                  <a:cubicBezTo>
                    <a:pt x="132" y="28"/>
                    <a:pt x="66" y="23"/>
                    <a:pt x="0" y="10"/>
                  </a:cubicBezTo>
                  <a:lnTo>
                    <a:pt x="0" y="10"/>
                  </a:lnTo>
                  <a:cubicBezTo>
                    <a:pt x="20" y="187"/>
                    <a:pt x="40" y="363"/>
                    <a:pt x="69" y="549"/>
                  </a:cubicBezTo>
                  <a:cubicBezTo>
                    <a:pt x="157" y="558"/>
                    <a:pt x="245" y="558"/>
                    <a:pt x="333" y="558"/>
                  </a:cubicBezTo>
                  <a:cubicBezTo>
                    <a:pt x="421" y="549"/>
                    <a:pt x="509" y="539"/>
                    <a:pt x="588" y="519"/>
                  </a:cubicBezTo>
                  <a:cubicBezTo>
                    <a:pt x="558" y="343"/>
                    <a:pt x="519" y="177"/>
                    <a:pt x="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3"/>
            <p:cNvSpPr/>
            <p:nvPr/>
          </p:nvSpPr>
          <p:spPr>
            <a:xfrm>
              <a:off x="1151986" y="3503563"/>
              <a:ext cx="29906" cy="33049"/>
            </a:xfrm>
            <a:custGeom>
              <a:avLst/>
              <a:gdLst/>
              <a:ahLst/>
              <a:cxnLst/>
              <a:rect l="l" t="t" r="r" b="b"/>
              <a:pathLst>
                <a:path w="647" h="715" extrusionOk="0">
                  <a:moveTo>
                    <a:pt x="529" y="0"/>
                  </a:moveTo>
                  <a:cubicBezTo>
                    <a:pt x="441" y="20"/>
                    <a:pt x="353" y="30"/>
                    <a:pt x="274" y="39"/>
                  </a:cubicBezTo>
                  <a:cubicBezTo>
                    <a:pt x="176" y="39"/>
                    <a:pt x="88" y="39"/>
                    <a:pt x="0" y="30"/>
                  </a:cubicBezTo>
                  <a:lnTo>
                    <a:pt x="0" y="30"/>
                  </a:lnTo>
                  <a:cubicBezTo>
                    <a:pt x="30" y="265"/>
                    <a:pt x="69" y="490"/>
                    <a:pt x="108" y="715"/>
                  </a:cubicBezTo>
                  <a:lnTo>
                    <a:pt x="264" y="715"/>
                  </a:lnTo>
                  <a:cubicBezTo>
                    <a:pt x="392" y="705"/>
                    <a:pt x="519" y="685"/>
                    <a:pt x="646" y="646"/>
                  </a:cubicBezTo>
                  <a:cubicBezTo>
                    <a:pt x="617" y="431"/>
                    <a:pt x="568" y="216"/>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3"/>
            <p:cNvSpPr/>
            <p:nvPr/>
          </p:nvSpPr>
          <p:spPr>
            <a:xfrm>
              <a:off x="1157394" y="3533422"/>
              <a:ext cx="31709" cy="64342"/>
            </a:xfrm>
            <a:custGeom>
              <a:avLst/>
              <a:gdLst/>
              <a:ahLst/>
              <a:cxnLst/>
              <a:rect l="l" t="t" r="r" b="b"/>
              <a:pathLst>
                <a:path w="686" h="1392" extrusionOk="0">
                  <a:moveTo>
                    <a:pt x="539" y="0"/>
                  </a:moveTo>
                  <a:cubicBezTo>
                    <a:pt x="412" y="39"/>
                    <a:pt x="284" y="59"/>
                    <a:pt x="147" y="69"/>
                  </a:cubicBezTo>
                  <a:lnTo>
                    <a:pt x="1" y="69"/>
                  </a:lnTo>
                  <a:cubicBezTo>
                    <a:pt x="133" y="808"/>
                    <a:pt x="303" y="1392"/>
                    <a:pt x="482" y="1392"/>
                  </a:cubicBezTo>
                  <a:cubicBezTo>
                    <a:pt x="488" y="1392"/>
                    <a:pt x="494" y="1391"/>
                    <a:pt x="500" y="1390"/>
                  </a:cubicBezTo>
                  <a:cubicBezTo>
                    <a:pt x="686" y="1341"/>
                    <a:pt x="656" y="734"/>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3"/>
            <p:cNvSpPr/>
            <p:nvPr/>
          </p:nvSpPr>
          <p:spPr>
            <a:xfrm>
              <a:off x="1228854" y="3758707"/>
              <a:ext cx="201807" cy="167880"/>
            </a:xfrm>
            <a:custGeom>
              <a:avLst/>
              <a:gdLst/>
              <a:ahLst/>
              <a:cxnLst/>
              <a:rect l="l" t="t" r="r" b="b"/>
              <a:pathLst>
                <a:path w="4366" h="3632" extrusionOk="0">
                  <a:moveTo>
                    <a:pt x="4366" y="0"/>
                  </a:moveTo>
                  <a:lnTo>
                    <a:pt x="4366" y="0"/>
                  </a:lnTo>
                  <a:cubicBezTo>
                    <a:pt x="3407" y="626"/>
                    <a:pt x="2164" y="754"/>
                    <a:pt x="1244" y="1439"/>
                  </a:cubicBezTo>
                  <a:cubicBezTo>
                    <a:pt x="598" y="1918"/>
                    <a:pt x="1" y="2809"/>
                    <a:pt x="30" y="3631"/>
                  </a:cubicBezTo>
                  <a:cubicBezTo>
                    <a:pt x="167" y="3435"/>
                    <a:pt x="373" y="3289"/>
                    <a:pt x="608" y="3220"/>
                  </a:cubicBezTo>
                  <a:cubicBezTo>
                    <a:pt x="872" y="3161"/>
                    <a:pt x="1136" y="3112"/>
                    <a:pt x="1401" y="3083"/>
                  </a:cubicBezTo>
                  <a:cubicBezTo>
                    <a:pt x="2183" y="2936"/>
                    <a:pt x="2888" y="2525"/>
                    <a:pt x="3397" y="1909"/>
                  </a:cubicBezTo>
                  <a:cubicBezTo>
                    <a:pt x="3847" y="1351"/>
                    <a:pt x="4112" y="666"/>
                    <a:pt x="4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3"/>
            <p:cNvSpPr/>
            <p:nvPr/>
          </p:nvSpPr>
          <p:spPr>
            <a:xfrm>
              <a:off x="1099477" y="3765039"/>
              <a:ext cx="138020" cy="172364"/>
            </a:xfrm>
            <a:custGeom>
              <a:avLst/>
              <a:gdLst/>
              <a:ahLst/>
              <a:cxnLst/>
              <a:rect l="l" t="t" r="r" b="b"/>
              <a:pathLst>
                <a:path w="2986" h="3729" extrusionOk="0">
                  <a:moveTo>
                    <a:pt x="20" y="0"/>
                  </a:moveTo>
                  <a:cubicBezTo>
                    <a:pt x="1" y="519"/>
                    <a:pt x="40" y="1067"/>
                    <a:pt x="324" y="1507"/>
                  </a:cubicBezTo>
                  <a:cubicBezTo>
                    <a:pt x="627" y="1977"/>
                    <a:pt x="1156" y="2241"/>
                    <a:pt x="1635" y="2525"/>
                  </a:cubicBezTo>
                  <a:cubicBezTo>
                    <a:pt x="2125" y="2819"/>
                    <a:pt x="2614" y="3181"/>
                    <a:pt x="2751" y="3729"/>
                  </a:cubicBezTo>
                  <a:cubicBezTo>
                    <a:pt x="2986" y="2877"/>
                    <a:pt x="2683" y="1977"/>
                    <a:pt x="1988" y="1439"/>
                  </a:cubicBezTo>
                  <a:cubicBezTo>
                    <a:pt x="1655" y="1204"/>
                    <a:pt x="1263" y="1057"/>
                    <a:pt x="911" y="871"/>
                  </a:cubicBezTo>
                  <a:cubicBezTo>
                    <a:pt x="549" y="675"/>
                    <a:pt x="158" y="382"/>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23"/>
          <p:cNvGrpSpPr/>
          <p:nvPr/>
        </p:nvGrpSpPr>
        <p:grpSpPr>
          <a:xfrm rot="-6672271">
            <a:off x="8059913" y="-273026"/>
            <a:ext cx="876479" cy="1493636"/>
            <a:chOff x="2693650" y="1705075"/>
            <a:chExt cx="876475" cy="1493628"/>
          </a:xfrm>
        </p:grpSpPr>
        <p:sp>
          <p:nvSpPr>
            <p:cNvPr id="1069" name="Google Shape;1069;p23"/>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3"/>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3"/>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3"/>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3"/>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3"/>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3"/>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3"/>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3"/>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3"/>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3"/>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3"/>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3"/>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3"/>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3"/>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3"/>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3"/>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3"/>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3"/>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3"/>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3"/>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3"/>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3"/>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3"/>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3"/>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3"/>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3"/>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3"/>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3"/>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3"/>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3"/>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3"/>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3"/>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3"/>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3"/>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3"/>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3"/>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3"/>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3"/>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3"/>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3"/>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3"/>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3"/>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3"/>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3"/>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3"/>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3"/>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3"/>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3"/>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3"/>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3"/>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3"/>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3"/>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3"/>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3"/>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3"/>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3"/>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3"/>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3"/>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3"/>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3"/>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3"/>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3"/>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3"/>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3"/>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3"/>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3"/>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3"/>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3"/>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3"/>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3"/>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3"/>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3"/>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3"/>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3"/>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3"/>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3"/>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3"/>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3"/>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3"/>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3"/>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3"/>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3"/>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3"/>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3"/>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3"/>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3"/>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3"/>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3">
  <p:cSld name="CUSTOM_3_1_1">
    <p:spTree>
      <p:nvGrpSpPr>
        <p:cNvPr id="1" name="Shape 1157"/>
        <p:cNvGrpSpPr/>
        <p:nvPr/>
      </p:nvGrpSpPr>
      <p:grpSpPr>
        <a:xfrm>
          <a:off x="0" y="0"/>
          <a:ext cx="0" cy="0"/>
          <a:chOff x="0" y="0"/>
          <a:chExt cx="0" cy="0"/>
        </a:xfrm>
      </p:grpSpPr>
      <p:sp>
        <p:nvSpPr>
          <p:cNvPr id="1158" name="Google Shape;1158;p24"/>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9" name="Google Shape;1159;p24"/>
          <p:cNvGrpSpPr/>
          <p:nvPr/>
        </p:nvGrpSpPr>
        <p:grpSpPr>
          <a:xfrm>
            <a:off x="1702551" y="-560251"/>
            <a:ext cx="5738876" cy="6499452"/>
            <a:chOff x="596013" y="-560251"/>
            <a:chExt cx="5738876" cy="6499452"/>
          </a:xfrm>
        </p:grpSpPr>
        <p:grpSp>
          <p:nvGrpSpPr>
            <p:cNvPr id="1160" name="Google Shape;1160;p24"/>
            <p:cNvGrpSpPr/>
            <p:nvPr/>
          </p:nvGrpSpPr>
          <p:grpSpPr>
            <a:xfrm>
              <a:off x="596013" y="-560251"/>
              <a:ext cx="5087851" cy="6499452"/>
              <a:chOff x="545613" y="-560251"/>
              <a:chExt cx="5087851" cy="6499452"/>
            </a:xfrm>
          </p:grpSpPr>
          <p:sp>
            <p:nvSpPr>
              <p:cNvPr id="1161" name="Google Shape;1161;p24"/>
              <p:cNvSpPr/>
              <p:nvPr/>
            </p:nvSpPr>
            <p:spPr>
              <a:xfrm rot="5400000">
                <a:off x="701137"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4"/>
              <p:cNvSpPr/>
              <p:nvPr/>
            </p:nvSpPr>
            <p:spPr>
              <a:xfrm rot="5400000">
                <a:off x="-1021513"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24"/>
            <p:cNvGrpSpPr/>
            <p:nvPr/>
          </p:nvGrpSpPr>
          <p:grpSpPr>
            <a:xfrm>
              <a:off x="2149876" y="-560251"/>
              <a:ext cx="4185014" cy="6499452"/>
              <a:chOff x="179326" y="-560251"/>
              <a:chExt cx="4185014" cy="6499452"/>
            </a:xfrm>
          </p:grpSpPr>
          <p:sp>
            <p:nvSpPr>
              <p:cNvPr id="1164" name="Google Shape;1164;p24"/>
              <p:cNvSpPr/>
              <p:nvPr/>
            </p:nvSpPr>
            <p:spPr>
              <a:xfrm rot="5400000">
                <a:off x="-567988"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4"/>
              <p:cNvSpPr/>
              <p:nvPr/>
            </p:nvSpPr>
            <p:spPr>
              <a:xfrm rot="5400000">
                <a:off x="-1387800"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66" name="Google Shape;1166;p24"/>
          <p:cNvSpPr txBox="1">
            <a:spLocks noGrp="1"/>
          </p:cNvSpPr>
          <p:nvPr>
            <p:ph type="title"/>
          </p:nvPr>
        </p:nvSpPr>
        <p:spPr>
          <a:xfrm>
            <a:off x="2702275" y="2015500"/>
            <a:ext cx="3739200" cy="1108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67" name="Google Shape;1167;p24"/>
          <p:cNvSpPr txBox="1">
            <a:spLocks noGrp="1"/>
          </p:cNvSpPr>
          <p:nvPr>
            <p:ph type="title" idx="2" hasCustomPrompt="1"/>
          </p:nvPr>
        </p:nvSpPr>
        <p:spPr>
          <a:xfrm>
            <a:off x="2996425" y="1263263"/>
            <a:ext cx="3150900" cy="686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68" name="Google Shape;1168;p24"/>
          <p:cNvSpPr txBox="1">
            <a:spLocks noGrp="1"/>
          </p:cNvSpPr>
          <p:nvPr>
            <p:ph type="subTitle" idx="1"/>
          </p:nvPr>
        </p:nvSpPr>
        <p:spPr>
          <a:xfrm>
            <a:off x="2391775" y="3409232"/>
            <a:ext cx="4360200" cy="415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69" name="Google Shape;1169;p24"/>
          <p:cNvGrpSpPr/>
          <p:nvPr/>
        </p:nvGrpSpPr>
        <p:grpSpPr>
          <a:xfrm rot="8757447" flipH="1">
            <a:off x="130599" y="-65723"/>
            <a:ext cx="2866143" cy="2277005"/>
            <a:chOff x="1023025" y="3297275"/>
            <a:chExt cx="805750" cy="640128"/>
          </a:xfrm>
        </p:grpSpPr>
        <p:sp>
          <p:nvSpPr>
            <p:cNvPr id="1170" name="Google Shape;1170;p24"/>
            <p:cNvSpPr/>
            <p:nvPr/>
          </p:nvSpPr>
          <p:spPr>
            <a:xfrm>
              <a:off x="1184526" y="3526165"/>
              <a:ext cx="402228" cy="396774"/>
            </a:xfrm>
            <a:custGeom>
              <a:avLst/>
              <a:gdLst/>
              <a:ahLst/>
              <a:cxnLst/>
              <a:rect l="l" t="t" r="r" b="b"/>
              <a:pathLst>
                <a:path w="8702" h="8584" fill="none" extrusionOk="0">
                  <a:moveTo>
                    <a:pt x="8701" y="1"/>
                  </a:moveTo>
                  <a:cubicBezTo>
                    <a:pt x="5853" y="2594"/>
                    <a:pt x="3270" y="5472"/>
                    <a:pt x="989" y="8584"/>
                  </a:cubicBezTo>
                  <a:cubicBezTo>
                    <a:pt x="960" y="6352"/>
                    <a:pt x="627" y="4141"/>
                    <a:pt x="1" y="1997"/>
                  </a:cubicBezTo>
                </a:path>
              </a:pathLst>
            </a:custGeom>
            <a:noFill/>
            <a:ln w="4650" cap="flat" cmpd="sng">
              <a:solidFill>
                <a:schemeClr val="dk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4"/>
            <p:cNvSpPr/>
            <p:nvPr/>
          </p:nvSpPr>
          <p:spPr>
            <a:xfrm>
              <a:off x="1342884" y="3301343"/>
              <a:ext cx="485891" cy="482748"/>
            </a:xfrm>
            <a:custGeom>
              <a:avLst/>
              <a:gdLst/>
              <a:ahLst/>
              <a:cxnLst/>
              <a:rect l="l" t="t" r="r" b="b"/>
              <a:pathLst>
                <a:path w="10512" h="10444" extrusionOk="0">
                  <a:moveTo>
                    <a:pt x="10512" y="1"/>
                  </a:moveTo>
                  <a:lnTo>
                    <a:pt x="10512" y="1"/>
                  </a:lnTo>
                  <a:cubicBezTo>
                    <a:pt x="9758" y="382"/>
                    <a:pt x="8926" y="588"/>
                    <a:pt x="8094" y="607"/>
                  </a:cubicBezTo>
                  <a:cubicBezTo>
                    <a:pt x="8029" y="609"/>
                    <a:pt x="7965" y="610"/>
                    <a:pt x="7900" y="610"/>
                  </a:cubicBezTo>
                  <a:cubicBezTo>
                    <a:pt x="7336" y="610"/>
                    <a:pt x="6772" y="541"/>
                    <a:pt x="6213" y="541"/>
                  </a:cubicBezTo>
                  <a:cubicBezTo>
                    <a:pt x="5905" y="541"/>
                    <a:pt x="5599" y="562"/>
                    <a:pt x="5295" y="627"/>
                  </a:cubicBezTo>
                  <a:cubicBezTo>
                    <a:pt x="4199" y="852"/>
                    <a:pt x="3269" y="1635"/>
                    <a:pt x="2633" y="2565"/>
                  </a:cubicBezTo>
                  <a:cubicBezTo>
                    <a:pt x="1791" y="2917"/>
                    <a:pt x="940" y="3367"/>
                    <a:pt x="470" y="4150"/>
                  </a:cubicBezTo>
                  <a:cubicBezTo>
                    <a:pt x="0" y="4923"/>
                    <a:pt x="10" y="6049"/>
                    <a:pt x="695" y="6656"/>
                  </a:cubicBezTo>
                  <a:cubicBezTo>
                    <a:pt x="1143" y="7062"/>
                    <a:pt x="1859" y="7152"/>
                    <a:pt x="2502" y="7152"/>
                  </a:cubicBezTo>
                  <a:cubicBezTo>
                    <a:pt x="2617" y="7152"/>
                    <a:pt x="2730" y="7149"/>
                    <a:pt x="2839" y="7145"/>
                  </a:cubicBezTo>
                  <a:lnTo>
                    <a:pt x="2839" y="7145"/>
                  </a:lnTo>
                  <a:cubicBezTo>
                    <a:pt x="2418" y="7811"/>
                    <a:pt x="2379" y="8652"/>
                    <a:pt x="2741" y="9347"/>
                  </a:cubicBezTo>
                  <a:cubicBezTo>
                    <a:pt x="3104" y="10026"/>
                    <a:pt x="3823" y="10444"/>
                    <a:pt x="4596" y="10444"/>
                  </a:cubicBezTo>
                  <a:cubicBezTo>
                    <a:pt x="4614" y="10444"/>
                    <a:pt x="4631" y="10444"/>
                    <a:pt x="4649" y="10443"/>
                  </a:cubicBezTo>
                  <a:cubicBezTo>
                    <a:pt x="5236" y="10384"/>
                    <a:pt x="5794" y="10120"/>
                    <a:pt x="6205" y="9690"/>
                  </a:cubicBezTo>
                  <a:cubicBezTo>
                    <a:pt x="6626" y="9249"/>
                    <a:pt x="6949" y="8750"/>
                    <a:pt x="7184" y="8192"/>
                  </a:cubicBezTo>
                  <a:cubicBezTo>
                    <a:pt x="8476" y="7722"/>
                    <a:pt x="9425" y="6617"/>
                    <a:pt x="9680" y="5276"/>
                  </a:cubicBezTo>
                  <a:cubicBezTo>
                    <a:pt x="9777" y="4728"/>
                    <a:pt x="9758" y="4170"/>
                    <a:pt x="9777" y="3612"/>
                  </a:cubicBezTo>
                  <a:cubicBezTo>
                    <a:pt x="9817" y="2379"/>
                    <a:pt x="10061" y="1155"/>
                    <a:pt x="10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4"/>
            <p:cNvSpPr/>
            <p:nvPr/>
          </p:nvSpPr>
          <p:spPr>
            <a:xfrm>
              <a:off x="1469996" y="3304070"/>
              <a:ext cx="358779" cy="328919"/>
            </a:xfrm>
            <a:custGeom>
              <a:avLst/>
              <a:gdLst/>
              <a:ahLst/>
              <a:cxnLst/>
              <a:rect l="l" t="t" r="r" b="b"/>
              <a:pathLst>
                <a:path w="7762" h="7116" extrusionOk="0">
                  <a:moveTo>
                    <a:pt x="7762" y="0"/>
                  </a:moveTo>
                  <a:cubicBezTo>
                    <a:pt x="7585" y="137"/>
                    <a:pt x="7409" y="265"/>
                    <a:pt x="7233" y="402"/>
                  </a:cubicBezTo>
                  <a:cubicBezTo>
                    <a:pt x="7057" y="529"/>
                    <a:pt x="6890" y="676"/>
                    <a:pt x="6724" y="813"/>
                  </a:cubicBezTo>
                  <a:cubicBezTo>
                    <a:pt x="6382" y="1096"/>
                    <a:pt x="6049" y="1380"/>
                    <a:pt x="5726" y="1674"/>
                  </a:cubicBezTo>
                  <a:cubicBezTo>
                    <a:pt x="5070" y="2261"/>
                    <a:pt x="4434" y="2868"/>
                    <a:pt x="3808" y="3475"/>
                  </a:cubicBezTo>
                  <a:lnTo>
                    <a:pt x="1919" y="5315"/>
                  </a:lnTo>
                  <a:cubicBezTo>
                    <a:pt x="1606" y="5618"/>
                    <a:pt x="1292" y="5921"/>
                    <a:pt x="969" y="6215"/>
                  </a:cubicBezTo>
                  <a:lnTo>
                    <a:pt x="490" y="6665"/>
                  </a:lnTo>
                  <a:lnTo>
                    <a:pt x="0" y="7115"/>
                  </a:lnTo>
                  <a:cubicBezTo>
                    <a:pt x="353" y="6851"/>
                    <a:pt x="695" y="6567"/>
                    <a:pt x="1028" y="6293"/>
                  </a:cubicBezTo>
                  <a:cubicBezTo>
                    <a:pt x="1361" y="6009"/>
                    <a:pt x="1694" y="5716"/>
                    <a:pt x="2017" y="5422"/>
                  </a:cubicBezTo>
                  <a:cubicBezTo>
                    <a:pt x="2672" y="4835"/>
                    <a:pt x="3299" y="4228"/>
                    <a:pt x="3935" y="3612"/>
                  </a:cubicBezTo>
                  <a:lnTo>
                    <a:pt x="5824" y="1782"/>
                  </a:lnTo>
                  <a:cubicBezTo>
                    <a:pt x="6137" y="1478"/>
                    <a:pt x="6460" y="1175"/>
                    <a:pt x="6783" y="881"/>
                  </a:cubicBezTo>
                  <a:cubicBezTo>
                    <a:pt x="6949" y="734"/>
                    <a:pt x="7106" y="578"/>
                    <a:pt x="7272" y="431"/>
                  </a:cubicBezTo>
                  <a:cubicBezTo>
                    <a:pt x="7439" y="294"/>
                    <a:pt x="7595" y="147"/>
                    <a:pt x="7762" y="0"/>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4"/>
            <p:cNvSpPr/>
            <p:nvPr/>
          </p:nvSpPr>
          <p:spPr>
            <a:xfrm>
              <a:off x="1520656" y="3570954"/>
              <a:ext cx="123091" cy="168111"/>
            </a:xfrm>
            <a:custGeom>
              <a:avLst/>
              <a:gdLst/>
              <a:ahLst/>
              <a:cxnLst/>
              <a:rect l="l" t="t" r="r" b="b"/>
              <a:pathLst>
                <a:path w="2663" h="3637" extrusionOk="0">
                  <a:moveTo>
                    <a:pt x="470" y="1"/>
                  </a:moveTo>
                  <a:lnTo>
                    <a:pt x="470" y="1"/>
                  </a:lnTo>
                  <a:cubicBezTo>
                    <a:pt x="245" y="412"/>
                    <a:pt x="108" y="852"/>
                    <a:pt x="59" y="1312"/>
                  </a:cubicBezTo>
                  <a:cubicBezTo>
                    <a:pt x="1" y="1782"/>
                    <a:pt x="50" y="2261"/>
                    <a:pt x="206" y="2702"/>
                  </a:cubicBezTo>
                  <a:cubicBezTo>
                    <a:pt x="304" y="2937"/>
                    <a:pt x="451" y="3132"/>
                    <a:pt x="647" y="3279"/>
                  </a:cubicBezTo>
                  <a:cubicBezTo>
                    <a:pt x="832" y="3426"/>
                    <a:pt x="1058" y="3534"/>
                    <a:pt x="1292" y="3583"/>
                  </a:cubicBezTo>
                  <a:cubicBezTo>
                    <a:pt x="1455" y="3621"/>
                    <a:pt x="1620" y="3637"/>
                    <a:pt x="1783" y="3637"/>
                  </a:cubicBezTo>
                  <a:cubicBezTo>
                    <a:pt x="2082" y="3637"/>
                    <a:pt x="2378" y="3584"/>
                    <a:pt x="2663" y="3514"/>
                  </a:cubicBezTo>
                  <a:lnTo>
                    <a:pt x="2663" y="3514"/>
                  </a:lnTo>
                  <a:cubicBezTo>
                    <a:pt x="2473" y="3531"/>
                    <a:pt x="2281" y="3544"/>
                    <a:pt x="2091" y="3544"/>
                  </a:cubicBezTo>
                  <a:cubicBezTo>
                    <a:pt x="1831" y="3544"/>
                    <a:pt x="1575" y="3519"/>
                    <a:pt x="1332" y="3446"/>
                  </a:cubicBezTo>
                  <a:cubicBezTo>
                    <a:pt x="1116" y="3387"/>
                    <a:pt x="921" y="3279"/>
                    <a:pt x="754" y="3152"/>
                  </a:cubicBezTo>
                  <a:cubicBezTo>
                    <a:pt x="588" y="3015"/>
                    <a:pt x="461" y="2839"/>
                    <a:pt x="382" y="2633"/>
                  </a:cubicBezTo>
                  <a:cubicBezTo>
                    <a:pt x="294" y="2428"/>
                    <a:pt x="245" y="2212"/>
                    <a:pt x="226" y="1997"/>
                  </a:cubicBezTo>
                  <a:cubicBezTo>
                    <a:pt x="196" y="1772"/>
                    <a:pt x="196" y="1547"/>
                    <a:pt x="206" y="1332"/>
                  </a:cubicBezTo>
                  <a:cubicBezTo>
                    <a:pt x="226" y="872"/>
                    <a:pt x="314" y="431"/>
                    <a:pt x="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4"/>
            <p:cNvSpPr/>
            <p:nvPr/>
          </p:nvSpPr>
          <p:spPr>
            <a:xfrm>
              <a:off x="1593040" y="3521635"/>
              <a:ext cx="143012" cy="131364"/>
            </a:xfrm>
            <a:custGeom>
              <a:avLst/>
              <a:gdLst/>
              <a:ahLst/>
              <a:cxnLst/>
              <a:rect l="l" t="t" r="r" b="b"/>
              <a:pathLst>
                <a:path w="3094" h="2842" extrusionOk="0">
                  <a:moveTo>
                    <a:pt x="98" y="1"/>
                  </a:moveTo>
                  <a:cubicBezTo>
                    <a:pt x="1" y="392"/>
                    <a:pt x="20" y="813"/>
                    <a:pt x="147" y="1205"/>
                  </a:cubicBezTo>
                  <a:cubicBezTo>
                    <a:pt x="265" y="1596"/>
                    <a:pt x="500" y="1958"/>
                    <a:pt x="803" y="2232"/>
                  </a:cubicBezTo>
                  <a:cubicBezTo>
                    <a:pt x="1116" y="2516"/>
                    <a:pt x="1498" y="2702"/>
                    <a:pt x="1909" y="2790"/>
                  </a:cubicBezTo>
                  <a:cubicBezTo>
                    <a:pt x="2071" y="2822"/>
                    <a:pt x="2240" y="2841"/>
                    <a:pt x="2410" y="2841"/>
                  </a:cubicBezTo>
                  <a:cubicBezTo>
                    <a:pt x="2445" y="2841"/>
                    <a:pt x="2480" y="2841"/>
                    <a:pt x="2516" y="2839"/>
                  </a:cubicBezTo>
                  <a:cubicBezTo>
                    <a:pt x="2721" y="2819"/>
                    <a:pt x="2917" y="2751"/>
                    <a:pt x="3093" y="2633"/>
                  </a:cubicBezTo>
                  <a:lnTo>
                    <a:pt x="3093" y="2633"/>
                  </a:lnTo>
                  <a:cubicBezTo>
                    <a:pt x="2939" y="2707"/>
                    <a:pt x="2777" y="2746"/>
                    <a:pt x="2615" y="2746"/>
                  </a:cubicBezTo>
                  <a:cubicBezTo>
                    <a:pt x="2582" y="2746"/>
                    <a:pt x="2549" y="2744"/>
                    <a:pt x="2516" y="2741"/>
                  </a:cubicBezTo>
                  <a:cubicBezTo>
                    <a:pt x="1929" y="2722"/>
                    <a:pt x="1371" y="2487"/>
                    <a:pt x="930" y="2095"/>
                  </a:cubicBezTo>
                  <a:cubicBezTo>
                    <a:pt x="637" y="1841"/>
                    <a:pt x="412" y="1518"/>
                    <a:pt x="275" y="1156"/>
                  </a:cubicBezTo>
                  <a:cubicBezTo>
                    <a:pt x="138" y="784"/>
                    <a:pt x="79" y="392"/>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4"/>
            <p:cNvSpPr/>
            <p:nvPr/>
          </p:nvSpPr>
          <p:spPr>
            <a:xfrm>
              <a:off x="1655903" y="3458774"/>
              <a:ext cx="135755" cy="98500"/>
            </a:xfrm>
            <a:custGeom>
              <a:avLst/>
              <a:gdLst/>
              <a:ahLst/>
              <a:cxnLst/>
              <a:rect l="l" t="t" r="r" b="b"/>
              <a:pathLst>
                <a:path w="2937" h="2131" extrusionOk="0">
                  <a:moveTo>
                    <a:pt x="79" y="0"/>
                  </a:moveTo>
                  <a:lnTo>
                    <a:pt x="79" y="0"/>
                  </a:lnTo>
                  <a:cubicBezTo>
                    <a:pt x="1" y="363"/>
                    <a:pt x="11" y="734"/>
                    <a:pt x="118" y="1087"/>
                  </a:cubicBezTo>
                  <a:cubicBezTo>
                    <a:pt x="226" y="1449"/>
                    <a:pt x="471" y="1762"/>
                    <a:pt x="794" y="1958"/>
                  </a:cubicBezTo>
                  <a:cubicBezTo>
                    <a:pt x="970" y="2056"/>
                    <a:pt x="1156" y="2105"/>
                    <a:pt x="1342" y="2124"/>
                  </a:cubicBezTo>
                  <a:cubicBezTo>
                    <a:pt x="1410" y="2128"/>
                    <a:pt x="1478" y="2130"/>
                    <a:pt x="1545" y="2130"/>
                  </a:cubicBezTo>
                  <a:cubicBezTo>
                    <a:pt x="1662" y="2130"/>
                    <a:pt x="1778" y="2123"/>
                    <a:pt x="1890" y="2105"/>
                  </a:cubicBezTo>
                  <a:cubicBezTo>
                    <a:pt x="2252" y="2065"/>
                    <a:pt x="2604" y="1958"/>
                    <a:pt x="2937" y="1801"/>
                  </a:cubicBezTo>
                  <a:lnTo>
                    <a:pt x="2937" y="1801"/>
                  </a:lnTo>
                  <a:cubicBezTo>
                    <a:pt x="2585" y="1889"/>
                    <a:pt x="2232" y="1948"/>
                    <a:pt x="1880" y="1968"/>
                  </a:cubicBezTo>
                  <a:cubicBezTo>
                    <a:pt x="1813" y="1969"/>
                    <a:pt x="1746" y="1971"/>
                    <a:pt x="1679" y="1971"/>
                  </a:cubicBezTo>
                  <a:cubicBezTo>
                    <a:pt x="1396" y="1971"/>
                    <a:pt x="1121" y="1944"/>
                    <a:pt x="892" y="1801"/>
                  </a:cubicBezTo>
                  <a:cubicBezTo>
                    <a:pt x="745" y="1723"/>
                    <a:pt x="617" y="1605"/>
                    <a:pt x="510" y="1478"/>
                  </a:cubicBezTo>
                  <a:cubicBezTo>
                    <a:pt x="402" y="1341"/>
                    <a:pt x="314" y="1194"/>
                    <a:pt x="255" y="1038"/>
                  </a:cubicBezTo>
                  <a:cubicBezTo>
                    <a:pt x="128" y="705"/>
                    <a:pt x="69" y="353"/>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4"/>
            <p:cNvSpPr/>
            <p:nvPr/>
          </p:nvSpPr>
          <p:spPr>
            <a:xfrm>
              <a:off x="1684884" y="3434322"/>
              <a:ext cx="111304" cy="38596"/>
            </a:xfrm>
            <a:custGeom>
              <a:avLst/>
              <a:gdLst/>
              <a:ahLst/>
              <a:cxnLst/>
              <a:rect l="l" t="t" r="r" b="b"/>
              <a:pathLst>
                <a:path w="2408" h="835" extrusionOk="0">
                  <a:moveTo>
                    <a:pt x="0" y="1"/>
                  </a:moveTo>
                  <a:cubicBezTo>
                    <a:pt x="10" y="255"/>
                    <a:pt x="157" y="490"/>
                    <a:pt x="372" y="627"/>
                  </a:cubicBezTo>
                  <a:cubicBezTo>
                    <a:pt x="587" y="764"/>
                    <a:pt x="842" y="833"/>
                    <a:pt x="1096" y="833"/>
                  </a:cubicBezTo>
                  <a:cubicBezTo>
                    <a:pt x="1122" y="834"/>
                    <a:pt x="1147" y="834"/>
                    <a:pt x="1172" y="834"/>
                  </a:cubicBezTo>
                  <a:cubicBezTo>
                    <a:pt x="1399" y="834"/>
                    <a:pt x="1619" y="794"/>
                    <a:pt x="1830" y="706"/>
                  </a:cubicBezTo>
                  <a:cubicBezTo>
                    <a:pt x="2065" y="617"/>
                    <a:pt x="2271" y="451"/>
                    <a:pt x="2408" y="246"/>
                  </a:cubicBezTo>
                  <a:lnTo>
                    <a:pt x="2408" y="246"/>
                  </a:lnTo>
                  <a:cubicBezTo>
                    <a:pt x="2222" y="392"/>
                    <a:pt x="2016" y="510"/>
                    <a:pt x="1791" y="578"/>
                  </a:cubicBezTo>
                  <a:cubicBezTo>
                    <a:pt x="1595" y="630"/>
                    <a:pt x="1398" y="658"/>
                    <a:pt x="1195" y="658"/>
                  </a:cubicBezTo>
                  <a:cubicBezTo>
                    <a:pt x="1166" y="658"/>
                    <a:pt x="1136" y="658"/>
                    <a:pt x="1106" y="657"/>
                  </a:cubicBezTo>
                  <a:cubicBezTo>
                    <a:pt x="881" y="647"/>
                    <a:pt x="656" y="598"/>
                    <a:pt x="450" y="500"/>
                  </a:cubicBezTo>
                  <a:cubicBezTo>
                    <a:pt x="235" y="402"/>
                    <a:pt x="79" y="2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4"/>
            <p:cNvSpPr/>
            <p:nvPr/>
          </p:nvSpPr>
          <p:spPr>
            <a:xfrm>
              <a:off x="1740952" y="3371923"/>
              <a:ext cx="67901" cy="18304"/>
            </a:xfrm>
            <a:custGeom>
              <a:avLst/>
              <a:gdLst/>
              <a:ahLst/>
              <a:cxnLst/>
              <a:rect l="l" t="t" r="r" b="b"/>
              <a:pathLst>
                <a:path w="1469" h="396" extrusionOk="0">
                  <a:moveTo>
                    <a:pt x="1469" y="0"/>
                  </a:moveTo>
                  <a:lnTo>
                    <a:pt x="1469" y="0"/>
                  </a:lnTo>
                  <a:cubicBezTo>
                    <a:pt x="1342" y="39"/>
                    <a:pt x="1224" y="79"/>
                    <a:pt x="1107" y="118"/>
                  </a:cubicBezTo>
                  <a:cubicBezTo>
                    <a:pt x="989" y="147"/>
                    <a:pt x="872" y="176"/>
                    <a:pt x="745" y="196"/>
                  </a:cubicBezTo>
                  <a:cubicBezTo>
                    <a:pt x="627" y="216"/>
                    <a:pt x="500" y="235"/>
                    <a:pt x="383" y="245"/>
                  </a:cubicBezTo>
                  <a:cubicBezTo>
                    <a:pt x="255" y="255"/>
                    <a:pt x="128" y="255"/>
                    <a:pt x="1" y="255"/>
                  </a:cubicBezTo>
                  <a:cubicBezTo>
                    <a:pt x="108" y="323"/>
                    <a:pt x="246" y="362"/>
                    <a:pt x="373" y="382"/>
                  </a:cubicBezTo>
                  <a:cubicBezTo>
                    <a:pt x="434" y="391"/>
                    <a:pt x="496" y="395"/>
                    <a:pt x="557" y="395"/>
                  </a:cubicBezTo>
                  <a:cubicBezTo>
                    <a:pt x="768" y="395"/>
                    <a:pt x="974" y="344"/>
                    <a:pt x="1156" y="245"/>
                  </a:cubicBezTo>
                  <a:cubicBezTo>
                    <a:pt x="1283" y="176"/>
                    <a:pt x="1381" y="98"/>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4"/>
            <p:cNvSpPr/>
            <p:nvPr/>
          </p:nvSpPr>
          <p:spPr>
            <a:xfrm>
              <a:off x="1732817" y="3326210"/>
              <a:ext cx="14514" cy="55236"/>
            </a:xfrm>
            <a:custGeom>
              <a:avLst/>
              <a:gdLst/>
              <a:ahLst/>
              <a:cxnLst/>
              <a:rect l="l" t="t" r="r" b="b"/>
              <a:pathLst>
                <a:path w="314" h="1195" extrusionOk="0">
                  <a:moveTo>
                    <a:pt x="314" y="1"/>
                  </a:moveTo>
                  <a:lnTo>
                    <a:pt x="314" y="1"/>
                  </a:lnTo>
                  <a:cubicBezTo>
                    <a:pt x="236" y="69"/>
                    <a:pt x="167" y="157"/>
                    <a:pt x="118" y="255"/>
                  </a:cubicBezTo>
                  <a:cubicBezTo>
                    <a:pt x="69" y="353"/>
                    <a:pt x="40" y="461"/>
                    <a:pt x="20" y="568"/>
                  </a:cubicBezTo>
                  <a:cubicBezTo>
                    <a:pt x="1" y="676"/>
                    <a:pt x="1" y="784"/>
                    <a:pt x="20" y="891"/>
                  </a:cubicBezTo>
                  <a:cubicBezTo>
                    <a:pt x="40" y="999"/>
                    <a:pt x="79" y="1107"/>
                    <a:pt x="147" y="1195"/>
                  </a:cubicBezTo>
                  <a:cubicBezTo>
                    <a:pt x="157" y="1087"/>
                    <a:pt x="157" y="980"/>
                    <a:pt x="167" y="882"/>
                  </a:cubicBezTo>
                  <a:cubicBezTo>
                    <a:pt x="177" y="784"/>
                    <a:pt x="187" y="686"/>
                    <a:pt x="206" y="598"/>
                  </a:cubicBezTo>
                  <a:cubicBezTo>
                    <a:pt x="216" y="500"/>
                    <a:pt x="236" y="402"/>
                    <a:pt x="255" y="304"/>
                  </a:cubicBezTo>
                  <a:cubicBezTo>
                    <a:pt x="275" y="206"/>
                    <a:pt x="294" y="109"/>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4"/>
            <p:cNvSpPr/>
            <p:nvPr/>
          </p:nvSpPr>
          <p:spPr>
            <a:xfrm>
              <a:off x="1667227" y="3332126"/>
              <a:ext cx="23111" cy="103169"/>
            </a:xfrm>
            <a:custGeom>
              <a:avLst/>
              <a:gdLst/>
              <a:ahLst/>
              <a:cxnLst/>
              <a:rect l="l" t="t" r="r" b="b"/>
              <a:pathLst>
                <a:path w="500" h="2232" extrusionOk="0">
                  <a:moveTo>
                    <a:pt x="500" y="0"/>
                  </a:moveTo>
                  <a:cubicBezTo>
                    <a:pt x="431" y="69"/>
                    <a:pt x="363" y="147"/>
                    <a:pt x="324" y="245"/>
                  </a:cubicBezTo>
                  <a:cubicBezTo>
                    <a:pt x="275" y="333"/>
                    <a:pt x="226" y="421"/>
                    <a:pt x="187" y="509"/>
                  </a:cubicBezTo>
                  <a:cubicBezTo>
                    <a:pt x="98" y="695"/>
                    <a:pt x="40" y="891"/>
                    <a:pt x="20" y="1096"/>
                  </a:cubicBezTo>
                  <a:cubicBezTo>
                    <a:pt x="1" y="1302"/>
                    <a:pt x="20" y="1507"/>
                    <a:pt x="79" y="1703"/>
                  </a:cubicBezTo>
                  <a:cubicBezTo>
                    <a:pt x="128" y="1899"/>
                    <a:pt x="235" y="2085"/>
                    <a:pt x="372" y="2231"/>
                  </a:cubicBezTo>
                  <a:cubicBezTo>
                    <a:pt x="294" y="2055"/>
                    <a:pt x="245" y="1860"/>
                    <a:pt x="216" y="1674"/>
                  </a:cubicBezTo>
                  <a:cubicBezTo>
                    <a:pt x="187" y="1488"/>
                    <a:pt x="177" y="1302"/>
                    <a:pt x="196" y="1106"/>
                  </a:cubicBezTo>
                  <a:cubicBezTo>
                    <a:pt x="216" y="920"/>
                    <a:pt x="265" y="734"/>
                    <a:pt x="324" y="558"/>
                  </a:cubicBezTo>
                  <a:lnTo>
                    <a:pt x="402" y="274"/>
                  </a:lnTo>
                  <a:cubicBezTo>
                    <a:pt x="421" y="176"/>
                    <a:pt x="461" y="88"/>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4"/>
            <p:cNvSpPr/>
            <p:nvPr/>
          </p:nvSpPr>
          <p:spPr>
            <a:xfrm>
              <a:off x="1560454" y="3331664"/>
              <a:ext cx="97345" cy="130763"/>
            </a:xfrm>
            <a:custGeom>
              <a:avLst/>
              <a:gdLst/>
              <a:ahLst/>
              <a:cxnLst/>
              <a:rect l="l" t="t" r="r" b="b"/>
              <a:pathLst>
                <a:path w="2106" h="2829" extrusionOk="0">
                  <a:moveTo>
                    <a:pt x="568" y="0"/>
                  </a:moveTo>
                  <a:lnTo>
                    <a:pt x="568" y="0"/>
                  </a:lnTo>
                  <a:cubicBezTo>
                    <a:pt x="314" y="245"/>
                    <a:pt x="157" y="578"/>
                    <a:pt x="118" y="920"/>
                  </a:cubicBezTo>
                  <a:cubicBezTo>
                    <a:pt x="1" y="1654"/>
                    <a:pt x="402" y="2379"/>
                    <a:pt x="1077" y="2672"/>
                  </a:cubicBezTo>
                  <a:cubicBezTo>
                    <a:pt x="1293" y="2777"/>
                    <a:pt x="1521" y="2829"/>
                    <a:pt x="1754" y="2829"/>
                  </a:cubicBezTo>
                  <a:cubicBezTo>
                    <a:pt x="1870" y="2829"/>
                    <a:pt x="1988" y="2816"/>
                    <a:pt x="2105" y="2790"/>
                  </a:cubicBezTo>
                  <a:cubicBezTo>
                    <a:pt x="1762" y="2790"/>
                    <a:pt x="1440" y="2711"/>
                    <a:pt x="1146" y="2545"/>
                  </a:cubicBezTo>
                  <a:cubicBezTo>
                    <a:pt x="549" y="2232"/>
                    <a:pt x="206" y="1605"/>
                    <a:pt x="255" y="940"/>
                  </a:cubicBezTo>
                  <a:cubicBezTo>
                    <a:pt x="275" y="607"/>
                    <a:pt x="383" y="284"/>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4"/>
            <p:cNvSpPr/>
            <p:nvPr/>
          </p:nvSpPr>
          <p:spPr>
            <a:xfrm>
              <a:off x="1470921" y="3403123"/>
              <a:ext cx="125355" cy="122074"/>
            </a:xfrm>
            <a:custGeom>
              <a:avLst/>
              <a:gdLst/>
              <a:ahLst/>
              <a:cxnLst/>
              <a:rect l="l" t="t" r="r" b="b"/>
              <a:pathLst>
                <a:path w="2712" h="2641" extrusionOk="0">
                  <a:moveTo>
                    <a:pt x="215" y="1"/>
                  </a:moveTo>
                  <a:lnTo>
                    <a:pt x="215" y="1"/>
                  </a:lnTo>
                  <a:cubicBezTo>
                    <a:pt x="39" y="333"/>
                    <a:pt x="0" y="715"/>
                    <a:pt x="88" y="1077"/>
                  </a:cubicBezTo>
                  <a:cubicBezTo>
                    <a:pt x="137" y="1253"/>
                    <a:pt x="206" y="1430"/>
                    <a:pt x="303" y="1596"/>
                  </a:cubicBezTo>
                  <a:cubicBezTo>
                    <a:pt x="401" y="1752"/>
                    <a:pt x="519" y="1899"/>
                    <a:pt x="656" y="2027"/>
                  </a:cubicBezTo>
                  <a:cubicBezTo>
                    <a:pt x="940" y="2271"/>
                    <a:pt x="1272" y="2457"/>
                    <a:pt x="1625" y="2555"/>
                  </a:cubicBezTo>
                  <a:cubicBezTo>
                    <a:pt x="1794" y="2611"/>
                    <a:pt x="1970" y="2641"/>
                    <a:pt x="2147" y="2641"/>
                  </a:cubicBezTo>
                  <a:cubicBezTo>
                    <a:pt x="2337" y="2641"/>
                    <a:pt x="2528" y="2607"/>
                    <a:pt x="2711" y="2535"/>
                  </a:cubicBezTo>
                  <a:lnTo>
                    <a:pt x="2711" y="2535"/>
                  </a:lnTo>
                  <a:cubicBezTo>
                    <a:pt x="2604" y="2553"/>
                    <a:pt x="2496" y="2562"/>
                    <a:pt x="2390" y="2562"/>
                  </a:cubicBezTo>
                  <a:cubicBezTo>
                    <a:pt x="2146" y="2562"/>
                    <a:pt x="1905" y="2516"/>
                    <a:pt x="1674" y="2428"/>
                  </a:cubicBezTo>
                  <a:cubicBezTo>
                    <a:pt x="1351" y="2310"/>
                    <a:pt x="1047" y="2124"/>
                    <a:pt x="783" y="1889"/>
                  </a:cubicBezTo>
                  <a:cubicBezTo>
                    <a:pt x="529" y="1664"/>
                    <a:pt x="333" y="1361"/>
                    <a:pt x="235" y="1038"/>
                  </a:cubicBezTo>
                  <a:cubicBezTo>
                    <a:pt x="117" y="695"/>
                    <a:pt x="117" y="333"/>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4"/>
            <p:cNvSpPr/>
            <p:nvPr/>
          </p:nvSpPr>
          <p:spPr>
            <a:xfrm>
              <a:off x="1384485" y="3457849"/>
              <a:ext cx="149807" cy="128083"/>
            </a:xfrm>
            <a:custGeom>
              <a:avLst/>
              <a:gdLst/>
              <a:ahLst/>
              <a:cxnLst/>
              <a:rect l="l" t="t" r="r" b="b"/>
              <a:pathLst>
                <a:path w="3241" h="2771" extrusionOk="0">
                  <a:moveTo>
                    <a:pt x="343" y="1"/>
                  </a:moveTo>
                  <a:cubicBezTo>
                    <a:pt x="89" y="373"/>
                    <a:pt x="1" y="813"/>
                    <a:pt x="69" y="1254"/>
                  </a:cubicBezTo>
                  <a:cubicBezTo>
                    <a:pt x="148" y="1694"/>
                    <a:pt x="382" y="2095"/>
                    <a:pt x="735" y="2369"/>
                  </a:cubicBezTo>
                  <a:cubicBezTo>
                    <a:pt x="911" y="2506"/>
                    <a:pt x="1116" y="2614"/>
                    <a:pt x="1322" y="2682"/>
                  </a:cubicBezTo>
                  <a:cubicBezTo>
                    <a:pt x="1537" y="2741"/>
                    <a:pt x="1753" y="2771"/>
                    <a:pt x="1978" y="2771"/>
                  </a:cubicBezTo>
                  <a:cubicBezTo>
                    <a:pt x="2408" y="2761"/>
                    <a:pt x="2829" y="2682"/>
                    <a:pt x="3240" y="2545"/>
                  </a:cubicBezTo>
                  <a:lnTo>
                    <a:pt x="3240" y="2545"/>
                  </a:lnTo>
                  <a:cubicBezTo>
                    <a:pt x="2881" y="2605"/>
                    <a:pt x="2513" y="2635"/>
                    <a:pt x="2145" y="2635"/>
                  </a:cubicBezTo>
                  <a:cubicBezTo>
                    <a:pt x="2093" y="2635"/>
                    <a:pt x="2040" y="2635"/>
                    <a:pt x="1987" y="2634"/>
                  </a:cubicBezTo>
                  <a:cubicBezTo>
                    <a:pt x="1576" y="2624"/>
                    <a:pt x="1185" y="2477"/>
                    <a:pt x="852" y="2232"/>
                  </a:cubicBezTo>
                  <a:cubicBezTo>
                    <a:pt x="539" y="1978"/>
                    <a:pt x="304" y="1625"/>
                    <a:pt x="216" y="1224"/>
                  </a:cubicBezTo>
                  <a:cubicBezTo>
                    <a:pt x="128" y="813"/>
                    <a:pt x="167" y="383"/>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4"/>
            <p:cNvSpPr/>
            <p:nvPr/>
          </p:nvSpPr>
          <p:spPr>
            <a:xfrm>
              <a:off x="1679430" y="3400303"/>
              <a:ext cx="58887" cy="50383"/>
            </a:xfrm>
            <a:custGeom>
              <a:avLst/>
              <a:gdLst/>
              <a:ahLst/>
              <a:cxnLst/>
              <a:rect l="l" t="t" r="r" b="b"/>
              <a:pathLst>
                <a:path w="1274" h="1090" extrusionOk="0">
                  <a:moveTo>
                    <a:pt x="1183" y="1"/>
                  </a:moveTo>
                  <a:cubicBezTo>
                    <a:pt x="1081" y="1"/>
                    <a:pt x="599" y="297"/>
                    <a:pt x="1" y="717"/>
                  </a:cubicBezTo>
                  <a:cubicBezTo>
                    <a:pt x="79" y="854"/>
                    <a:pt x="177" y="982"/>
                    <a:pt x="294" y="1089"/>
                  </a:cubicBezTo>
                  <a:cubicBezTo>
                    <a:pt x="872" y="502"/>
                    <a:pt x="1273" y="22"/>
                    <a:pt x="1195" y="3"/>
                  </a:cubicBezTo>
                  <a:cubicBezTo>
                    <a:pt x="1192" y="2"/>
                    <a:pt x="1188" y="1"/>
                    <a:pt x="1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4"/>
            <p:cNvSpPr/>
            <p:nvPr/>
          </p:nvSpPr>
          <p:spPr>
            <a:xfrm>
              <a:off x="1655903" y="3433444"/>
              <a:ext cx="37163" cy="39844"/>
            </a:xfrm>
            <a:custGeom>
              <a:avLst/>
              <a:gdLst/>
              <a:ahLst/>
              <a:cxnLst/>
              <a:rect l="l" t="t" r="r" b="b"/>
              <a:pathLst>
                <a:path w="804" h="862" extrusionOk="0">
                  <a:moveTo>
                    <a:pt x="510" y="0"/>
                  </a:moveTo>
                  <a:cubicBezTo>
                    <a:pt x="343" y="118"/>
                    <a:pt x="177" y="235"/>
                    <a:pt x="1" y="372"/>
                  </a:cubicBezTo>
                  <a:cubicBezTo>
                    <a:pt x="79" y="558"/>
                    <a:pt x="177" y="725"/>
                    <a:pt x="314" y="862"/>
                  </a:cubicBezTo>
                  <a:cubicBezTo>
                    <a:pt x="480" y="695"/>
                    <a:pt x="647" y="529"/>
                    <a:pt x="803" y="372"/>
                  </a:cubicBezTo>
                  <a:cubicBezTo>
                    <a:pt x="686" y="265"/>
                    <a:pt x="588" y="137"/>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4"/>
            <p:cNvSpPr/>
            <p:nvPr/>
          </p:nvSpPr>
          <p:spPr>
            <a:xfrm>
              <a:off x="1631960" y="3450639"/>
              <a:ext cx="38503" cy="42987"/>
            </a:xfrm>
            <a:custGeom>
              <a:avLst/>
              <a:gdLst/>
              <a:ahLst/>
              <a:cxnLst/>
              <a:rect l="l" t="t" r="r" b="b"/>
              <a:pathLst>
                <a:path w="833" h="930" extrusionOk="0">
                  <a:moveTo>
                    <a:pt x="519" y="0"/>
                  </a:moveTo>
                  <a:cubicBezTo>
                    <a:pt x="353" y="127"/>
                    <a:pt x="176" y="255"/>
                    <a:pt x="0" y="392"/>
                  </a:cubicBezTo>
                  <a:cubicBezTo>
                    <a:pt x="49" y="490"/>
                    <a:pt x="98" y="587"/>
                    <a:pt x="157" y="685"/>
                  </a:cubicBezTo>
                  <a:cubicBezTo>
                    <a:pt x="215" y="773"/>
                    <a:pt x="284" y="852"/>
                    <a:pt x="353" y="930"/>
                  </a:cubicBezTo>
                  <a:cubicBezTo>
                    <a:pt x="519" y="783"/>
                    <a:pt x="675" y="636"/>
                    <a:pt x="832" y="490"/>
                  </a:cubicBezTo>
                  <a:cubicBezTo>
                    <a:pt x="695" y="343"/>
                    <a:pt x="597" y="176"/>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4"/>
            <p:cNvSpPr/>
            <p:nvPr/>
          </p:nvSpPr>
          <p:spPr>
            <a:xfrm>
              <a:off x="1601176" y="3468711"/>
              <a:ext cx="47101" cy="49366"/>
            </a:xfrm>
            <a:custGeom>
              <a:avLst/>
              <a:gdLst/>
              <a:ahLst/>
              <a:cxnLst/>
              <a:rect l="l" t="t" r="r" b="b"/>
              <a:pathLst>
                <a:path w="1019" h="1068" extrusionOk="0">
                  <a:moveTo>
                    <a:pt x="656" y="1"/>
                  </a:moveTo>
                  <a:cubicBezTo>
                    <a:pt x="431" y="177"/>
                    <a:pt x="206" y="363"/>
                    <a:pt x="1" y="549"/>
                  </a:cubicBezTo>
                  <a:cubicBezTo>
                    <a:pt x="30" y="598"/>
                    <a:pt x="59" y="656"/>
                    <a:pt x="89" y="705"/>
                  </a:cubicBezTo>
                  <a:cubicBezTo>
                    <a:pt x="177" y="842"/>
                    <a:pt x="284" y="960"/>
                    <a:pt x="402" y="1067"/>
                  </a:cubicBezTo>
                  <a:cubicBezTo>
                    <a:pt x="607" y="901"/>
                    <a:pt x="813" y="725"/>
                    <a:pt x="1019" y="539"/>
                  </a:cubicBezTo>
                  <a:cubicBezTo>
                    <a:pt x="940" y="461"/>
                    <a:pt x="872" y="382"/>
                    <a:pt x="813" y="294"/>
                  </a:cubicBezTo>
                  <a:cubicBezTo>
                    <a:pt x="754" y="196"/>
                    <a:pt x="705" y="108"/>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4"/>
            <p:cNvSpPr/>
            <p:nvPr/>
          </p:nvSpPr>
          <p:spPr>
            <a:xfrm>
              <a:off x="1543721" y="3494041"/>
              <a:ext cx="76498" cy="64665"/>
            </a:xfrm>
            <a:custGeom>
              <a:avLst/>
              <a:gdLst/>
              <a:ahLst/>
              <a:cxnLst/>
              <a:rect l="l" t="t" r="r" b="b"/>
              <a:pathLst>
                <a:path w="1655" h="1399" extrusionOk="0">
                  <a:moveTo>
                    <a:pt x="1244" y="1"/>
                  </a:moveTo>
                  <a:cubicBezTo>
                    <a:pt x="519" y="617"/>
                    <a:pt x="1" y="1185"/>
                    <a:pt x="157" y="1361"/>
                  </a:cubicBezTo>
                  <a:cubicBezTo>
                    <a:pt x="183" y="1386"/>
                    <a:pt x="219" y="1398"/>
                    <a:pt x="264" y="1398"/>
                  </a:cubicBezTo>
                  <a:cubicBezTo>
                    <a:pt x="516" y="1398"/>
                    <a:pt x="1057" y="1027"/>
                    <a:pt x="1655" y="529"/>
                  </a:cubicBezTo>
                  <a:cubicBezTo>
                    <a:pt x="1527" y="422"/>
                    <a:pt x="1430" y="294"/>
                    <a:pt x="1342" y="157"/>
                  </a:cubicBezTo>
                  <a:cubicBezTo>
                    <a:pt x="1302" y="108"/>
                    <a:pt x="1273" y="50"/>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4"/>
            <p:cNvSpPr/>
            <p:nvPr/>
          </p:nvSpPr>
          <p:spPr>
            <a:xfrm>
              <a:off x="1023025" y="3297275"/>
              <a:ext cx="331184" cy="448497"/>
            </a:xfrm>
            <a:custGeom>
              <a:avLst/>
              <a:gdLst/>
              <a:ahLst/>
              <a:cxnLst/>
              <a:rect l="l" t="t" r="r" b="b"/>
              <a:pathLst>
                <a:path w="7165" h="9703" extrusionOk="0">
                  <a:moveTo>
                    <a:pt x="2017" y="0"/>
                  </a:moveTo>
                  <a:cubicBezTo>
                    <a:pt x="1978" y="686"/>
                    <a:pt x="1772" y="1361"/>
                    <a:pt x="1440" y="1958"/>
                  </a:cubicBezTo>
                  <a:cubicBezTo>
                    <a:pt x="1077" y="2623"/>
                    <a:pt x="549" y="3201"/>
                    <a:pt x="304" y="3925"/>
                  </a:cubicBezTo>
                  <a:cubicBezTo>
                    <a:pt x="1" y="4786"/>
                    <a:pt x="177" y="5755"/>
                    <a:pt x="559" y="6587"/>
                  </a:cubicBezTo>
                  <a:cubicBezTo>
                    <a:pt x="461" y="7321"/>
                    <a:pt x="422" y="8104"/>
                    <a:pt x="774" y="8760"/>
                  </a:cubicBezTo>
                  <a:cubicBezTo>
                    <a:pt x="1063" y="9297"/>
                    <a:pt x="1647" y="9703"/>
                    <a:pt x="2236" y="9703"/>
                  </a:cubicBezTo>
                  <a:cubicBezTo>
                    <a:pt x="2366" y="9703"/>
                    <a:pt x="2496" y="9683"/>
                    <a:pt x="2624" y="9641"/>
                  </a:cubicBezTo>
                  <a:cubicBezTo>
                    <a:pt x="3182" y="9455"/>
                    <a:pt x="3583" y="8848"/>
                    <a:pt x="3857" y="8329"/>
                  </a:cubicBezTo>
                  <a:cubicBezTo>
                    <a:pt x="4151" y="8897"/>
                    <a:pt x="4728" y="9269"/>
                    <a:pt x="5364" y="9308"/>
                  </a:cubicBezTo>
                  <a:cubicBezTo>
                    <a:pt x="5382" y="9308"/>
                    <a:pt x="5399" y="9309"/>
                    <a:pt x="5417" y="9309"/>
                  </a:cubicBezTo>
                  <a:cubicBezTo>
                    <a:pt x="6042" y="9309"/>
                    <a:pt x="6615" y="8969"/>
                    <a:pt x="6911" y="8417"/>
                  </a:cubicBezTo>
                  <a:cubicBezTo>
                    <a:pt x="7126" y="7987"/>
                    <a:pt x="7165" y="7487"/>
                    <a:pt x="7038" y="7018"/>
                  </a:cubicBezTo>
                  <a:cubicBezTo>
                    <a:pt x="6901" y="6548"/>
                    <a:pt x="6685" y="6108"/>
                    <a:pt x="6392" y="5716"/>
                  </a:cubicBezTo>
                  <a:cubicBezTo>
                    <a:pt x="6597" y="4620"/>
                    <a:pt x="6216" y="3494"/>
                    <a:pt x="5374" y="2760"/>
                  </a:cubicBezTo>
                  <a:cubicBezTo>
                    <a:pt x="5031" y="2457"/>
                    <a:pt x="4630" y="2242"/>
                    <a:pt x="4248" y="2007"/>
                  </a:cubicBezTo>
                  <a:cubicBezTo>
                    <a:pt x="3407" y="1469"/>
                    <a:pt x="2643" y="783"/>
                    <a:pt x="2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4"/>
            <p:cNvSpPr/>
            <p:nvPr/>
          </p:nvSpPr>
          <p:spPr>
            <a:xfrm>
              <a:off x="1118058" y="3298615"/>
              <a:ext cx="82368" cy="387298"/>
            </a:xfrm>
            <a:custGeom>
              <a:avLst/>
              <a:gdLst/>
              <a:ahLst/>
              <a:cxnLst/>
              <a:rect l="l" t="t" r="r" b="b"/>
              <a:pathLst>
                <a:path w="1782" h="8379" extrusionOk="0">
                  <a:moveTo>
                    <a:pt x="0" y="1"/>
                  </a:moveTo>
                  <a:cubicBezTo>
                    <a:pt x="30" y="353"/>
                    <a:pt x="69" y="715"/>
                    <a:pt x="127" y="1068"/>
                  </a:cubicBezTo>
                  <a:cubicBezTo>
                    <a:pt x="186" y="1420"/>
                    <a:pt x="245" y="1772"/>
                    <a:pt x="313" y="2125"/>
                  </a:cubicBezTo>
                  <a:cubicBezTo>
                    <a:pt x="450" y="2819"/>
                    <a:pt x="617" y="3514"/>
                    <a:pt x="783" y="4209"/>
                  </a:cubicBezTo>
                  <a:lnTo>
                    <a:pt x="1292" y="6294"/>
                  </a:lnTo>
                  <a:cubicBezTo>
                    <a:pt x="1380" y="6636"/>
                    <a:pt x="1458" y="6989"/>
                    <a:pt x="1537" y="7331"/>
                  </a:cubicBezTo>
                  <a:lnTo>
                    <a:pt x="1664" y="7850"/>
                  </a:lnTo>
                  <a:cubicBezTo>
                    <a:pt x="1703" y="8026"/>
                    <a:pt x="1742" y="8202"/>
                    <a:pt x="1781" y="8378"/>
                  </a:cubicBezTo>
                  <a:cubicBezTo>
                    <a:pt x="1742" y="8026"/>
                    <a:pt x="1693" y="7674"/>
                    <a:pt x="1644" y="7312"/>
                  </a:cubicBezTo>
                  <a:cubicBezTo>
                    <a:pt x="1586" y="6959"/>
                    <a:pt x="1517" y="6607"/>
                    <a:pt x="1449" y="6255"/>
                  </a:cubicBezTo>
                  <a:cubicBezTo>
                    <a:pt x="1302" y="5560"/>
                    <a:pt x="1135" y="4865"/>
                    <a:pt x="969" y="4170"/>
                  </a:cubicBezTo>
                  <a:lnTo>
                    <a:pt x="470" y="2085"/>
                  </a:lnTo>
                  <a:cubicBezTo>
                    <a:pt x="372" y="1743"/>
                    <a:pt x="294" y="1400"/>
                    <a:pt x="225" y="1048"/>
                  </a:cubicBezTo>
                  <a:cubicBezTo>
                    <a:pt x="186" y="872"/>
                    <a:pt x="137" y="696"/>
                    <a:pt x="108" y="529"/>
                  </a:cubicBezTo>
                  <a:cubicBezTo>
                    <a:pt x="78" y="353"/>
                    <a:pt x="39" y="177"/>
                    <a:pt x="0" y="1"/>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4"/>
            <p:cNvSpPr/>
            <p:nvPr/>
          </p:nvSpPr>
          <p:spPr>
            <a:xfrm>
              <a:off x="1186791" y="3605343"/>
              <a:ext cx="156140" cy="65728"/>
            </a:xfrm>
            <a:custGeom>
              <a:avLst/>
              <a:gdLst/>
              <a:ahLst/>
              <a:cxnLst/>
              <a:rect l="l" t="t" r="r" b="b"/>
              <a:pathLst>
                <a:path w="3378" h="1422" extrusionOk="0">
                  <a:moveTo>
                    <a:pt x="3377" y="0"/>
                  </a:moveTo>
                  <a:lnTo>
                    <a:pt x="3377" y="0"/>
                  </a:lnTo>
                  <a:cubicBezTo>
                    <a:pt x="3221" y="333"/>
                    <a:pt x="3015" y="637"/>
                    <a:pt x="2761" y="901"/>
                  </a:cubicBezTo>
                  <a:cubicBezTo>
                    <a:pt x="2553" y="1117"/>
                    <a:pt x="2266" y="1235"/>
                    <a:pt x="1969" y="1235"/>
                  </a:cubicBezTo>
                  <a:cubicBezTo>
                    <a:pt x="1916" y="1235"/>
                    <a:pt x="1864" y="1231"/>
                    <a:pt x="1811" y="1224"/>
                  </a:cubicBezTo>
                  <a:cubicBezTo>
                    <a:pt x="1635" y="1204"/>
                    <a:pt x="1469" y="1145"/>
                    <a:pt x="1312" y="1077"/>
                  </a:cubicBezTo>
                  <a:cubicBezTo>
                    <a:pt x="1146" y="999"/>
                    <a:pt x="989" y="911"/>
                    <a:pt x="833" y="813"/>
                  </a:cubicBezTo>
                  <a:cubicBezTo>
                    <a:pt x="529" y="607"/>
                    <a:pt x="245" y="372"/>
                    <a:pt x="1" y="88"/>
                  </a:cubicBezTo>
                  <a:lnTo>
                    <a:pt x="1" y="88"/>
                  </a:lnTo>
                  <a:cubicBezTo>
                    <a:pt x="197" y="421"/>
                    <a:pt x="451" y="705"/>
                    <a:pt x="754" y="930"/>
                  </a:cubicBezTo>
                  <a:cubicBezTo>
                    <a:pt x="1048" y="1175"/>
                    <a:pt x="1410" y="1341"/>
                    <a:pt x="1792" y="1410"/>
                  </a:cubicBezTo>
                  <a:cubicBezTo>
                    <a:pt x="1843" y="1417"/>
                    <a:pt x="1895" y="1421"/>
                    <a:pt x="1947" y="1421"/>
                  </a:cubicBezTo>
                  <a:cubicBezTo>
                    <a:pt x="2094" y="1421"/>
                    <a:pt x="2242" y="1392"/>
                    <a:pt x="2379" y="1341"/>
                  </a:cubicBezTo>
                  <a:cubicBezTo>
                    <a:pt x="2565" y="1263"/>
                    <a:pt x="2731" y="1145"/>
                    <a:pt x="2859" y="1008"/>
                  </a:cubicBezTo>
                  <a:cubicBezTo>
                    <a:pt x="3113" y="715"/>
                    <a:pt x="3289" y="372"/>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1175513" y="3504025"/>
              <a:ext cx="142966" cy="70952"/>
            </a:xfrm>
            <a:custGeom>
              <a:avLst/>
              <a:gdLst/>
              <a:ahLst/>
              <a:cxnLst/>
              <a:rect l="l" t="t" r="r" b="b"/>
              <a:pathLst>
                <a:path w="3093" h="1535" extrusionOk="0">
                  <a:moveTo>
                    <a:pt x="3073" y="0"/>
                  </a:moveTo>
                  <a:cubicBezTo>
                    <a:pt x="3063" y="157"/>
                    <a:pt x="3005" y="303"/>
                    <a:pt x="2907" y="441"/>
                  </a:cubicBezTo>
                  <a:cubicBezTo>
                    <a:pt x="2829" y="568"/>
                    <a:pt x="2721" y="695"/>
                    <a:pt x="2603" y="803"/>
                  </a:cubicBezTo>
                  <a:cubicBezTo>
                    <a:pt x="2378" y="1018"/>
                    <a:pt x="2104" y="1175"/>
                    <a:pt x="1811" y="1272"/>
                  </a:cubicBezTo>
                  <a:cubicBezTo>
                    <a:pt x="1613" y="1336"/>
                    <a:pt x="1411" y="1367"/>
                    <a:pt x="1211" y="1367"/>
                  </a:cubicBezTo>
                  <a:cubicBezTo>
                    <a:pt x="1103" y="1367"/>
                    <a:pt x="996" y="1358"/>
                    <a:pt x="891" y="1341"/>
                  </a:cubicBezTo>
                  <a:cubicBezTo>
                    <a:pt x="568" y="1292"/>
                    <a:pt x="264" y="1175"/>
                    <a:pt x="0" y="998"/>
                  </a:cubicBezTo>
                  <a:lnTo>
                    <a:pt x="0" y="998"/>
                  </a:lnTo>
                  <a:cubicBezTo>
                    <a:pt x="235" y="1243"/>
                    <a:pt x="529" y="1409"/>
                    <a:pt x="852" y="1478"/>
                  </a:cubicBezTo>
                  <a:cubicBezTo>
                    <a:pt x="996" y="1516"/>
                    <a:pt x="1145" y="1534"/>
                    <a:pt x="1293" y="1534"/>
                  </a:cubicBezTo>
                  <a:cubicBezTo>
                    <a:pt x="1485" y="1534"/>
                    <a:pt x="1677" y="1504"/>
                    <a:pt x="1860" y="1449"/>
                  </a:cubicBezTo>
                  <a:cubicBezTo>
                    <a:pt x="2183" y="1341"/>
                    <a:pt x="2476" y="1155"/>
                    <a:pt x="2711" y="900"/>
                  </a:cubicBezTo>
                  <a:cubicBezTo>
                    <a:pt x="2819" y="773"/>
                    <a:pt x="2917" y="636"/>
                    <a:pt x="2985" y="489"/>
                  </a:cubicBezTo>
                  <a:cubicBezTo>
                    <a:pt x="3063" y="333"/>
                    <a:pt x="3093" y="166"/>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4"/>
            <p:cNvSpPr/>
            <p:nvPr/>
          </p:nvSpPr>
          <p:spPr>
            <a:xfrm>
              <a:off x="1156931" y="3423044"/>
              <a:ext cx="112690" cy="79826"/>
            </a:xfrm>
            <a:custGeom>
              <a:avLst/>
              <a:gdLst/>
              <a:ahLst/>
              <a:cxnLst/>
              <a:rect l="l" t="t" r="r" b="b"/>
              <a:pathLst>
                <a:path w="2438" h="1727" extrusionOk="0">
                  <a:moveTo>
                    <a:pt x="2438" y="0"/>
                  </a:moveTo>
                  <a:cubicBezTo>
                    <a:pt x="2350" y="274"/>
                    <a:pt x="2242" y="539"/>
                    <a:pt x="2105" y="793"/>
                  </a:cubicBezTo>
                  <a:cubicBezTo>
                    <a:pt x="1968" y="1047"/>
                    <a:pt x="1821" y="1292"/>
                    <a:pt x="1586" y="1419"/>
                  </a:cubicBezTo>
                  <a:cubicBezTo>
                    <a:pt x="1404" y="1514"/>
                    <a:pt x="1206" y="1565"/>
                    <a:pt x="1004" y="1565"/>
                  </a:cubicBezTo>
                  <a:cubicBezTo>
                    <a:pt x="934" y="1565"/>
                    <a:pt x="864" y="1559"/>
                    <a:pt x="794" y="1547"/>
                  </a:cubicBezTo>
                  <a:cubicBezTo>
                    <a:pt x="520" y="1498"/>
                    <a:pt x="246" y="1400"/>
                    <a:pt x="1" y="1253"/>
                  </a:cubicBezTo>
                  <a:lnTo>
                    <a:pt x="1" y="1253"/>
                  </a:lnTo>
                  <a:cubicBezTo>
                    <a:pt x="216" y="1458"/>
                    <a:pt x="480" y="1615"/>
                    <a:pt x="774" y="1693"/>
                  </a:cubicBezTo>
                  <a:cubicBezTo>
                    <a:pt x="871" y="1715"/>
                    <a:pt x="969" y="1726"/>
                    <a:pt x="1067" y="1726"/>
                  </a:cubicBezTo>
                  <a:cubicBezTo>
                    <a:pt x="1278" y="1726"/>
                    <a:pt x="1488" y="1676"/>
                    <a:pt x="1674" y="1576"/>
                  </a:cubicBezTo>
                  <a:cubicBezTo>
                    <a:pt x="1811" y="1488"/>
                    <a:pt x="1929" y="1380"/>
                    <a:pt x="2017" y="1253"/>
                  </a:cubicBezTo>
                  <a:cubicBezTo>
                    <a:pt x="2105" y="1126"/>
                    <a:pt x="2174" y="999"/>
                    <a:pt x="2232" y="852"/>
                  </a:cubicBezTo>
                  <a:cubicBezTo>
                    <a:pt x="2350" y="587"/>
                    <a:pt x="2418" y="294"/>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4"/>
            <p:cNvSpPr/>
            <p:nvPr/>
          </p:nvSpPr>
          <p:spPr>
            <a:xfrm>
              <a:off x="1149721" y="3380058"/>
              <a:ext cx="60182" cy="77192"/>
            </a:xfrm>
            <a:custGeom>
              <a:avLst/>
              <a:gdLst/>
              <a:ahLst/>
              <a:cxnLst/>
              <a:rect l="l" t="t" r="r" b="b"/>
              <a:pathLst>
                <a:path w="1302" h="1670" extrusionOk="0">
                  <a:moveTo>
                    <a:pt x="1175" y="0"/>
                  </a:moveTo>
                  <a:lnTo>
                    <a:pt x="1175" y="0"/>
                  </a:lnTo>
                  <a:cubicBezTo>
                    <a:pt x="1194" y="186"/>
                    <a:pt x="1184" y="382"/>
                    <a:pt x="1126" y="568"/>
                  </a:cubicBezTo>
                  <a:cubicBezTo>
                    <a:pt x="1077" y="744"/>
                    <a:pt x="999" y="920"/>
                    <a:pt x="901" y="1077"/>
                  </a:cubicBezTo>
                  <a:cubicBezTo>
                    <a:pt x="813" y="1234"/>
                    <a:pt x="685" y="1361"/>
                    <a:pt x="539" y="1469"/>
                  </a:cubicBezTo>
                  <a:cubicBezTo>
                    <a:pt x="412" y="1556"/>
                    <a:pt x="260" y="1604"/>
                    <a:pt x="108" y="1604"/>
                  </a:cubicBezTo>
                  <a:cubicBezTo>
                    <a:pt x="72" y="1604"/>
                    <a:pt x="36" y="1601"/>
                    <a:pt x="0" y="1596"/>
                  </a:cubicBezTo>
                  <a:lnTo>
                    <a:pt x="0" y="1596"/>
                  </a:lnTo>
                  <a:cubicBezTo>
                    <a:pt x="93" y="1645"/>
                    <a:pt x="196" y="1669"/>
                    <a:pt x="300" y="1669"/>
                  </a:cubicBezTo>
                  <a:cubicBezTo>
                    <a:pt x="404" y="1669"/>
                    <a:pt x="509" y="1645"/>
                    <a:pt x="607" y="1596"/>
                  </a:cubicBezTo>
                  <a:cubicBezTo>
                    <a:pt x="793" y="1498"/>
                    <a:pt x="950" y="1351"/>
                    <a:pt x="1057" y="1175"/>
                  </a:cubicBezTo>
                  <a:cubicBezTo>
                    <a:pt x="1175" y="999"/>
                    <a:pt x="1243" y="803"/>
                    <a:pt x="1273" y="597"/>
                  </a:cubicBezTo>
                  <a:cubicBezTo>
                    <a:pt x="1302" y="392"/>
                    <a:pt x="1263" y="17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a:off x="1137934" y="3340261"/>
              <a:ext cx="22233" cy="52971"/>
            </a:xfrm>
            <a:custGeom>
              <a:avLst/>
              <a:gdLst/>
              <a:ahLst/>
              <a:cxnLst/>
              <a:rect l="l" t="t" r="r" b="b"/>
              <a:pathLst>
                <a:path w="481" h="1146" extrusionOk="0">
                  <a:moveTo>
                    <a:pt x="422" y="0"/>
                  </a:moveTo>
                  <a:lnTo>
                    <a:pt x="343" y="304"/>
                  </a:lnTo>
                  <a:cubicBezTo>
                    <a:pt x="314" y="402"/>
                    <a:pt x="285" y="499"/>
                    <a:pt x="245" y="587"/>
                  </a:cubicBezTo>
                  <a:cubicBezTo>
                    <a:pt x="216" y="676"/>
                    <a:pt x="177" y="773"/>
                    <a:pt x="138" y="861"/>
                  </a:cubicBezTo>
                  <a:lnTo>
                    <a:pt x="1" y="1145"/>
                  </a:lnTo>
                  <a:cubicBezTo>
                    <a:pt x="99" y="1096"/>
                    <a:pt x="187" y="1028"/>
                    <a:pt x="255" y="940"/>
                  </a:cubicBezTo>
                  <a:cubicBezTo>
                    <a:pt x="324" y="852"/>
                    <a:pt x="383" y="754"/>
                    <a:pt x="422" y="656"/>
                  </a:cubicBezTo>
                  <a:cubicBezTo>
                    <a:pt x="461" y="548"/>
                    <a:pt x="480" y="441"/>
                    <a:pt x="480" y="323"/>
                  </a:cubicBezTo>
                  <a:cubicBezTo>
                    <a:pt x="480" y="216"/>
                    <a:pt x="461" y="108"/>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a:off x="1099939" y="3364666"/>
              <a:ext cx="35360" cy="28704"/>
            </a:xfrm>
            <a:custGeom>
              <a:avLst/>
              <a:gdLst/>
              <a:ahLst/>
              <a:cxnLst/>
              <a:rect l="l" t="t" r="r" b="b"/>
              <a:pathLst>
                <a:path w="765" h="621" extrusionOk="0">
                  <a:moveTo>
                    <a:pt x="1" y="1"/>
                  </a:moveTo>
                  <a:lnTo>
                    <a:pt x="1" y="1"/>
                  </a:lnTo>
                  <a:cubicBezTo>
                    <a:pt x="10" y="89"/>
                    <a:pt x="40" y="177"/>
                    <a:pt x="89" y="255"/>
                  </a:cubicBezTo>
                  <a:cubicBezTo>
                    <a:pt x="138" y="333"/>
                    <a:pt x="196" y="402"/>
                    <a:pt x="265" y="461"/>
                  </a:cubicBezTo>
                  <a:cubicBezTo>
                    <a:pt x="333" y="510"/>
                    <a:pt x="412" y="559"/>
                    <a:pt x="500" y="588"/>
                  </a:cubicBezTo>
                  <a:cubicBezTo>
                    <a:pt x="566" y="610"/>
                    <a:pt x="632" y="621"/>
                    <a:pt x="698" y="621"/>
                  </a:cubicBezTo>
                  <a:cubicBezTo>
                    <a:pt x="720" y="621"/>
                    <a:pt x="742" y="620"/>
                    <a:pt x="764" y="617"/>
                  </a:cubicBezTo>
                  <a:cubicBezTo>
                    <a:pt x="696" y="559"/>
                    <a:pt x="627" y="510"/>
                    <a:pt x="568" y="461"/>
                  </a:cubicBezTo>
                  <a:lnTo>
                    <a:pt x="382" y="314"/>
                  </a:lnTo>
                  <a:lnTo>
                    <a:pt x="196" y="167"/>
                  </a:lnTo>
                  <a:cubicBezTo>
                    <a:pt x="138" y="108"/>
                    <a:pt x="79"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a:off x="1080942" y="3407190"/>
              <a:ext cx="69704" cy="48441"/>
            </a:xfrm>
            <a:custGeom>
              <a:avLst/>
              <a:gdLst/>
              <a:ahLst/>
              <a:cxnLst/>
              <a:rect l="l" t="t" r="r" b="b"/>
              <a:pathLst>
                <a:path w="1508" h="1048" extrusionOk="0">
                  <a:moveTo>
                    <a:pt x="1" y="1"/>
                  </a:moveTo>
                  <a:lnTo>
                    <a:pt x="1" y="1"/>
                  </a:lnTo>
                  <a:cubicBezTo>
                    <a:pt x="10" y="79"/>
                    <a:pt x="50" y="157"/>
                    <a:pt x="89" y="226"/>
                  </a:cubicBezTo>
                  <a:cubicBezTo>
                    <a:pt x="128" y="304"/>
                    <a:pt x="167" y="373"/>
                    <a:pt x="206" y="441"/>
                  </a:cubicBezTo>
                  <a:cubicBezTo>
                    <a:pt x="304" y="578"/>
                    <a:pt x="421" y="705"/>
                    <a:pt x="549" y="803"/>
                  </a:cubicBezTo>
                  <a:cubicBezTo>
                    <a:pt x="686" y="901"/>
                    <a:pt x="842" y="979"/>
                    <a:pt x="1009" y="1019"/>
                  </a:cubicBezTo>
                  <a:cubicBezTo>
                    <a:pt x="1092" y="1038"/>
                    <a:pt x="1175" y="1048"/>
                    <a:pt x="1258" y="1048"/>
                  </a:cubicBezTo>
                  <a:cubicBezTo>
                    <a:pt x="1341" y="1048"/>
                    <a:pt x="1425" y="1038"/>
                    <a:pt x="1508" y="1019"/>
                  </a:cubicBezTo>
                  <a:cubicBezTo>
                    <a:pt x="1351" y="979"/>
                    <a:pt x="1204" y="930"/>
                    <a:pt x="1058" y="872"/>
                  </a:cubicBezTo>
                  <a:cubicBezTo>
                    <a:pt x="921" y="823"/>
                    <a:pt x="784" y="745"/>
                    <a:pt x="666" y="656"/>
                  </a:cubicBezTo>
                  <a:cubicBezTo>
                    <a:pt x="539" y="559"/>
                    <a:pt x="431" y="461"/>
                    <a:pt x="324" y="343"/>
                  </a:cubicBezTo>
                  <a:cubicBezTo>
                    <a:pt x="275" y="285"/>
                    <a:pt x="216" y="236"/>
                    <a:pt x="157" y="177"/>
                  </a:cubicBezTo>
                  <a:cubicBezTo>
                    <a:pt x="99" y="118"/>
                    <a:pt x="50"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a:off x="1037539" y="3479574"/>
              <a:ext cx="119439" cy="47147"/>
            </a:xfrm>
            <a:custGeom>
              <a:avLst/>
              <a:gdLst/>
              <a:ahLst/>
              <a:cxnLst/>
              <a:rect l="l" t="t" r="r" b="b"/>
              <a:pathLst>
                <a:path w="2584" h="1020" extrusionOk="0">
                  <a:moveTo>
                    <a:pt x="0" y="1"/>
                  </a:moveTo>
                  <a:cubicBezTo>
                    <a:pt x="69" y="284"/>
                    <a:pt x="225" y="529"/>
                    <a:pt x="450" y="715"/>
                  </a:cubicBezTo>
                  <a:cubicBezTo>
                    <a:pt x="698" y="916"/>
                    <a:pt x="1004" y="1019"/>
                    <a:pt x="1311" y="1019"/>
                  </a:cubicBezTo>
                  <a:cubicBezTo>
                    <a:pt x="1587" y="1019"/>
                    <a:pt x="1863" y="936"/>
                    <a:pt x="2095" y="764"/>
                  </a:cubicBezTo>
                  <a:cubicBezTo>
                    <a:pt x="2329" y="598"/>
                    <a:pt x="2506" y="353"/>
                    <a:pt x="2584" y="79"/>
                  </a:cubicBezTo>
                  <a:lnTo>
                    <a:pt x="2584" y="79"/>
                  </a:lnTo>
                  <a:cubicBezTo>
                    <a:pt x="2447" y="314"/>
                    <a:pt x="2251" y="500"/>
                    <a:pt x="2016" y="637"/>
                  </a:cubicBezTo>
                  <a:cubicBezTo>
                    <a:pt x="1796" y="768"/>
                    <a:pt x="1549" y="834"/>
                    <a:pt x="1303" y="834"/>
                  </a:cubicBezTo>
                  <a:cubicBezTo>
                    <a:pt x="1035" y="834"/>
                    <a:pt x="768" y="756"/>
                    <a:pt x="538" y="598"/>
                  </a:cubicBezTo>
                  <a:cubicBezTo>
                    <a:pt x="313" y="451"/>
                    <a:pt x="127" y="2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a:off x="1043871" y="3551032"/>
              <a:ext cx="130301" cy="60690"/>
            </a:xfrm>
            <a:custGeom>
              <a:avLst/>
              <a:gdLst/>
              <a:ahLst/>
              <a:cxnLst/>
              <a:rect l="l" t="t" r="r" b="b"/>
              <a:pathLst>
                <a:path w="2819" h="1313" extrusionOk="0">
                  <a:moveTo>
                    <a:pt x="2819" y="1"/>
                  </a:moveTo>
                  <a:cubicBezTo>
                    <a:pt x="2701" y="265"/>
                    <a:pt x="2525" y="500"/>
                    <a:pt x="2290" y="666"/>
                  </a:cubicBezTo>
                  <a:cubicBezTo>
                    <a:pt x="2075" y="843"/>
                    <a:pt x="1821" y="980"/>
                    <a:pt x="1556" y="1068"/>
                  </a:cubicBezTo>
                  <a:cubicBezTo>
                    <a:pt x="1396" y="1115"/>
                    <a:pt x="1229" y="1141"/>
                    <a:pt x="1061" y="1141"/>
                  </a:cubicBezTo>
                  <a:cubicBezTo>
                    <a:pt x="952" y="1141"/>
                    <a:pt x="842" y="1130"/>
                    <a:pt x="734" y="1107"/>
                  </a:cubicBezTo>
                  <a:cubicBezTo>
                    <a:pt x="460" y="1048"/>
                    <a:pt x="206" y="901"/>
                    <a:pt x="0" y="706"/>
                  </a:cubicBezTo>
                  <a:lnTo>
                    <a:pt x="0" y="706"/>
                  </a:lnTo>
                  <a:cubicBezTo>
                    <a:pt x="157" y="960"/>
                    <a:pt x="411" y="1156"/>
                    <a:pt x="705" y="1244"/>
                  </a:cubicBezTo>
                  <a:cubicBezTo>
                    <a:pt x="852" y="1293"/>
                    <a:pt x="1008" y="1312"/>
                    <a:pt x="1155" y="1312"/>
                  </a:cubicBezTo>
                  <a:cubicBezTo>
                    <a:pt x="1312" y="1303"/>
                    <a:pt x="1468" y="1283"/>
                    <a:pt x="1615" y="1244"/>
                  </a:cubicBezTo>
                  <a:cubicBezTo>
                    <a:pt x="1909" y="1146"/>
                    <a:pt x="2173" y="989"/>
                    <a:pt x="2388" y="774"/>
                  </a:cubicBezTo>
                  <a:cubicBezTo>
                    <a:pt x="2623" y="578"/>
                    <a:pt x="2770" y="295"/>
                    <a:pt x="2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4"/>
            <p:cNvSpPr/>
            <p:nvPr/>
          </p:nvSpPr>
          <p:spPr>
            <a:xfrm>
              <a:off x="1048817" y="3617083"/>
              <a:ext cx="138020" cy="83200"/>
            </a:xfrm>
            <a:custGeom>
              <a:avLst/>
              <a:gdLst/>
              <a:ahLst/>
              <a:cxnLst/>
              <a:rect l="l" t="t" r="r" b="b"/>
              <a:pathLst>
                <a:path w="2986" h="1800" extrusionOk="0">
                  <a:moveTo>
                    <a:pt x="2986" y="1"/>
                  </a:moveTo>
                  <a:lnTo>
                    <a:pt x="2986" y="1"/>
                  </a:lnTo>
                  <a:cubicBezTo>
                    <a:pt x="2859" y="314"/>
                    <a:pt x="2702" y="627"/>
                    <a:pt x="2516" y="911"/>
                  </a:cubicBezTo>
                  <a:cubicBezTo>
                    <a:pt x="2330" y="1195"/>
                    <a:pt x="2076" y="1400"/>
                    <a:pt x="1772" y="1528"/>
                  </a:cubicBezTo>
                  <a:cubicBezTo>
                    <a:pt x="1597" y="1593"/>
                    <a:pt x="1416" y="1625"/>
                    <a:pt x="1235" y="1625"/>
                  </a:cubicBezTo>
                  <a:cubicBezTo>
                    <a:pt x="1093" y="1625"/>
                    <a:pt x="951" y="1606"/>
                    <a:pt x="813" y="1567"/>
                  </a:cubicBezTo>
                  <a:cubicBezTo>
                    <a:pt x="490" y="1459"/>
                    <a:pt x="206" y="1263"/>
                    <a:pt x="1" y="989"/>
                  </a:cubicBezTo>
                  <a:lnTo>
                    <a:pt x="1" y="989"/>
                  </a:lnTo>
                  <a:cubicBezTo>
                    <a:pt x="157" y="1312"/>
                    <a:pt x="422" y="1567"/>
                    <a:pt x="764" y="1704"/>
                  </a:cubicBezTo>
                  <a:cubicBezTo>
                    <a:pt x="935" y="1767"/>
                    <a:pt x="1116" y="1799"/>
                    <a:pt x="1298" y="1799"/>
                  </a:cubicBezTo>
                  <a:cubicBezTo>
                    <a:pt x="1479" y="1799"/>
                    <a:pt x="1660" y="1767"/>
                    <a:pt x="1831" y="1704"/>
                  </a:cubicBezTo>
                  <a:cubicBezTo>
                    <a:pt x="2007" y="1635"/>
                    <a:pt x="2164" y="1537"/>
                    <a:pt x="2301" y="1410"/>
                  </a:cubicBezTo>
                  <a:cubicBezTo>
                    <a:pt x="2428" y="1283"/>
                    <a:pt x="2545" y="1146"/>
                    <a:pt x="2633" y="989"/>
                  </a:cubicBezTo>
                  <a:cubicBezTo>
                    <a:pt x="2800" y="676"/>
                    <a:pt x="2917" y="343"/>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4"/>
            <p:cNvSpPr/>
            <p:nvPr/>
          </p:nvSpPr>
          <p:spPr>
            <a:xfrm>
              <a:off x="1144267" y="3403909"/>
              <a:ext cx="20430" cy="52647"/>
            </a:xfrm>
            <a:custGeom>
              <a:avLst/>
              <a:gdLst/>
              <a:ahLst/>
              <a:cxnLst/>
              <a:rect l="l" t="t" r="r" b="b"/>
              <a:pathLst>
                <a:path w="442" h="1139" extrusionOk="0">
                  <a:moveTo>
                    <a:pt x="57" y="1"/>
                  </a:moveTo>
                  <a:cubicBezTo>
                    <a:pt x="54" y="1"/>
                    <a:pt x="52" y="2"/>
                    <a:pt x="50" y="3"/>
                  </a:cubicBezTo>
                  <a:cubicBezTo>
                    <a:pt x="1" y="42"/>
                    <a:pt x="11" y="522"/>
                    <a:pt x="60" y="1138"/>
                  </a:cubicBezTo>
                  <a:cubicBezTo>
                    <a:pt x="187" y="1138"/>
                    <a:pt x="324" y="1129"/>
                    <a:pt x="441" y="1090"/>
                  </a:cubicBezTo>
                  <a:cubicBezTo>
                    <a:pt x="281" y="468"/>
                    <a:pt x="121"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4"/>
            <p:cNvSpPr/>
            <p:nvPr/>
          </p:nvSpPr>
          <p:spPr>
            <a:xfrm>
              <a:off x="1146994" y="3454244"/>
              <a:ext cx="24036" cy="26670"/>
            </a:xfrm>
            <a:custGeom>
              <a:avLst/>
              <a:gdLst/>
              <a:ahLst/>
              <a:cxnLst/>
              <a:rect l="l" t="t" r="r" b="b"/>
              <a:pathLst>
                <a:path w="520" h="577" extrusionOk="0">
                  <a:moveTo>
                    <a:pt x="382" y="1"/>
                  </a:moveTo>
                  <a:cubicBezTo>
                    <a:pt x="265" y="40"/>
                    <a:pt x="128" y="49"/>
                    <a:pt x="1" y="49"/>
                  </a:cubicBezTo>
                  <a:cubicBezTo>
                    <a:pt x="20" y="216"/>
                    <a:pt x="30" y="382"/>
                    <a:pt x="49" y="558"/>
                  </a:cubicBezTo>
                  <a:cubicBezTo>
                    <a:pt x="115" y="571"/>
                    <a:pt x="181" y="576"/>
                    <a:pt x="246" y="576"/>
                  </a:cubicBezTo>
                  <a:cubicBezTo>
                    <a:pt x="337" y="576"/>
                    <a:pt x="428" y="566"/>
                    <a:pt x="519" y="549"/>
                  </a:cubicBezTo>
                  <a:cubicBezTo>
                    <a:pt x="480" y="363"/>
                    <a:pt x="431" y="177"/>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4"/>
            <p:cNvSpPr/>
            <p:nvPr/>
          </p:nvSpPr>
          <p:spPr>
            <a:xfrm>
              <a:off x="1149259" y="3479574"/>
              <a:ext cx="27179" cy="25838"/>
            </a:xfrm>
            <a:custGeom>
              <a:avLst/>
              <a:gdLst/>
              <a:ahLst/>
              <a:cxnLst/>
              <a:rect l="l" t="t" r="r" b="b"/>
              <a:pathLst>
                <a:path w="588" h="559" extrusionOk="0">
                  <a:moveTo>
                    <a:pt x="470" y="1"/>
                  </a:moveTo>
                  <a:cubicBezTo>
                    <a:pt x="379" y="18"/>
                    <a:pt x="288" y="28"/>
                    <a:pt x="197" y="28"/>
                  </a:cubicBezTo>
                  <a:cubicBezTo>
                    <a:pt x="132" y="28"/>
                    <a:pt x="66" y="23"/>
                    <a:pt x="0" y="10"/>
                  </a:cubicBezTo>
                  <a:lnTo>
                    <a:pt x="0" y="10"/>
                  </a:lnTo>
                  <a:cubicBezTo>
                    <a:pt x="20" y="187"/>
                    <a:pt x="40" y="363"/>
                    <a:pt x="69" y="549"/>
                  </a:cubicBezTo>
                  <a:cubicBezTo>
                    <a:pt x="157" y="558"/>
                    <a:pt x="245" y="558"/>
                    <a:pt x="333" y="558"/>
                  </a:cubicBezTo>
                  <a:cubicBezTo>
                    <a:pt x="421" y="549"/>
                    <a:pt x="509" y="539"/>
                    <a:pt x="588" y="519"/>
                  </a:cubicBezTo>
                  <a:cubicBezTo>
                    <a:pt x="558" y="343"/>
                    <a:pt x="519" y="177"/>
                    <a:pt x="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p:nvPr/>
          </p:nvSpPr>
          <p:spPr>
            <a:xfrm>
              <a:off x="1151986" y="3503563"/>
              <a:ext cx="29906" cy="33049"/>
            </a:xfrm>
            <a:custGeom>
              <a:avLst/>
              <a:gdLst/>
              <a:ahLst/>
              <a:cxnLst/>
              <a:rect l="l" t="t" r="r" b="b"/>
              <a:pathLst>
                <a:path w="647" h="715" extrusionOk="0">
                  <a:moveTo>
                    <a:pt x="529" y="0"/>
                  </a:moveTo>
                  <a:cubicBezTo>
                    <a:pt x="441" y="20"/>
                    <a:pt x="353" y="30"/>
                    <a:pt x="274" y="39"/>
                  </a:cubicBezTo>
                  <a:cubicBezTo>
                    <a:pt x="176" y="39"/>
                    <a:pt x="88" y="39"/>
                    <a:pt x="0" y="30"/>
                  </a:cubicBezTo>
                  <a:lnTo>
                    <a:pt x="0" y="30"/>
                  </a:lnTo>
                  <a:cubicBezTo>
                    <a:pt x="30" y="265"/>
                    <a:pt x="69" y="490"/>
                    <a:pt x="108" y="715"/>
                  </a:cubicBezTo>
                  <a:lnTo>
                    <a:pt x="264" y="715"/>
                  </a:lnTo>
                  <a:cubicBezTo>
                    <a:pt x="392" y="705"/>
                    <a:pt x="519" y="685"/>
                    <a:pt x="646" y="646"/>
                  </a:cubicBezTo>
                  <a:cubicBezTo>
                    <a:pt x="617" y="431"/>
                    <a:pt x="568" y="216"/>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4"/>
            <p:cNvSpPr/>
            <p:nvPr/>
          </p:nvSpPr>
          <p:spPr>
            <a:xfrm>
              <a:off x="1157394" y="3533422"/>
              <a:ext cx="31709" cy="64342"/>
            </a:xfrm>
            <a:custGeom>
              <a:avLst/>
              <a:gdLst/>
              <a:ahLst/>
              <a:cxnLst/>
              <a:rect l="l" t="t" r="r" b="b"/>
              <a:pathLst>
                <a:path w="686" h="1392" extrusionOk="0">
                  <a:moveTo>
                    <a:pt x="539" y="0"/>
                  </a:moveTo>
                  <a:cubicBezTo>
                    <a:pt x="412" y="39"/>
                    <a:pt x="284" y="59"/>
                    <a:pt x="147" y="69"/>
                  </a:cubicBezTo>
                  <a:lnTo>
                    <a:pt x="1" y="69"/>
                  </a:lnTo>
                  <a:cubicBezTo>
                    <a:pt x="133" y="808"/>
                    <a:pt x="303" y="1392"/>
                    <a:pt x="482" y="1392"/>
                  </a:cubicBezTo>
                  <a:cubicBezTo>
                    <a:pt x="488" y="1392"/>
                    <a:pt x="494" y="1391"/>
                    <a:pt x="500" y="1390"/>
                  </a:cubicBezTo>
                  <a:cubicBezTo>
                    <a:pt x="686" y="1341"/>
                    <a:pt x="656" y="734"/>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4"/>
            <p:cNvSpPr/>
            <p:nvPr/>
          </p:nvSpPr>
          <p:spPr>
            <a:xfrm>
              <a:off x="1228854" y="3758707"/>
              <a:ext cx="201807" cy="167880"/>
            </a:xfrm>
            <a:custGeom>
              <a:avLst/>
              <a:gdLst/>
              <a:ahLst/>
              <a:cxnLst/>
              <a:rect l="l" t="t" r="r" b="b"/>
              <a:pathLst>
                <a:path w="4366" h="3632" extrusionOk="0">
                  <a:moveTo>
                    <a:pt x="4366" y="0"/>
                  </a:moveTo>
                  <a:lnTo>
                    <a:pt x="4366" y="0"/>
                  </a:lnTo>
                  <a:cubicBezTo>
                    <a:pt x="3407" y="626"/>
                    <a:pt x="2164" y="754"/>
                    <a:pt x="1244" y="1439"/>
                  </a:cubicBezTo>
                  <a:cubicBezTo>
                    <a:pt x="598" y="1918"/>
                    <a:pt x="1" y="2809"/>
                    <a:pt x="30" y="3631"/>
                  </a:cubicBezTo>
                  <a:cubicBezTo>
                    <a:pt x="167" y="3435"/>
                    <a:pt x="373" y="3289"/>
                    <a:pt x="608" y="3220"/>
                  </a:cubicBezTo>
                  <a:cubicBezTo>
                    <a:pt x="872" y="3161"/>
                    <a:pt x="1136" y="3112"/>
                    <a:pt x="1401" y="3083"/>
                  </a:cubicBezTo>
                  <a:cubicBezTo>
                    <a:pt x="2183" y="2936"/>
                    <a:pt x="2888" y="2525"/>
                    <a:pt x="3397" y="1909"/>
                  </a:cubicBezTo>
                  <a:cubicBezTo>
                    <a:pt x="3847" y="1351"/>
                    <a:pt x="4112" y="666"/>
                    <a:pt x="4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1099477" y="3765039"/>
              <a:ext cx="138020" cy="172364"/>
            </a:xfrm>
            <a:custGeom>
              <a:avLst/>
              <a:gdLst/>
              <a:ahLst/>
              <a:cxnLst/>
              <a:rect l="l" t="t" r="r" b="b"/>
              <a:pathLst>
                <a:path w="2986" h="3729" extrusionOk="0">
                  <a:moveTo>
                    <a:pt x="20" y="0"/>
                  </a:moveTo>
                  <a:cubicBezTo>
                    <a:pt x="1" y="519"/>
                    <a:pt x="40" y="1067"/>
                    <a:pt x="324" y="1507"/>
                  </a:cubicBezTo>
                  <a:cubicBezTo>
                    <a:pt x="627" y="1977"/>
                    <a:pt x="1156" y="2241"/>
                    <a:pt x="1635" y="2525"/>
                  </a:cubicBezTo>
                  <a:cubicBezTo>
                    <a:pt x="2125" y="2819"/>
                    <a:pt x="2614" y="3181"/>
                    <a:pt x="2751" y="3729"/>
                  </a:cubicBezTo>
                  <a:cubicBezTo>
                    <a:pt x="2986" y="2877"/>
                    <a:pt x="2683" y="1977"/>
                    <a:pt x="1988" y="1439"/>
                  </a:cubicBezTo>
                  <a:cubicBezTo>
                    <a:pt x="1655" y="1204"/>
                    <a:pt x="1263" y="1057"/>
                    <a:pt x="911" y="871"/>
                  </a:cubicBezTo>
                  <a:cubicBezTo>
                    <a:pt x="549" y="675"/>
                    <a:pt x="158" y="382"/>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24"/>
          <p:cNvGrpSpPr/>
          <p:nvPr/>
        </p:nvGrpSpPr>
        <p:grpSpPr>
          <a:xfrm flipH="1">
            <a:off x="6514512" y="2995706"/>
            <a:ext cx="2353679" cy="2337280"/>
            <a:chOff x="4088800" y="3407675"/>
            <a:chExt cx="1209247" cy="1200822"/>
          </a:xfrm>
        </p:grpSpPr>
        <p:sp>
          <p:nvSpPr>
            <p:cNvPr id="1208" name="Google Shape;1208;p24"/>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4"/>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4"/>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4"/>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4"/>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4"/>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4"/>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4"/>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4"/>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4"/>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4"/>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4"/>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4"/>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4"/>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240"/>
        <p:cNvGrpSpPr/>
        <p:nvPr/>
      </p:nvGrpSpPr>
      <p:grpSpPr>
        <a:xfrm>
          <a:off x="0" y="0"/>
          <a:ext cx="0" cy="0"/>
          <a:chOff x="0" y="0"/>
          <a:chExt cx="0" cy="0"/>
        </a:xfrm>
      </p:grpSpPr>
      <p:grpSp>
        <p:nvGrpSpPr>
          <p:cNvPr id="1241" name="Google Shape;1241;p25"/>
          <p:cNvGrpSpPr/>
          <p:nvPr/>
        </p:nvGrpSpPr>
        <p:grpSpPr>
          <a:xfrm>
            <a:off x="-158966" y="933426"/>
            <a:ext cx="9461932" cy="4952431"/>
            <a:chOff x="-158966" y="-1475574"/>
            <a:chExt cx="9461932" cy="4952431"/>
          </a:xfrm>
        </p:grpSpPr>
        <p:sp>
          <p:nvSpPr>
            <p:cNvPr id="1242" name="Google Shape;1242;p25"/>
            <p:cNvSpPr/>
            <p:nvPr/>
          </p:nvSpPr>
          <p:spPr>
            <a:xfrm>
              <a:off x="-158966" y="156276"/>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5"/>
            <p:cNvSpPr/>
            <p:nvPr/>
          </p:nvSpPr>
          <p:spPr>
            <a:xfrm>
              <a:off x="-158966" y="-1475574"/>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4" name="Google Shape;1244;p25"/>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5"/>
          <p:cNvSpPr txBox="1">
            <a:spLocks noGrp="1"/>
          </p:cNvSpPr>
          <p:nvPr>
            <p:ph type="subTitle" idx="1"/>
          </p:nvPr>
        </p:nvSpPr>
        <p:spPr>
          <a:xfrm>
            <a:off x="1856613" y="3583997"/>
            <a:ext cx="2907600" cy="1024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6" name="Google Shape;1246;p25"/>
          <p:cNvSpPr txBox="1">
            <a:spLocks noGrp="1"/>
          </p:cNvSpPr>
          <p:nvPr>
            <p:ph type="title"/>
          </p:nvPr>
        </p:nvSpPr>
        <p:spPr>
          <a:xfrm>
            <a:off x="1856613" y="2939600"/>
            <a:ext cx="2907600" cy="644400"/>
          </a:xfrm>
          <a:prstGeom prst="rect">
            <a:avLst/>
          </a:prstGeom>
        </p:spPr>
        <p:txBody>
          <a:bodyPr spcFirstLastPara="1" wrap="square" lIns="91425" tIns="91425" rIns="91425" bIns="91425" anchor="ctr"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47" name="Google Shape;1247;p25"/>
          <p:cNvGrpSpPr/>
          <p:nvPr/>
        </p:nvGrpSpPr>
        <p:grpSpPr>
          <a:xfrm rot="7656580" flipH="1">
            <a:off x="953654" y="-258112"/>
            <a:ext cx="1490762" cy="2540455"/>
            <a:chOff x="2693650" y="1705075"/>
            <a:chExt cx="876475" cy="1493628"/>
          </a:xfrm>
        </p:grpSpPr>
        <p:sp>
          <p:nvSpPr>
            <p:cNvPr id="1248" name="Google Shape;1248;p25"/>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5"/>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5"/>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5"/>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5"/>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5"/>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5"/>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5"/>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5"/>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5"/>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5"/>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5"/>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5"/>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5"/>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5"/>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5"/>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5"/>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5"/>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5"/>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5"/>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5"/>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5"/>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5"/>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5"/>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5"/>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5"/>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5"/>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5"/>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5"/>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5"/>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5"/>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5"/>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5"/>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5"/>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5"/>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5"/>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5"/>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5"/>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5"/>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5"/>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5"/>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5"/>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5"/>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5"/>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5"/>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5"/>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5"/>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5"/>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5"/>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5"/>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5"/>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5"/>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5"/>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5"/>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5"/>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5"/>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5"/>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5"/>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5"/>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5"/>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5"/>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5"/>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5"/>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5"/>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5"/>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5"/>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5"/>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5"/>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5"/>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5"/>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5"/>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5"/>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5"/>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5"/>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5"/>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5"/>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5"/>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5"/>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4">
  <p:cSld name="CUSTOM_3_1_1_1">
    <p:spTree>
      <p:nvGrpSpPr>
        <p:cNvPr id="1" name="Shape 1336"/>
        <p:cNvGrpSpPr/>
        <p:nvPr/>
      </p:nvGrpSpPr>
      <p:grpSpPr>
        <a:xfrm>
          <a:off x="0" y="0"/>
          <a:ext cx="0" cy="0"/>
          <a:chOff x="0" y="0"/>
          <a:chExt cx="0" cy="0"/>
        </a:xfrm>
      </p:grpSpPr>
      <p:grpSp>
        <p:nvGrpSpPr>
          <p:cNvPr id="1337" name="Google Shape;1337;p26"/>
          <p:cNvGrpSpPr/>
          <p:nvPr/>
        </p:nvGrpSpPr>
        <p:grpSpPr>
          <a:xfrm>
            <a:off x="-283624" y="-560251"/>
            <a:ext cx="5738876" cy="6499452"/>
            <a:chOff x="596013" y="-560251"/>
            <a:chExt cx="5738876" cy="6499452"/>
          </a:xfrm>
        </p:grpSpPr>
        <p:grpSp>
          <p:nvGrpSpPr>
            <p:cNvPr id="1338" name="Google Shape;1338;p26"/>
            <p:cNvGrpSpPr/>
            <p:nvPr/>
          </p:nvGrpSpPr>
          <p:grpSpPr>
            <a:xfrm>
              <a:off x="596013" y="-560251"/>
              <a:ext cx="5087851" cy="6499452"/>
              <a:chOff x="545613" y="-560251"/>
              <a:chExt cx="5087851" cy="6499452"/>
            </a:xfrm>
          </p:grpSpPr>
          <p:sp>
            <p:nvSpPr>
              <p:cNvPr id="1339" name="Google Shape;1339;p26"/>
              <p:cNvSpPr/>
              <p:nvPr/>
            </p:nvSpPr>
            <p:spPr>
              <a:xfrm rot="5400000">
                <a:off x="701137"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rot="5400000">
                <a:off x="-1021513"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26"/>
            <p:cNvGrpSpPr/>
            <p:nvPr/>
          </p:nvGrpSpPr>
          <p:grpSpPr>
            <a:xfrm>
              <a:off x="2149876" y="-560251"/>
              <a:ext cx="4185014" cy="6499452"/>
              <a:chOff x="179326" y="-560251"/>
              <a:chExt cx="4185014" cy="6499452"/>
            </a:xfrm>
          </p:grpSpPr>
          <p:sp>
            <p:nvSpPr>
              <p:cNvPr id="1342" name="Google Shape;1342;p26"/>
              <p:cNvSpPr/>
              <p:nvPr/>
            </p:nvSpPr>
            <p:spPr>
              <a:xfrm rot="5400000">
                <a:off x="-567988"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6"/>
              <p:cNvSpPr/>
              <p:nvPr/>
            </p:nvSpPr>
            <p:spPr>
              <a:xfrm rot="5400000">
                <a:off x="-1387800"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44" name="Google Shape;1344;p26"/>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6"/>
          <p:cNvSpPr txBox="1">
            <a:spLocks noGrp="1"/>
          </p:cNvSpPr>
          <p:nvPr>
            <p:ph type="title"/>
          </p:nvPr>
        </p:nvSpPr>
        <p:spPr>
          <a:xfrm>
            <a:off x="1066750" y="2234700"/>
            <a:ext cx="3739200" cy="6867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3600"/>
              <a:buNone/>
              <a:defRPr sz="36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46" name="Google Shape;1346;p26"/>
          <p:cNvSpPr txBox="1">
            <a:spLocks noGrp="1"/>
          </p:cNvSpPr>
          <p:nvPr>
            <p:ph type="title" idx="2" hasCustomPrompt="1"/>
          </p:nvPr>
        </p:nvSpPr>
        <p:spPr>
          <a:xfrm>
            <a:off x="1655050" y="1528263"/>
            <a:ext cx="3150900" cy="6867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47" name="Google Shape;1347;p26"/>
          <p:cNvSpPr txBox="1">
            <a:spLocks noGrp="1"/>
          </p:cNvSpPr>
          <p:nvPr>
            <p:ph type="subTitle" idx="1"/>
          </p:nvPr>
        </p:nvSpPr>
        <p:spPr>
          <a:xfrm>
            <a:off x="715100" y="3144225"/>
            <a:ext cx="4090800" cy="4152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48" name="Google Shape;1348;p26"/>
          <p:cNvGrpSpPr/>
          <p:nvPr/>
        </p:nvGrpSpPr>
        <p:grpSpPr>
          <a:xfrm rot="6672215" flipH="1">
            <a:off x="276863" y="-311425"/>
            <a:ext cx="1374267" cy="2341931"/>
            <a:chOff x="2693650" y="1705075"/>
            <a:chExt cx="876475" cy="1493628"/>
          </a:xfrm>
        </p:grpSpPr>
        <p:sp>
          <p:nvSpPr>
            <p:cNvPr id="1349" name="Google Shape;1349;p26"/>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6"/>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6"/>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6"/>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6"/>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6"/>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6"/>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6"/>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6"/>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6"/>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6"/>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6"/>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6"/>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6"/>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6"/>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6"/>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6"/>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6"/>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6"/>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6"/>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6"/>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6"/>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6"/>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6"/>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6"/>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6"/>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6"/>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6"/>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6"/>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6"/>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6"/>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6"/>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6"/>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6"/>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6"/>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6"/>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6"/>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6"/>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6"/>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6"/>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6"/>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6"/>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6"/>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6"/>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6"/>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6"/>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6"/>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6"/>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6"/>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6"/>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6"/>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6"/>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6"/>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6"/>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6"/>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6"/>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6"/>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6"/>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6"/>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6"/>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6"/>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6"/>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6"/>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6"/>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6"/>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6"/>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6"/>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6"/>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6"/>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6"/>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6"/>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6"/>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6"/>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6"/>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6"/>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6"/>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6"/>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5">
  <p:cSld name="CUSTOM_3_1_1_1_1">
    <p:spTree>
      <p:nvGrpSpPr>
        <p:cNvPr id="1" name="Shape 1437"/>
        <p:cNvGrpSpPr/>
        <p:nvPr/>
      </p:nvGrpSpPr>
      <p:grpSpPr>
        <a:xfrm>
          <a:off x="0" y="0"/>
          <a:ext cx="0" cy="0"/>
          <a:chOff x="0" y="0"/>
          <a:chExt cx="0" cy="0"/>
        </a:xfrm>
      </p:grpSpPr>
      <p:grpSp>
        <p:nvGrpSpPr>
          <p:cNvPr id="1438" name="Google Shape;1438;p27"/>
          <p:cNvGrpSpPr/>
          <p:nvPr/>
        </p:nvGrpSpPr>
        <p:grpSpPr>
          <a:xfrm>
            <a:off x="-158966" y="1993776"/>
            <a:ext cx="9461932" cy="3702156"/>
            <a:chOff x="-158966" y="-225299"/>
            <a:chExt cx="9461932" cy="3702156"/>
          </a:xfrm>
        </p:grpSpPr>
        <p:sp>
          <p:nvSpPr>
            <p:cNvPr id="1439" name="Google Shape;1439;p27"/>
            <p:cNvSpPr/>
            <p:nvPr/>
          </p:nvSpPr>
          <p:spPr>
            <a:xfrm>
              <a:off x="-158966" y="156276"/>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7"/>
            <p:cNvSpPr/>
            <p:nvPr/>
          </p:nvSpPr>
          <p:spPr>
            <a:xfrm>
              <a:off x="-158966" y="-225299"/>
              <a:ext cx="9461932" cy="3320581"/>
            </a:xfrm>
            <a:custGeom>
              <a:avLst/>
              <a:gdLst/>
              <a:ahLst/>
              <a:cxnLst/>
              <a:rect l="l" t="t" r="r" b="b"/>
              <a:pathLst>
                <a:path w="129204" h="45343" extrusionOk="0">
                  <a:moveTo>
                    <a:pt x="126822" y="1"/>
                  </a:moveTo>
                  <a:cubicBezTo>
                    <a:pt x="124947" y="1"/>
                    <a:pt x="124223" y="1705"/>
                    <a:pt x="121605" y="1705"/>
                  </a:cubicBezTo>
                  <a:cubicBezTo>
                    <a:pt x="118422" y="1705"/>
                    <a:pt x="118422" y="213"/>
                    <a:pt x="115259" y="213"/>
                  </a:cubicBezTo>
                  <a:cubicBezTo>
                    <a:pt x="112096" y="213"/>
                    <a:pt x="112096" y="1705"/>
                    <a:pt x="108933" y="1705"/>
                  </a:cubicBezTo>
                  <a:cubicBezTo>
                    <a:pt x="105770" y="1705"/>
                    <a:pt x="105750" y="213"/>
                    <a:pt x="102587" y="213"/>
                  </a:cubicBezTo>
                  <a:cubicBezTo>
                    <a:pt x="99424" y="213"/>
                    <a:pt x="99424" y="1705"/>
                    <a:pt x="96261" y="1705"/>
                  </a:cubicBezTo>
                  <a:cubicBezTo>
                    <a:pt x="93099" y="1705"/>
                    <a:pt x="93099" y="213"/>
                    <a:pt x="89936" y="213"/>
                  </a:cubicBezTo>
                  <a:cubicBezTo>
                    <a:pt x="86753" y="213"/>
                    <a:pt x="86753" y="1705"/>
                    <a:pt x="83590" y="1705"/>
                  </a:cubicBezTo>
                  <a:cubicBezTo>
                    <a:pt x="80427" y="1705"/>
                    <a:pt x="80427" y="213"/>
                    <a:pt x="77264" y="213"/>
                  </a:cubicBezTo>
                  <a:cubicBezTo>
                    <a:pt x="74101" y="213"/>
                    <a:pt x="74101" y="1705"/>
                    <a:pt x="70938" y="1705"/>
                  </a:cubicBezTo>
                  <a:cubicBezTo>
                    <a:pt x="67755" y="1705"/>
                    <a:pt x="67755" y="213"/>
                    <a:pt x="64592" y="213"/>
                  </a:cubicBezTo>
                  <a:cubicBezTo>
                    <a:pt x="61429" y="213"/>
                    <a:pt x="61429" y="1705"/>
                    <a:pt x="58266" y="1705"/>
                  </a:cubicBezTo>
                  <a:cubicBezTo>
                    <a:pt x="55104" y="1705"/>
                    <a:pt x="55104" y="213"/>
                    <a:pt x="51941" y="213"/>
                  </a:cubicBezTo>
                  <a:cubicBezTo>
                    <a:pt x="48758" y="213"/>
                    <a:pt x="48758" y="1705"/>
                    <a:pt x="45595" y="1705"/>
                  </a:cubicBezTo>
                  <a:cubicBezTo>
                    <a:pt x="42432" y="1705"/>
                    <a:pt x="42432" y="213"/>
                    <a:pt x="39269" y="213"/>
                  </a:cubicBezTo>
                  <a:cubicBezTo>
                    <a:pt x="36106" y="213"/>
                    <a:pt x="36106" y="1705"/>
                    <a:pt x="32943" y="1705"/>
                  </a:cubicBezTo>
                  <a:cubicBezTo>
                    <a:pt x="29760" y="1705"/>
                    <a:pt x="29760" y="213"/>
                    <a:pt x="26597" y="213"/>
                  </a:cubicBezTo>
                  <a:cubicBezTo>
                    <a:pt x="23434" y="213"/>
                    <a:pt x="23434" y="1705"/>
                    <a:pt x="20271" y="1705"/>
                  </a:cubicBezTo>
                  <a:cubicBezTo>
                    <a:pt x="17108" y="1705"/>
                    <a:pt x="17108" y="213"/>
                    <a:pt x="13946" y="213"/>
                  </a:cubicBezTo>
                  <a:cubicBezTo>
                    <a:pt x="10763" y="213"/>
                    <a:pt x="10763" y="1705"/>
                    <a:pt x="7600" y="1705"/>
                  </a:cubicBezTo>
                  <a:cubicBezTo>
                    <a:pt x="4976" y="1705"/>
                    <a:pt x="4241" y="8"/>
                    <a:pt x="2364" y="8"/>
                  </a:cubicBezTo>
                  <a:cubicBezTo>
                    <a:pt x="1978" y="8"/>
                    <a:pt x="1544" y="79"/>
                    <a:pt x="1035" y="253"/>
                  </a:cubicBezTo>
                  <a:cubicBezTo>
                    <a:pt x="1" y="611"/>
                    <a:pt x="2030" y="2043"/>
                    <a:pt x="2030" y="3137"/>
                  </a:cubicBezTo>
                  <a:cubicBezTo>
                    <a:pt x="2030" y="4231"/>
                    <a:pt x="538" y="4231"/>
                    <a:pt x="538" y="5305"/>
                  </a:cubicBezTo>
                  <a:cubicBezTo>
                    <a:pt x="538" y="6399"/>
                    <a:pt x="2030" y="6399"/>
                    <a:pt x="2030" y="7474"/>
                  </a:cubicBezTo>
                  <a:cubicBezTo>
                    <a:pt x="2030" y="8568"/>
                    <a:pt x="538" y="8568"/>
                    <a:pt x="538" y="9662"/>
                  </a:cubicBezTo>
                  <a:cubicBezTo>
                    <a:pt x="538" y="10736"/>
                    <a:pt x="2030" y="10736"/>
                    <a:pt x="2030" y="11830"/>
                  </a:cubicBezTo>
                  <a:cubicBezTo>
                    <a:pt x="2030" y="12904"/>
                    <a:pt x="538" y="12904"/>
                    <a:pt x="538" y="13998"/>
                  </a:cubicBezTo>
                  <a:cubicBezTo>
                    <a:pt x="538" y="15073"/>
                    <a:pt x="2030" y="15092"/>
                    <a:pt x="2030" y="16167"/>
                  </a:cubicBezTo>
                  <a:cubicBezTo>
                    <a:pt x="2030" y="17261"/>
                    <a:pt x="538" y="17261"/>
                    <a:pt x="538" y="18335"/>
                  </a:cubicBezTo>
                  <a:cubicBezTo>
                    <a:pt x="538" y="19429"/>
                    <a:pt x="2030" y="19429"/>
                    <a:pt x="2030" y="20503"/>
                  </a:cubicBezTo>
                  <a:cubicBezTo>
                    <a:pt x="2030" y="21597"/>
                    <a:pt x="538" y="21597"/>
                    <a:pt x="538" y="22692"/>
                  </a:cubicBezTo>
                  <a:cubicBezTo>
                    <a:pt x="538" y="23766"/>
                    <a:pt x="2030" y="23766"/>
                    <a:pt x="2030" y="24860"/>
                  </a:cubicBezTo>
                  <a:cubicBezTo>
                    <a:pt x="2030" y="25934"/>
                    <a:pt x="538" y="25934"/>
                    <a:pt x="538" y="27028"/>
                  </a:cubicBezTo>
                  <a:cubicBezTo>
                    <a:pt x="538" y="28102"/>
                    <a:pt x="2030" y="28102"/>
                    <a:pt x="2030" y="29196"/>
                  </a:cubicBezTo>
                  <a:cubicBezTo>
                    <a:pt x="2030" y="30291"/>
                    <a:pt x="538" y="30291"/>
                    <a:pt x="538" y="31365"/>
                  </a:cubicBezTo>
                  <a:cubicBezTo>
                    <a:pt x="538" y="32459"/>
                    <a:pt x="2030" y="32459"/>
                    <a:pt x="2030" y="33533"/>
                  </a:cubicBezTo>
                  <a:cubicBezTo>
                    <a:pt x="2030" y="34627"/>
                    <a:pt x="538" y="34627"/>
                    <a:pt x="538" y="35701"/>
                  </a:cubicBezTo>
                  <a:cubicBezTo>
                    <a:pt x="538" y="36795"/>
                    <a:pt x="2030" y="36795"/>
                    <a:pt x="2030" y="37890"/>
                  </a:cubicBezTo>
                  <a:cubicBezTo>
                    <a:pt x="2030" y="38964"/>
                    <a:pt x="538" y="38964"/>
                    <a:pt x="538" y="40058"/>
                  </a:cubicBezTo>
                  <a:cubicBezTo>
                    <a:pt x="538" y="41132"/>
                    <a:pt x="2030" y="41132"/>
                    <a:pt x="2030" y="42226"/>
                  </a:cubicBezTo>
                  <a:cubicBezTo>
                    <a:pt x="2030" y="43300"/>
                    <a:pt x="1" y="44753"/>
                    <a:pt x="1035" y="45091"/>
                  </a:cubicBezTo>
                  <a:cubicBezTo>
                    <a:pt x="1549" y="45269"/>
                    <a:pt x="1987" y="45343"/>
                    <a:pt x="2375" y="45343"/>
                  </a:cubicBezTo>
                  <a:cubicBezTo>
                    <a:pt x="4244" y="45343"/>
                    <a:pt x="4981" y="43639"/>
                    <a:pt x="7600" y="43639"/>
                  </a:cubicBezTo>
                  <a:cubicBezTo>
                    <a:pt x="10783" y="43639"/>
                    <a:pt x="10783" y="45131"/>
                    <a:pt x="13946" y="45131"/>
                  </a:cubicBezTo>
                  <a:cubicBezTo>
                    <a:pt x="17108" y="45131"/>
                    <a:pt x="17108" y="43639"/>
                    <a:pt x="20271" y="43639"/>
                  </a:cubicBezTo>
                  <a:cubicBezTo>
                    <a:pt x="23434" y="43639"/>
                    <a:pt x="23434" y="45131"/>
                    <a:pt x="26617" y="45131"/>
                  </a:cubicBezTo>
                  <a:cubicBezTo>
                    <a:pt x="29780" y="45131"/>
                    <a:pt x="29780" y="43639"/>
                    <a:pt x="32943" y="43639"/>
                  </a:cubicBezTo>
                  <a:cubicBezTo>
                    <a:pt x="36106" y="43639"/>
                    <a:pt x="36106" y="45131"/>
                    <a:pt x="39269" y="45131"/>
                  </a:cubicBezTo>
                  <a:cubicBezTo>
                    <a:pt x="42452" y="45131"/>
                    <a:pt x="42452" y="43639"/>
                    <a:pt x="45615" y="43639"/>
                  </a:cubicBezTo>
                  <a:cubicBezTo>
                    <a:pt x="48778" y="43639"/>
                    <a:pt x="48778" y="45131"/>
                    <a:pt x="51941" y="45131"/>
                  </a:cubicBezTo>
                  <a:cubicBezTo>
                    <a:pt x="55104" y="45131"/>
                    <a:pt x="55104" y="43639"/>
                    <a:pt x="58266" y="43639"/>
                  </a:cubicBezTo>
                  <a:cubicBezTo>
                    <a:pt x="61429" y="43639"/>
                    <a:pt x="61449" y="45131"/>
                    <a:pt x="64612" y="45131"/>
                  </a:cubicBezTo>
                  <a:cubicBezTo>
                    <a:pt x="67775" y="45131"/>
                    <a:pt x="67775" y="43639"/>
                    <a:pt x="70938" y="43639"/>
                  </a:cubicBezTo>
                  <a:cubicBezTo>
                    <a:pt x="74101" y="43639"/>
                    <a:pt x="74101" y="45131"/>
                    <a:pt x="77264" y="45131"/>
                  </a:cubicBezTo>
                  <a:cubicBezTo>
                    <a:pt x="80447" y="45131"/>
                    <a:pt x="80447" y="43639"/>
                    <a:pt x="83610" y="43639"/>
                  </a:cubicBezTo>
                  <a:cubicBezTo>
                    <a:pt x="86773" y="43639"/>
                    <a:pt x="86773" y="45131"/>
                    <a:pt x="89936" y="45131"/>
                  </a:cubicBezTo>
                  <a:cubicBezTo>
                    <a:pt x="93099" y="45131"/>
                    <a:pt x="93099" y="43639"/>
                    <a:pt x="96261" y="43639"/>
                  </a:cubicBezTo>
                  <a:cubicBezTo>
                    <a:pt x="99444" y="43639"/>
                    <a:pt x="99424" y="45131"/>
                    <a:pt x="102607" y="45131"/>
                  </a:cubicBezTo>
                  <a:cubicBezTo>
                    <a:pt x="105770" y="45131"/>
                    <a:pt x="105770" y="43639"/>
                    <a:pt x="108933" y="43639"/>
                  </a:cubicBezTo>
                  <a:cubicBezTo>
                    <a:pt x="112096" y="43639"/>
                    <a:pt x="112096" y="45131"/>
                    <a:pt x="115259" y="45131"/>
                  </a:cubicBezTo>
                  <a:cubicBezTo>
                    <a:pt x="118422" y="45131"/>
                    <a:pt x="118422" y="43639"/>
                    <a:pt x="121605" y="43639"/>
                  </a:cubicBezTo>
                  <a:cubicBezTo>
                    <a:pt x="124223" y="43639"/>
                    <a:pt x="124960" y="45343"/>
                    <a:pt x="126829" y="45343"/>
                  </a:cubicBezTo>
                  <a:cubicBezTo>
                    <a:pt x="127218" y="45343"/>
                    <a:pt x="127656" y="45269"/>
                    <a:pt x="128169" y="45091"/>
                  </a:cubicBezTo>
                  <a:cubicBezTo>
                    <a:pt x="129204" y="44753"/>
                    <a:pt x="127612" y="43937"/>
                    <a:pt x="127195" y="42405"/>
                  </a:cubicBezTo>
                  <a:cubicBezTo>
                    <a:pt x="126936" y="41371"/>
                    <a:pt x="128667" y="41132"/>
                    <a:pt x="128667" y="40038"/>
                  </a:cubicBezTo>
                  <a:cubicBezTo>
                    <a:pt x="128667" y="38964"/>
                    <a:pt x="127175" y="38964"/>
                    <a:pt x="127175" y="37870"/>
                  </a:cubicBezTo>
                  <a:cubicBezTo>
                    <a:pt x="127175" y="36795"/>
                    <a:pt x="128667" y="36795"/>
                    <a:pt x="128667" y="35701"/>
                  </a:cubicBezTo>
                  <a:cubicBezTo>
                    <a:pt x="128667" y="34607"/>
                    <a:pt x="127175" y="34607"/>
                    <a:pt x="127175" y="33533"/>
                  </a:cubicBezTo>
                  <a:cubicBezTo>
                    <a:pt x="127175" y="32439"/>
                    <a:pt x="128667" y="32439"/>
                    <a:pt x="128667" y="31365"/>
                  </a:cubicBezTo>
                  <a:cubicBezTo>
                    <a:pt x="128667" y="30271"/>
                    <a:pt x="127175" y="30271"/>
                    <a:pt x="127175" y="29196"/>
                  </a:cubicBezTo>
                  <a:cubicBezTo>
                    <a:pt x="127175" y="28102"/>
                    <a:pt x="128667" y="28102"/>
                    <a:pt x="128667" y="27008"/>
                  </a:cubicBezTo>
                  <a:cubicBezTo>
                    <a:pt x="128667" y="25934"/>
                    <a:pt x="127175" y="25934"/>
                    <a:pt x="127175" y="24840"/>
                  </a:cubicBezTo>
                  <a:cubicBezTo>
                    <a:pt x="127175" y="23766"/>
                    <a:pt x="128667" y="23766"/>
                    <a:pt x="128667" y="22672"/>
                  </a:cubicBezTo>
                  <a:cubicBezTo>
                    <a:pt x="128667" y="21597"/>
                    <a:pt x="127175" y="21578"/>
                    <a:pt x="127175" y="20503"/>
                  </a:cubicBezTo>
                  <a:cubicBezTo>
                    <a:pt x="127175" y="19409"/>
                    <a:pt x="128667" y="19409"/>
                    <a:pt x="128667" y="18335"/>
                  </a:cubicBezTo>
                  <a:cubicBezTo>
                    <a:pt x="128667" y="17241"/>
                    <a:pt x="127175" y="17241"/>
                    <a:pt x="127175" y="16167"/>
                  </a:cubicBezTo>
                  <a:cubicBezTo>
                    <a:pt x="127175" y="15073"/>
                    <a:pt x="128667" y="15073"/>
                    <a:pt x="128667" y="13978"/>
                  </a:cubicBezTo>
                  <a:cubicBezTo>
                    <a:pt x="128667" y="12904"/>
                    <a:pt x="127175" y="12904"/>
                    <a:pt x="127175" y="11810"/>
                  </a:cubicBezTo>
                  <a:cubicBezTo>
                    <a:pt x="127175" y="10736"/>
                    <a:pt x="128667" y="10736"/>
                    <a:pt x="128667" y="9642"/>
                  </a:cubicBezTo>
                  <a:cubicBezTo>
                    <a:pt x="128667" y="8568"/>
                    <a:pt x="127175" y="8568"/>
                    <a:pt x="127175" y="7474"/>
                  </a:cubicBezTo>
                  <a:cubicBezTo>
                    <a:pt x="127175" y="6399"/>
                    <a:pt x="128667" y="6379"/>
                    <a:pt x="128667" y="5305"/>
                  </a:cubicBezTo>
                  <a:cubicBezTo>
                    <a:pt x="128667" y="4211"/>
                    <a:pt x="127175" y="4211"/>
                    <a:pt x="127175" y="3137"/>
                  </a:cubicBezTo>
                  <a:cubicBezTo>
                    <a:pt x="127175" y="2043"/>
                    <a:pt x="129204" y="611"/>
                    <a:pt x="128169" y="253"/>
                  </a:cubicBezTo>
                  <a:cubicBezTo>
                    <a:pt x="127652" y="74"/>
                    <a:pt x="127212" y="1"/>
                    <a:pt x="126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1" name="Google Shape;1441;p27"/>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7"/>
          <p:cNvSpPr txBox="1">
            <a:spLocks noGrp="1"/>
          </p:cNvSpPr>
          <p:nvPr>
            <p:ph type="title"/>
          </p:nvPr>
        </p:nvSpPr>
        <p:spPr>
          <a:xfrm>
            <a:off x="2702400" y="3227975"/>
            <a:ext cx="3739200" cy="686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43" name="Google Shape;1443;p27"/>
          <p:cNvSpPr txBox="1">
            <a:spLocks noGrp="1"/>
          </p:cNvSpPr>
          <p:nvPr>
            <p:ph type="title" idx="2" hasCustomPrompt="1"/>
          </p:nvPr>
        </p:nvSpPr>
        <p:spPr>
          <a:xfrm>
            <a:off x="2996550" y="2521538"/>
            <a:ext cx="3150900" cy="686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44" name="Google Shape;1444;p27"/>
          <p:cNvSpPr txBox="1">
            <a:spLocks noGrp="1"/>
          </p:cNvSpPr>
          <p:nvPr>
            <p:ph type="subTitle" idx="1"/>
          </p:nvPr>
        </p:nvSpPr>
        <p:spPr>
          <a:xfrm>
            <a:off x="2391900" y="4137507"/>
            <a:ext cx="4360200" cy="415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45" name="Google Shape;1445;p27"/>
          <p:cNvGrpSpPr/>
          <p:nvPr/>
        </p:nvGrpSpPr>
        <p:grpSpPr>
          <a:xfrm rot="8560541">
            <a:off x="136702" y="9783"/>
            <a:ext cx="1836814" cy="1459256"/>
            <a:chOff x="1023025" y="3297275"/>
            <a:chExt cx="805750" cy="640128"/>
          </a:xfrm>
        </p:grpSpPr>
        <p:sp>
          <p:nvSpPr>
            <p:cNvPr id="1446" name="Google Shape;1446;p27"/>
            <p:cNvSpPr/>
            <p:nvPr/>
          </p:nvSpPr>
          <p:spPr>
            <a:xfrm>
              <a:off x="1184526" y="3526165"/>
              <a:ext cx="402228" cy="396774"/>
            </a:xfrm>
            <a:custGeom>
              <a:avLst/>
              <a:gdLst/>
              <a:ahLst/>
              <a:cxnLst/>
              <a:rect l="l" t="t" r="r" b="b"/>
              <a:pathLst>
                <a:path w="8702" h="8584" fill="none" extrusionOk="0">
                  <a:moveTo>
                    <a:pt x="8701" y="1"/>
                  </a:moveTo>
                  <a:cubicBezTo>
                    <a:pt x="5853" y="2594"/>
                    <a:pt x="3270" y="5472"/>
                    <a:pt x="989" y="8584"/>
                  </a:cubicBezTo>
                  <a:cubicBezTo>
                    <a:pt x="960" y="6352"/>
                    <a:pt x="627" y="4141"/>
                    <a:pt x="1" y="1997"/>
                  </a:cubicBezTo>
                </a:path>
              </a:pathLst>
            </a:custGeom>
            <a:noFill/>
            <a:ln w="4650" cap="flat" cmpd="sng">
              <a:solidFill>
                <a:schemeClr val="dk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7"/>
            <p:cNvSpPr/>
            <p:nvPr/>
          </p:nvSpPr>
          <p:spPr>
            <a:xfrm>
              <a:off x="1342884" y="3301343"/>
              <a:ext cx="485891" cy="482748"/>
            </a:xfrm>
            <a:custGeom>
              <a:avLst/>
              <a:gdLst/>
              <a:ahLst/>
              <a:cxnLst/>
              <a:rect l="l" t="t" r="r" b="b"/>
              <a:pathLst>
                <a:path w="10512" h="10444" extrusionOk="0">
                  <a:moveTo>
                    <a:pt x="10512" y="1"/>
                  </a:moveTo>
                  <a:lnTo>
                    <a:pt x="10512" y="1"/>
                  </a:lnTo>
                  <a:cubicBezTo>
                    <a:pt x="9758" y="382"/>
                    <a:pt x="8926" y="588"/>
                    <a:pt x="8094" y="607"/>
                  </a:cubicBezTo>
                  <a:cubicBezTo>
                    <a:pt x="8029" y="609"/>
                    <a:pt x="7965" y="610"/>
                    <a:pt x="7900" y="610"/>
                  </a:cubicBezTo>
                  <a:cubicBezTo>
                    <a:pt x="7336" y="610"/>
                    <a:pt x="6772" y="541"/>
                    <a:pt x="6213" y="541"/>
                  </a:cubicBezTo>
                  <a:cubicBezTo>
                    <a:pt x="5905" y="541"/>
                    <a:pt x="5599" y="562"/>
                    <a:pt x="5295" y="627"/>
                  </a:cubicBezTo>
                  <a:cubicBezTo>
                    <a:pt x="4199" y="852"/>
                    <a:pt x="3269" y="1635"/>
                    <a:pt x="2633" y="2565"/>
                  </a:cubicBezTo>
                  <a:cubicBezTo>
                    <a:pt x="1791" y="2917"/>
                    <a:pt x="940" y="3367"/>
                    <a:pt x="470" y="4150"/>
                  </a:cubicBezTo>
                  <a:cubicBezTo>
                    <a:pt x="0" y="4923"/>
                    <a:pt x="10" y="6049"/>
                    <a:pt x="695" y="6656"/>
                  </a:cubicBezTo>
                  <a:cubicBezTo>
                    <a:pt x="1143" y="7062"/>
                    <a:pt x="1859" y="7152"/>
                    <a:pt x="2502" y="7152"/>
                  </a:cubicBezTo>
                  <a:cubicBezTo>
                    <a:pt x="2617" y="7152"/>
                    <a:pt x="2730" y="7149"/>
                    <a:pt x="2839" y="7145"/>
                  </a:cubicBezTo>
                  <a:lnTo>
                    <a:pt x="2839" y="7145"/>
                  </a:lnTo>
                  <a:cubicBezTo>
                    <a:pt x="2418" y="7811"/>
                    <a:pt x="2379" y="8652"/>
                    <a:pt x="2741" y="9347"/>
                  </a:cubicBezTo>
                  <a:cubicBezTo>
                    <a:pt x="3104" y="10026"/>
                    <a:pt x="3823" y="10444"/>
                    <a:pt x="4596" y="10444"/>
                  </a:cubicBezTo>
                  <a:cubicBezTo>
                    <a:pt x="4614" y="10444"/>
                    <a:pt x="4631" y="10444"/>
                    <a:pt x="4649" y="10443"/>
                  </a:cubicBezTo>
                  <a:cubicBezTo>
                    <a:pt x="5236" y="10384"/>
                    <a:pt x="5794" y="10120"/>
                    <a:pt x="6205" y="9690"/>
                  </a:cubicBezTo>
                  <a:cubicBezTo>
                    <a:pt x="6626" y="9249"/>
                    <a:pt x="6949" y="8750"/>
                    <a:pt x="7184" y="8192"/>
                  </a:cubicBezTo>
                  <a:cubicBezTo>
                    <a:pt x="8476" y="7722"/>
                    <a:pt x="9425" y="6617"/>
                    <a:pt x="9680" y="5276"/>
                  </a:cubicBezTo>
                  <a:cubicBezTo>
                    <a:pt x="9777" y="4728"/>
                    <a:pt x="9758" y="4170"/>
                    <a:pt x="9777" y="3612"/>
                  </a:cubicBezTo>
                  <a:cubicBezTo>
                    <a:pt x="9817" y="2379"/>
                    <a:pt x="10061" y="1155"/>
                    <a:pt x="10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7"/>
            <p:cNvSpPr/>
            <p:nvPr/>
          </p:nvSpPr>
          <p:spPr>
            <a:xfrm>
              <a:off x="1469996" y="3304070"/>
              <a:ext cx="358779" cy="328919"/>
            </a:xfrm>
            <a:custGeom>
              <a:avLst/>
              <a:gdLst/>
              <a:ahLst/>
              <a:cxnLst/>
              <a:rect l="l" t="t" r="r" b="b"/>
              <a:pathLst>
                <a:path w="7762" h="7116" extrusionOk="0">
                  <a:moveTo>
                    <a:pt x="7762" y="0"/>
                  </a:moveTo>
                  <a:cubicBezTo>
                    <a:pt x="7585" y="137"/>
                    <a:pt x="7409" y="265"/>
                    <a:pt x="7233" y="402"/>
                  </a:cubicBezTo>
                  <a:cubicBezTo>
                    <a:pt x="7057" y="529"/>
                    <a:pt x="6890" y="676"/>
                    <a:pt x="6724" y="813"/>
                  </a:cubicBezTo>
                  <a:cubicBezTo>
                    <a:pt x="6382" y="1096"/>
                    <a:pt x="6049" y="1380"/>
                    <a:pt x="5726" y="1674"/>
                  </a:cubicBezTo>
                  <a:cubicBezTo>
                    <a:pt x="5070" y="2261"/>
                    <a:pt x="4434" y="2868"/>
                    <a:pt x="3808" y="3475"/>
                  </a:cubicBezTo>
                  <a:lnTo>
                    <a:pt x="1919" y="5315"/>
                  </a:lnTo>
                  <a:cubicBezTo>
                    <a:pt x="1606" y="5618"/>
                    <a:pt x="1292" y="5921"/>
                    <a:pt x="969" y="6215"/>
                  </a:cubicBezTo>
                  <a:lnTo>
                    <a:pt x="490" y="6665"/>
                  </a:lnTo>
                  <a:lnTo>
                    <a:pt x="0" y="7115"/>
                  </a:lnTo>
                  <a:cubicBezTo>
                    <a:pt x="353" y="6851"/>
                    <a:pt x="695" y="6567"/>
                    <a:pt x="1028" y="6293"/>
                  </a:cubicBezTo>
                  <a:cubicBezTo>
                    <a:pt x="1361" y="6009"/>
                    <a:pt x="1694" y="5716"/>
                    <a:pt x="2017" y="5422"/>
                  </a:cubicBezTo>
                  <a:cubicBezTo>
                    <a:pt x="2672" y="4835"/>
                    <a:pt x="3299" y="4228"/>
                    <a:pt x="3935" y="3612"/>
                  </a:cubicBezTo>
                  <a:lnTo>
                    <a:pt x="5824" y="1782"/>
                  </a:lnTo>
                  <a:cubicBezTo>
                    <a:pt x="6137" y="1478"/>
                    <a:pt x="6460" y="1175"/>
                    <a:pt x="6783" y="881"/>
                  </a:cubicBezTo>
                  <a:cubicBezTo>
                    <a:pt x="6949" y="734"/>
                    <a:pt x="7106" y="578"/>
                    <a:pt x="7272" y="431"/>
                  </a:cubicBezTo>
                  <a:cubicBezTo>
                    <a:pt x="7439" y="294"/>
                    <a:pt x="7595" y="147"/>
                    <a:pt x="7762" y="0"/>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7"/>
            <p:cNvSpPr/>
            <p:nvPr/>
          </p:nvSpPr>
          <p:spPr>
            <a:xfrm>
              <a:off x="1520656" y="3570954"/>
              <a:ext cx="123091" cy="168111"/>
            </a:xfrm>
            <a:custGeom>
              <a:avLst/>
              <a:gdLst/>
              <a:ahLst/>
              <a:cxnLst/>
              <a:rect l="l" t="t" r="r" b="b"/>
              <a:pathLst>
                <a:path w="2663" h="3637" extrusionOk="0">
                  <a:moveTo>
                    <a:pt x="470" y="1"/>
                  </a:moveTo>
                  <a:lnTo>
                    <a:pt x="470" y="1"/>
                  </a:lnTo>
                  <a:cubicBezTo>
                    <a:pt x="245" y="412"/>
                    <a:pt x="108" y="852"/>
                    <a:pt x="59" y="1312"/>
                  </a:cubicBezTo>
                  <a:cubicBezTo>
                    <a:pt x="1" y="1782"/>
                    <a:pt x="50" y="2261"/>
                    <a:pt x="206" y="2702"/>
                  </a:cubicBezTo>
                  <a:cubicBezTo>
                    <a:pt x="304" y="2937"/>
                    <a:pt x="451" y="3132"/>
                    <a:pt x="647" y="3279"/>
                  </a:cubicBezTo>
                  <a:cubicBezTo>
                    <a:pt x="832" y="3426"/>
                    <a:pt x="1058" y="3534"/>
                    <a:pt x="1292" y="3583"/>
                  </a:cubicBezTo>
                  <a:cubicBezTo>
                    <a:pt x="1455" y="3621"/>
                    <a:pt x="1620" y="3637"/>
                    <a:pt x="1783" y="3637"/>
                  </a:cubicBezTo>
                  <a:cubicBezTo>
                    <a:pt x="2082" y="3637"/>
                    <a:pt x="2378" y="3584"/>
                    <a:pt x="2663" y="3514"/>
                  </a:cubicBezTo>
                  <a:lnTo>
                    <a:pt x="2663" y="3514"/>
                  </a:lnTo>
                  <a:cubicBezTo>
                    <a:pt x="2473" y="3531"/>
                    <a:pt x="2281" y="3544"/>
                    <a:pt x="2091" y="3544"/>
                  </a:cubicBezTo>
                  <a:cubicBezTo>
                    <a:pt x="1831" y="3544"/>
                    <a:pt x="1575" y="3519"/>
                    <a:pt x="1332" y="3446"/>
                  </a:cubicBezTo>
                  <a:cubicBezTo>
                    <a:pt x="1116" y="3387"/>
                    <a:pt x="921" y="3279"/>
                    <a:pt x="754" y="3152"/>
                  </a:cubicBezTo>
                  <a:cubicBezTo>
                    <a:pt x="588" y="3015"/>
                    <a:pt x="461" y="2839"/>
                    <a:pt x="382" y="2633"/>
                  </a:cubicBezTo>
                  <a:cubicBezTo>
                    <a:pt x="294" y="2428"/>
                    <a:pt x="245" y="2212"/>
                    <a:pt x="226" y="1997"/>
                  </a:cubicBezTo>
                  <a:cubicBezTo>
                    <a:pt x="196" y="1772"/>
                    <a:pt x="196" y="1547"/>
                    <a:pt x="206" y="1332"/>
                  </a:cubicBezTo>
                  <a:cubicBezTo>
                    <a:pt x="226" y="872"/>
                    <a:pt x="314" y="431"/>
                    <a:pt x="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7"/>
            <p:cNvSpPr/>
            <p:nvPr/>
          </p:nvSpPr>
          <p:spPr>
            <a:xfrm>
              <a:off x="1593040" y="3521635"/>
              <a:ext cx="143012" cy="131364"/>
            </a:xfrm>
            <a:custGeom>
              <a:avLst/>
              <a:gdLst/>
              <a:ahLst/>
              <a:cxnLst/>
              <a:rect l="l" t="t" r="r" b="b"/>
              <a:pathLst>
                <a:path w="3094" h="2842" extrusionOk="0">
                  <a:moveTo>
                    <a:pt x="98" y="1"/>
                  </a:moveTo>
                  <a:cubicBezTo>
                    <a:pt x="1" y="392"/>
                    <a:pt x="20" y="813"/>
                    <a:pt x="147" y="1205"/>
                  </a:cubicBezTo>
                  <a:cubicBezTo>
                    <a:pt x="265" y="1596"/>
                    <a:pt x="500" y="1958"/>
                    <a:pt x="803" y="2232"/>
                  </a:cubicBezTo>
                  <a:cubicBezTo>
                    <a:pt x="1116" y="2516"/>
                    <a:pt x="1498" y="2702"/>
                    <a:pt x="1909" y="2790"/>
                  </a:cubicBezTo>
                  <a:cubicBezTo>
                    <a:pt x="2071" y="2822"/>
                    <a:pt x="2240" y="2841"/>
                    <a:pt x="2410" y="2841"/>
                  </a:cubicBezTo>
                  <a:cubicBezTo>
                    <a:pt x="2445" y="2841"/>
                    <a:pt x="2480" y="2841"/>
                    <a:pt x="2516" y="2839"/>
                  </a:cubicBezTo>
                  <a:cubicBezTo>
                    <a:pt x="2721" y="2819"/>
                    <a:pt x="2917" y="2751"/>
                    <a:pt x="3093" y="2633"/>
                  </a:cubicBezTo>
                  <a:lnTo>
                    <a:pt x="3093" y="2633"/>
                  </a:lnTo>
                  <a:cubicBezTo>
                    <a:pt x="2939" y="2707"/>
                    <a:pt x="2777" y="2746"/>
                    <a:pt x="2615" y="2746"/>
                  </a:cubicBezTo>
                  <a:cubicBezTo>
                    <a:pt x="2582" y="2746"/>
                    <a:pt x="2549" y="2744"/>
                    <a:pt x="2516" y="2741"/>
                  </a:cubicBezTo>
                  <a:cubicBezTo>
                    <a:pt x="1929" y="2722"/>
                    <a:pt x="1371" y="2487"/>
                    <a:pt x="930" y="2095"/>
                  </a:cubicBezTo>
                  <a:cubicBezTo>
                    <a:pt x="637" y="1841"/>
                    <a:pt x="412" y="1518"/>
                    <a:pt x="275" y="1156"/>
                  </a:cubicBezTo>
                  <a:cubicBezTo>
                    <a:pt x="138" y="784"/>
                    <a:pt x="79" y="392"/>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7"/>
            <p:cNvSpPr/>
            <p:nvPr/>
          </p:nvSpPr>
          <p:spPr>
            <a:xfrm>
              <a:off x="1655903" y="3458774"/>
              <a:ext cx="135755" cy="98500"/>
            </a:xfrm>
            <a:custGeom>
              <a:avLst/>
              <a:gdLst/>
              <a:ahLst/>
              <a:cxnLst/>
              <a:rect l="l" t="t" r="r" b="b"/>
              <a:pathLst>
                <a:path w="2937" h="2131" extrusionOk="0">
                  <a:moveTo>
                    <a:pt x="79" y="0"/>
                  </a:moveTo>
                  <a:lnTo>
                    <a:pt x="79" y="0"/>
                  </a:lnTo>
                  <a:cubicBezTo>
                    <a:pt x="1" y="363"/>
                    <a:pt x="11" y="734"/>
                    <a:pt x="118" y="1087"/>
                  </a:cubicBezTo>
                  <a:cubicBezTo>
                    <a:pt x="226" y="1449"/>
                    <a:pt x="471" y="1762"/>
                    <a:pt x="794" y="1958"/>
                  </a:cubicBezTo>
                  <a:cubicBezTo>
                    <a:pt x="970" y="2056"/>
                    <a:pt x="1156" y="2105"/>
                    <a:pt x="1342" y="2124"/>
                  </a:cubicBezTo>
                  <a:cubicBezTo>
                    <a:pt x="1410" y="2128"/>
                    <a:pt x="1478" y="2130"/>
                    <a:pt x="1545" y="2130"/>
                  </a:cubicBezTo>
                  <a:cubicBezTo>
                    <a:pt x="1662" y="2130"/>
                    <a:pt x="1778" y="2123"/>
                    <a:pt x="1890" y="2105"/>
                  </a:cubicBezTo>
                  <a:cubicBezTo>
                    <a:pt x="2252" y="2065"/>
                    <a:pt x="2604" y="1958"/>
                    <a:pt x="2937" y="1801"/>
                  </a:cubicBezTo>
                  <a:lnTo>
                    <a:pt x="2937" y="1801"/>
                  </a:lnTo>
                  <a:cubicBezTo>
                    <a:pt x="2585" y="1889"/>
                    <a:pt x="2232" y="1948"/>
                    <a:pt x="1880" y="1968"/>
                  </a:cubicBezTo>
                  <a:cubicBezTo>
                    <a:pt x="1813" y="1969"/>
                    <a:pt x="1746" y="1971"/>
                    <a:pt x="1679" y="1971"/>
                  </a:cubicBezTo>
                  <a:cubicBezTo>
                    <a:pt x="1396" y="1971"/>
                    <a:pt x="1121" y="1944"/>
                    <a:pt x="892" y="1801"/>
                  </a:cubicBezTo>
                  <a:cubicBezTo>
                    <a:pt x="745" y="1723"/>
                    <a:pt x="617" y="1605"/>
                    <a:pt x="510" y="1478"/>
                  </a:cubicBezTo>
                  <a:cubicBezTo>
                    <a:pt x="402" y="1341"/>
                    <a:pt x="314" y="1194"/>
                    <a:pt x="255" y="1038"/>
                  </a:cubicBezTo>
                  <a:cubicBezTo>
                    <a:pt x="128" y="705"/>
                    <a:pt x="69" y="353"/>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7"/>
            <p:cNvSpPr/>
            <p:nvPr/>
          </p:nvSpPr>
          <p:spPr>
            <a:xfrm>
              <a:off x="1684884" y="3434322"/>
              <a:ext cx="111304" cy="38596"/>
            </a:xfrm>
            <a:custGeom>
              <a:avLst/>
              <a:gdLst/>
              <a:ahLst/>
              <a:cxnLst/>
              <a:rect l="l" t="t" r="r" b="b"/>
              <a:pathLst>
                <a:path w="2408" h="835" extrusionOk="0">
                  <a:moveTo>
                    <a:pt x="0" y="1"/>
                  </a:moveTo>
                  <a:cubicBezTo>
                    <a:pt x="10" y="255"/>
                    <a:pt x="157" y="490"/>
                    <a:pt x="372" y="627"/>
                  </a:cubicBezTo>
                  <a:cubicBezTo>
                    <a:pt x="587" y="764"/>
                    <a:pt x="842" y="833"/>
                    <a:pt x="1096" y="833"/>
                  </a:cubicBezTo>
                  <a:cubicBezTo>
                    <a:pt x="1122" y="834"/>
                    <a:pt x="1147" y="834"/>
                    <a:pt x="1172" y="834"/>
                  </a:cubicBezTo>
                  <a:cubicBezTo>
                    <a:pt x="1399" y="834"/>
                    <a:pt x="1619" y="794"/>
                    <a:pt x="1830" y="706"/>
                  </a:cubicBezTo>
                  <a:cubicBezTo>
                    <a:pt x="2065" y="617"/>
                    <a:pt x="2271" y="451"/>
                    <a:pt x="2408" y="246"/>
                  </a:cubicBezTo>
                  <a:lnTo>
                    <a:pt x="2408" y="246"/>
                  </a:lnTo>
                  <a:cubicBezTo>
                    <a:pt x="2222" y="392"/>
                    <a:pt x="2016" y="510"/>
                    <a:pt x="1791" y="578"/>
                  </a:cubicBezTo>
                  <a:cubicBezTo>
                    <a:pt x="1595" y="630"/>
                    <a:pt x="1398" y="658"/>
                    <a:pt x="1195" y="658"/>
                  </a:cubicBezTo>
                  <a:cubicBezTo>
                    <a:pt x="1166" y="658"/>
                    <a:pt x="1136" y="658"/>
                    <a:pt x="1106" y="657"/>
                  </a:cubicBezTo>
                  <a:cubicBezTo>
                    <a:pt x="881" y="647"/>
                    <a:pt x="656" y="598"/>
                    <a:pt x="450" y="500"/>
                  </a:cubicBezTo>
                  <a:cubicBezTo>
                    <a:pt x="235" y="402"/>
                    <a:pt x="79" y="2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7"/>
            <p:cNvSpPr/>
            <p:nvPr/>
          </p:nvSpPr>
          <p:spPr>
            <a:xfrm>
              <a:off x="1740952" y="3371923"/>
              <a:ext cx="67901" cy="18304"/>
            </a:xfrm>
            <a:custGeom>
              <a:avLst/>
              <a:gdLst/>
              <a:ahLst/>
              <a:cxnLst/>
              <a:rect l="l" t="t" r="r" b="b"/>
              <a:pathLst>
                <a:path w="1469" h="396" extrusionOk="0">
                  <a:moveTo>
                    <a:pt x="1469" y="0"/>
                  </a:moveTo>
                  <a:lnTo>
                    <a:pt x="1469" y="0"/>
                  </a:lnTo>
                  <a:cubicBezTo>
                    <a:pt x="1342" y="39"/>
                    <a:pt x="1224" y="79"/>
                    <a:pt x="1107" y="118"/>
                  </a:cubicBezTo>
                  <a:cubicBezTo>
                    <a:pt x="989" y="147"/>
                    <a:pt x="872" y="176"/>
                    <a:pt x="745" y="196"/>
                  </a:cubicBezTo>
                  <a:cubicBezTo>
                    <a:pt x="627" y="216"/>
                    <a:pt x="500" y="235"/>
                    <a:pt x="383" y="245"/>
                  </a:cubicBezTo>
                  <a:cubicBezTo>
                    <a:pt x="255" y="255"/>
                    <a:pt x="128" y="255"/>
                    <a:pt x="1" y="255"/>
                  </a:cubicBezTo>
                  <a:cubicBezTo>
                    <a:pt x="108" y="323"/>
                    <a:pt x="246" y="362"/>
                    <a:pt x="373" y="382"/>
                  </a:cubicBezTo>
                  <a:cubicBezTo>
                    <a:pt x="434" y="391"/>
                    <a:pt x="496" y="395"/>
                    <a:pt x="557" y="395"/>
                  </a:cubicBezTo>
                  <a:cubicBezTo>
                    <a:pt x="768" y="395"/>
                    <a:pt x="974" y="344"/>
                    <a:pt x="1156" y="245"/>
                  </a:cubicBezTo>
                  <a:cubicBezTo>
                    <a:pt x="1283" y="176"/>
                    <a:pt x="1381" y="98"/>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7"/>
            <p:cNvSpPr/>
            <p:nvPr/>
          </p:nvSpPr>
          <p:spPr>
            <a:xfrm>
              <a:off x="1732817" y="3326210"/>
              <a:ext cx="14514" cy="55236"/>
            </a:xfrm>
            <a:custGeom>
              <a:avLst/>
              <a:gdLst/>
              <a:ahLst/>
              <a:cxnLst/>
              <a:rect l="l" t="t" r="r" b="b"/>
              <a:pathLst>
                <a:path w="314" h="1195" extrusionOk="0">
                  <a:moveTo>
                    <a:pt x="314" y="1"/>
                  </a:moveTo>
                  <a:lnTo>
                    <a:pt x="314" y="1"/>
                  </a:lnTo>
                  <a:cubicBezTo>
                    <a:pt x="236" y="69"/>
                    <a:pt x="167" y="157"/>
                    <a:pt x="118" y="255"/>
                  </a:cubicBezTo>
                  <a:cubicBezTo>
                    <a:pt x="69" y="353"/>
                    <a:pt x="40" y="461"/>
                    <a:pt x="20" y="568"/>
                  </a:cubicBezTo>
                  <a:cubicBezTo>
                    <a:pt x="1" y="676"/>
                    <a:pt x="1" y="784"/>
                    <a:pt x="20" y="891"/>
                  </a:cubicBezTo>
                  <a:cubicBezTo>
                    <a:pt x="40" y="999"/>
                    <a:pt x="79" y="1107"/>
                    <a:pt x="147" y="1195"/>
                  </a:cubicBezTo>
                  <a:cubicBezTo>
                    <a:pt x="157" y="1087"/>
                    <a:pt x="157" y="980"/>
                    <a:pt x="167" y="882"/>
                  </a:cubicBezTo>
                  <a:cubicBezTo>
                    <a:pt x="177" y="784"/>
                    <a:pt x="187" y="686"/>
                    <a:pt x="206" y="598"/>
                  </a:cubicBezTo>
                  <a:cubicBezTo>
                    <a:pt x="216" y="500"/>
                    <a:pt x="236" y="402"/>
                    <a:pt x="255" y="304"/>
                  </a:cubicBezTo>
                  <a:cubicBezTo>
                    <a:pt x="275" y="206"/>
                    <a:pt x="294" y="109"/>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7"/>
            <p:cNvSpPr/>
            <p:nvPr/>
          </p:nvSpPr>
          <p:spPr>
            <a:xfrm>
              <a:off x="1667227" y="3332126"/>
              <a:ext cx="23111" cy="103169"/>
            </a:xfrm>
            <a:custGeom>
              <a:avLst/>
              <a:gdLst/>
              <a:ahLst/>
              <a:cxnLst/>
              <a:rect l="l" t="t" r="r" b="b"/>
              <a:pathLst>
                <a:path w="500" h="2232" extrusionOk="0">
                  <a:moveTo>
                    <a:pt x="500" y="0"/>
                  </a:moveTo>
                  <a:cubicBezTo>
                    <a:pt x="431" y="69"/>
                    <a:pt x="363" y="147"/>
                    <a:pt x="324" y="245"/>
                  </a:cubicBezTo>
                  <a:cubicBezTo>
                    <a:pt x="275" y="333"/>
                    <a:pt x="226" y="421"/>
                    <a:pt x="187" y="509"/>
                  </a:cubicBezTo>
                  <a:cubicBezTo>
                    <a:pt x="98" y="695"/>
                    <a:pt x="40" y="891"/>
                    <a:pt x="20" y="1096"/>
                  </a:cubicBezTo>
                  <a:cubicBezTo>
                    <a:pt x="1" y="1302"/>
                    <a:pt x="20" y="1507"/>
                    <a:pt x="79" y="1703"/>
                  </a:cubicBezTo>
                  <a:cubicBezTo>
                    <a:pt x="128" y="1899"/>
                    <a:pt x="235" y="2085"/>
                    <a:pt x="372" y="2231"/>
                  </a:cubicBezTo>
                  <a:cubicBezTo>
                    <a:pt x="294" y="2055"/>
                    <a:pt x="245" y="1860"/>
                    <a:pt x="216" y="1674"/>
                  </a:cubicBezTo>
                  <a:cubicBezTo>
                    <a:pt x="187" y="1488"/>
                    <a:pt x="177" y="1302"/>
                    <a:pt x="196" y="1106"/>
                  </a:cubicBezTo>
                  <a:cubicBezTo>
                    <a:pt x="216" y="920"/>
                    <a:pt x="265" y="734"/>
                    <a:pt x="324" y="558"/>
                  </a:cubicBezTo>
                  <a:lnTo>
                    <a:pt x="402" y="274"/>
                  </a:lnTo>
                  <a:cubicBezTo>
                    <a:pt x="421" y="176"/>
                    <a:pt x="461" y="88"/>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7"/>
            <p:cNvSpPr/>
            <p:nvPr/>
          </p:nvSpPr>
          <p:spPr>
            <a:xfrm>
              <a:off x="1560454" y="3331664"/>
              <a:ext cx="97345" cy="130763"/>
            </a:xfrm>
            <a:custGeom>
              <a:avLst/>
              <a:gdLst/>
              <a:ahLst/>
              <a:cxnLst/>
              <a:rect l="l" t="t" r="r" b="b"/>
              <a:pathLst>
                <a:path w="2106" h="2829" extrusionOk="0">
                  <a:moveTo>
                    <a:pt x="568" y="0"/>
                  </a:moveTo>
                  <a:lnTo>
                    <a:pt x="568" y="0"/>
                  </a:lnTo>
                  <a:cubicBezTo>
                    <a:pt x="314" y="245"/>
                    <a:pt x="157" y="578"/>
                    <a:pt x="118" y="920"/>
                  </a:cubicBezTo>
                  <a:cubicBezTo>
                    <a:pt x="1" y="1654"/>
                    <a:pt x="402" y="2379"/>
                    <a:pt x="1077" y="2672"/>
                  </a:cubicBezTo>
                  <a:cubicBezTo>
                    <a:pt x="1293" y="2777"/>
                    <a:pt x="1521" y="2829"/>
                    <a:pt x="1754" y="2829"/>
                  </a:cubicBezTo>
                  <a:cubicBezTo>
                    <a:pt x="1870" y="2829"/>
                    <a:pt x="1988" y="2816"/>
                    <a:pt x="2105" y="2790"/>
                  </a:cubicBezTo>
                  <a:cubicBezTo>
                    <a:pt x="1762" y="2790"/>
                    <a:pt x="1440" y="2711"/>
                    <a:pt x="1146" y="2545"/>
                  </a:cubicBezTo>
                  <a:cubicBezTo>
                    <a:pt x="549" y="2232"/>
                    <a:pt x="206" y="1605"/>
                    <a:pt x="255" y="940"/>
                  </a:cubicBezTo>
                  <a:cubicBezTo>
                    <a:pt x="275" y="607"/>
                    <a:pt x="383" y="284"/>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7"/>
            <p:cNvSpPr/>
            <p:nvPr/>
          </p:nvSpPr>
          <p:spPr>
            <a:xfrm>
              <a:off x="1470921" y="3403123"/>
              <a:ext cx="125355" cy="122074"/>
            </a:xfrm>
            <a:custGeom>
              <a:avLst/>
              <a:gdLst/>
              <a:ahLst/>
              <a:cxnLst/>
              <a:rect l="l" t="t" r="r" b="b"/>
              <a:pathLst>
                <a:path w="2712" h="2641" extrusionOk="0">
                  <a:moveTo>
                    <a:pt x="215" y="1"/>
                  </a:moveTo>
                  <a:lnTo>
                    <a:pt x="215" y="1"/>
                  </a:lnTo>
                  <a:cubicBezTo>
                    <a:pt x="39" y="333"/>
                    <a:pt x="0" y="715"/>
                    <a:pt x="88" y="1077"/>
                  </a:cubicBezTo>
                  <a:cubicBezTo>
                    <a:pt x="137" y="1253"/>
                    <a:pt x="206" y="1430"/>
                    <a:pt x="303" y="1596"/>
                  </a:cubicBezTo>
                  <a:cubicBezTo>
                    <a:pt x="401" y="1752"/>
                    <a:pt x="519" y="1899"/>
                    <a:pt x="656" y="2027"/>
                  </a:cubicBezTo>
                  <a:cubicBezTo>
                    <a:pt x="940" y="2271"/>
                    <a:pt x="1272" y="2457"/>
                    <a:pt x="1625" y="2555"/>
                  </a:cubicBezTo>
                  <a:cubicBezTo>
                    <a:pt x="1794" y="2611"/>
                    <a:pt x="1970" y="2641"/>
                    <a:pt x="2147" y="2641"/>
                  </a:cubicBezTo>
                  <a:cubicBezTo>
                    <a:pt x="2337" y="2641"/>
                    <a:pt x="2528" y="2607"/>
                    <a:pt x="2711" y="2535"/>
                  </a:cubicBezTo>
                  <a:lnTo>
                    <a:pt x="2711" y="2535"/>
                  </a:lnTo>
                  <a:cubicBezTo>
                    <a:pt x="2604" y="2553"/>
                    <a:pt x="2496" y="2562"/>
                    <a:pt x="2390" y="2562"/>
                  </a:cubicBezTo>
                  <a:cubicBezTo>
                    <a:pt x="2146" y="2562"/>
                    <a:pt x="1905" y="2516"/>
                    <a:pt x="1674" y="2428"/>
                  </a:cubicBezTo>
                  <a:cubicBezTo>
                    <a:pt x="1351" y="2310"/>
                    <a:pt x="1047" y="2124"/>
                    <a:pt x="783" y="1889"/>
                  </a:cubicBezTo>
                  <a:cubicBezTo>
                    <a:pt x="529" y="1664"/>
                    <a:pt x="333" y="1361"/>
                    <a:pt x="235" y="1038"/>
                  </a:cubicBezTo>
                  <a:cubicBezTo>
                    <a:pt x="117" y="695"/>
                    <a:pt x="117" y="333"/>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7"/>
            <p:cNvSpPr/>
            <p:nvPr/>
          </p:nvSpPr>
          <p:spPr>
            <a:xfrm>
              <a:off x="1384485" y="3457849"/>
              <a:ext cx="149807" cy="128083"/>
            </a:xfrm>
            <a:custGeom>
              <a:avLst/>
              <a:gdLst/>
              <a:ahLst/>
              <a:cxnLst/>
              <a:rect l="l" t="t" r="r" b="b"/>
              <a:pathLst>
                <a:path w="3241" h="2771" extrusionOk="0">
                  <a:moveTo>
                    <a:pt x="343" y="1"/>
                  </a:moveTo>
                  <a:cubicBezTo>
                    <a:pt x="89" y="373"/>
                    <a:pt x="1" y="813"/>
                    <a:pt x="69" y="1254"/>
                  </a:cubicBezTo>
                  <a:cubicBezTo>
                    <a:pt x="148" y="1694"/>
                    <a:pt x="382" y="2095"/>
                    <a:pt x="735" y="2369"/>
                  </a:cubicBezTo>
                  <a:cubicBezTo>
                    <a:pt x="911" y="2506"/>
                    <a:pt x="1116" y="2614"/>
                    <a:pt x="1322" y="2682"/>
                  </a:cubicBezTo>
                  <a:cubicBezTo>
                    <a:pt x="1537" y="2741"/>
                    <a:pt x="1753" y="2771"/>
                    <a:pt x="1978" y="2771"/>
                  </a:cubicBezTo>
                  <a:cubicBezTo>
                    <a:pt x="2408" y="2761"/>
                    <a:pt x="2829" y="2682"/>
                    <a:pt x="3240" y="2545"/>
                  </a:cubicBezTo>
                  <a:lnTo>
                    <a:pt x="3240" y="2545"/>
                  </a:lnTo>
                  <a:cubicBezTo>
                    <a:pt x="2881" y="2605"/>
                    <a:pt x="2513" y="2635"/>
                    <a:pt x="2145" y="2635"/>
                  </a:cubicBezTo>
                  <a:cubicBezTo>
                    <a:pt x="2093" y="2635"/>
                    <a:pt x="2040" y="2635"/>
                    <a:pt x="1987" y="2634"/>
                  </a:cubicBezTo>
                  <a:cubicBezTo>
                    <a:pt x="1576" y="2624"/>
                    <a:pt x="1185" y="2477"/>
                    <a:pt x="852" y="2232"/>
                  </a:cubicBezTo>
                  <a:cubicBezTo>
                    <a:pt x="539" y="1978"/>
                    <a:pt x="304" y="1625"/>
                    <a:pt x="216" y="1224"/>
                  </a:cubicBezTo>
                  <a:cubicBezTo>
                    <a:pt x="128" y="813"/>
                    <a:pt x="167" y="383"/>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7"/>
            <p:cNvSpPr/>
            <p:nvPr/>
          </p:nvSpPr>
          <p:spPr>
            <a:xfrm>
              <a:off x="1679430" y="3400303"/>
              <a:ext cx="58887" cy="50383"/>
            </a:xfrm>
            <a:custGeom>
              <a:avLst/>
              <a:gdLst/>
              <a:ahLst/>
              <a:cxnLst/>
              <a:rect l="l" t="t" r="r" b="b"/>
              <a:pathLst>
                <a:path w="1274" h="1090" extrusionOk="0">
                  <a:moveTo>
                    <a:pt x="1183" y="1"/>
                  </a:moveTo>
                  <a:cubicBezTo>
                    <a:pt x="1081" y="1"/>
                    <a:pt x="599" y="297"/>
                    <a:pt x="1" y="717"/>
                  </a:cubicBezTo>
                  <a:cubicBezTo>
                    <a:pt x="79" y="854"/>
                    <a:pt x="177" y="982"/>
                    <a:pt x="294" y="1089"/>
                  </a:cubicBezTo>
                  <a:cubicBezTo>
                    <a:pt x="872" y="502"/>
                    <a:pt x="1273" y="22"/>
                    <a:pt x="1195" y="3"/>
                  </a:cubicBezTo>
                  <a:cubicBezTo>
                    <a:pt x="1192" y="2"/>
                    <a:pt x="1188" y="1"/>
                    <a:pt x="1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7"/>
            <p:cNvSpPr/>
            <p:nvPr/>
          </p:nvSpPr>
          <p:spPr>
            <a:xfrm>
              <a:off x="1655903" y="3433444"/>
              <a:ext cx="37163" cy="39844"/>
            </a:xfrm>
            <a:custGeom>
              <a:avLst/>
              <a:gdLst/>
              <a:ahLst/>
              <a:cxnLst/>
              <a:rect l="l" t="t" r="r" b="b"/>
              <a:pathLst>
                <a:path w="804" h="862" extrusionOk="0">
                  <a:moveTo>
                    <a:pt x="510" y="0"/>
                  </a:moveTo>
                  <a:cubicBezTo>
                    <a:pt x="343" y="118"/>
                    <a:pt x="177" y="235"/>
                    <a:pt x="1" y="372"/>
                  </a:cubicBezTo>
                  <a:cubicBezTo>
                    <a:pt x="79" y="558"/>
                    <a:pt x="177" y="725"/>
                    <a:pt x="314" y="862"/>
                  </a:cubicBezTo>
                  <a:cubicBezTo>
                    <a:pt x="480" y="695"/>
                    <a:pt x="647" y="529"/>
                    <a:pt x="803" y="372"/>
                  </a:cubicBezTo>
                  <a:cubicBezTo>
                    <a:pt x="686" y="265"/>
                    <a:pt x="588" y="137"/>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p:nvPr/>
          </p:nvSpPr>
          <p:spPr>
            <a:xfrm>
              <a:off x="1631960" y="3450639"/>
              <a:ext cx="38503" cy="42987"/>
            </a:xfrm>
            <a:custGeom>
              <a:avLst/>
              <a:gdLst/>
              <a:ahLst/>
              <a:cxnLst/>
              <a:rect l="l" t="t" r="r" b="b"/>
              <a:pathLst>
                <a:path w="833" h="930" extrusionOk="0">
                  <a:moveTo>
                    <a:pt x="519" y="0"/>
                  </a:moveTo>
                  <a:cubicBezTo>
                    <a:pt x="353" y="127"/>
                    <a:pt x="176" y="255"/>
                    <a:pt x="0" y="392"/>
                  </a:cubicBezTo>
                  <a:cubicBezTo>
                    <a:pt x="49" y="490"/>
                    <a:pt x="98" y="587"/>
                    <a:pt x="157" y="685"/>
                  </a:cubicBezTo>
                  <a:cubicBezTo>
                    <a:pt x="215" y="773"/>
                    <a:pt x="284" y="852"/>
                    <a:pt x="353" y="930"/>
                  </a:cubicBezTo>
                  <a:cubicBezTo>
                    <a:pt x="519" y="783"/>
                    <a:pt x="675" y="636"/>
                    <a:pt x="832" y="490"/>
                  </a:cubicBezTo>
                  <a:cubicBezTo>
                    <a:pt x="695" y="343"/>
                    <a:pt x="597" y="176"/>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7"/>
            <p:cNvSpPr/>
            <p:nvPr/>
          </p:nvSpPr>
          <p:spPr>
            <a:xfrm>
              <a:off x="1601176" y="3468711"/>
              <a:ext cx="47101" cy="49366"/>
            </a:xfrm>
            <a:custGeom>
              <a:avLst/>
              <a:gdLst/>
              <a:ahLst/>
              <a:cxnLst/>
              <a:rect l="l" t="t" r="r" b="b"/>
              <a:pathLst>
                <a:path w="1019" h="1068" extrusionOk="0">
                  <a:moveTo>
                    <a:pt x="656" y="1"/>
                  </a:moveTo>
                  <a:cubicBezTo>
                    <a:pt x="431" y="177"/>
                    <a:pt x="206" y="363"/>
                    <a:pt x="1" y="549"/>
                  </a:cubicBezTo>
                  <a:cubicBezTo>
                    <a:pt x="30" y="598"/>
                    <a:pt x="59" y="656"/>
                    <a:pt x="89" y="705"/>
                  </a:cubicBezTo>
                  <a:cubicBezTo>
                    <a:pt x="177" y="842"/>
                    <a:pt x="284" y="960"/>
                    <a:pt x="402" y="1067"/>
                  </a:cubicBezTo>
                  <a:cubicBezTo>
                    <a:pt x="607" y="901"/>
                    <a:pt x="813" y="725"/>
                    <a:pt x="1019" y="539"/>
                  </a:cubicBezTo>
                  <a:cubicBezTo>
                    <a:pt x="940" y="461"/>
                    <a:pt x="872" y="382"/>
                    <a:pt x="813" y="294"/>
                  </a:cubicBezTo>
                  <a:cubicBezTo>
                    <a:pt x="754" y="196"/>
                    <a:pt x="705" y="108"/>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7"/>
            <p:cNvSpPr/>
            <p:nvPr/>
          </p:nvSpPr>
          <p:spPr>
            <a:xfrm>
              <a:off x="1543721" y="3494041"/>
              <a:ext cx="76498" cy="64665"/>
            </a:xfrm>
            <a:custGeom>
              <a:avLst/>
              <a:gdLst/>
              <a:ahLst/>
              <a:cxnLst/>
              <a:rect l="l" t="t" r="r" b="b"/>
              <a:pathLst>
                <a:path w="1655" h="1399" extrusionOk="0">
                  <a:moveTo>
                    <a:pt x="1244" y="1"/>
                  </a:moveTo>
                  <a:cubicBezTo>
                    <a:pt x="519" y="617"/>
                    <a:pt x="1" y="1185"/>
                    <a:pt x="157" y="1361"/>
                  </a:cubicBezTo>
                  <a:cubicBezTo>
                    <a:pt x="183" y="1386"/>
                    <a:pt x="219" y="1398"/>
                    <a:pt x="264" y="1398"/>
                  </a:cubicBezTo>
                  <a:cubicBezTo>
                    <a:pt x="516" y="1398"/>
                    <a:pt x="1057" y="1027"/>
                    <a:pt x="1655" y="529"/>
                  </a:cubicBezTo>
                  <a:cubicBezTo>
                    <a:pt x="1527" y="422"/>
                    <a:pt x="1430" y="294"/>
                    <a:pt x="1342" y="157"/>
                  </a:cubicBezTo>
                  <a:cubicBezTo>
                    <a:pt x="1302" y="108"/>
                    <a:pt x="1273" y="50"/>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7"/>
            <p:cNvSpPr/>
            <p:nvPr/>
          </p:nvSpPr>
          <p:spPr>
            <a:xfrm>
              <a:off x="1023025" y="3297275"/>
              <a:ext cx="331184" cy="448497"/>
            </a:xfrm>
            <a:custGeom>
              <a:avLst/>
              <a:gdLst/>
              <a:ahLst/>
              <a:cxnLst/>
              <a:rect l="l" t="t" r="r" b="b"/>
              <a:pathLst>
                <a:path w="7165" h="9703" extrusionOk="0">
                  <a:moveTo>
                    <a:pt x="2017" y="0"/>
                  </a:moveTo>
                  <a:cubicBezTo>
                    <a:pt x="1978" y="686"/>
                    <a:pt x="1772" y="1361"/>
                    <a:pt x="1440" y="1958"/>
                  </a:cubicBezTo>
                  <a:cubicBezTo>
                    <a:pt x="1077" y="2623"/>
                    <a:pt x="549" y="3201"/>
                    <a:pt x="304" y="3925"/>
                  </a:cubicBezTo>
                  <a:cubicBezTo>
                    <a:pt x="1" y="4786"/>
                    <a:pt x="177" y="5755"/>
                    <a:pt x="559" y="6587"/>
                  </a:cubicBezTo>
                  <a:cubicBezTo>
                    <a:pt x="461" y="7321"/>
                    <a:pt x="422" y="8104"/>
                    <a:pt x="774" y="8760"/>
                  </a:cubicBezTo>
                  <a:cubicBezTo>
                    <a:pt x="1063" y="9297"/>
                    <a:pt x="1647" y="9703"/>
                    <a:pt x="2236" y="9703"/>
                  </a:cubicBezTo>
                  <a:cubicBezTo>
                    <a:pt x="2366" y="9703"/>
                    <a:pt x="2496" y="9683"/>
                    <a:pt x="2624" y="9641"/>
                  </a:cubicBezTo>
                  <a:cubicBezTo>
                    <a:pt x="3182" y="9455"/>
                    <a:pt x="3583" y="8848"/>
                    <a:pt x="3857" y="8329"/>
                  </a:cubicBezTo>
                  <a:cubicBezTo>
                    <a:pt x="4151" y="8897"/>
                    <a:pt x="4728" y="9269"/>
                    <a:pt x="5364" y="9308"/>
                  </a:cubicBezTo>
                  <a:cubicBezTo>
                    <a:pt x="5382" y="9308"/>
                    <a:pt x="5399" y="9309"/>
                    <a:pt x="5417" y="9309"/>
                  </a:cubicBezTo>
                  <a:cubicBezTo>
                    <a:pt x="6042" y="9309"/>
                    <a:pt x="6615" y="8969"/>
                    <a:pt x="6911" y="8417"/>
                  </a:cubicBezTo>
                  <a:cubicBezTo>
                    <a:pt x="7126" y="7987"/>
                    <a:pt x="7165" y="7487"/>
                    <a:pt x="7038" y="7018"/>
                  </a:cubicBezTo>
                  <a:cubicBezTo>
                    <a:pt x="6901" y="6548"/>
                    <a:pt x="6685" y="6108"/>
                    <a:pt x="6392" y="5716"/>
                  </a:cubicBezTo>
                  <a:cubicBezTo>
                    <a:pt x="6597" y="4620"/>
                    <a:pt x="6216" y="3494"/>
                    <a:pt x="5374" y="2760"/>
                  </a:cubicBezTo>
                  <a:cubicBezTo>
                    <a:pt x="5031" y="2457"/>
                    <a:pt x="4630" y="2242"/>
                    <a:pt x="4248" y="2007"/>
                  </a:cubicBezTo>
                  <a:cubicBezTo>
                    <a:pt x="3407" y="1469"/>
                    <a:pt x="2643" y="783"/>
                    <a:pt x="2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7"/>
            <p:cNvSpPr/>
            <p:nvPr/>
          </p:nvSpPr>
          <p:spPr>
            <a:xfrm>
              <a:off x="1118058" y="3298615"/>
              <a:ext cx="82368" cy="387298"/>
            </a:xfrm>
            <a:custGeom>
              <a:avLst/>
              <a:gdLst/>
              <a:ahLst/>
              <a:cxnLst/>
              <a:rect l="l" t="t" r="r" b="b"/>
              <a:pathLst>
                <a:path w="1782" h="8379" extrusionOk="0">
                  <a:moveTo>
                    <a:pt x="0" y="1"/>
                  </a:moveTo>
                  <a:cubicBezTo>
                    <a:pt x="30" y="353"/>
                    <a:pt x="69" y="715"/>
                    <a:pt x="127" y="1068"/>
                  </a:cubicBezTo>
                  <a:cubicBezTo>
                    <a:pt x="186" y="1420"/>
                    <a:pt x="245" y="1772"/>
                    <a:pt x="313" y="2125"/>
                  </a:cubicBezTo>
                  <a:cubicBezTo>
                    <a:pt x="450" y="2819"/>
                    <a:pt x="617" y="3514"/>
                    <a:pt x="783" y="4209"/>
                  </a:cubicBezTo>
                  <a:lnTo>
                    <a:pt x="1292" y="6294"/>
                  </a:lnTo>
                  <a:cubicBezTo>
                    <a:pt x="1380" y="6636"/>
                    <a:pt x="1458" y="6989"/>
                    <a:pt x="1537" y="7331"/>
                  </a:cubicBezTo>
                  <a:lnTo>
                    <a:pt x="1664" y="7850"/>
                  </a:lnTo>
                  <a:cubicBezTo>
                    <a:pt x="1703" y="8026"/>
                    <a:pt x="1742" y="8202"/>
                    <a:pt x="1781" y="8378"/>
                  </a:cubicBezTo>
                  <a:cubicBezTo>
                    <a:pt x="1742" y="8026"/>
                    <a:pt x="1693" y="7674"/>
                    <a:pt x="1644" y="7312"/>
                  </a:cubicBezTo>
                  <a:cubicBezTo>
                    <a:pt x="1586" y="6959"/>
                    <a:pt x="1517" y="6607"/>
                    <a:pt x="1449" y="6255"/>
                  </a:cubicBezTo>
                  <a:cubicBezTo>
                    <a:pt x="1302" y="5560"/>
                    <a:pt x="1135" y="4865"/>
                    <a:pt x="969" y="4170"/>
                  </a:cubicBezTo>
                  <a:lnTo>
                    <a:pt x="470" y="2085"/>
                  </a:lnTo>
                  <a:cubicBezTo>
                    <a:pt x="372" y="1743"/>
                    <a:pt x="294" y="1400"/>
                    <a:pt x="225" y="1048"/>
                  </a:cubicBezTo>
                  <a:cubicBezTo>
                    <a:pt x="186" y="872"/>
                    <a:pt x="137" y="696"/>
                    <a:pt x="108" y="529"/>
                  </a:cubicBezTo>
                  <a:cubicBezTo>
                    <a:pt x="78" y="353"/>
                    <a:pt x="39" y="177"/>
                    <a:pt x="0" y="1"/>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7"/>
            <p:cNvSpPr/>
            <p:nvPr/>
          </p:nvSpPr>
          <p:spPr>
            <a:xfrm>
              <a:off x="1186791" y="3605343"/>
              <a:ext cx="156140" cy="65728"/>
            </a:xfrm>
            <a:custGeom>
              <a:avLst/>
              <a:gdLst/>
              <a:ahLst/>
              <a:cxnLst/>
              <a:rect l="l" t="t" r="r" b="b"/>
              <a:pathLst>
                <a:path w="3378" h="1422" extrusionOk="0">
                  <a:moveTo>
                    <a:pt x="3377" y="0"/>
                  </a:moveTo>
                  <a:lnTo>
                    <a:pt x="3377" y="0"/>
                  </a:lnTo>
                  <a:cubicBezTo>
                    <a:pt x="3221" y="333"/>
                    <a:pt x="3015" y="637"/>
                    <a:pt x="2761" y="901"/>
                  </a:cubicBezTo>
                  <a:cubicBezTo>
                    <a:pt x="2553" y="1117"/>
                    <a:pt x="2266" y="1235"/>
                    <a:pt x="1969" y="1235"/>
                  </a:cubicBezTo>
                  <a:cubicBezTo>
                    <a:pt x="1916" y="1235"/>
                    <a:pt x="1864" y="1231"/>
                    <a:pt x="1811" y="1224"/>
                  </a:cubicBezTo>
                  <a:cubicBezTo>
                    <a:pt x="1635" y="1204"/>
                    <a:pt x="1469" y="1145"/>
                    <a:pt x="1312" y="1077"/>
                  </a:cubicBezTo>
                  <a:cubicBezTo>
                    <a:pt x="1146" y="999"/>
                    <a:pt x="989" y="911"/>
                    <a:pt x="833" y="813"/>
                  </a:cubicBezTo>
                  <a:cubicBezTo>
                    <a:pt x="529" y="607"/>
                    <a:pt x="245" y="372"/>
                    <a:pt x="1" y="88"/>
                  </a:cubicBezTo>
                  <a:lnTo>
                    <a:pt x="1" y="88"/>
                  </a:lnTo>
                  <a:cubicBezTo>
                    <a:pt x="197" y="421"/>
                    <a:pt x="451" y="705"/>
                    <a:pt x="754" y="930"/>
                  </a:cubicBezTo>
                  <a:cubicBezTo>
                    <a:pt x="1048" y="1175"/>
                    <a:pt x="1410" y="1341"/>
                    <a:pt x="1792" y="1410"/>
                  </a:cubicBezTo>
                  <a:cubicBezTo>
                    <a:pt x="1843" y="1417"/>
                    <a:pt x="1895" y="1421"/>
                    <a:pt x="1947" y="1421"/>
                  </a:cubicBezTo>
                  <a:cubicBezTo>
                    <a:pt x="2094" y="1421"/>
                    <a:pt x="2242" y="1392"/>
                    <a:pt x="2379" y="1341"/>
                  </a:cubicBezTo>
                  <a:cubicBezTo>
                    <a:pt x="2565" y="1263"/>
                    <a:pt x="2731" y="1145"/>
                    <a:pt x="2859" y="1008"/>
                  </a:cubicBezTo>
                  <a:cubicBezTo>
                    <a:pt x="3113" y="715"/>
                    <a:pt x="3289" y="372"/>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7"/>
            <p:cNvSpPr/>
            <p:nvPr/>
          </p:nvSpPr>
          <p:spPr>
            <a:xfrm>
              <a:off x="1175513" y="3504025"/>
              <a:ext cx="142966" cy="70952"/>
            </a:xfrm>
            <a:custGeom>
              <a:avLst/>
              <a:gdLst/>
              <a:ahLst/>
              <a:cxnLst/>
              <a:rect l="l" t="t" r="r" b="b"/>
              <a:pathLst>
                <a:path w="3093" h="1535" extrusionOk="0">
                  <a:moveTo>
                    <a:pt x="3073" y="0"/>
                  </a:moveTo>
                  <a:cubicBezTo>
                    <a:pt x="3063" y="157"/>
                    <a:pt x="3005" y="303"/>
                    <a:pt x="2907" y="441"/>
                  </a:cubicBezTo>
                  <a:cubicBezTo>
                    <a:pt x="2829" y="568"/>
                    <a:pt x="2721" y="695"/>
                    <a:pt x="2603" y="803"/>
                  </a:cubicBezTo>
                  <a:cubicBezTo>
                    <a:pt x="2378" y="1018"/>
                    <a:pt x="2104" y="1175"/>
                    <a:pt x="1811" y="1272"/>
                  </a:cubicBezTo>
                  <a:cubicBezTo>
                    <a:pt x="1613" y="1336"/>
                    <a:pt x="1411" y="1367"/>
                    <a:pt x="1211" y="1367"/>
                  </a:cubicBezTo>
                  <a:cubicBezTo>
                    <a:pt x="1103" y="1367"/>
                    <a:pt x="996" y="1358"/>
                    <a:pt x="891" y="1341"/>
                  </a:cubicBezTo>
                  <a:cubicBezTo>
                    <a:pt x="568" y="1292"/>
                    <a:pt x="264" y="1175"/>
                    <a:pt x="0" y="998"/>
                  </a:cubicBezTo>
                  <a:lnTo>
                    <a:pt x="0" y="998"/>
                  </a:lnTo>
                  <a:cubicBezTo>
                    <a:pt x="235" y="1243"/>
                    <a:pt x="529" y="1409"/>
                    <a:pt x="852" y="1478"/>
                  </a:cubicBezTo>
                  <a:cubicBezTo>
                    <a:pt x="996" y="1516"/>
                    <a:pt x="1145" y="1534"/>
                    <a:pt x="1293" y="1534"/>
                  </a:cubicBezTo>
                  <a:cubicBezTo>
                    <a:pt x="1485" y="1534"/>
                    <a:pt x="1677" y="1504"/>
                    <a:pt x="1860" y="1449"/>
                  </a:cubicBezTo>
                  <a:cubicBezTo>
                    <a:pt x="2183" y="1341"/>
                    <a:pt x="2476" y="1155"/>
                    <a:pt x="2711" y="900"/>
                  </a:cubicBezTo>
                  <a:cubicBezTo>
                    <a:pt x="2819" y="773"/>
                    <a:pt x="2917" y="636"/>
                    <a:pt x="2985" y="489"/>
                  </a:cubicBezTo>
                  <a:cubicBezTo>
                    <a:pt x="3063" y="333"/>
                    <a:pt x="3093" y="166"/>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7"/>
            <p:cNvSpPr/>
            <p:nvPr/>
          </p:nvSpPr>
          <p:spPr>
            <a:xfrm>
              <a:off x="1156931" y="3423044"/>
              <a:ext cx="112690" cy="79826"/>
            </a:xfrm>
            <a:custGeom>
              <a:avLst/>
              <a:gdLst/>
              <a:ahLst/>
              <a:cxnLst/>
              <a:rect l="l" t="t" r="r" b="b"/>
              <a:pathLst>
                <a:path w="2438" h="1727" extrusionOk="0">
                  <a:moveTo>
                    <a:pt x="2438" y="0"/>
                  </a:moveTo>
                  <a:cubicBezTo>
                    <a:pt x="2350" y="274"/>
                    <a:pt x="2242" y="539"/>
                    <a:pt x="2105" y="793"/>
                  </a:cubicBezTo>
                  <a:cubicBezTo>
                    <a:pt x="1968" y="1047"/>
                    <a:pt x="1821" y="1292"/>
                    <a:pt x="1586" y="1419"/>
                  </a:cubicBezTo>
                  <a:cubicBezTo>
                    <a:pt x="1404" y="1514"/>
                    <a:pt x="1206" y="1565"/>
                    <a:pt x="1004" y="1565"/>
                  </a:cubicBezTo>
                  <a:cubicBezTo>
                    <a:pt x="934" y="1565"/>
                    <a:pt x="864" y="1559"/>
                    <a:pt x="794" y="1547"/>
                  </a:cubicBezTo>
                  <a:cubicBezTo>
                    <a:pt x="520" y="1498"/>
                    <a:pt x="246" y="1400"/>
                    <a:pt x="1" y="1253"/>
                  </a:cubicBezTo>
                  <a:lnTo>
                    <a:pt x="1" y="1253"/>
                  </a:lnTo>
                  <a:cubicBezTo>
                    <a:pt x="216" y="1458"/>
                    <a:pt x="480" y="1615"/>
                    <a:pt x="774" y="1693"/>
                  </a:cubicBezTo>
                  <a:cubicBezTo>
                    <a:pt x="871" y="1715"/>
                    <a:pt x="969" y="1726"/>
                    <a:pt x="1067" y="1726"/>
                  </a:cubicBezTo>
                  <a:cubicBezTo>
                    <a:pt x="1278" y="1726"/>
                    <a:pt x="1488" y="1676"/>
                    <a:pt x="1674" y="1576"/>
                  </a:cubicBezTo>
                  <a:cubicBezTo>
                    <a:pt x="1811" y="1488"/>
                    <a:pt x="1929" y="1380"/>
                    <a:pt x="2017" y="1253"/>
                  </a:cubicBezTo>
                  <a:cubicBezTo>
                    <a:pt x="2105" y="1126"/>
                    <a:pt x="2174" y="999"/>
                    <a:pt x="2232" y="852"/>
                  </a:cubicBezTo>
                  <a:cubicBezTo>
                    <a:pt x="2350" y="587"/>
                    <a:pt x="2418" y="294"/>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7"/>
            <p:cNvSpPr/>
            <p:nvPr/>
          </p:nvSpPr>
          <p:spPr>
            <a:xfrm>
              <a:off x="1149721" y="3380058"/>
              <a:ext cx="60182" cy="77192"/>
            </a:xfrm>
            <a:custGeom>
              <a:avLst/>
              <a:gdLst/>
              <a:ahLst/>
              <a:cxnLst/>
              <a:rect l="l" t="t" r="r" b="b"/>
              <a:pathLst>
                <a:path w="1302" h="1670" extrusionOk="0">
                  <a:moveTo>
                    <a:pt x="1175" y="0"/>
                  </a:moveTo>
                  <a:lnTo>
                    <a:pt x="1175" y="0"/>
                  </a:lnTo>
                  <a:cubicBezTo>
                    <a:pt x="1194" y="186"/>
                    <a:pt x="1184" y="382"/>
                    <a:pt x="1126" y="568"/>
                  </a:cubicBezTo>
                  <a:cubicBezTo>
                    <a:pt x="1077" y="744"/>
                    <a:pt x="999" y="920"/>
                    <a:pt x="901" y="1077"/>
                  </a:cubicBezTo>
                  <a:cubicBezTo>
                    <a:pt x="813" y="1234"/>
                    <a:pt x="685" y="1361"/>
                    <a:pt x="539" y="1469"/>
                  </a:cubicBezTo>
                  <a:cubicBezTo>
                    <a:pt x="412" y="1556"/>
                    <a:pt x="260" y="1604"/>
                    <a:pt x="108" y="1604"/>
                  </a:cubicBezTo>
                  <a:cubicBezTo>
                    <a:pt x="72" y="1604"/>
                    <a:pt x="36" y="1601"/>
                    <a:pt x="0" y="1596"/>
                  </a:cubicBezTo>
                  <a:lnTo>
                    <a:pt x="0" y="1596"/>
                  </a:lnTo>
                  <a:cubicBezTo>
                    <a:pt x="93" y="1645"/>
                    <a:pt x="196" y="1669"/>
                    <a:pt x="300" y="1669"/>
                  </a:cubicBezTo>
                  <a:cubicBezTo>
                    <a:pt x="404" y="1669"/>
                    <a:pt x="509" y="1645"/>
                    <a:pt x="607" y="1596"/>
                  </a:cubicBezTo>
                  <a:cubicBezTo>
                    <a:pt x="793" y="1498"/>
                    <a:pt x="950" y="1351"/>
                    <a:pt x="1057" y="1175"/>
                  </a:cubicBezTo>
                  <a:cubicBezTo>
                    <a:pt x="1175" y="999"/>
                    <a:pt x="1243" y="803"/>
                    <a:pt x="1273" y="597"/>
                  </a:cubicBezTo>
                  <a:cubicBezTo>
                    <a:pt x="1302" y="392"/>
                    <a:pt x="1263" y="17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7"/>
            <p:cNvSpPr/>
            <p:nvPr/>
          </p:nvSpPr>
          <p:spPr>
            <a:xfrm>
              <a:off x="1137934" y="3340261"/>
              <a:ext cx="22233" cy="52971"/>
            </a:xfrm>
            <a:custGeom>
              <a:avLst/>
              <a:gdLst/>
              <a:ahLst/>
              <a:cxnLst/>
              <a:rect l="l" t="t" r="r" b="b"/>
              <a:pathLst>
                <a:path w="481" h="1146" extrusionOk="0">
                  <a:moveTo>
                    <a:pt x="422" y="0"/>
                  </a:moveTo>
                  <a:lnTo>
                    <a:pt x="343" y="304"/>
                  </a:lnTo>
                  <a:cubicBezTo>
                    <a:pt x="314" y="402"/>
                    <a:pt x="285" y="499"/>
                    <a:pt x="245" y="587"/>
                  </a:cubicBezTo>
                  <a:cubicBezTo>
                    <a:pt x="216" y="676"/>
                    <a:pt x="177" y="773"/>
                    <a:pt x="138" y="861"/>
                  </a:cubicBezTo>
                  <a:lnTo>
                    <a:pt x="1" y="1145"/>
                  </a:lnTo>
                  <a:cubicBezTo>
                    <a:pt x="99" y="1096"/>
                    <a:pt x="187" y="1028"/>
                    <a:pt x="255" y="940"/>
                  </a:cubicBezTo>
                  <a:cubicBezTo>
                    <a:pt x="324" y="852"/>
                    <a:pt x="383" y="754"/>
                    <a:pt x="422" y="656"/>
                  </a:cubicBezTo>
                  <a:cubicBezTo>
                    <a:pt x="461" y="548"/>
                    <a:pt x="480" y="441"/>
                    <a:pt x="480" y="323"/>
                  </a:cubicBezTo>
                  <a:cubicBezTo>
                    <a:pt x="480" y="216"/>
                    <a:pt x="461" y="108"/>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7"/>
            <p:cNvSpPr/>
            <p:nvPr/>
          </p:nvSpPr>
          <p:spPr>
            <a:xfrm>
              <a:off x="1099939" y="3364666"/>
              <a:ext cx="35360" cy="28704"/>
            </a:xfrm>
            <a:custGeom>
              <a:avLst/>
              <a:gdLst/>
              <a:ahLst/>
              <a:cxnLst/>
              <a:rect l="l" t="t" r="r" b="b"/>
              <a:pathLst>
                <a:path w="765" h="621" extrusionOk="0">
                  <a:moveTo>
                    <a:pt x="1" y="1"/>
                  </a:moveTo>
                  <a:lnTo>
                    <a:pt x="1" y="1"/>
                  </a:lnTo>
                  <a:cubicBezTo>
                    <a:pt x="10" y="89"/>
                    <a:pt x="40" y="177"/>
                    <a:pt x="89" y="255"/>
                  </a:cubicBezTo>
                  <a:cubicBezTo>
                    <a:pt x="138" y="333"/>
                    <a:pt x="196" y="402"/>
                    <a:pt x="265" y="461"/>
                  </a:cubicBezTo>
                  <a:cubicBezTo>
                    <a:pt x="333" y="510"/>
                    <a:pt x="412" y="559"/>
                    <a:pt x="500" y="588"/>
                  </a:cubicBezTo>
                  <a:cubicBezTo>
                    <a:pt x="566" y="610"/>
                    <a:pt x="632" y="621"/>
                    <a:pt x="698" y="621"/>
                  </a:cubicBezTo>
                  <a:cubicBezTo>
                    <a:pt x="720" y="621"/>
                    <a:pt x="742" y="620"/>
                    <a:pt x="764" y="617"/>
                  </a:cubicBezTo>
                  <a:cubicBezTo>
                    <a:pt x="696" y="559"/>
                    <a:pt x="627" y="510"/>
                    <a:pt x="568" y="461"/>
                  </a:cubicBezTo>
                  <a:lnTo>
                    <a:pt x="382" y="314"/>
                  </a:lnTo>
                  <a:lnTo>
                    <a:pt x="196" y="167"/>
                  </a:lnTo>
                  <a:cubicBezTo>
                    <a:pt x="138" y="108"/>
                    <a:pt x="79"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7"/>
            <p:cNvSpPr/>
            <p:nvPr/>
          </p:nvSpPr>
          <p:spPr>
            <a:xfrm>
              <a:off x="1080942" y="3407190"/>
              <a:ext cx="69704" cy="48441"/>
            </a:xfrm>
            <a:custGeom>
              <a:avLst/>
              <a:gdLst/>
              <a:ahLst/>
              <a:cxnLst/>
              <a:rect l="l" t="t" r="r" b="b"/>
              <a:pathLst>
                <a:path w="1508" h="1048" extrusionOk="0">
                  <a:moveTo>
                    <a:pt x="1" y="1"/>
                  </a:moveTo>
                  <a:lnTo>
                    <a:pt x="1" y="1"/>
                  </a:lnTo>
                  <a:cubicBezTo>
                    <a:pt x="10" y="79"/>
                    <a:pt x="50" y="157"/>
                    <a:pt x="89" y="226"/>
                  </a:cubicBezTo>
                  <a:cubicBezTo>
                    <a:pt x="128" y="304"/>
                    <a:pt x="167" y="373"/>
                    <a:pt x="206" y="441"/>
                  </a:cubicBezTo>
                  <a:cubicBezTo>
                    <a:pt x="304" y="578"/>
                    <a:pt x="421" y="705"/>
                    <a:pt x="549" y="803"/>
                  </a:cubicBezTo>
                  <a:cubicBezTo>
                    <a:pt x="686" y="901"/>
                    <a:pt x="842" y="979"/>
                    <a:pt x="1009" y="1019"/>
                  </a:cubicBezTo>
                  <a:cubicBezTo>
                    <a:pt x="1092" y="1038"/>
                    <a:pt x="1175" y="1048"/>
                    <a:pt x="1258" y="1048"/>
                  </a:cubicBezTo>
                  <a:cubicBezTo>
                    <a:pt x="1341" y="1048"/>
                    <a:pt x="1425" y="1038"/>
                    <a:pt x="1508" y="1019"/>
                  </a:cubicBezTo>
                  <a:cubicBezTo>
                    <a:pt x="1351" y="979"/>
                    <a:pt x="1204" y="930"/>
                    <a:pt x="1058" y="872"/>
                  </a:cubicBezTo>
                  <a:cubicBezTo>
                    <a:pt x="921" y="823"/>
                    <a:pt x="784" y="745"/>
                    <a:pt x="666" y="656"/>
                  </a:cubicBezTo>
                  <a:cubicBezTo>
                    <a:pt x="539" y="559"/>
                    <a:pt x="431" y="461"/>
                    <a:pt x="324" y="343"/>
                  </a:cubicBezTo>
                  <a:cubicBezTo>
                    <a:pt x="275" y="285"/>
                    <a:pt x="216" y="236"/>
                    <a:pt x="157" y="177"/>
                  </a:cubicBezTo>
                  <a:cubicBezTo>
                    <a:pt x="99" y="118"/>
                    <a:pt x="50"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7"/>
            <p:cNvSpPr/>
            <p:nvPr/>
          </p:nvSpPr>
          <p:spPr>
            <a:xfrm>
              <a:off x="1037539" y="3479574"/>
              <a:ext cx="119439" cy="47147"/>
            </a:xfrm>
            <a:custGeom>
              <a:avLst/>
              <a:gdLst/>
              <a:ahLst/>
              <a:cxnLst/>
              <a:rect l="l" t="t" r="r" b="b"/>
              <a:pathLst>
                <a:path w="2584" h="1020" extrusionOk="0">
                  <a:moveTo>
                    <a:pt x="0" y="1"/>
                  </a:moveTo>
                  <a:cubicBezTo>
                    <a:pt x="69" y="284"/>
                    <a:pt x="225" y="529"/>
                    <a:pt x="450" y="715"/>
                  </a:cubicBezTo>
                  <a:cubicBezTo>
                    <a:pt x="698" y="916"/>
                    <a:pt x="1004" y="1019"/>
                    <a:pt x="1311" y="1019"/>
                  </a:cubicBezTo>
                  <a:cubicBezTo>
                    <a:pt x="1587" y="1019"/>
                    <a:pt x="1863" y="936"/>
                    <a:pt x="2095" y="764"/>
                  </a:cubicBezTo>
                  <a:cubicBezTo>
                    <a:pt x="2329" y="598"/>
                    <a:pt x="2506" y="353"/>
                    <a:pt x="2584" y="79"/>
                  </a:cubicBezTo>
                  <a:lnTo>
                    <a:pt x="2584" y="79"/>
                  </a:lnTo>
                  <a:cubicBezTo>
                    <a:pt x="2447" y="314"/>
                    <a:pt x="2251" y="500"/>
                    <a:pt x="2016" y="637"/>
                  </a:cubicBezTo>
                  <a:cubicBezTo>
                    <a:pt x="1796" y="768"/>
                    <a:pt x="1549" y="834"/>
                    <a:pt x="1303" y="834"/>
                  </a:cubicBezTo>
                  <a:cubicBezTo>
                    <a:pt x="1035" y="834"/>
                    <a:pt x="768" y="756"/>
                    <a:pt x="538" y="598"/>
                  </a:cubicBezTo>
                  <a:cubicBezTo>
                    <a:pt x="313" y="451"/>
                    <a:pt x="127" y="2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7"/>
            <p:cNvSpPr/>
            <p:nvPr/>
          </p:nvSpPr>
          <p:spPr>
            <a:xfrm>
              <a:off x="1043871" y="3551032"/>
              <a:ext cx="130301" cy="60690"/>
            </a:xfrm>
            <a:custGeom>
              <a:avLst/>
              <a:gdLst/>
              <a:ahLst/>
              <a:cxnLst/>
              <a:rect l="l" t="t" r="r" b="b"/>
              <a:pathLst>
                <a:path w="2819" h="1313" extrusionOk="0">
                  <a:moveTo>
                    <a:pt x="2819" y="1"/>
                  </a:moveTo>
                  <a:cubicBezTo>
                    <a:pt x="2701" y="265"/>
                    <a:pt x="2525" y="500"/>
                    <a:pt x="2290" y="666"/>
                  </a:cubicBezTo>
                  <a:cubicBezTo>
                    <a:pt x="2075" y="843"/>
                    <a:pt x="1821" y="980"/>
                    <a:pt x="1556" y="1068"/>
                  </a:cubicBezTo>
                  <a:cubicBezTo>
                    <a:pt x="1396" y="1115"/>
                    <a:pt x="1229" y="1141"/>
                    <a:pt x="1061" y="1141"/>
                  </a:cubicBezTo>
                  <a:cubicBezTo>
                    <a:pt x="952" y="1141"/>
                    <a:pt x="842" y="1130"/>
                    <a:pt x="734" y="1107"/>
                  </a:cubicBezTo>
                  <a:cubicBezTo>
                    <a:pt x="460" y="1048"/>
                    <a:pt x="206" y="901"/>
                    <a:pt x="0" y="706"/>
                  </a:cubicBezTo>
                  <a:lnTo>
                    <a:pt x="0" y="706"/>
                  </a:lnTo>
                  <a:cubicBezTo>
                    <a:pt x="157" y="960"/>
                    <a:pt x="411" y="1156"/>
                    <a:pt x="705" y="1244"/>
                  </a:cubicBezTo>
                  <a:cubicBezTo>
                    <a:pt x="852" y="1293"/>
                    <a:pt x="1008" y="1312"/>
                    <a:pt x="1155" y="1312"/>
                  </a:cubicBezTo>
                  <a:cubicBezTo>
                    <a:pt x="1312" y="1303"/>
                    <a:pt x="1468" y="1283"/>
                    <a:pt x="1615" y="1244"/>
                  </a:cubicBezTo>
                  <a:cubicBezTo>
                    <a:pt x="1909" y="1146"/>
                    <a:pt x="2173" y="989"/>
                    <a:pt x="2388" y="774"/>
                  </a:cubicBezTo>
                  <a:cubicBezTo>
                    <a:pt x="2623" y="578"/>
                    <a:pt x="2770" y="295"/>
                    <a:pt x="2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7"/>
            <p:cNvSpPr/>
            <p:nvPr/>
          </p:nvSpPr>
          <p:spPr>
            <a:xfrm>
              <a:off x="1048817" y="3617083"/>
              <a:ext cx="138020" cy="83200"/>
            </a:xfrm>
            <a:custGeom>
              <a:avLst/>
              <a:gdLst/>
              <a:ahLst/>
              <a:cxnLst/>
              <a:rect l="l" t="t" r="r" b="b"/>
              <a:pathLst>
                <a:path w="2986" h="1800" extrusionOk="0">
                  <a:moveTo>
                    <a:pt x="2986" y="1"/>
                  </a:moveTo>
                  <a:lnTo>
                    <a:pt x="2986" y="1"/>
                  </a:lnTo>
                  <a:cubicBezTo>
                    <a:pt x="2859" y="314"/>
                    <a:pt x="2702" y="627"/>
                    <a:pt x="2516" y="911"/>
                  </a:cubicBezTo>
                  <a:cubicBezTo>
                    <a:pt x="2330" y="1195"/>
                    <a:pt x="2076" y="1400"/>
                    <a:pt x="1772" y="1528"/>
                  </a:cubicBezTo>
                  <a:cubicBezTo>
                    <a:pt x="1597" y="1593"/>
                    <a:pt x="1416" y="1625"/>
                    <a:pt x="1235" y="1625"/>
                  </a:cubicBezTo>
                  <a:cubicBezTo>
                    <a:pt x="1093" y="1625"/>
                    <a:pt x="951" y="1606"/>
                    <a:pt x="813" y="1567"/>
                  </a:cubicBezTo>
                  <a:cubicBezTo>
                    <a:pt x="490" y="1459"/>
                    <a:pt x="206" y="1263"/>
                    <a:pt x="1" y="989"/>
                  </a:cubicBezTo>
                  <a:lnTo>
                    <a:pt x="1" y="989"/>
                  </a:lnTo>
                  <a:cubicBezTo>
                    <a:pt x="157" y="1312"/>
                    <a:pt x="422" y="1567"/>
                    <a:pt x="764" y="1704"/>
                  </a:cubicBezTo>
                  <a:cubicBezTo>
                    <a:pt x="935" y="1767"/>
                    <a:pt x="1116" y="1799"/>
                    <a:pt x="1298" y="1799"/>
                  </a:cubicBezTo>
                  <a:cubicBezTo>
                    <a:pt x="1479" y="1799"/>
                    <a:pt x="1660" y="1767"/>
                    <a:pt x="1831" y="1704"/>
                  </a:cubicBezTo>
                  <a:cubicBezTo>
                    <a:pt x="2007" y="1635"/>
                    <a:pt x="2164" y="1537"/>
                    <a:pt x="2301" y="1410"/>
                  </a:cubicBezTo>
                  <a:cubicBezTo>
                    <a:pt x="2428" y="1283"/>
                    <a:pt x="2545" y="1146"/>
                    <a:pt x="2633" y="989"/>
                  </a:cubicBezTo>
                  <a:cubicBezTo>
                    <a:pt x="2800" y="676"/>
                    <a:pt x="2917" y="343"/>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7"/>
            <p:cNvSpPr/>
            <p:nvPr/>
          </p:nvSpPr>
          <p:spPr>
            <a:xfrm>
              <a:off x="1144267" y="3403909"/>
              <a:ext cx="20430" cy="52647"/>
            </a:xfrm>
            <a:custGeom>
              <a:avLst/>
              <a:gdLst/>
              <a:ahLst/>
              <a:cxnLst/>
              <a:rect l="l" t="t" r="r" b="b"/>
              <a:pathLst>
                <a:path w="442" h="1139" extrusionOk="0">
                  <a:moveTo>
                    <a:pt x="57" y="1"/>
                  </a:moveTo>
                  <a:cubicBezTo>
                    <a:pt x="54" y="1"/>
                    <a:pt x="52" y="2"/>
                    <a:pt x="50" y="3"/>
                  </a:cubicBezTo>
                  <a:cubicBezTo>
                    <a:pt x="1" y="42"/>
                    <a:pt x="11" y="522"/>
                    <a:pt x="60" y="1138"/>
                  </a:cubicBezTo>
                  <a:cubicBezTo>
                    <a:pt x="187" y="1138"/>
                    <a:pt x="324" y="1129"/>
                    <a:pt x="441" y="1090"/>
                  </a:cubicBezTo>
                  <a:cubicBezTo>
                    <a:pt x="281" y="468"/>
                    <a:pt x="121"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7"/>
            <p:cNvSpPr/>
            <p:nvPr/>
          </p:nvSpPr>
          <p:spPr>
            <a:xfrm>
              <a:off x="1146994" y="3454244"/>
              <a:ext cx="24036" cy="26670"/>
            </a:xfrm>
            <a:custGeom>
              <a:avLst/>
              <a:gdLst/>
              <a:ahLst/>
              <a:cxnLst/>
              <a:rect l="l" t="t" r="r" b="b"/>
              <a:pathLst>
                <a:path w="520" h="577" extrusionOk="0">
                  <a:moveTo>
                    <a:pt x="382" y="1"/>
                  </a:moveTo>
                  <a:cubicBezTo>
                    <a:pt x="265" y="40"/>
                    <a:pt x="128" y="49"/>
                    <a:pt x="1" y="49"/>
                  </a:cubicBezTo>
                  <a:cubicBezTo>
                    <a:pt x="20" y="216"/>
                    <a:pt x="30" y="382"/>
                    <a:pt x="49" y="558"/>
                  </a:cubicBezTo>
                  <a:cubicBezTo>
                    <a:pt x="115" y="571"/>
                    <a:pt x="181" y="576"/>
                    <a:pt x="246" y="576"/>
                  </a:cubicBezTo>
                  <a:cubicBezTo>
                    <a:pt x="337" y="576"/>
                    <a:pt x="428" y="566"/>
                    <a:pt x="519" y="549"/>
                  </a:cubicBezTo>
                  <a:cubicBezTo>
                    <a:pt x="480" y="363"/>
                    <a:pt x="431" y="177"/>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7"/>
            <p:cNvSpPr/>
            <p:nvPr/>
          </p:nvSpPr>
          <p:spPr>
            <a:xfrm>
              <a:off x="1149259" y="3479574"/>
              <a:ext cx="27179" cy="25838"/>
            </a:xfrm>
            <a:custGeom>
              <a:avLst/>
              <a:gdLst/>
              <a:ahLst/>
              <a:cxnLst/>
              <a:rect l="l" t="t" r="r" b="b"/>
              <a:pathLst>
                <a:path w="588" h="559" extrusionOk="0">
                  <a:moveTo>
                    <a:pt x="470" y="1"/>
                  </a:moveTo>
                  <a:cubicBezTo>
                    <a:pt x="379" y="18"/>
                    <a:pt x="288" y="28"/>
                    <a:pt x="197" y="28"/>
                  </a:cubicBezTo>
                  <a:cubicBezTo>
                    <a:pt x="132" y="28"/>
                    <a:pt x="66" y="23"/>
                    <a:pt x="0" y="10"/>
                  </a:cubicBezTo>
                  <a:lnTo>
                    <a:pt x="0" y="10"/>
                  </a:lnTo>
                  <a:cubicBezTo>
                    <a:pt x="20" y="187"/>
                    <a:pt x="40" y="363"/>
                    <a:pt x="69" y="549"/>
                  </a:cubicBezTo>
                  <a:cubicBezTo>
                    <a:pt x="157" y="558"/>
                    <a:pt x="245" y="558"/>
                    <a:pt x="333" y="558"/>
                  </a:cubicBezTo>
                  <a:cubicBezTo>
                    <a:pt x="421" y="549"/>
                    <a:pt x="509" y="539"/>
                    <a:pt x="588" y="519"/>
                  </a:cubicBezTo>
                  <a:cubicBezTo>
                    <a:pt x="558" y="343"/>
                    <a:pt x="519" y="177"/>
                    <a:pt x="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7"/>
            <p:cNvSpPr/>
            <p:nvPr/>
          </p:nvSpPr>
          <p:spPr>
            <a:xfrm>
              <a:off x="1151986" y="3503563"/>
              <a:ext cx="29906" cy="33049"/>
            </a:xfrm>
            <a:custGeom>
              <a:avLst/>
              <a:gdLst/>
              <a:ahLst/>
              <a:cxnLst/>
              <a:rect l="l" t="t" r="r" b="b"/>
              <a:pathLst>
                <a:path w="647" h="715" extrusionOk="0">
                  <a:moveTo>
                    <a:pt x="529" y="0"/>
                  </a:moveTo>
                  <a:cubicBezTo>
                    <a:pt x="441" y="20"/>
                    <a:pt x="353" y="30"/>
                    <a:pt x="274" y="39"/>
                  </a:cubicBezTo>
                  <a:cubicBezTo>
                    <a:pt x="176" y="39"/>
                    <a:pt x="88" y="39"/>
                    <a:pt x="0" y="30"/>
                  </a:cubicBezTo>
                  <a:lnTo>
                    <a:pt x="0" y="30"/>
                  </a:lnTo>
                  <a:cubicBezTo>
                    <a:pt x="30" y="265"/>
                    <a:pt x="69" y="490"/>
                    <a:pt x="108" y="715"/>
                  </a:cubicBezTo>
                  <a:lnTo>
                    <a:pt x="264" y="715"/>
                  </a:lnTo>
                  <a:cubicBezTo>
                    <a:pt x="392" y="705"/>
                    <a:pt x="519" y="685"/>
                    <a:pt x="646" y="646"/>
                  </a:cubicBezTo>
                  <a:cubicBezTo>
                    <a:pt x="617" y="431"/>
                    <a:pt x="568" y="216"/>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7"/>
            <p:cNvSpPr/>
            <p:nvPr/>
          </p:nvSpPr>
          <p:spPr>
            <a:xfrm>
              <a:off x="1157394" y="3533422"/>
              <a:ext cx="31709" cy="64342"/>
            </a:xfrm>
            <a:custGeom>
              <a:avLst/>
              <a:gdLst/>
              <a:ahLst/>
              <a:cxnLst/>
              <a:rect l="l" t="t" r="r" b="b"/>
              <a:pathLst>
                <a:path w="686" h="1392" extrusionOk="0">
                  <a:moveTo>
                    <a:pt x="539" y="0"/>
                  </a:moveTo>
                  <a:cubicBezTo>
                    <a:pt x="412" y="39"/>
                    <a:pt x="284" y="59"/>
                    <a:pt x="147" y="69"/>
                  </a:cubicBezTo>
                  <a:lnTo>
                    <a:pt x="1" y="69"/>
                  </a:lnTo>
                  <a:cubicBezTo>
                    <a:pt x="133" y="808"/>
                    <a:pt x="303" y="1392"/>
                    <a:pt x="482" y="1392"/>
                  </a:cubicBezTo>
                  <a:cubicBezTo>
                    <a:pt x="488" y="1392"/>
                    <a:pt x="494" y="1391"/>
                    <a:pt x="500" y="1390"/>
                  </a:cubicBezTo>
                  <a:cubicBezTo>
                    <a:pt x="686" y="1341"/>
                    <a:pt x="656" y="734"/>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7"/>
            <p:cNvSpPr/>
            <p:nvPr/>
          </p:nvSpPr>
          <p:spPr>
            <a:xfrm>
              <a:off x="1228854" y="3758707"/>
              <a:ext cx="201807" cy="167880"/>
            </a:xfrm>
            <a:custGeom>
              <a:avLst/>
              <a:gdLst/>
              <a:ahLst/>
              <a:cxnLst/>
              <a:rect l="l" t="t" r="r" b="b"/>
              <a:pathLst>
                <a:path w="4366" h="3632" extrusionOk="0">
                  <a:moveTo>
                    <a:pt x="4366" y="0"/>
                  </a:moveTo>
                  <a:lnTo>
                    <a:pt x="4366" y="0"/>
                  </a:lnTo>
                  <a:cubicBezTo>
                    <a:pt x="3407" y="626"/>
                    <a:pt x="2164" y="754"/>
                    <a:pt x="1244" y="1439"/>
                  </a:cubicBezTo>
                  <a:cubicBezTo>
                    <a:pt x="598" y="1918"/>
                    <a:pt x="1" y="2809"/>
                    <a:pt x="30" y="3631"/>
                  </a:cubicBezTo>
                  <a:cubicBezTo>
                    <a:pt x="167" y="3435"/>
                    <a:pt x="373" y="3289"/>
                    <a:pt x="608" y="3220"/>
                  </a:cubicBezTo>
                  <a:cubicBezTo>
                    <a:pt x="872" y="3161"/>
                    <a:pt x="1136" y="3112"/>
                    <a:pt x="1401" y="3083"/>
                  </a:cubicBezTo>
                  <a:cubicBezTo>
                    <a:pt x="2183" y="2936"/>
                    <a:pt x="2888" y="2525"/>
                    <a:pt x="3397" y="1909"/>
                  </a:cubicBezTo>
                  <a:cubicBezTo>
                    <a:pt x="3847" y="1351"/>
                    <a:pt x="4112" y="666"/>
                    <a:pt x="4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7"/>
            <p:cNvSpPr/>
            <p:nvPr/>
          </p:nvSpPr>
          <p:spPr>
            <a:xfrm>
              <a:off x="1099477" y="3765039"/>
              <a:ext cx="138020" cy="172364"/>
            </a:xfrm>
            <a:custGeom>
              <a:avLst/>
              <a:gdLst/>
              <a:ahLst/>
              <a:cxnLst/>
              <a:rect l="l" t="t" r="r" b="b"/>
              <a:pathLst>
                <a:path w="2986" h="3729" extrusionOk="0">
                  <a:moveTo>
                    <a:pt x="20" y="0"/>
                  </a:moveTo>
                  <a:cubicBezTo>
                    <a:pt x="1" y="519"/>
                    <a:pt x="40" y="1067"/>
                    <a:pt x="324" y="1507"/>
                  </a:cubicBezTo>
                  <a:cubicBezTo>
                    <a:pt x="627" y="1977"/>
                    <a:pt x="1156" y="2241"/>
                    <a:pt x="1635" y="2525"/>
                  </a:cubicBezTo>
                  <a:cubicBezTo>
                    <a:pt x="2125" y="2819"/>
                    <a:pt x="2614" y="3181"/>
                    <a:pt x="2751" y="3729"/>
                  </a:cubicBezTo>
                  <a:cubicBezTo>
                    <a:pt x="2986" y="2877"/>
                    <a:pt x="2683" y="1977"/>
                    <a:pt x="1988" y="1439"/>
                  </a:cubicBezTo>
                  <a:cubicBezTo>
                    <a:pt x="1655" y="1204"/>
                    <a:pt x="1263" y="1057"/>
                    <a:pt x="911" y="871"/>
                  </a:cubicBezTo>
                  <a:cubicBezTo>
                    <a:pt x="549" y="675"/>
                    <a:pt x="158" y="382"/>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27"/>
          <p:cNvGrpSpPr/>
          <p:nvPr/>
        </p:nvGrpSpPr>
        <p:grpSpPr>
          <a:xfrm rot="-8560541" flipH="1">
            <a:off x="7170502" y="9783"/>
            <a:ext cx="1836814" cy="1459256"/>
            <a:chOff x="1023025" y="3297275"/>
            <a:chExt cx="805750" cy="640128"/>
          </a:xfrm>
        </p:grpSpPr>
        <p:sp>
          <p:nvSpPr>
            <p:cNvPr id="1484" name="Google Shape;1484;p27"/>
            <p:cNvSpPr/>
            <p:nvPr/>
          </p:nvSpPr>
          <p:spPr>
            <a:xfrm>
              <a:off x="1184526" y="3526165"/>
              <a:ext cx="402228" cy="396774"/>
            </a:xfrm>
            <a:custGeom>
              <a:avLst/>
              <a:gdLst/>
              <a:ahLst/>
              <a:cxnLst/>
              <a:rect l="l" t="t" r="r" b="b"/>
              <a:pathLst>
                <a:path w="8702" h="8584" fill="none" extrusionOk="0">
                  <a:moveTo>
                    <a:pt x="8701" y="1"/>
                  </a:moveTo>
                  <a:cubicBezTo>
                    <a:pt x="5853" y="2594"/>
                    <a:pt x="3270" y="5472"/>
                    <a:pt x="989" y="8584"/>
                  </a:cubicBezTo>
                  <a:cubicBezTo>
                    <a:pt x="960" y="6352"/>
                    <a:pt x="627" y="4141"/>
                    <a:pt x="1" y="1997"/>
                  </a:cubicBezTo>
                </a:path>
              </a:pathLst>
            </a:custGeom>
            <a:noFill/>
            <a:ln w="4650" cap="flat" cmpd="sng">
              <a:solidFill>
                <a:schemeClr val="dk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7"/>
            <p:cNvSpPr/>
            <p:nvPr/>
          </p:nvSpPr>
          <p:spPr>
            <a:xfrm>
              <a:off x="1342884" y="3301343"/>
              <a:ext cx="485891" cy="482748"/>
            </a:xfrm>
            <a:custGeom>
              <a:avLst/>
              <a:gdLst/>
              <a:ahLst/>
              <a:cxnLst/>
              <a:rect l="l" t="t" r="r" b="b"/>
              <a:pathLst>
                <a:path w="10512" h="10444" extrusionOk="0">
                  <a:moveTo>
                    <a:pt x="10512" y="1"/>
                  </a:moveTo>
                  <a:lnTo>
                    <a:pt x="10512" y="1"/>
                  </a:lnTo>
                  <a:cubicBezTo>
                    <a:pt x="9758" y="382"/>
                    <a:pt x="8926" y="588"/>
                    <a:pt x="8094" y="607"/>
                  </a:cubicBezTo>
                  <a:cubicBezTo>
                    <a:pt x="8029" y="609"/>
                    <a:pt x="7965" y="610"/>
                    <a:pt x="7900" y="610"/>
                  </a:cubicBezTo>
                  <a:cubicBezTo>
                    <a:pt x="7336" y="610"/>
                    <a:pt x="6772" y="541"/>
                    <a:pt x="6213" y="541"/>
                  </a:cubicBezTo>
                  <a:cubicBezTo>
                    <a:pt x="5905" y="541"/>
                    <a:pt x="5599" y="562"/>
                    <a:pt x="5295" y="627"/>
                  </a:cubicBezTo>
                  <a:cubicBezTo>
                    <a:pt x="4199" y="852"/>
                    <a:pt x="3269" y="1635"/>
                    <a:pt x="2633" y="2565"/>
                  </a:cubicBezTo>
                  <a:cubicBezTo>
                    <a:pt x="1791" y="2917"/>
                    <a:pt x="940" y="3367"/>
                    <a:pt x="470" y="4150"/>
                  </a:cubicBezTo>
                  <a:cubicBezTo>
                    <a:pt x="0" y="4923"/>
                    <a:pt x="10" y="6049"/>
                    <a:pt x="695" y="6656"/>
                  </a:cubicBezTo>
                  <a:cubicBezTo>
                    <a:pt x="1143" y="7062"/>
                    <a:pt x="1859" y="7152"/>
                    <a:pt x="2502" y="7152"/>
                  </a:cubicBezTo>
                  <a:cubicBezTo>
                    <a:pt x="2617" y="7152"/>
                    <a:pt x="2730" y="7149"/>
                    <a:pt x="2839" y="7145"/>
                  </a:cubicBezTo>
                  <a:lnTo>
                    <a:pt x="2839" y="7145"/>
                  </a:lnTo>
                  <a:cubicBezTo>
                    <a:pt x="2418" y="7811"/>
                    <a:pt x="2379" y="8652"/>
                    <a:pt x="2741" y="9347"/>
                  </a:cubicBezTo>
                  <a:cubicBezTo>
                    <a:pt x="3104" y="10026"/>
                    <a:pt x="3823" y="10444"/>
                    <a:pt x="4596" y="10444"/>
                  </a:cubicBezTo>
                  <a:cubicBezTo>
                    <a:pt x="4614" y="10444"/>
                    <a:pt x="4631" y="10444"/>
                    <a:pt x="4649" y="10443"/>
                  </a:cubicBezTo>
                  <a:cubicBezTo>
                    <a:pt x="5236" y="10384"/>
                    <a:pt x="5794" y="10120"/>
                    <a:pt x="6205" y="9690"/>
                  </a:cubicBezTo>
                  <a:cubicBezTo>
                    <a:pt x="6626" y="9249"/>
                    <a:pt x="6949" y="8750"/>
                    <a:pt x="7184" y="8192"/>
                  </a:cubicBezTo>
                  <a:cubicBezTo>
                    <a:pt x="8476" y="7722"/>
                    <a:pt x="9425" y="6617"/>
                    <a:pt x="9680" y="5276"/>
                  </a:cubicBezTo>
                  <a:cubicBezTo>
                    <a:pt x="9777" y="4728"/>
                    <a:pt x="9758" y="4170"/>
                    <a:pt x="9777" y="3612"/>
                  </a:cubicBezTo>
                  <a:cubicBezTo>
                    <a:pt x="9817" y="2379"/>
                    <a:pt x="10061" y="1155"/>
                    <a:pt x="10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7"/>
            <p:cNvSpPr/>
            <p:nvPr/>
          </p:nvSpPr>
          <p:spPr>
            <a:xfrm>
              <a:off x="1469996" y="3304070"/>
              <a:ext cx="358779" cy="328919"/>
            </a:xfrm>
            <a:custGeom>
              <a:avLst/>
              <a:gdLst/>
              <a:ahLst/>
              <a:cxnLst/>
              <a:rect l="l" t="t" r="r" b="b"/>
              <a:pathLst>
                <a:path w="7762" h="7116" extrusionOk="0">
                  <a:moveTo>
                    <a:pt x="7762" y="0"/>
                  </a:moveTo>
                  <a:cubicBezTo>
                    <a:pt x="7585" y="137"/>
                    <a:pt x="7409" y="265"/>
                    <a:pt x="7233" y="402"/>
                  </a:cubicBezTo>
                  <a:cubicBezTo>
                    <a:pt x="7057" y="529"/>
                    <a:pt x="6890" y="676"/>
                    <a:pt x="6724" y="813"/>
                  </a:cubicBezTo>
                  <a:cubicBezTo>
                    <a:pt x="6382" y="1096"/>
                    <a:pt x="6049" y="1380"/>
                    <a:pt x="5726" y="1674"/>
                  </a:cubicBezTo>
                  <a:cubicBezTo>
                    <a:pt x="5070" y="2261"/>
                    <a:pt x="4434" y="2868"/>
                    <a:pt x="3808" y="3475"/>
                  </a:cubicBezTo>
                  <a:lnTo>
                    <a:pt x="1919" y="5315"/>
                  </a:lnTo>
                  <a:cubicBezTo>
                    <a:pt x="1606" y="5618"/>
                    <a:pt x="1292" y="5921"/>
                    <a:pt x="969" y="6215"/>
                  </a:cubicBezTo>
                  <a:lnTo>
                    <a:pt x="490" y="6665"/>
                  </a:lnTo>
                  <a:lnTo>
                    <a:pt x="0" y="7115"/>
                  </a:lnTo>
                  <a:cubicBezTo>
                    <a:pt x="353" y="6851"/>
                    <a:pt x="695" y="6567"/>
                    <a:pt x="1028" y="6293"/>
                  </a:cubicBezTo>
                  <a:cubicBezTo>
                    <a:pt x="1361" y="6009"/>
                    <a:pt x="1694" y="5716"/>
                    <a:pt x="2017" y="5422"/>
                  </a:cubicBezTo>
                  <a:cubicBezTo>
                    <a:pt x="2672" y="4835"/>
                    <a:pt x="3299" y="4228"/>
                    <a:pt x="3935" y="3612"/>
                  </a:cubicBezTo>
                  <a:lnTo>
                    <a:pt x="5824" y="1782"/>
                  </a:lnTo>
                  <a:cubicBezTo>
                    <a:pt x="6137" y="1478"/>
                    <a:pt x="6460" y="1175"/>
                    <a:pt x="6783" y="881"/>
                  </a:cubicBezTo>
                  <a:cubicBezTo>
                    <a:pt x="6949" y="734"/>
                    <a:pt x="7106" y="578"/>
                    <a:pt x="7272" y="431"/>
                  </a:cubicBezTo>
                  <a:cubicBezTo>
                    <a:pt x="7439" y="294"/>
                    <a:pt x="7595" y="147"/>
                    <a:pt x="7762" y="0"/>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7"/>
            <p:cNvSpPr/>
            <p:nvPr/>
          </p:nvSpPr>
          <p:spPr>
            <a:xfrm>
              <a:off x="1520656" y="3570954"/>
              <a:ext cx="123091" cy="168111"/>
            </a:xfrm>
            <a:custGeom>
              <a:avLst/>
              <a:gdLst/>
              <a:ahLst/>
              <a:cxnLst/>
              <a:rect l="l" t="t" r="r" b="b"/>
              <a:pathLst>
                <a:path w="2663" h="3637" extrusionOk="0">
                  <a:moveTo>
                    <a:pt x="470" y="1"/>
                  </a:moveTo>
                  <a:lnTo>
                    <a:pt x="470" y="1"/>
                  </a:lnTo>
                  <a:cubicBezTo>
                    <a:pt x="245" y="412"/>
                    <a:pt x="108" y="852"/>
                    <a:pt x="59" y="1312"/>
                  </a:cubicBezTo>
                  <a:cubicBezTo>
                    <a:pt x="1" y="1782"/>
                    <a:pt x="50" y="2261"/>
                    <a:pt x="206" y="2702"/>
                  </a:cubicBezTo>
                  <a:cubicBezTo>
                    <a:pt x="304" y="2937"/>
                    <a:pt x="451" y="3132"/>
                    <a:pt x="647" y="3279"/>
                  </a:cubicBezTo>
                  <a:cubicBezTo>
                    <a:pt x="832" y="3426"/>
                    <a:pt x="1058" y="3534"/>
                    <a:pt x="1292" y="3583"/>
                  </a:cubicBezTo>
                  <a:cubicBezTo>
                    <a:pt x="1455" y="3621"/>
                    <a:pt x="1620" y="3637"/>
                    <a:pt x="1783" y="3637"/>
                  </a:cubicBezTo>
                  <a:cubicBezTo>
                    <a:pt x="2082" y="3637"/>
                    <a:pt x="2378" y="3584"/>
                    <a:pt x="2663" y="3514"/>
                  </a:cubicBezTo>
                  <a:lnTo>
                    <a:pt x="2663" y="3514"/>
                  </a:lnTo>
                  <a:cubicBezTo>
                    <a:pt x="2473" y="3531"/>
                    <a:pt x="2281" y="3544"/>
                    <a:pt x="2091" y="3544"/>
                  </a:cubicBezTo>
                  <a:cubicBezTo>
                    <a:pt x="1831" y="3544"/>
                    <a:pt x="1575" y="3519"/>
                    <a:pt x="1332" y="3446"/>
                  </a:cubicBezTo>
                  <a:cubicBezTo>
                    <a:pt x="1116" y="3387"/>
                    <a:pt x="921" y="3279"/>
                    <a:pt x="754" y="3152"/>
                  </a:cubicBezTo>
                  <a:cubicBezTo>
                    <a:pt x="588" y="3015"/>
                    <a:pt x="461" y="2839"/>
                    <a:pt x="382" y="2633"/>
                  </a:cubicBezTo>
                  <a:cubicBezTo>
                    <a:pt x="294" y="2428"/>
                    <a:pt x="245" y="2212"/>
                    <a:pt x="226" y="1997"/>
                  </a:cubicBezTo>
                  <a:cubicBezTo>
                    <a:pt x="196" y="1772"/>
                    <a:pt x="196" y="1547"/>
                    <a:pt x="206" y="1332"/>
                  </a:cubicBezTo>
                  <a:cubicBezTo>
                    <a:pt x="226" y="872"/>
                    <a:pt x="314" y="431"/>
                    <a:pt x="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7"/>
            <p:cNvSpPr/>
            <p:nvPr/>
          </p:nvSpPr>
          <p:spPr>
            <a:xfrm>
              <a:off x="1593040" y="3521635"/>
              <a:ext cx="143012" cy="131364"/>
            </a:xfrm>
            <a:custGeom>
              <a:avLst/>
              <a:gdLst/>
              <a:ahLst/>
              <a:cxnLst/>
              <a:rect l="l" t="t" r="r" b="b"/>
              <a:pathLst>
                <a:path w="3094" h="2842" extrusionOk="0">
                  <a:moveTo>
                    <a:pt x="98" y="1"/>
                  </a:moveTo>
                  <a:cubicBezTo>
                    <a:pt x="1" y="392"/>
                    <a:pt x="20" y="813"/>
                    <a:pt x="147" y="1205"/>
                  </a:cubicBezTo>
                  <a:cubicBezTo>
                    <a:pt x="265" y="1596"/>
                    <a:pt x="500" y="1958"/>
                    <a:pt x="803" y="2232"/>
                  </a:cubicBezTo>
                  <a:cubicBezTo>
                    <a:pt x="1116" y="2516"/>
                    <a:pt x="1498" y="2702"/>
                    <a:pt x="1909" y="2790"/>
                  </a:cubicBezTo>
                  <a:cubicBezTo>
                    <a:pt x="2071" y="2822"/>
                    <a:pt x="2240" y="2841"/>
                    <a:pt x="2410" y="2841"/>
                  </a:cubicBezTo>
                  <a:cubicBezTo>
                    <a:pt x="2445" y="2841"/>
                    <a:pt x="2480" y="2841"/>
                    <a:pt x="2516" y="2839"/>
                  </a:cubicBezTo>
                  <a:cubicBezTo>
                    <a:pt x="2721" y="2819"/>
                    <a:pt x="2917" y="2751"/>
                    <a:pt x="3093" y="2633"/>
                  </a:cubicBezTo>
                  <a:lnTo>
                    <a:pt x="3093" y="2633"/>
                  </a:lnTo>
                  <a:cubicBezTo>
                    <a:pt x="2939" y="2707"/>
                    <a:pt x="2777" y="2746"/>
                    <a:pt x="2615" y="2746"/>
                  </a:cubicBezTo>
                  <a:cubicBezTo>
                    <a:pt x="2582" y="2746"/>
                    <a:pt x="2549" y="2744"/>
                    <a:pt x="2516" y="2741"/>
                  </a:cubicBezTo>
                  <a:cubicBezTo>
                    <a:pt x="1929" y="2722"/>
                    <a:pt x="1371" y="2487"/>
                    <a:pt x="930" y="2095"/>
                  </a:cubicBezTo>
                  <a:cubicBezTo>
                    <a:pt x="637" y="1841"/>
                    <a:pt x="412" y="1518"/>
                    <a:pt x="275" y="1156"/>
                  </a:cubicBezTo>
                  <a:cubicBezTo>
                    <a:pt x="138" y="784"/>
                    <a:pt x="79" y="392"/>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7"/>
            <p:cNvSpPr/>
            <p:nvPr/>
          </p:nvSpPr>
          <p:spPr>
            <a:xfrm>
              <a:off x="1655903" y="3458774"/>
              <a:ext cx="135755" cy="98500"/>
            </a:xfrm>
            <a:custGeom>
              <a:avLst/>
              <a:gdLst/>
              <a:ahLst/>
              <a:cxnLst/>
              <a:rect l="l" t="t" r="r" b="b"/>
              <a:pathLst>
                <a:path w="2937" h="2131" extrusionOk="0">
                  <a:moveTo>
                    <a:pt x="79" y="0"/>
                  </a:moveTo>
                  <a:lnTo>
                    <a:pt x="79" y="0"/>
                  </a:lnTo>
                  <a:cubicBezTo>
                    <a:pt x="1" y="363"/>
                    <a:pt x="11" y="734"/>
                    <a:pt x="118" y="1087"/>
                  </a:cubicBezTo>
                  <a:cubicBezTo>
                    <a:pt x="226" y="1449"/>
                    <a:pt x="471" y="1762"/>
                    <a:pt x="794" y="1958"/>
                  </a:cubicBezTo>
                  <a:cubicBezTo>
                    <a:pt x="970" y="2056"/>
                    <a:pt x="1156" y="2105"/>
                    <a:pt x="1342" y="2124"/>
                  </a:cubicBezTo>
                  <a:cubicBezTo>
                    <a:pt x="1410" y="2128"/>
                    <a:pt x="1478" y="2130"/>
                    <a:pt x="1545" y="2130"/>
                  </a:cubicBezTo>
                  <a:cubicBezTo>
                    <a:pt x="1662" y="2130"/>
                    <a:pt x="1778" y="2123"/>
                    <a:pt x="1890" y="2105"/>
                  </a:cubicBezTo>
                  <a:cubicBezTo>
                    <a:pt x="2252" y="2065"/>
                    <a:pt x="2604" y="1958"/>
                    <a:pt x="2937" y="1801"/>
                  </a:cubicBezTo>
                  <a:lnTo>
                    <a:pt x="2937" y="1801"/>
                  </a:lnTo>
                  <a:cubicBezTo>
                    <a:pt x="2585" y="1889"/>
                    <a:pt x="2232" y="1948"/>
                    <a:pt x="1880" y="1968"/>
                  </a:cubicBezTo>
                  <a:cubicBezTo>
                    <a:pt x="1813" y="1969"/>
                    <a:pt x="1746" y="1971"/>
                    <a:pt x="1679" y="1971"/>
                  </a:cubicBezTo>
                  <a:cubicBezTo>
                    <a:pt x="1396" y="1971"/>
                    <a:pt x="1121" y="1944"/>
                    <a:pt x="892" y="1801"/>
                  </a:cubicBezTo>
                  <a:cubicBezTo>
                    <a:pt x="745" y="1723"/>
                    <a:pt x="617" y="1605"/>
                    <a:pt x="510" y="1478"/>
                  </a:cubicBezTo>
                  <a:cubicBezTo>
                    <a:pt x="402" y="1341"/>
                    <a:pt x="314" y="1194"/>
                    <a:pt x="255" y="1038"/>
                  </a:cubicBezTo>
                  <a:cubicBezTo>
                    <a:pt x="128" y="705"/>
                    <a:pt x="69" y="353"/>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7"/>
            <p:cNvSpPr/>
            <p:nvPr/>
          </p:nvSpPr>
          <p:spPr>
            <a:xfrm>
              <a:off x="1684884" y="3434322"/>
              <a:ext cx="111304" cy="38596"/>
            </a:xfrm>
            <a:custGeom>
              <a:avLst/>
              <a:gdLst/>
              <a:ahLst/>
              <a:cxnLst/>
              <a:rect l="l" t="t" r="r" b="b"/>
              <a:pathLst>
                <a:path w="2408" h="835" extrusionOk="0">
                  <a:moveTo>
                    <a:pt x="0" y="1"/>
                  </a:moveTo>
                  <a:cubicBezTo>
                    <a:pt x="10" y="255"/>
                    <a:pt x="157" y="490"/>
                    <a:pt x="372" y="627"/>
                  </a:cubicBezTo>
                  <a:cubicBezTo>
                    <a:pt x="587" y="764"/>
                    <a:pt x="842" y="833"/>
                    <a:pt x="1096" y="833"/>
                  </a:cubicBezTo>
                  <a:cubicBezTo>
                    <a:pt x="1122" y="834"/>
                    <a:pt x="1147" y="834"/>
                    <a:pt x="1172" y="834"/>
                  </a:cubicBezTo>
                  <a:cubicBezTo>
                    <a:pt x="1399" y="834"/>
                    <a:pt x="1619" y="794"/>
                    <a:pt x="1830" y="706"/>
                  </a:cubicBezTo>
                  <a:cubicBezTo>
                    <a:pt x="2065" y="617"/>
                    <a:pt x="2271" y="451"/>
                    <a:pt x="2408" y="246"/>
                  </a:cubicBezTo>
                  <a:lnTo>
                    <a:pt x="2408" y="246"/>
                  </a:lnTo>
                  <a:cubicBezTo>
                    <a:pt x="2222" y="392"/>
                    <a:pt x="2016" y="510"/>
                    <a:pt x="1791" y="578"/>
                  </a:cubicBezTo>
                  <a:cubicBezTo>
                    <a:pt x="1595" y="630"/>
                    <a:pt x="1398" y="658"/>
                    <a:pt x="1195" y="658"/>
                  </a:cubicBezTo>
                  <a:cubicBezTo>
                    <a:pt x="1166" y="658"/>
                    <a:pt x="1136" y="658"/>
                    <a:pt x="1106" y="657"/>
                  </a:cubicBezTo>
                  <a:cubicBezTo>
                    <a:pt x="881" y="647"/>
                    <a:pt x="656" y="598"/>
                    <a:pt x="450" y="500"/>
                  </a:cubicBezTo>
                  <a:cubicBezTo>
                    <a:pt x="235" y="402"/>
                    <a:pt x="79" y="2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7"/>
            <p:cNvSpPr/>
            <p:nvPr/>
          </p:nvSpPr>
          <p:spPr>
            <a:xfrm>
              <a:off x="1740952" y="3371923"/>
              <a:ext cx="67901" cy="18304"/>
            </a:xfrm>
            <a:custGeom>
              <a:avLst/>
              <a:gdLst/>
              <a:ahLst/>
              <a:cxnLst/>
              <a:rect l="l" t="t" r="r" b="b"/>
              <a:pathLst>
                <a:path w="1469" h="396" extrusionOk="0">
                  <a:moveTo>
                    <a:pt x="1469" y="0"/>
                  </a:moveTo>
                  <a:lnTo>
                    <a:pt x="1469" y="0"/>
                  </a:lnTo>
                  <a:cubicBezTo>
                    <a:pt x="1342" y="39"/>
                    <a:pt x="1224" y="79"/>
                    <a:pt x="1107" y="118"/>
                  </a:cubicBezTo>
                  <a:cubicBezTo>
                    <a:pt x="989" y="147"/>
                    <a:pt x="872" y="176"/>
                    <a:pt x="745" y="196"/>
                  </a:cubicBezTo>
                  <a:cubicBezTo>
                    <a:pt x="627" y="216"/>
                    <a:pt x="500" y="235"/>
                    <a:pt x="383" y="245"/>
                  </a:cubicBezTo>
                  <a:cubicBezTo>
                    <a:pt x="255" y="255"/>
                    <a:pt x="128" y="255"/>
                    <a:pt x="1" y="255"/>
                  </a:cubicBezTo>
                  <a:cubicBezTo>
                    <a:pt x="108" y="323"/>
                    <a:pt x="246" y="362"/>
                    <a:pt x="373" y="382"/>
                  </a:cubicBezTo>
                  <a:cubicBezTo>
                    <a:pt x="434" y="391"/>
                    <a:pt x="496" y="395"/>
                    <a:pt x="557" y="395"/>
                  </a:cubicBezTo>
                  <a:cubicBezTo>
                    <a:pt x="768" y="395"/>
                    <a:pt x="974" y="344"/>
                    <a:pt x="1156" y="245"/>
                  </a:cubicBezTo>
                  <a:cubicBezTo>
                    <a:pt x="1283" y="176"/>
                    <a:pt x="1381" y="98"/>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7"/>
            <p:cNvSpPr/>
            <p:nvPr/>
          </p:nvSpPr>
          <p:spPr>
            <a:xfrm>
              <a:off x="1732817" y="3326210"/>
              <a:ext cx="14514" cy="55236"/>
            </a:xfrm>
            <a:custGeom>
              <a:avLst/>
              <a:gdLst/>
              <a:ahLst/>
              <a:cxnLst/>
              <a:rect l="l" t="t" r="r" b="b"/>
              <a:pathLst>
                <a:path w="314" h="1195" extrusionOk="0">
                  <a:moveTo>
                    <a:pt x="314" y="1"/>
                  </a:moveTo>
                  <a:lnTo>
                    <a:pt x="314" y="1"/>
                  </a:lnTo>
                  <a:cubicBezTo>
                    <a:pt x="236" y="69"/>
                    <a:pt x="167" y="157"/>
                    <a:pt x="118" y="255"/>
                  </a:cubicBezTo>
                  <a:cubicBezTo>
                    <a:pt x="69" y="353"/>
                    <a:pt x="40" y="461"/>
                    <a:pt x="20" y="568"/>
                  </a:cubicBezTo>
                  <a:cubicBezTo>
                    <a:pt x="1" y="676"/>
                    <a:pt x="1" y="784"/>
                    <a:pt x="20" y="891"/>
                  </a:cubicBezTo>
                  <a:cubicBezTo>
                    <a:pt x="40" y="999"/>
                    <a:pt x="79" y="1107"/>
                    <a:pt x="147" y="1195"/>
                  </a:cubicBezTo>
                  <a:cubicBezTo>
                    <a:pt x="157" y="1087"/>
                    <a:pt x="157" y="980"/>
                    <a:pt x="167" y="882"/>
                  </a:cubicBezTo>
                  <a:cubicBezTo>
                    <a:pt x="177" y="784"/>
                    <a:pt x="187" y="686"/>
                    <a:pt x="206" y="598"/>
                  </a:cubicBezTo>
                  <a:cubicBezTo>
                    <a:pt x="216" y="500"/>
                    <a:pt x="236" y="402"/>
                    <a:pt x="255" y="304"/>
                  </a:cubicBezTo>
                  <a:cubicBezTo>
                    <a:pt x="275" y="206"/>
                    <a:pt x="294" y="109"/>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7"/>
            <p:cNvSpPr/>
            <p:nvPr/>
          </p:nvSpPr>
          <p:spPr>
            <a:xfrm>
              <a:off x="1667227" y="3332126"/>
              <a:ext cx="23111" cy="103169"/>
            </a:xfrm>
            <a:custGeom>
              <a:avLst/>
              <a:gdLst/>
              <a:ahLst/>
              <a:cxnLst/>
              <a:rect l="l" t="t" r="r" b="b"/>
              <a:pathLst>
                <a:path w="500" h="2232" extrusionOk="0">
                  <a:moveTo>
                    <a:pt x="500" y="0"/>
                  </a:moveTo>
                  <a:cubicBezTo>
                    <a:pt x="431" y="69"/>
                    <a:pt x="363" y="147"/>
                    <a:pt x="324" y="245"/>
                  </a:cubicBezTo>
                  <a:cubicBezTo>
                    <a:pt x="275" y="333"/>
                    <a:pt x="226" y="421"/>
                    <a:pt x="187" y="509"/>
                  </a:cubicBezTo>
                  <a:cubicBezTo>
                    <a:pt x="98" y="695"/>
                    <a:pt x="40" y="891"/>
                    <a:pt x="20" y="1096"/>
                  </a:cubicBezTo>
                  <a:cubicBezTo>
                    <a:pt x="1" y="1302"/>
                    <a:pt x="20" y="1507"/>
                    <a:pt x="79" y="1703"/>
                  </a:cubicBezTo>
                  <a:cubicBezTo>
                    <a:pt x="128" y="1899"/>
                    <a:pt x="235" y="2085"/>
                    <a:pt x="372" y="2231"/>
                  </a:cubicBezTo>
                  <a:cubicBezTo>
                    <a:pt x="294" y="2055"/>
                    <a:pt x="245" y="1860"/>
                    <a:pt x="216" y="1674"/>
                  </a:cubicBezTo>
                  <a:cubicBezTo>
                    <a:pt x="187" y="1488"/>
                    <a:pt x="177" y="1302"/>
                    <a:pt x="196" y="1106"/>
                  </a:cubicBezTo>
                  <a:cubicBezTo>
                    <a:pt x="216" y="920"/>
                    <a:pt x="265" y="734"/>
                    <a:pt x="324" y="558"/>
                  </a:cubicBezTo>
                  <a:lnTo>
                    <a:pt x="402" y="274"/>
                  </a:lnTo>
                  <a:cubicBezTo>
                    <a:pt x="421" y="176"/>
                    <a:pt x="461" y="88"/>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7"/>
            <p:cNvSpPr/>
            <p:nvPr/>
          </p:nvSpPr>
          <p:spPr>
            <a:xfrm>
              <a:off x="1560454" y="3331664"/>
              <a:ext cx="97345" cy="130763"/>
            </a:xfrm>
            <a:custGeom>
              <a:avLst/>
              <a:gdLst/>
              <a:ahLst/>
              <a:cxnLst/>
              <a:rect l="l" t="t" r="r" b="b"/>
              <a:pathLst>
                <a:path w="2106" h="2829" extrusionOk="0">
                  <a:moveTo>
                    <a:pt x="568" y="0"/>
                  </a:moveTo>
                  <a:lnTo>
                    <a:pt x="568" y="0"/>
                  </a:lnTo>
                  <a:cubicBezTo>
                    <a:pt x="314" y="245"/>
                    <a:pt x="157" y="578"/>
                    <a:pt x="118" y="920"/>
                  </a:cubicBezTo>
                  <a:cubicBezTo>
                    <a:pt x="1" y="1654"/>
                    <a:pt x="402" y="2379"/>
                    <a:pt x="1077" y="2672"/>
                  </a:cubicBezTo>
                  <a:cubicBezTo>
                    <a:pt x="1293" y="2777"/>
                    <a:pt x="1521" y="2829"/>
                    <a:pt x="1754" y="2829"/>
                  </a:cubicBezTo>
                  <a:cubicBezTo>
                    <a:pt x="1870" y="2829"/>
                    <a:pt x="1988" y="2816"/>
                    <a:pt x="2105" y="2790"/>
                  </a:cubicBezTo>
                  <a:cubicBezTo>
                    <a:pt x="1762" y="2790"/>
                    <a:pt x="1440" y="2711"/>
                    <a:pt x="1146" y="2545"/>
                  </a:cubicBezTo>
                  <a:cubicBezTo>
                    <a:pt x="549" y="2232"/>
                    <a:pt x="206" y="1605"/>
                    <a:pt x="255" y="940"/>
                  </a:cubicBezTo>
                  <a:cubicBezTo>
                    <a:pt x="275" y="607"/>
                    <a:pt x="383" y="284"/>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7"/>
            <p:cNvSpPr/>
            <p:nvPr/>
          </p:nvSpPr>
          <p:spPr>
            <a:xfrm>
              <a:off x="1470921" y="3403123"/>
              <a:ext cx="125355" cy="122074"/>
            </a:xfrm>
            <a:custGeom>
              <a:avLst/>
              <a:gdLst/>
              <a:ahLst/>
              <a:cxnLst/>
              <a:rect l="l" t="t" r="r" b="b"/>
              <a:pathLst>
                <a:path w="2712" h="2641" extrusionOk="0">
                  <a:moveTo>
                    <a:pt x="215" y="1"/>
                  </a:moveTo>
                  <a:lnTo>
                    <a:pt x="215" y="1"/>
                  </a:lnTo>
                  <a:cubicBezTo>
                    <a:pt x="39" y="333"/>
                    <a:pt x="0" y="715"/>
                    <a:pt x="88" y="1077"/>
                  </a:cubicBezTo>
                  <a:cubicBezTo>
                    <a:pt x="137" y="1253"/>
                    <a:pt x="206" y="1430"/>
                    <a:pt x="303" y="1596"/>
                  </a:cubicBezTo>
                  <a:cubicBezTo>
                    <a:pt x="401" y="1752"/>
                    <a:pt x="519" y="1899"/>
                    <a:pt x="656" y="2027"/>
                  </a:cubicBezTo>
                  <a:cubicBezTo>
                    <a:pt x="940" y="2271"/>
                    <a:pt x="1272" y="2457"/>
                    <a:pt x="1625" y="2555"/>
                  </a:cubicBezTo>
                  <a:cubicBezTo>
                    <a:pt x="1794" y="2611"/>
                    <a:pt x="1970" y="2641"/>
                    <a:pt x="2147" y="2641"/>
                  </a:cubicBezTo>
                  <a:cubicBezTo>
                    <a:pt x="2337" y="2641"/>
                    <a:pt x="2528" y="2607"/>
                    <a:pt x="2711" y="2535"/>
                  </a:cubicBezTo>
                  <a:lnTo>
                    <a:pt x="2711" y="2535"/>
                  </a:lnTo>
                  <a:cubicBezTo>
                    <a:pt x="2604" y="2553"/>
                    <a:pt x="2496" y="2562"/>
                    <a:pt x="2390" y="2562"/>
                  </a:cubicBezTo>
                  <a:cubicBezTo>
                    <a:pt x="2146" y="2562"/>
                    <a:pt x="1905" y="2516"/>
                    <a:pt x="1674" y="2428"/>
                  </a:cubicBezTo>
                  <a:cubicBezTo>
                    <a:pt x="1351" y="2310"/>
                    <a:pt x="1047" y="2124"/>
                    <a:pt x="783" y="1889"/>
                  </a:cubicBezTo>
                  <a:cubicBezTo>
                    <a:pt x="529" y="1664"/>
                    <a:pt x="333" y="1361"/>
                    <a:pt x="235" y="1038"/>
                  </a:cubicBezTo>
                  <a:cubicBezTo>
                    <a:pt x="117" y="695"/>
                    <a:pt x="117" y="333"/>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7"/>
            <p:cNvSpPr/>
            <p:nvPr/>
          </p:nvSpPr>
          <p:spPr>
            <a:xfrm>
              <a:off x="1384485" y="3457849"/>
              <a:ext cx="149807" cy="128083"/>
            </a:xfrm>
            <a:custGeom>
              <a:avLst/>
              <a:gdLst/>
              <a:ahLst/>
              <a:cxnLst/>
              <a:rect l="l" t="t" r="r" b="b"/>
              <a:pathLst>
                <a:path w="3241" h="2771" extrusionOk="0">
                  <a:moveTo>
                    <a:pt x="343" y="1"/>
                  </a:moveTo>
                  <a:cubicBezTo>
                    <a:pt x="89" y="373"/>
                    <a:pt x="1" y="813"/>
                    <a:pt x="69" y="1254"/>
                  </a:cubicBezTo>
                  <a:cubicBezTo>
                    <a:pt x="148" y="1694"/>
                    <a:pt x="382" y="2095"/>
                    <a:pt x="735" y="2369"/>
                  </a:cubicBezTo>
                  <a:cubicBezTo>
                    <a:pt x="911" y="2506"/>
                    <a:pt x="1116" y="2614"/>
                    <a:pt x="1322" y="2682"/>
                  </a:cubicBezTo>
                  <a:cubicBezTo>
                    <a:pt x="1537" y="2741"/>
                    <a:pt x="1753" y="2771"/>
                    <a:pt x="1978" y="2771"/>
                  </a:cubicBezTo>
                  <a:cubicBezTo>
                    <a:pt x="2408" y="2761"/>
                    <a:pt x="2829" y="2682"/>
                    <a:pt x="3240" y="2545"/>
                  </a:cubicBezTo>
                  <a:lnTo>
                    <a:pt x="3240" y="2545"/>
                  </a:lnTo>
                  <a:cubicBezTo>
                    <a:pt x="2881" y="2605"/>
                    <a:pt x="2513" y="2635"/>
                    <a:pt x="2145" y="2635"/>
                  </a:cubicBezTo>
                  <a:cubicBezTo>
                    <a:pt x="2093" y="2635"/>
                    <a:pt x="2040" y="2635"/>
                    <a:pt x="1987" y="2634"/>
                  </a:cubicBezTo>
                  <a:cubicBezTo>
                    <a:pt x="1576" y="2624"/>
                    <a:pt x="1185" y="2477"/>
                    <a:pt x="852" y="2232"/>
                  </a:cubicBezTo>
                  <a:cubicBezTo>
                    <a:pt x="539" y="1978"/>
                    <a:pt x="304" y="1625"/>
                    <a:pt x="216" y="1224"/>
                  </a:cubicBezTo>
                  <a:cubicBezTo>
                    <a:pt x="128" y="813"/>
                    <a:pt x="167" y="383"/>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7"/>
            <p:cNvSpPr/>
            <p:nvPr/>
          </p:nvSpPr>
          <p:spPr>
            <a:xfrm>
              <a:off x="1679430" y="3400303"/>
              <a:ext cx="58887" cy="50383"/>
            </a:xfrm>
            <a:custGeom>
              <a:avLst/>
              <a:gdLst/>
              <a:ahLst/>
              <a:cxnLst/>
              <a:rect l="l" t="t" r="r" b="b"/>
              <a:pathLst>
                <a:path w="1274" h="1090" extrusionOk="0">
                  <a:moveTo>
                    <a:pt x="1183" y="1"/>
                  </a:moveTo>
                  <a:cubicBezTo>
                    <a:pt x="1081" y="1"/>
                    <a:pt x="599" y="297"/>
                    <a:pt x="1" y="717"/>
                  </a:cubicBezTo>
                  <a:cubicBezTo>
                    <a:pt x="79" y="854"/>
                    <a:pt x="177" y="982"/>
                    <a:pt x="294" y="1089"/>
                  </a:cubicBezTo>
                  <a:cubicBezTo>
                    <a:pt x="872" y="502"/>
                    <a:pt x="1273" y="22"/>
                    <a:pt x="1195" y="3"/>
                  </a:cubicBezTo>
                  <a:cubicBezTo>
                    <a:pt x="1192" y="2"/>
                    <a:pt x="1188" y="1"/>
                    <a:pt x="1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7"/>
            <p:cNvSpPr/>
            <p:nvPr/>
          </p:nvSpPr>
          <p:spPr>
            <a:xfrm>
              <a:off x="1655903" y="3433444"/>
              <a:ext cx="37163" cy="39844"/>
            </a:xfrm>
            <a:custGeom>
              <a:avLst/>
              <a:gdLst/>
              <a:ahLst/>
              <a:cxnLst/>
              <a:rect l="l" t="t" r="r" b="b"/>
              <a:pathLst>
                <a:path w="804" h="862" extrusionOk="0">
                  <a:moveTo>
                    <a:pt x="510" y="0"/>
                  </a:moveTo>
                  <a:cubicBezTo>
                    <a:pt x="343" y="118"/>
                    <a:pt x="177" y="235"/>
                    <a:pt x="1" y="372"/>
                  </a:cubicBezTo>
                  <a:cubicBezTo>
                    <a:pt x="79" y="558"/>
                    <a:pt x="177" y="725"/>
                    <a:pt x="314" y="862"/>
                  </a:cubicBezTo>
                  <a:cubicBezTo>
                    <a:pt x="480" y="695"/>
                    <a:pt x="647" y="529"/>
                    <a:pt x="803" y="372"/>
                  </a:cubicBezTo>
                  <a:cubicBezTo>
                    <a:pt x="686" y="265"/>
                    <a:pt x="588" y="137"/>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7"/>
            <p:cNvSpPr/>
            <p:nvPr/>
          </p:nvSpPr>
          <p:spPr>
            <a:xfrm>
              <a:off x="1631960" y="3450639"/>
              <a:ext cx="38503" cy="42987"/>
            </a:xfrm>
            <a:custGeom>
              <a:avLst/>
              <a:gdLst/>
              <a:ahLst/>
              <a:cxnLst/>
              <a:rect l="l" t="t" r="r" b="b"/>
              <a:pathLst>
                <a:path w="833" h="930" extrusionOk="0">
                  <a:moveTo>
                    <a:pt x="519" y="0"/>
                  </a:moveTo>
                  <a:cubicBezTo>
                    <a:pt x="353" y="127"/>
                    <a:pt x="176" y="255"/>
                    <a:pt x="0" y="392"/>
                  </a:cubicBezTo>
                  <a:cubicBezTo>
                    <a:pt x="49" y="490"/>
                    <a:pt x="98" y="587"/>
                    <a:pt x="157" y="685"/>
                  </a:cubicBezTo>
                  <a:cubicBezTo>
                    <a:pt x="215" y="773"/>
                    <a:pt x="284" y="852"/>
                    <a:pt x="353" y="930"/>
                  </a:cubicBezTo>
                  <a:cubicBezTo>
                    <a:pt x="519" y="783"/>
                    <a:pt x="675" y="636"/>
                    <a:pt x="832" y="490"/>
                  </a:cubicBezTo>
                  <a:cubicBezTo>
                    <a:pt x="695" y="343"/>
                    <a:pt x="597" y="176"/>
                    <a:pt x="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7"/>
            <p:cNvSpPr/>
            <p:nvPr/>
          </p:nvSpPr>
          <p:spPr>
            <a:xfrm>
              <a:off x="1601176" y="3468711"/>
              <a:ext cx="47101" cy="49366"/>
            </a:xfrm>
            <a:custGeom>
              <a:avLst/>
              <a:gdLst/>
              <a:ahLst/>
              <a:cxnLst/>
              <a:rect l="l" t="t" r="r" b="b"/>
              <a:pathLst>
                <a:path w="1019" h="1068" extrusionOk="0">
                  <a:moveTo>
                    <a:pt x="656" y="1"/>
                  </a:moveTo>
                  <a:cubicBezTo>
                    <a:pt x="431" y="177"/>
                    <a:pt x="206" y="363"/>
                    <a:pt x="1" y="549"/>
                  </a:cubicBezTo>
                  <a:cubicBezTo>
                    <a:pt x="30" y="598"/>
                    <a:pt x="59" y="656"/>
                    <a:pt x="89" y="705"/>
                  </a:cubicBezTo>
                  <a:cubicBezTo>
                    <a:pt x="177" y="842"/>
                    <a:pt x="284" y="960"/>
                    <a:pt x="402" y="1067"/>
                  </a:cubicBezTo>
                  <a:cubicBezTo>
                    <a:pt x="607" y="901"/>
                    <a:pt x="813" y="725"/>
                    <a:pt x="1019" y="539"/>
                  </a:cubicBezTo>
                  <a:cubicBezTo>
                    <a:pt x="940" y="461"/>
                    <a:pt x="872" y="382"/>
                    <a:pt x="813" y="294"/>
                  </a:cubicBezTo>
                  <a:cubicBezTo>
                    <a:pt x="754" y="196"/>
                    <a:pt x="705" y="108"/>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7"/>
            <p:cNvSpPr/>
            <p:nvPr/>
          </p:nvSpPr>
          <p:spPr>
            <a:xfrm>
              <a:off x="1543721" y="3494041"/>
              <a:ext cx="76498" cy="64665"/>
            </a:xfrm>
            <a:custGeom>
              <a:avLst/>
              <a:gdLst/>
              <a:ahLst/>
              <a:cxnLst/>
              <a:rect l="l" t="t" r="r" b="b"/>
              <a:pathLst>
                <a:path w="1655" h="1399" extrusionOk="0">
                  <a:moveTo>
                    <a:pt x="1244" y="1"/>
                  </a:moveTo>
                  <a:cubicBezTo>
                    <a:pt x="519" y="617"/>
                    <a:pt x="1" y="1185"/>
                    <a:pt x="157" y="1361"/>
                  </a:cubicBezTo>
                  <a:cubicBezTo>
                    <a:pt x="183" y="1386"/>
                    <a:pt x="219" y="1398"/>
                    <a:pt x="264" y="1398"/>
                  </a:cubicBezTo>
                  <a:cubicBezTo>
                    <a:pt x="516" y="1398"/>
                    <a:pt x="1057" y="1027"/>
                    <a:pt x="1655" y="529"/>
                  </a:cubicBezTo>
                  <a:cubicBezTo>
                    <a:pt x="1527" y="422"/>
                    <a:pt x="1430" y="294"/>
                    <a:pt x="1342" y="157"/>
                  </a:cubicBezTo>
                  <a:cubicBezTo>
                    <a:pt x="1302" y="108"/>
                    <a:pt x="1273" y="50"/>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7"/>
            <p:cNvSpPr/>
            <p:nvPr/>
          </p:nvSpPr>
          <p:spPr>
            <a:xfrm>
              <a:off x="1023025" y="3297275"/>
              <a:ext cx="331184" cy="448497"/>
            </a:xfrm>
            <a:custGeom>
              <a:avLst/>
              <a:gdLst/>
              <a:ahLst/>
              <a:cxnLst/>
              <a:rect l="l" t="t" r="r" b="b"/>
              <a:pathLst>
                <a:path w="7165" h="9703" extrusionOk="0">
                  <a:moveTo>
                    <a:pt x="2017" y="0"/>
                  </a:moveTo>
                  <a:cubicBezTo>
                    <a:pt x="1978" y="686"/>
                    <a:pt x="1772" y="1361"/>
                    <a:pt x="1440" y="1958"/>
                  </a:cubicBezTo>
                  <a:cubicBezTo>
                    <a:pt x="1077" y="2623"/>
                    <a:pt x="549" y="3201"/>
                    <a:pt x="304" y="3925"/>
                  </a:cubicBezTo>
                  <a:cubicBezTo>
                    <a:pt x="1" y="4786"/>
                    <a:pt x="177" y="5755"/>
                    <a:pt x="559" y="6587"/>
                  </a:cubicBezTo>
                  <a:cubicBezTo>
                    <a:pt x="461" y="7321"/>
                    <a:pt x="422" y="8104"/>
                    <a:pt x="774" y="8760"/>
                  </a:cubicBezTo>
                  <a:cubicBezTo>
                    <a:pt x="1063" y="9297"/>
                    <a:pt x="1647" y="9703"/>
                    <a:pt x="2236" y="9703"/>
                  </a:cubicBezTo>
                  <a:cubicBezTo>
                    <a:pt x="2366" y="9703"/>
                    <a:pt x="2496" y="9683"/>
                    <a:pt x="2624" y="9641"/>
                  </a:cubicBezTo>
                  <a:cubicBezTo>
                    <a:pt x="3182" y="9455"/>
                    <a:pt x="3583" y="8848"/>
                    <a:pt x="3857" y="8329"/>
                  </a:cubicBezTo>
                  <a:cubicBezTo>
                    <a:pt x="4151" y="8897"/>
                    <a:pt x="4728" y="9269"/>
                    <a:pt x="5364" y="9308"/>
                  </a:cubicBezTo>
                  <a:cubicBezTo>
                    <a:pt x="5382" y="9308"/>
                    <a:pt x="5399" y="9309"/>
                    <a:pt x="5417" y="9309"/>
                  </a:cubicBezTo>
                  <a:cubicBezTo>
                    <a:pt x="6042" y="9309"/>
                    <a:pt x="6615" y="8969"/>
                    <a:pt x="6911" y="8417"/>
                  </a:cubicBezTo>
                  <a:cubicBezTo>
                    <a:pt x="7126" y="7987"/>
                    <a:pt x="7165" y="7487"/>
                    <a:pt x="7038" y="7018"/>
                  </a:cubicBezTo>
                  <a:cubicBezTo>
                    <a:pt x="6901" y="6548"/>
                    <a:pt x="6685" y="6108"/>
                    <a:pt x="6392" y="5716"/>
                  </a:cubicBezTo>
                  <a:cubicBezTo>
                    <a:pt x="6597" y="4620"/>
                    <a:pt x="6216" y="3494"/>
                    <a:pt x="5374" y="2760"/>
                  </a:cubicBezTo>
                  <a:cubicBezTo>
                    <a:pt x="5031" y="2457"/>
                    <a:pt x="4630" y="2242"/>
                    <a:pt x="4248" y="2007"/>
                  </a:cubicBezTo>
                  <a:cubicBezTo>
                    <a:pt x="3407" y="1469"/>
                    <a:pt x="2643" y="783"/>
                    <a:pt x="2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7"/>
            <p:cNvSpPr/>
            <p:nvPr/>
          </p:nvSpPr>
          <p:spPr>
            <a:xfrm>
              <a:off x="1118058" y="3298615"/>
              <a:ext cx="82368" cy="387298"/>
            </a:xfrm>
            <a:custGeom>
              <a:avLst/>
              <a:gdLst/>
              <a:ahLst/>
              <a:cxnLst/>
              <a:rect l="l" t="t" r="r" b="b"/>
              <a:pathLst>
                <a:path w="1782" h="8379" extrusionOk="0">
                  <a:moveTo>
                    <a:pt x="0" y="1"/>
                  </a:moveTo>
                  <a:cubicBezTo>
                    <a:pt x="30" y="353"/>
                    <a:pt x="69" y="715"/>
                    <a:pt x="127" y="1068"/>
                  </a:cubicBezTo>
                  <a:cubicBezTo>
                    <a:pt x="186" y="1420"/>
                    <a:pt x="245" y="1772"/>
                    <a:pt x="313" y="2125"/>
                  </a:cubicBezTo>
                  <a:cubicBezTo>
                    <a:pt x="450" y="2819"/>
                    <a:pt x="617" y="3514"/>
                    <a:pt x="783" y="4209"/>
                  </a:cubicBezTo>
                  <a:lnTo>
                    <a:pt x="1292" y="6294"/>
                  </a:lnTo>
                  <a:cubicBezTo>
                    <a:pt x="1380" y="6636"/>
                    <a:pt x="1458" y="6989"/>
                    <a:pt x="1537" y="7331"/>
                  </a:cubicBezTo>
                  <a:lnTo>
                    <a:pt x="1664" y="7850"/>
                  </a:lnTo>
                  <a:cubicBezTo>
                    <a:pt x="1703" y="8026"/>
                    <a:pt x="1742" y="8202"/>
                    <a:pt x="1781" y="8378"/>
                  </a:cubicBezTo>
                  <a:cubicBezTo>
                    <a:pt x="1742" y="8026"/>
                    <a:pt x="1693" y="7674"/>
                    <a:pt x="1644" y="7312"/>
                  </a:cubicBezTo>
                  <a:cubicBezTo>
                    <a:pt x="1586" y="6959"/>
                    <a:pt x="1517" y="6607"/>
                    <a:pt x="1449" y="6255"/>
                  </a:cubicBezTo>
                  <a:cubicBezTo>
                    <a:pt x="1302" y="5560"/>
                    <a:pt x="1135" y="4865"/>
                    <a:pt x="969" y="4170"/>
                  </a:cubicBezTo>
                  <a:lnTo>
                    <a:pt x="470" y="2085"/>
                  </a:lnTo>
                  <a:cubicBezTo>
                    <a:pt x="372" y="1743"/>
                    <a:pt x="294" y="1400"/>
                    <a:pt x="225" y="1048"/>
                  </a:cubicBezTo>
                  <a:cubicBezTo>
                    <a:pt x="186" y="872"/>
                    <a:pt x="137" y="696"/>
                    <a:pt x="108" y="529"/>
                  </a:cubicBezTo>
                  <a:cubicBezTo>
                    <a:pt x="78" y="353"/>
                    <a:pt x="39" y="177"/>
                    <a:pt x="0" y="1"/>
                  </a:cubicBezTo>
                  <a:close/>
                </a:path>
              </a:pathLst>
            </a:custGeom>
            <a:solidFill>
              <a:srgbClr val="4E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7"/>
            <p:cNvSpPr/>
            <p:nvPr/>
          </p:nvSpPr>
          <p:spPr>
            <a:xfrm>
              <a:off x="1186791" y="3605343"/>
              <a:ext cx="156140" cy="65728"/>
            </a:xfrm>
            <a:custGeom>
              <a:avLst/>
              <a:gdLst/>
              <a:ahLst/>
              <a:cxnLst/>
              <a:rect l="l" t="t" r="r" b="b"/>
              <a:pathLst>
                <a:path w="3378" h="1422" extrusionOk="0">
                  <a:moveTo>
                    <a:pt x="3377" y="0"/>
                  </a:moveTo>
                  <a:lnTo>
                    <a:pt x="3377" y="0"/>
                  </a:lnTo>
                  <a:cubicBezTo>
                    <a:pt x="3221" y="333"/>
                    <a:pt x="3015" y="637"/>
                    <a:pt x="2761" y="901"/>
                  </a:cubicBezTo>
                  <a:cubicBezTo>
                    <a:pt x="2553" y="1117"/>
                    <a:pt x="2266" y="1235"/>
                    <a:pt x="1969" y="1235"/>
                  </a:cubicBezTo>
                  <a:cubicBezTo>
                    <a:pt x="1916" y="1235"/>
                    <a:pt x="1864" y="1231"/>
                    <a:pt x="1811" y="1224"/>
                  </a:cubicBezTo>
                  <a:cubicBezTo>
                    <a:pt x="1635" y="1204"/>
                    <a:pt x="1469" y="1145"/>
                    <a:pt x="1312" y="1077"/>
                  </a:cubicBezTo>
                  <a:cubicBezTo>
                    <a:pt x="1146" y="999"/>
                    <a:pt x="989" y="911"/>
                    <a:pt x="833" y="813"/>
                  </a:cubicBezTo>
                  <a:cubicBezTo>
                    <a:pt x="529" y="607"/>
                    <a:pt x="245" y="372"/>
                    <a:pt x="1" y="88"/>
                  </a:cubicBezTo>
                  <a:lnTo>
                    <a:pt x="1" y="88"/>
                  </a:lnTo>
                  <a:cubicBezTo>
                    <a:pt x="197" y="421"/>
                    <a:pt x="451" y="705"/>
                    <a:pt x="754" y="930"/>
                  </a:cubicBezTo>
                  <a:cubicBezTo>
                    <a:pt x="1048" y="1175"/>
                    <a:pt x="1410" y="1341"/>
                    <a:pt x="1792" y="1410"/>
                  </a:cubicBezTo>
                  <a:cubicBezTo>
                    <a:pt x="1843" y="1417"/>
                    <a:pt x="1895" y="1421"/>
                    <a:pt x="1947" y="1421"/>
                  </a:cubicBezTo>
                  <a:cubicBezTo>
                    <a:pt x="2094" y="1421"/>
                    <a:pt x="2242" y="1392"/>
                    <a:pt x="2379" y="1341"/>
                  </a:cubicBezTo>
                  <a:cubicBezTo>
                    <a:pt x="2565" y="1263"/>
                    <a:pt x="2731" y="1145"/>
                    <a:pt x="2859" y="1008"/>
                  </a:cubicBezTo>
                  <a:cubicBezTo>
                    <a:pt x="3113" y="715"/>
                    <a:pt x="3289" y="372"/>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7"/>
            <p:cNvSpPr/>
            <p:nvPr/>
          </p:nvSpPr>
          <p:spPr>
            <a:xfrm>
              <a:off x="1175513" y="3504025"/>
              <a:ext cx="142966" cy="70952"/>
            </a:xfrm>
            <a:custGeom>
              <a:avLst/>
              <a:gdLst/>
              <a:ahLst/>
              <a:cxnLst/>
              <a:rect l="l" t="t" r="r" b="b"/>
              <a:pathLst>
                <a:path w="3093" h="1535" extrusionOk="0">
                  <a:moveTo>
                    <a:pt x="3073" y="0"/>
                  </a:moveTo>
                  <a:cubicBezTo>
                    <a:pt x="3063" y="157"/>
                    <a:pt x="3005" y="303"/>
                    <a:pt x="2907" y="441"/>
                  </a:cubicBezTo>
                  <a:cubicBezTo>
                    <a:pt x="2829" y="568"/>
                    <a:pt x="2721" y="695"/>
                    <a:pt x="2603" y="803"/>
                  </a:cubicBezTo>
                  <a:cubicBezTo>
                    <a:pt x="2378" y="1018"/>
                    <a:pt x="2104" y="1175"/>
                    <a:pt x="1811" y="1272"/>
                  </a:cubicBezTo>
                  <a:cubicBezTo>
                    <a:pt x="1613" y="1336"/>
                    <a:pt x="1411" y="1367"/>
                    <a:pt x="1211" y="1367"/>
                  </a:cubicBezTo>
                  <a:cubicBezTo>
                    <a:pt x="1103" y="1367"/>
                    <a:pt x="996" y="1358"/>
                    <a:pt x="891" y="1341"/>
                  </a:cubicBezTo>
                  <a:cubicBezTo>
                    <a:pt x="568" y="1292"/>
                    <a:pt x="264" y="1175"/>
                    <a:pt x="0" y="998"/>
                  </a:cubicBezTo>
                  <a:lnTo>
                    <a:pt x="0" y="998"/>
                  </a:lnTo>
                  <a:cubicBezTo>
                    <a:pt x="235" y="1243"/>
                    <a:pt x="529" y="1409"/>
                    <a:pt x="852" y="1478"/>
                  </a:cubicBezTo>
                  <a:cubicBezTo>
                    <a:pt x="996" y="1516"/>
                    <a:pt x="1145" y="1534"/>
                    <a:pt x="1293" y="1534"/>
                  </a:cubicBezTo>
                  <a:cubicBezTo>
                    <a:pt x="1485" y="1534"/>
                    <a:pt x="1677" y="1504"/>
                    <a:pt x="1860" y="1449"/>
                  </a:cubicBezTo>
                  <a:cubicBezTo>
                    <a:pt x="2183" y="1341"/>
                    <a:pt x="2476" y="1155"/>
                    <a:pt x="2711" y="900"/>
                  </a:cubicBezTo>
                  <a:cubicBezTo>
                    <a:pt x="2819" y="773"/>
                    <a:pt x="2917" y="636"/>
                    <a:pt x="2985" y="489"/>
                  </a:cubicBezTo>
                  <a:cubicBezTo>
                    <a:pt x="3063" y="333"/>
                    <a:pt x="3093" y="166"/>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7"/>
            <p:cNvSpPr/>
            <p:nvPr/>
          </p:nvSpPr>
          <p:spPr>
            <a:xfrm>
              <a:off x="1156931" y="3423044"/>
              <a:ext cx="112690" cy="79826"/>
            </a:xfrm>
            <a:custGeom>
              <a:avLst/>
              <a:gdLst/>
              <a:ahLst/>
              <a:cxnLst/>
              <a:rect l="l" t="t" r="r" b="b"/>
              <a:pathLst>
                <a:path w="2438" h="1727" extrusionOk="0">
                  <a:moveTo>
                    <a:pt x="2438" y="0"/>
                  </a:moveTo>
                  <a:cubicBezTo>
                    <a:pt x="2350" y="274"/>
                    <a:pt x="2242" y="539"/>
                    <a:pt x="2105" y="793"/>
                  </a:cubicBezTo>
                  <a:cubicBezTo>
                    <a:pt x="1968" y="1047"/>
                    <a:pt x="1821" y="1292"/>
                    <a:pt x="1586" y="1419"/>
                  </a:cubicBezTo>
                  <a:cubicBezTo>
                    <a:pt x="1404" y="1514"/>
                    <a:pt x="1206" y="1565"/>
                    <a:pt x="1004" y="1565"/>
                  </a:cubicBezTo>
                  <a:cubicBezTo>
                    <a:pt x="934" y="1565"/>
                    <a:pt x="864" y="1559"/>
                    <a:pt x="794" y="1547"/>
                  </a:cubicBezTo>
                  <a:cubicBezTo>
                    <a:pt x="520" y="1498"/>
                    <a:pt x="246" y="1400"/>
                    <a:pt x="1" y="1253"/>
                  </a:cubicBezTo>
                  <a:lnTo>
                    <a:pt x="1" y="1253"/>
                  </a:lnTo>
                  <a:cubicBezTo>
                    <a:pt x="216" y="1458"/>
                    <a:pt x="480" y="1615"/>
                    <a:pt x="774" y="1693"/>
                  </a:cubicBezTo>
                  <a:cubicBezTo>
                    <a:pt x="871" y="1715"/>
                    <a:pt x="969" y="1726"/>
                    <a:pt x="1067" y="1726"/>
                  </a:cubicBezTo>
                  <a:cubicBezTo>
                    <a:pt x="1278" y="1726"/>
                    <a:pt x="1488" y="1676"/>
                    <a:pt x="1674" y="1576"/>
                  </a:cubicBezTo>
                  <a:cubicBezTo>
                    <a:pt x="1811" y="1488"/>
                    <a:pt x="1929" y="1380"/>
                    <a:pt x="2017" y="1253"/>
                  </a:cubicBezTo>
                  <a:cubicBezTo>
                    <a:pt x="2105" y="1126"/>
                    <a:pt x="2174" y="999"/>
                    <a:pt x="2232" y="852"/>
                  </a:cubicBezTo>
                  <a:cubicBezTo>
                    <a:pt x="2350" y="587"/>
                    <a:pt x="2418" y="294"/>
                    <a:pt x="2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7"/>
            <p:cNvSpPr/>
            <p:nvPr/>
          </p:nvSpPr>
          <p:spPr>
            <a:xfrm>
              <a:off x="1149721" y="3380058"/>
              <a:ext cx="60182" cy="77192"/>
            </a:xfrm>
            <a:custGeom>
              <a:avLst/>
              <a:gdLst/>
              <a:ahLst/>
              <a:cxnLst/>
              <a:rect l="l" t="t" r="r" b="b"/>
              <a:pathLst>
                <a:path w="1302" h="1670" extrusionOk="0">
                  <a:moveTo>
                    <a:pt x="1175" y="0"/>
                  </a:moveTo>
                  <a:lnTo>
                    <a:pt x="1175" y="0"/>
                  </a:lnTo>
                  <a:cubicBezTo>
                    <a:pt x="1194" y="186"/>
                    <a:pt x="1184" y="382"/>
                    <a:pt x="1126" y="568"/>
                  </a:cubicBezTo>
                  <a:cubicBezTo>
                    <a:pt x="1077" y="744"/>
                    <a:pt x="999" y="920"/>
                    <a:pt x="901" y="1077"/>
                  </a:cubicBezTo>
                  <a:cubicBezTo>
                    <a:pt x="813" y="1234"/>
                    <a:pt x="685" y="1361"/>
                    <a:pt x="539" y="1469"/>
                  </a:cubicBezTo>
                  <a:cubicBezTo>
                    <a:pt x="412" y="1556"/>
                    <a:pt x="260" y="1604"/>
                    <a:pt x="108" y="1604"/>
                  </a:cubicBezTo>
                  <a:cubicBezTo>
                    <a:pt x="72" y="1604"/>
                    <a:pt x="36" y="1601"/>
                    <a:pt x="0" y="1596"/>
                  </a:cubicBezTo>
                  <a:lnTo>
                    <a:pt x="0" y="1596"/>
                  </a:lnTo>
                  <a:cubicBezTo>
                    <a:pt x="93" y="1645"/>
                    <a:pt x="196" y="1669"/>
                    <a:pt x="300" y="1669"/>
                  </a:cubicBezTo>
                  <a:cubicBezTo>
                    <a:pt x="404" y="1669"/>
                    <a:pt x="509" y="1645"/>
                    <a:pt x="607" y="1596"/>
                  </a:cubicBezTo>
                  <a:cubicBezTo>
                    <a:pt x="793" y="1498"/>
                    <a:pt x="950" y="1351"/>
                    <a:pt x="1057" y="1175"/>
                  </a:cubicBezTo>
                  <a:cubicBezTo>
                    <a:pt x="1175" y="999"/>
                    <a:pt x="1243" y="803"/>
                    <a:pt x="1273" y="597"/>
                  </a:cubicBezTo>
                  <a:cubicBezTo>
                    <a:pt x="1302" y="392"/>
                    <a:pt x="1263" y="17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7"/>
            <p:cNvSpPr/>
            <p:nvPr/>
          </p:nvSpPr>
          <p:spPr>
            <a:xfrm>
              <a:off x="1137934" y="3340261"/>
              <a:ext cx="22233" cy="52971"/>
            </a:xfrm>
            <a:custGeom>
              <a:avLst/>
              <a:gdLst/>
              <a:ahLst/>
              <a:cxnLst/>
              <a:rect l="l" t="t" r="r" b="b"/>
              <a:pathLst>
                <a:path w="481" h="1146" extrusionOk="0">
                  <a:moveTo>
                    <a:pt x="422" y="0"/>
                  </a:moveTo>
                  <a:lnTo>
                    <a:pt x="343" y="304"/>
                  </a:lnTo>
                  <a:cubicBezTo>
                    <a:pt x="314" y="402"/>
                    <a:pt x="285" y="499"/>
                    <a:pt x="245" y="587"/>
                  </a:cubicBezTo>
                  <a:cubicBezTo>
                    <a:pt x="216" y="676"/>
                    <a:pt x="177" y="773"/>
                    <a:pt x="138" y="861"/>
                  </a:cubicBezTo>
                  <a:lnTo>
                    <a:pt x="1" y="1145"/>
                  </a:lnTo>
                  <a:cubicBezTo>
                    <a:pt x="99" y="1096"/>
                    <a:pt x="187" y="1028"/>
                    <a:pt x="255" y="940"/>
                  </a:cubicBezTo>
                  <a:cubicBezTo>
                    <a:pt x="324" y="852"/>
                    <a:pt x="383" y="754"/>
                    <a:pt x="422" y="656"/>
                  </a:cubicBezTo>
                  <a:cubicBezTo>
                    <a:pt x="461" y="548"/>
                    <a:pt x="480" y="441"/>
                    <a:pt x="480" y="323"/>
                  </a:cubicBezTo>
                  <a:cubicBezTo>
                    <a:pt x="480" y="216"/>
                    <a:pt x="461" y="108"/>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7"/>
            <p:cNvSpPr/>
            <p:nvPr/>
          </p:nvSpPr>
          <p:spPr>
            <a:xfrm>
              <a:off x="1099939" y="3364666"/>
              <a:ext cx="35360" cy="28704"/>
            </a:xfrm>
            <a:custGeom>
              <a:avLst/>
              <a:gdLst/>
              <a:ahLst/>
              <a:cxnLst/>
              <a:rect l="l" t="t" r="r" b="b"/>
              <a:pathLst>
                <a:path w="765" h="621" extrusionOk="0">
                  <a:moveTo>
                    <a:pt x="1" y="1"/>
                  </a:moveTo>
                  <a:lnTo>
                    <a:pt x="1" y="1"/>
                  </a:lnTo>
                  <a:cubicBezTo>
                    <a:pt x="10" y="89"/>
                    <a:pt x="40" y="177"/>
                    <a:pt x="89" y="255"/>
                  </a:cubicBezTo>
                  <a:cubicBezTo>
                    <a:pt x="138" y="333"/>
                    <a:pt x="196" y="402"/>
                    <a:pt x="265" y="461"/>
                  </a:cubicBezTo>
                  <a:cubicBezTo>
                    <a:pt x="333" y="510"/>
                    <a:pt x="412" y="559"/>
                    <a:pt x="500" y="588"/>
                  </a:cubicBezTo>
                  <a:cubicBezTo>
                    <a:pt x="566" y="610"/>
                    <a:pt x="632" y="621"/>
                    <a:pt x="698" y="621"/>
                  </a:cubicBezTo>
                  <a:cubicBezTo>
                    <a:pt x="720" y="621"/>
                    <a:pt x="742" y="620"/>
                    <a:pt x="764" y="617"/>
                  </a:cubicBezTo>
                  <a:cubicBezTo>
                    <a:pt x="696" y="559"/>
                    <a:pt x="627" y="510"/>
                    <a:pt x="568" y="461"/>
                  </a:cubicBezTo>
                  <a:lnTo>
                    <a:pt x="382" y="314"/>
                  </a:lnTo>
                  <a:lnTo>
                    <a:pt x="196" y="167"/>
                  </a:lnTo>
                  <a:cubicBezTo>
                    <a:pt x="138" y="108"/>
                    <a:pt x="79"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7"/>
            <p:cNvSpPr/>
            <p:nvPr/>
          </p:nvSpPr>
          <p:spPr>
            <a:xfrm>
              <a:off x="1080942" y="3407190"/>
              <a:ext cx="69704" cy="48441"/>
            </a:xfrm>
            <a:custGeom>
              <a:avLst/>
              <a:gdLst/>
              <a:ahLst/>
              <a:cxnLst/>
              <a:rect l="l" t="t" r="r" b="b"/>
              <a:pathLst>
                <a:path w="1508" h="1048" extrusionOk="0">
                  <a:moveTo>
                    <a:pt x="1" y="1"/>
                  </a:moveTo>
                  <a:lnTo>
                    <a:pt x="1" y="1"/>
                  </a:lnTo>
                  <a:cubicBezTo>
                    <a:pt x="10" y="79"/>
                    <a:pt x="50" y="157"/>
                    <a:pt x="89" y="226"/>
                  </a:cubicBezTo>
                  <a:cubicBezTo>
                    <a:pt x="128" y="304"/>
                    <a:pt x="167" y="373"/>
                    <a:pt x="206" y="441"/>
                  </a:cubicBezTo>
                  <a:cubicBezTo>
                    <a:pt x="304" y="578"/>
                    <a:pt x="421" y="705"/>
                    <a:pt x="549" y="803"/>
                  </a:cubicBezTo>
                  <a:cubicBezTo>
                    <a:pt x="686" y="901"/>
                    <a:pt x="842" y="979"/>
                    <a:pt x="1009" y="1019"/>
                  </a:cubicBezTo>
                  <a:cubicBezTo>
                    <a:pt x="1092" y="1038"/>
                    <a:pt x="1175" y="1048"/>
                    <a:pt x="1258" y="1048"/>
                  </a:cubicBezTo>
                  <a:cubicBezTo>
                    <a:pt x="1341" y="1048"/>
                    <a:pt x="1425" y="1038"/>
                    <a:pt x="1508" y="1019"/>
                  </a:cubicBezTo>
                  <a:cubicBezTo>
                    <a:pt x="1351" y="979"/>
                    <a:pt x="1204" y="930"/>
                    <a:pt x="1058" y="872"/>
                  </a:cubicBezTo>
                  <a:cubicBezTo>
                    <a:pt x="921" y="823"/>
                    <a:pt x="784" y="745"/>
                    <a:pt x="666" y="656"/>
                  </a:cubicBezTo>
                  <a:cubicBezTo>
                    <a:pt x="539" y="559"/>
                    <a:pt x="431" y="461"/>
                    <a:pt x="324" y="343"/>
                  </a:cubicBezTo>
                  <a:cubicBezTo>
                    <a:pt x="275" y="285"/>
                    <a:pt x="216" y="236"/>
                    <a:pt x="157" y="177"/>
                  </a:cubicBezTo>
                  <a:cubicBezTo>
                    <a:pt x="99" y="118"/>
                    <a:pt x="50" y="5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7"/>
            <p:cNvSpPr/>
            <p:nvPr/>
          </p:nvSpPr>
          <p:spPr>
            <a:xfrm>
              <a:off x="1037539" y="3479574"/>
              <a:ext cx="119439" cy="47147"/>
            </a:xfrm>
            <a:custGeom>
              <a:avLst/>
              <a:gdLst/>
              <a:ahLst/>
              <a:cxnLst/>
              <a:rect l="l" t="t" r="r" b="b"/>
              <a:pathLst>
                <a:path w="2584" h="1020" extrusionOk="0">
                  <a:moveTo>
                    <a:pt x="0" y="1"/>
                  </a:moveTo>
                  <a:cubicBezTo>
                    <a:pt x="69" y="284"/>
                    <a:pt x="225" y="529"/>
                    <a:pt x="450" y="715"/>
                  </a:cubicBezTo>
                  <a:cubicBezTo>
                    <a:pt x="698" y="916"/>
                    <a:pt x="1004" y="1019"/>
                    <a:pt x="1311" y="1019"/>
                  </a:cubicBezTo>
                  <a:cubicBezTo>
                    <a:pt x="1587" y="1019"/>
                    <a:pt x="1863" y="936"/>
                    <a:pt x="2095" y="764"/>
                  </a:cubicBezTo>
                  <a:cubicBezTo>
                    <a:pt x="2329" y="598"/>
                    <a:pt x="2506" y="353"/>
                    <a:pt x="2584" y="79"/>
                  </a:cubicBezTo>
                  <a:lnTo>
                    <a:pt x="2584" y="79"/>
                  </a:lnTo>
                  <a:cubicBezTo>
                    <a:pt x="2447" y="314"/>
                    <a:pt x="2251" y="500"/>
                    <a:pt x="2016" y="637"/>
                  </a:cubicBezTo>
                  <a:cubicBezTo>
                    <a:pt x="1796" y="768"/>
                    <a:pt x="1549" y="834"/>
                    <a:pt x="1303" y="834"/>
                  </a:cubicBezTo>
                  <a:cubicBezTo>
                    <a:pt x="1035" y="834"/>
                    <a:pt x="768" y="756"/>
                    <a:pt x="538" y="598"/>
                  </a:cubicBezTo>
                  <a:cubicBezTo>
                    <a:pt x="313" y="451"/>
                    <a:pt x="127" y="2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7"/>
            <p:cNvSpPr/>
            <p:nvPr/>
          </p:nvSpPr>
          <p:spPr>
            <a:xfrm>
              <a:off x="1043871" y="3551032"/>
              <a:ext cx="130301" cy="60690"/>
            </a:xfrm>
            <a:custGeom>
              <a:avLst/>
              <a:gdLst/>
              <a:ahLst/>
              <a:cxnLst/>
              <a:rect l="l" t="t" r="r" b="b"/>
              <a:pathLst>
                <a:path w="2819" h="1313" extrusionOk="0">
                  <a:moveTo>
                    <a:pt x="2819" y="1"/>
                  </a:moveTo>
                  <a:cubicBezTo>
                    <a:pt x="2701" y="265"/>
                    <a:pt x="2525" y="500"/>
                    <a:pt x="2290" y="666"/>
                  </a:cubicBezTo>
                  <a:cubicBezTo>
                    <a:pt x="2075" y="843"/>
                    <a:pt x="1821" y="980"/>
                    <a:pt x="1556" y="1068"/>
                  </a:cubicBezTo>
                  <a:cubicBezTo>
                    <a:pt x="1396" y="1115"/>
                    <a:pt x="1229" y="1141"/>
                    <a:pt x="1061" y="1141"/>
                  </a:cubicBezTo>
                  <a:cubicBezTo>
                    <a:pt x="952" y="1141"/>
                    <a:pt x="842" y="1130"/>
                    <a:pt x="734" y="1107"/>
                  </a:cubicBezTo>
                  <a:cubicBezTo>
                    <a:pt x="460" y="1048"/>
                    <a:pt x="206" y="901"/>
                    <a:pt x="0" y="706"/>
                  </a:cubicBezTo>
                  <a:lnTo>
                    <a:pt x="0" y="706"/>
                  </a:lnTo>
                  <a:cubicBezTo>
                    <a:pt x="157" y="960"/>
                    <a:pt x="411" y="1156"/>
                    <a:pt x="705" y="1244"/>
                  </a:cubicBezTo>
                  <a:cubicBezTo>
                    <a:pt x="852" y="1293"/>
                    <a:pt x="1008" y="1312"/>
                    <a:pt x="1155" y="1312"/>
                  </a:cubicBezTo>
                  <a:cubicBezTo>
                    <a:pt x="1312" y="1303"/>
                    <a:pt x="1468" y="1283"/>
                    <a:pt x="1615" y="1244"/>
                  </a:cubicBezTo>
                  <a:cubicBezTo>
                    <a:pt x="1909" y="1146"/>
                    <a:pt x="2173" y="989"/>
                    <a:pt x="2388" y="774"/>
                  </a:cubicBezTo>
                  <a:cubicBezTo>
                    <a:pt x="2623" y="578"/>
                    <a:pt x="2770" y="295"/>
                    <a:pt x="2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7"/>
            <p:cNvSpPr/>
            <p:nvPr/>
          </p:nvSpPr>
          <p:spPr>
            <a:xfrm>
              <a:off x="1048817" y="3617083"/>
              <a:ext cx="138020" cy="83200"/>
            </a:xfrm>
            <a:custGeom>
              <a:avLst/>
              <a:gdLst/>
              <a:ahLst/>
              <a:cxnLst/>
              <a:rect l="l" t="t" r="r" b="b"/>
              <a:pathLst>
                <a:path w="2986" h="1800" extrusionOk="0">
                  <a:moveTo>
                    <a:pt x="2986" y="1"/>
                  </a:moveTo>
                  <a:lnTo>
                    <a:pt x="2986" y="1"/>
                  </a:lnTo>
                  <a:cubicBezTo>
                    <a:pt x="2859" y="314"/>
                    <a:pt x="2702" y="627"/>
                    <a:pt x="2516" y="911"/>
                  </a:cubicBezTo>
                  <a:cubicBezTo>
                    <a:pt x="2330" y="1195"/>
                    <a:pt x="2076" y="1400"/>
                    <a:pt x="1772" y="1528"/>
                  </a:cubicBezTo>
                  <a:cubicBezTo>
                    <a:pt x="1597" y="1593"/>
                    <a:pt x="1416" y="1625"/>
                    <a:pt x="1235" y="1625"/>
                  </a:cubicBezTo>
                  <a:cubicBezTo>
                    <a:pt x="1093" y="1625"/>
                    <a:pt x="951" y="1606"/>
                    <a:pt x="813" y="1567"/>
                  </a:cubicBezTo>
                  <a:cubicBezTo>
                    <a:pt x="490" y="1459"/>
                    <a:pt x="206" y="1263"/>
                    <a:pt x="1" y="989"/>
                  </a:cubicBezTo>
                  <a:lnTo>
                    <a:pt x="1" y="989"/>
                  </a:lnTo>
                  <a:cubicBezTo>
                    <a:pt x="157" y="1312"/>
                    <a:pt x="422" y="1567"/>
                    <a:pt x="764" y="1704"/>
                  </a:cubicBezTo>
                  <a:cubicBezTo>
                    <a:pt x="935" y="1767"/>
                    <a:pt x="1116" y="1799"/>
                    <a:pt x="1298" y="1799"/>
                  </a:cubicBezTo>
                  <a:cubicBezTo>
                    <a:pt x="1479" y="1799"/>
                    <a:pt x="1660" y="1767"/>
                    <a:pt x="1831" y="1704"/>
                  </a:cubicBezTo>
                  <a:cubicBezTo>
                    <a:pt x="2007" y="1635"/>
                    <a:pt x="2164" y="1537"/>
                    <a:pt x="2301" y="1410"/>
                  </a:cubicBezTo>
                  <a:cubicBezTo>
                    <a:pt x="2428" y="1283"/>
                    <a:pt x="2545" y="1146"/>
                    <a:pt x="2633" y="989"/>
                  </a:cubicBezTo>
                  <a:cubicBezTo>
                    <a:pt x="2800" y="676"/>
                    <a:pt x="2917" y="343"/>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7"/>
            <p:cNvSpPr/>
            <p:nvPr/>
          </p:nvSpPr>
          <p:spPr>
            <a:xfrm>
              <a:off x="1144267" y="3403909"/>
              <a:ext cx="20430" cy="52647"/>
            </a:xfrm>
            <a:custGeom>
              <a:avLst/>
              <a:gdLst/>
              <a:ahLst/>
              <a:cxnLst/>
              <a:rect l="l" t="t" r="r" b="b"/>
              <a:pathLst>
                <a:path w="442" h="1139" extrusionOk="0">
                  <a:moveTo>
                    <a:pt x="57" y="1"/>
                  </a:moveTo>
                  <a:cubicBezTo>
                    <a:pt x="54" y="1"/>
                    <a:pt x="52" y="2"/>
                    <a:pt x="50" y="3"/>
                  </a:cubicBezTo>
                  <a:cubicBezTo>
                    <a:pt x="1" y="42"/>
                    <a:pt x="11" y="522"/>
                    <a:pt x="60" y="1138"/>
                  </a:cubicBezTo>
                  <a:cubicBezTo>
                    <a:pt x="187" y="1138"/>
                    <a:pt x="324" y="1129"/>
                    <a:pt x="441" y="1090"/>
                  </a:cubicBezTo>
                  <a:cubicBezTo>
                    <a:pt x="281" y="468"/>
                    <a:pt x="121"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7"/>
            <p:cNvSpPr/>
            <p:nvPr/>
          </p:nvSpPr>
          <p:spPr>
            <a:xfrm>
              <a:off x="1146994" y="3454244"/>
              <a:ext cx="24036" cy="26670"/>
            </a:xfrm>
            <a:custGeom>
              <a:avLst/>
              <a:gdLst/>
              <a:ahLst/>
              <a:cxnLst/>
              <a:rect l="l" t="t" r="r" b="b"/>
              <a:pathLst>
                <a:path w="520" h="577" extrusionOk="0">
                  <a:moveTo>
                    <a:pt x="382" y="1"/>
                  </a:moveTo>
                  <a:cubicBezTo>
                    <a:pt x="265" y="40"/>
                    <a:pt x="128" y="49"/>
                    <a:pt x="1" y="49"/>
                  </a:cubicBezTo>
                  <a:cubicBezTo>
                    <a:pt x="20" y="216"/>
                    <a:pt x="30" y="382"/>
                    <a:pt x="49" y="558"/>
                  </a:cubicBezTo>
                  <a:cubicBezTo>
                    <a:pt x="115" y="571"/>
                    <a:pt x="181" y="576"/>
                    <a:pt x="246" y="576"/>
                  </a:cubicBezTo>
                  <a:cubicBezTo>
                    <a:pt x="337" y="576"/>
                    <a:pt x="428" y="566"/>
                    <a:pt x="519" y="549"/>
                  </a:cubicBezTo>
                  <a:cubicBezTo>
                    <a:pt x="480" y="363"/>
                    <a:pt x="431" y="177"/>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7"/>
            <p:cNvSpPr/>
            <p:nvPr/>
          </p:nvSpPr>
          <p:spPr>
            <a:xfrm>
              <a:off x="1149259" y="3479574"/>
              <a:ext cx="27179" cy="25838"/>
            </a:xfrm>
            <a:custGeom>
              <a:avLst/>
              <a:gdLst/>
              <a:ahLst/>
              <a:cxnLst/>
              <a:rect l="l" t="t" r="r" b="b"/>
              <a:pathLst>
                <a:path w="588" h="559" extrusionOk="0">
                  <a:moveTo>
                    <a:pt x="470" y="1"/>
                  </a:moveTo>
                  <a:cubicBezTo>
                    <a:pt x="379" y="18"/>
                    <a:pt x="288" y="28"/>
                    <a:pt x="197" y="28"/>
                  </a:cubicBezTo>
                  <a:cubicBezTo>
                    <a:pt x="132" y="28"/>
                    <a:pt x="66" y="23"/>
                    <a:pt x="0" y="10"/>
                  </a:cubicBezTo>
                  <a:lnTo>
                    <a:pt x="0" y="10"/>
                  </a:lnTo>
                  <a:cubicBezTo>
                    <a:pt x="20" y="187"/>
                    <a:pt x="40" y="363"/>
                    <a:pt x="69" y="549"/>
                  </a:cubicBezTo>
                  <a:cubicBezTo>
                    <a:pt x="157" y="558"/>
                    <a:pt x="245" y="558"/>
                    <a:pt x="333" y="558"/>
                  </a:cubicBezTo>
                  <a:cubicBezTo>
                    <a:pt x="421" y="549"/>
                    <a:pt x="509" y="539"/>
                    <a:pt x="588" y="519"/>
                  </a:cubicBezTo>
                  <a:cubicBezTo>
                    <a:pt x="558" y="343"/>
                    <a:pt x="519" y="177"/>
                    <a:pt x="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7"/>
            <p:cNvSpPr/>
            <p:nvPr/>
          </p:nvSpPr>
          <p:spPr>
            <a:xfrm>
              <a:off x="1151986" y="3503563"/>
              <a:ext cx="29906" cy="33049"/>
            </a:xfrm>
            <a:custGeom>
              <a:avLst/>
              <a:gdLst/>
              <a:ahLst/>
              <a:cxnLst/>
              <a:rect l="l" t="t" r="r" b="b"/>
              <a:pathLst>
                <a:path w="647" h="715" extrusionOk="0">
                  <a:moveTo>
                    <a:pt x="529" y="0"/>
                  </a:moveTo>
                  <a:cubicBezTo>
                    <a:pt x="441" y="20"/>
                    <a:pt x="353" y="30"/>
                    <a:pt x="274" y="39"/>
                  </a:cubicBezTo>
                  <a:cubicBezTo>
                    <a:pt x="176" y="39"/>
                    <a:pt x="88" y="39"/>
                    <a:pt x="0" y="30"/>
                  </a:cubicBezTo>
                  <a:lnTo>
                    <a:pt x="0" y="30"/>
                  </a:lnTo>
                  <a:cubicBezTo>
                    <a:pt x="30" y="265"/>
                    <a:pt x="69" y="490"/>
                    <a:pt x="108" y="715"/>
                  </a:cubicBezTo>
                  <a:lnTo>
                    <a:pt x="264" y="715"/>
                  </a:lnTo>
                  <a:cubicBezTo>
                    <a:pt x="392" y="705"/>
                    <a:pt x="519" y="685"/>
                    <a:pt x="646" y="646"/>
                  </a:cubicBezTo>
                  <a:cubicBezTo>
                    <a:pt x="617" y="431"/>
                    <a:pt x="568" y="216"/>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7"/>
            <p:cNvSpPr/>
            <p:nvPr/>
          </p:nvSpPr>
          <p:spPr>
            <a:xfrm>
              <a:off x="1157394" y="3533422"/>
              <a:ext cx="31709" cy="64342"/>
            </a:xfrm>
            <a:custGeom>
              <a:avLst/>
              <a:gdLst/>
              <a:ahLst/>
              <a:cxnLst/>
              <a:rect l="l" t="t" r="r" b="b"/>
              <a:pathLst>
                <a:path w="686" h="1392" extrusionOk="0">
                  <a:moveTo>
                    <a:pt x="539" y="0"/>
                  </a:moveTo>
                  <a:cubicBezTo>
                    <a:pt x="412" y="39"/>
                    <a:pt x="284" y="59"/>
                    <a:pt x="147" y="69"/>
                  </a:cubicBezTo>
                  <a:lnTo>
                    <a:pt x="1" y="69"/>
                  </a:lnTo>
                  <a:cubicBezTo>
                    <a:pt x="133" y="808"/>
                    <a:pt x="303" y="1392"/>
                    <a:pt x="482" y="1392"/>
                  </a:cubicBezTo>
                  <a:cubicBezTo>
                    <a:pt x="488" y="1392"/>
                    <a:pt x="494" y="1391"/>
                    <a:pt x="500" y="1390"/>
                  </a:cubicBezTo>
                  <a:cubicBezTo>
                    <a:pt x="686" y="1341"/>
                    <a:pt x="656" y="734"/>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7"/>
            <p:cNvSpPr/>
            <p:nvPr/>
          </p:nvSpPr>
          <p:spPr>
            <a:xfrm>
              <a:off x="1228854" y="3758707"/>
              <a:ext cx="201807" cy="167880"/>
            </a:xfrm>
            <a:custGeom>
              <a:avLst/>
              <a:gdLst/>
              <a:ahLst/>
              <a:cxnLst/>
              <a:rect l="l" t="t" r="r" b="b"/>
              <a:pathLst>
                <a:path w="4366" h="3632" extrusionOk="0">
                  <a:moveTo>
                    <a:pt x="4366" y="0"/>
                  </a:moveTo>
                  <a:lnTo>
                    <a:pt x="4366" y="0"/>
                  </a:lnTo>
                  <a:cubicBezTo>
                    <a:pt x="3407" y="626"/>
                    <a:pt x="2164" y="754"/>
                    <a:pt x="1244" y="1439"/>
                  </a:cubicBezTo>
                  <a:cubicBezTo>
                    <a:pt x="598" y="1918"/>
                    <a:pt x="1" y="2809"/>
                    <a:pt x="30" y="3631"/>
                  </a:cubicBezTo>
                  <a:cubicBezTo>
                    <a:pt x="167" y="3435"/>
                    <a:pt x="373" y="3289"/>
                    <a:pt x="608" y="3220"/>
                  </a:cubicBezTo>
                  <a:cubicBezTo>
                    <a:pt x="872" y="3161"/>
                    <a:pt x="1136" y="3112"/>
                    <a:pt x="1401" y="3083"/>
                  </a:cubicBezTo>
                  <a:cubicBezTo>
                    <a:pt x="2183" y="2936"/>
                    <a:pt x="2888" y="2525"/>
                    <a:pt x="3397" y="1909"/>
                  </a:cubicBezTo>
                  <a:cubicBezTo>
                    <a:pt x="3847" y="1351"/>
                    <a:pt x="4112" y="666"/>
                    <a:pt x="4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7"/>
            <p:cNvSpPr/>
            <p:nvPr/>
          </p:nvSpPr>
          <p:spPr>
            <a:xfrm>
              <a:off x="1099477" y="3765039"/>
              <a:ext cx="138020" cy="172364"/>
            </a:xfrm>
            <a:custGeom>
              <a:avLst/>
              <a:gdLst/>
              <a:ahLst/>
              <a:cxnLst/>
              <a:rect l="l" t="t" r="r" b="b"/>
              <a:pathLst>
                <a:path w="2986" h="3729" extrusionOk="0">
                  <a:moveTo>
                    <a:pt x="20" y="0"/>
                  </a:moveTo>
                  <a:cubicBezTo>
                    <a:pt x="1" y="519"/>
                    <a:pt x="40" y="1067"/>
                    <a:pt x="324" y="1507"/>
                  </a:cubicBezTo>
                  <a:cubicBezTo>
                    <a:pt x="627" y="1977"/>
                    <a:pt x="1156" y="2241"/>
                    <a:pt x="1635" y="2525"/>
                  </a:cubicBezTo>
                  <a:cubicBezTo>
                    <a:pt x="2125" y="2819"/>
                    <a:pt x="2614" y="3181"/>
                    <a:pt x="2751" y="3729"/>
                  </a:cubicBezTo>
                  <a:cubicBezTo>
                    <a:pt x="2986" y="2877"/>
                    <a:pt x="2683" y="1977"/>
                    <a:pt x="1988" y="1439"/>
                  </a:cubicBezTo>
                  <a:cubicBezTo>
                    <a:pt x="1655" y="1204"/>
                    <a:pt x="1263" y="1057"/>
                    <a:pt x="911" y="871"/>
                  </a:cubicBezTo>
                  <a:cubicBezTo>
                    <a:pt x="549" y="675"/>
                    <a:pt x="158" y="382"/>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 name="Google Shape;1521;p27"/>
          <p:cNvGrpSpPr/>
          <p:nvPr/>
        </p:nvGrpSpPr>
        <p:grpSpPr>
          <a:xfrm rot="-9799383" flipH="1">
            <a:off x="4028967" y="7488"/>
            <a:ext cx="1086071" cy="1516676"/>
            <a:chOff x="1119225" y="1868950"/>
            <a:chExt cx="788054" cy="1100501"/>
          </a:xfrm>
        </p:grpSpPr>
        <p:sp>
          <p:nvSpPr>
            <p:cNvPr id="1522" name="Google Shape;1522;p27"/>
            <p:cNvSpPr/>
            <p:nvPr/>
          </p:nvSpPr>
          <p:spPr>
            <a:xfrm>
              <a:off x="1119225" y="1938859"/>
              <a:ext cx="300206" cy="488608"/>
            </a:xfrm>
            <a:custGeom>
              <a:avLst/>
              <a:gdLst/>
              <a:ahLst/>
              <a:cxnLst/>
              <a:rect l="l" t="t" r="r" b="b"/>
              <a:pathLst>
                <a:path w="2379" h="3872" extrusionOk="0">
                  <a:moveTo>
                    <a:pt x="828" y="0"/>
                  </a:moveTo>
                  <a:cubicBezTo>
                    <a:pt x="592" y="0"/>
                    <a:pt x="359" y="128"/>
                    <a:pt x="186" y="425"/>
                  </a:cubicBezTo>
                  <a:cubicBezTo>
                    <a:pt x="59" y="660"/>
                    <a:pt x="0" y="924"/>
                    <a:pt x="10" y="1198"/>
                  </a:cubicBezTo>
                  <a:cubicBezTo>
                    <a:pt x="20" y="2314"/>
                    <a:pt x="676" y="3332"/>
                    <a:pt x="1684" y="3811"/>
                  </a:cubicBezTo>
                  <a:cubicBezTo>
                    <a:pt x="1741" y="3851"/>
                    <a:pt x="1808" y="3871"/>
                    <a:pt x="1875" y="3871"/>
                  </a:cubicBezTo>
                  <a:cubicBezTo>
                    <a:pt x="1923" y="3871"/>
                    <a:pt x="1972" y="3861"/>
                    <a:pt x="2016" y="3841"/>
                  </a:cubicBezTo>
                  <a:cubicBezTo>
                    <a:pt x="2065" y="3802"/>
                    <a:pt x="2095" y="3762"/>
                    <a:pt x="2114" y="3704"/>
                  </a:cubicBezTo>
                  <a:cubicBezTo>
                    <a:pt x="2379" y="3146"/>
                    <a:pt x="2271" y="2471"/>
                    <a:pt x="2124" y="1864"/>
                  </a:cubicBezTo>
                  <a:cubicBezTo>
                    <a:pt x="2007" y="1384"/>
                    <a:pt x="1870" y="905"/>
                    <a:pt x="1605" y="494"/>
                  </a:cubicBezTo>
                  <a:cubicBezTo>
                    <a:pt x="1407" y="188"/>
                    <a:pt x="1115"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7"/>
            <p:cNvSpPr/>
            <p:nvPr/>
          </p:nvSpPr>
          <p:spPr>
            <a:xfrm>
              <a:off x="1448957" y="2117796"/>
              <a:ext cx="458322" cy="383744"/>
            </a:xfrm>
            <a:custGeom>
              <a:avLst/>
              <a:gdLst/>
              <a:ahLst/>
              <a:cxnLst/>
              <a:rect l="l" t="t" r="r" b="b"/>
              <a:pathLst>
                <a:path w="3632" h="3041" extrusionOk="0">
                  <a:moveTo>
                    <a:pt x="2850" y="0"/>
                  </a:moveTo>
                  <a:cubicBezTo>
                    <a:pt x="2377" y="0"/>
                    <a:pt x="1845" y="376"/>
                    <a:pt x="1537" y="622"/>
                  </a:cubicBezTo>
                  <a:cubicBezTo>
                    <a:pt x="920" y="1101"/>
                    <a:pt x="431" y="1708"/>
                    <a:pt x="88" y="2403"/>
                  </a:cubicBezTo>
                  <a:cubicBezTo>
                    <a:pt x="30" y="2491"/>
                    <a:pt x="0" y="2599"/>
                    <a:pt x="10" y="2707"/>
                  </a:cubicBezTo>
                  <a:cubicBezTo>
                    <a:pt x="40" y="2814"/>
                    <a:pt x="118" y="2902"/>
                    <a:pt x="225" y="2951"/>
                  </a:cubicBezTo>
                  <a:cubicBezTo>
                    <a:pt x="342" y="3015"/>
                    <a:pt x="470" y="3040"/>
                    <a:pt x="602" y="3040"/>
                  </a:cubicBezTo>
                  <a:cubicBezTo>
                    <a:pt x="790" y="3040"/>
                    <a:pt x="986" y="2989"/>
                    <a:pt x="1165" y="2932"/>
                  </a:cubicBezTo>
                  <a:cubicBezTo>
                    <a:pt x="1762" y="2726"/>
                    <a:pt x="2320" y="2413"/>
                    <a:pt x="2809" y="2021"/>
                  </a:cubicBezTo>
                  <a:cubicBezTo>
                    <a:pt x="3230" y="1669"/>
                    <a:pt x="3631" y="1170"/>
                    <a:pt x="3563" y="622"/>
                  </a:cubicBezTo>
                  <a:cubicBezTo>
                    <a:pt x="3543" y="485"/>
                    <a:pt x="3494" y="358"/>
                    <a:pt x="3406" y="250"/>
                  </a:cubicBezTo>
                  <a:cubicBezTo>
                    <a:pt x="3247" y="70"/>
                    <a:pt x="3054" y="0"/>
                    <a:pt x="2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7"/>
            <p:cNvSpPr/>
            <p:nvPr/>
          </p:nvSpPr>
          <p:spPr>
            <a:xfrm>
              <a:off x="1255004" y="1868950"/>
              <a:ext cx="270551" cy="574417"/>
            </a:xfrm>
            <a:custGeom>
              <a:avLst/>
              <a:gdLst/>
              <a:ahLst/>
              <a:cxnLst/>
              <a:rect l="l" t="t" r="r" b="b"/>
              <a:pathLst>
                <a:path w="2144" h="4552" extrusionOk="0">
                  <a:moveTo>
                    <a:pt x="1089" y="0"/>
                  </a:moveTo>
                  <a:cubicBezTo>
                    <a:pt x="1085" y="0"/>
                    <a:pt x="1081" y="0"/>
                    <a:pt x="1077" y="0"/>
                  </a:cubicBezTo>
                  <a:cubicBezTo>
                    <a:pt x="833" y="10"/>
                    <a:pt x="617" y="128"/>
                    <a:pt x="471" y="323"/>
                  </a:cubicBezTo>
                  <a:cubicBezTo>
                    <a:pt x="324" y="509"/>
                    <a:pt x="226" y="734"/>
                    <a:pt x="177" y="959"/>
                  </a:cubicBezTo>
                  <a:cubicBezTo>
                    <a:pt x="1" y="1713"/>
                    <a:pt x="50" y="2506"/>
                    <a:pt x="304" y="3230"/>
                  </a:cubicBezTo>
                  <a:cubicBezTo>
                    <a:pt x="431" y="3680"/>
                    <a:pt x="676" y="4082"/>
                    <a:pt x="999" y="4404"/>
                  </a:cubicBezTo>
                  <a:cubicBezTo>
                    <a:pt x="1077" y="4493"/>
                    <a:pt x="1195" y="4541"/>
                    <a:pt x="1312" y="4551"/>
                  </a:cubicBezTo>
                  <a:cubicBezTo>
                    <a:pt x="1498" y="4532"/>
                    <a:pt x="1586" y="4316"/>
                    <a:pt x="1635" y="4140"/>
                  </a:cubicBezTo>
                  <a:cubicBezTo>
                    <a:pt x="1841" y="3269"/>
                    <a:pt x="1988" y="2379"/>
                    <a:pt x="2066" y="1488"/>
                  </a:cubicBezTo>
                  <a:cubicBezTo>
                    <a:pt x="2144" y="904"/>
                    <a:pt x="1786" y="0"/>
                    <a:pt x="10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7"/>
            <p:cNvSpPr/>
            <p:nvPr/>
          </p:nvSpPr>
          <p:spPr>
            <a:xfrm>
              <a:off x="1317973" y="1896081"/>
              <a:ext cx="463370" cy="585900"/>
            </a:xfrm>
            <a:custGeom>
              <a:avLst/>
              <a:gdLst/>
              <a:ahLst/>
              <a:cxnLst/>
              <a:rect l="l" t="t" r="r" b="b"/>
              <a:pathLst>
                <a:path w="3672" h="4643" extrusionOk="0">
                  <a:moveTo>
                    <a:pt x="2462" y="0"/>
                  </a:moveTo>
                  <a:cubicBezTo>
                    <a:pt x="2335" y="0"/>
                    <a:pt x="2207" y="17"/>
                    <a:pt x="2086" y="50"/>
                  </a:cubicBezTo>
                  <a:cubicBezTo>
                    <a:pt x="1577" y="196"/>
                    <a:pt x="1166" y="568"/>
                    <a:pt x="833" y="979"/>
                  </a:cubicBezTo>
                  <a:cubicBezTo>
                    <a:pt x="392" y="1527"/>
                    <a:pt x="60" y="2183"/>
                    <a:pt x="30" y="2888"/>
                  </a:cubicBezTo>
                  <a:cubicBezTo>
                    <a:pt x="1" y="3455"/>
                    <a:pt x="206" y="4150"/>
                    <a:pt x="676" y="4503"/>
                  </a:cubicBezTo>
                  <a:cubicBezTo>
                    <a:pt x="804" y="4602"/>
                    <a:pt x="961" y="4642"/>
                    <a:pt x="1128" y="4642"/>
                  </a:cubicBezTo>
                  <a:cubicBezTo>
                    <a:pt x="1485" y="4642"/>
                    <a:pt x="1884" y="4458"/>
                    <a:pt x="2125" y="4278"/>
                  </a:cubicBezTo>
                  <a:cubicBezTo>
                    <a:pt x="2438" y="4043"/>
                    <a:pt x="2692" y="3749"/>
                    <a:pt x="2898" y="3426"/>
                  </a:cubicBezTo>
                  <a:cubicBezTo>
                    <a:pt x="3329" y="2780"/>
                    <a:pt x="3671" y="2036"/>
                    <a:pt x="3671" y="1263"/>
                  </a:cubicBezTo>
                  <a:cubicBezTo>
                    <a:pt x="3671" y="999"/>
                    <a:pt x="3612" y="735"/>
                    <a:pt x="3485" y="510"/>
                  </a:cubicBezTo>
                  <a:cubicBezTo>
                    <a:pt x="3269" y="167"/>
                    <a:pt x="2867" y="0"/>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7"/>
            <p:cNvSpPr/>
            <p:nvPr/>
          </p:nvSpPr>
          <p:spPr>
            <a:xfrm>
              <a:off x="1129068" y="2375349"/>
              <a:ext cx="327463" cy="126695"/>
            </a:xfrm>
            <a:custGeom>
              <a:avLst/>
              <a:gdLst/>
              <a:ahLst/>
              <a:cxnLst/>
              <a:rect l="l" t="t" r="r" b="b"/>
              <a:pathLst>
                <a:path w="2595" h="1004" extrusionOk="0">
                  <a:moveTo>
                    <a:pt x="1" y="0"/>
                  </a:moveTo>
                  <a:cubicBezTo>
                    <a:pt x="118" y="391"/>
                    <a:pt x="343" y="793"/>
                    <a:pt x="725" y="930"/>
                  </a:cubicBezTo>
                  <a:cubicBezTo>
                    <a:pt x="866" y="984"/>
                    <a:pt x="1017" y="1004"/>
                    <a:pt x="1172" y="1004"/>
                  </a:cubicBezTo>
                  <a:cubicBezTo>
                    <a:pt x="1436" y="1004"/>
                    <a:pt x="1712" y="947"/>
                    <a:pt x="1978" y="910"/>
                  </a:cubicBezTo>
                  <a:cubicBezTo>
                    <a:pt x="2075" y="896"/>
                    <a:pt x="2195" y="873"/>
                    <a:pt x="2308" y="873"/>
                  </a:cubicBezTo>
                  <a:cubicBezTo>
                    <a:pt x="2420" y="873"/>
                    <a:pt x="2526" y="896"/>
                    <a:pt x="2594" y="969"/>
                  </a:cubicBezTo>
                  <a:cubicBezTo>
                    <a:pt x="2477" y="626"/>
                    <a:pt x="2183" y="372"/>
                    <a:pt x="1831" y="323"/>
                  </a:cubicBezTo>
                  <a:cubicBezTo>
                    <a:pt x="1776" y="314"/>
                    <a:pt x="1722" y="311"/>
                    <a:pt x="1668" y="311"/>
                  </a:cubicBezTo>
                  <a:cubicBezTo>
                    <a:pt x="1421" y="311"/>
                    <a:pt x="1175" y="382"/>
                    <a:pt x="929" y="382"/>
                  </a:cubicBezTo>
                  <a:cubicBezTo>
                    <a:pt x="916" y="382"/>
                    <a:pt x="904" y="382"/>
                    <a:pt x="891" y="382"/>
                  </a:cubicBezTo>
                  <a:cubicBezTo>
                    <a:pt x="558" y="382"/>
                    <a:pt x="235" y="24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7"/>
            <p:cNvSpPr/>
            <p:nvPr/>
          </p:nvSpPr>
          <p:spPr>
            <a:xfrm>
              <a:off x="1426747" y="2458887"/>
              <a:ext cx="336044" cy="173259"/>
            </a:xfrm>
            <a:custGeom>
              <a:avLst/>
              <a:gdLst/>
              <a:ahLst/>
              <a:cxnLst/>
              <a:rect l="l" t="t" r="r" b="b"/>
              <a:pathLst>
                <a:path w="2663" h="1373" extrusionOk="0">
                  <a:moveTo>
                    <a:pt x="629" y="1"/>
                  </a:moveTo>
                  <a:cubicBezTo>
                    <a:pt x="405" y="1"/>
                    <a:pt x="184" y="70"/>
                    <a:pt x="0" y="209"/>
                  </a:cubicBezTo>
                  <a:cubicBezTo>
                    <a:pt x="52" y="201"/>
                    <a:pt x="103" y="197"/>
                    <a:pt x="154" y="197"/>
                  </a:cubicBezTo>
                  <a:cubicBezTo>
                    <a:pt x="528" y="197"/>
                    <a:pt x="874" y="414"/>
                    <a:pt x="1038" y="767"/>
                  </a:cubicBezTo>
                  <a:cubicBezTo>
                    <a:pt x="1077" y="875"/>
                    <a:pt x="1116" y="982"/>
                    <a:pt x="1175" y="1080"/>
                  </a:cubicBezTo>
                  <a:cubicBezTo>
                    <a:pt x="1299" y="1279"/>
                    <a:pt x="1543" y="1373"/>
                    <a:pt x="1782" y="1373"/>
                  </a:cubicBezTo>
                  <a:cubicBezTo>
                    <a:pt x="1824" y="1373"/>
                    <a:pt x="1867" y="1370"/>
                    <a:pt x="1909" y="1364"/>
                  </a:cubicBezTo>
                  <a:cubicBezTo>
                    <a:pt x="2183" y="1325"/>
                    <a:pt x="2418" y="1168"/>
                    <a:pt x="2662" y="1031"/>
                  </a:cubicBezTo>
                  <a:lnTo>
                    <a:pt x="2662" y="1031"/>
                  </a:lnTo>
                  <a:cubicBezTo>
                    <a:pt x="2603" y="1051"/>
                    <a:pt x="2543" y="1060"/>
                    <a:pt x="2482" y="1060"/>
                  </a:cubicBezTo>
                  <a:cubicBezTo>
                    <a:pt x="2242" y="1060"/>
                    <a:pt x="2000" y="919"/>
                    <a:pt x="1821" y="747"/>
                  </a:cubicBezTo>
                  <a:cubicBezTo>
                    <a:pt x="1595" y="532"/>
                    <a:pt x="1400" y="278"/>
                    <a:pt x="1126" y="121"/>
                  </a:cubicBezTo>
                  <a:cubicBezTo>
                    <a:pt x="969" y="41"/>
                    <a:pt x="798" y="1"/>
                    <a:pt x="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7"/>
            <p:cNvSpPr/>
            <p:nvPr/>
          </p:nvSpPr>
          <p:spPr>
            <a:xfrm>
              <a:off x="1431669" y="2203605"/>
              <a:ext cx="170483" cy="278123"/>
            </a:xfrm>
            <a:custGeom>
              <a:avLst/>
              <a:gdLst/>
              <a:ahLst/>
              <a:cxnLst/>
              <a:rect l="l" t="t" r="r" b="b"/>
              <a:pathLst>
                <a:path w="1351" h="2204" extrusionOk="0">
                  <a:moveTo>
                    <a:pt x="1351" y="1"/>
                  </a:moveTo>
                  <a:cubicBezTo>
                    <a:pt x="1126" y="363"/>
                    <a:pt x="676" y="529"/>
                    <a:pt x="382" y="842"/>
                  </a:cubicBezTo>
                  <a:cubicBezTo>
                    <a:pt x="128" y="1107"/>
                    <a:pt x="0" y="1478"/>
                    <a:pt x="30" y="1850"/>
                  </a:cubicBezTo>
                  <a:cubicBezTo>
                    <a:pt x="30" y="1925"/>
                    <a:pt x="58" y="2203"/>
                    <a:pt x="144" y="2203"/>
                  </a:cubicBezTo>
                  <a:cubicBezTo>
                    <a:pt x="159" y="2203"/>
                    <a:pt x="177" y="2194"/>
                    <a:pt x="196" y="2173"/>
                  </a:cubicBezTo>
                  <a:cubicBezTo>
                    <a:pt x="235" y="2124"/>
                    <a:pt x="255" y="1958"/>
                    <a:pt x="294" y="1889"/>
                  </a:cubicBezTo>
                  <a:cubicBezTo>
                    <a:pt x="343" y="1801"/>
                    <a:pt x="411" y="1713"/>
                    <a:pt x="480" y="1635"/>
                  </a:cubicBezTo>
                  <a:cubicBezTo>
                    <a:pt x="656" y="1439"/>
                    <a:pt x="862" y="1273"/>
                    <a:pt x="1018" y="1058"/>
                  </a:cubicBezTo>
                  <a:cubicBezTo>
                    <a:pt x="1224" y="744"/>
                    <a:pt x="1292" y="363"/>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7"/>
            <p:cNvSpPr/>
            <p:nvPr/>
          </p:nvSpPr>
          <p:spPr>
            <a:xfrm>
              <a:off x="1247685" y="2465449"/>
              <a:ext cx="207583" cy="504003"/>
            </a:xfrm>
            <a:custGeom>
              <a:avLst/>
              <a:gdLst/>
              <a:ahLst/>
              <a:cxnLst/>
              <a:rect l="l" t="t" r="r" b="b"/>
              <a:pathLst>
                <a:path w="1645" h="3994" fill="none" extrusionOk="0">
                  <a:moveTo>
                    <a:pt x="1644" y="0"/>
                  </a:moveTo>
                  <a:cubicBezTo>
                    <a:pt x="1586" y="1175"/>
                    <a:pt x="1038" y="2261"/>
                    <a:pt x="460" y="3289"/>
                  </a:cubicBezTo>
                  <a:cubicBezTo>
                    <a:pt x="333" y="3543"/>
                    <a:pt x="176" y="3778"/>
                    <a:pt x="0" y="3994"/>
                  </a:cubicBezTo>
                </a:path>
              </a:pathLst>
            </a:custGeom>
            <a:solidFill>
              <a:schemeClr val="dk1"/>
            </a:solidFill>
            <a:ln w="4650" cap="flat" cmpd="sng">
              <a:solidFill>
                <a:srgbClr val="4E7D77"/>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27"/>
          <p:cNvGrpSpPr/>
          <p:nvPr/>
        </p:nvGrpSpPr>
        <p:grpSpPr>
          <a:xfrm flipH="1">
            <a:off x="8231300" y="4132163"/>
            <a:ext cx="1209247" cy="1200822"/>
            <a:chOff x="4088800" y="3407675"/>
            <a:chExt cx="1209247" cy="1200822"/>
          </a:xfrm>
        </p:grpSpPr>
        <p:sp>
          <p:nvSpPr>
            <p:cNvPr id="1531" name="Google Shape;1531;p27"/>
            <p:cNvSpPr/>
            <p:nvPr/>
          </p:nvSpPr>
          <p:spPr>
            <a:xfrm>
              <a:off x="4613328" y="3948244"/>
              <a:ext cx="56034" cy="55961"/>
            </a:xfrm>
            <a:custGeom>
              <a:avLst/>
              <a:gdLst/>
              <a:ahLst/>
              <a:cxnLst/>
              <a:rect l="l" t="t" r="r" b="b"/>
              <a:pathLst>
                <a:path w="765" h="764" extrusionOk="0">
                  <a:moveTo>
                    <a:pt x="382" y="0"/>
                  </a:moveTo>
                  <a:cubicBezTo>
                    <a:pt x="167" y="0"/>
                    <a:pt x="1" y="166"/>
                    <a:pt x="1" y="382"/>
                  </a:cubicBezTo>
                  <a:cubicBezTo>
                    <a:pt x="1" y="597"/>
                    <a:pt x="167" y="763"/>
                    <a:pt x="382" y="763"/>
                  </a:cubicBezTo>
                  <a:cubicBezTo>
                    <a:pt x="598" y="763"/>
                    <a:pt x="764" y="597"/>
                    <a:pt x="764" y="382"/>
                  </a:cubicBezTo>
                  <a:cubicBezTo>
                    <a:pt x="764" y="166"/>
                    <a:pt x="5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7"/>
            <p:cNvSpPr/>
            <p:nvPr/>
          </p:nvSpPr>
          <p:spPr>
            <a:xfrm>
              <a:off x="4587545" y="3999444"/>
              <a:ext cx="69512" cy="56694"/>
            </a:xfrm>
            <a:custGeom>
              <a:avLst/>
              <a:gdLst/>
              <a:ahLst/>
              <a:cxnLst/>
              <a:rect l="l" t="t" r="r" b="b"/>
              <a:pathLst>
                <a:path w="949" h="774" extrusionOk="0">
                  <a:moveTo>
                    <a:pt x="477" y="1"/>
                  </a:moveTo>
                  <a:cubicBezTo>
                    <a:pt x="425" y="1"/>
                    <a:pt x="373" y="12"/>
                    <a:pt x="323" y="35"/>
                  </a:cubicBezTo>
                  <a:cubicBezTo>
                    <a:pt x="0" y="172"/>
                    <a:pt x="20" y="622"/>
                    <a:pt x="343" y="750"/>
                  </a:cubicBezTo>
                  <a:cubicBezTo>
                    <a:pt x="388" y="766"/>
                    <a:pt x="434" y="774"/>
                    <a:pt x="477" y="774"/>
                  </a:cubicBezTo>
                  <a:cubicBezTo>
                    <a:pt x="742" y="774"/>
                    <a:pt x="949" y="490"/>
                    <a:pt x="823" y="221"/>
                  </a:cubicBezTo>
                  <a:cubicBezTo>
                    <a:pt x="758" y="84"/>
                    <a:pt x="619"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7"/>
            <p:cNvSpPr/>
            <p:nvPr/>
          </p:nvSpPr>
          <p:spPr>
            <a:xfrm>
              <a:off x="4677127" y="3991167"/>
              <a:ext cx="66875" cy="56620"/>
            </a:xfrm>
            <a:custGeom>
              <a:avLst/>
              <a:gdLst/>
              <a:ahLst/>
              <a:cxnLst/>
              <a:rect l="l" t="t" r="r" b="b"/>
              <a:pathLst>
                <a:path w="913" h="773" extrusionOk="0">
                  <a:moveTo>
                    <a:pt x="508" y="1"/>
                  </a:moveTo>
                  <a:cubicBezTo>
                    <a:pt x="502" y="1"/>
                    <a:pt x="496" y="1"/>
                    <a:pt x="490" y="1"/>
                  </a:cubicBezTo>
                  <a:cubicBezTo>
                    <a:pt x="148" y="31"/>
                    <a:pt x="1" y="451"/>
                    <a:pt x="255" y="677"/>
                  </a:cubicBezTo>
                  <a:cubicBezTo>
                    <a:pt x="333" y="743"/>
                    <a:pt x="424" y="773"/>
                    <a:pt x="511" y="773"/>
                  </a:cubicBezTo>
                  <a:cubicBezTo>
                    <a:pt x="719" y="773"/>
                    <a:pt x="912" y="605"/>
                    <a:pt x="891" y="363"/>
                  </a:cubicBezTo>
                  <a:cubicBezTo>
                    <a:pt x="882" y="154"/>
                    <a:pt x="707" y="1"/>
                    <a:pt x="5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7"/>
            <p:cNvSpPr/>
            <p:nvPr/>
          </p:nvSpPr>
          <p:spPr>
            <a:xfrm>
              <a:off x="4640577" y="4032699"/>
              <a:ext cx="67021" cy="55961"/>
            </a:xfrm>
            <a:custGeom>
              <a:avLst/>
              <a:gdLst/>
              <a:ahLst/>
              <a:cxnLst/>
              <a:rect l="l" t="t" r="r" b="b"/>
              <a:pathLst>
                <a:path w="915" h="764" extrusionOk="0">
                  <a:moveTo>
                    <a:pt x="525" y="0"/>
                  </a:moveTo>
                  <a:cubicBezTo>
                    <a:pt x="513" y="0"/>
                    <a:pt x="502" y="1"/>
                    <a:pt x="490" y="2"/>
                  </a:cubicBezTo>
                  <a:cubicBezTo>
                    <a:pt x="147" y="21"/>
                    <a:pt x="1" y="442"/>
                    <a:pt x="265" y="667"/>
                  </a:cubicBezTo>
                  <a:cubicBezTo>
                    <a:pt x="340" y="734"/>
                    <a:pt x="428" y="764"/>
                    <a:pt x="515" y="764"/>
                  </a:cubicBezTo>
                  <a:cubicBezTo>
                    <a:pt x="720" y="764"/>
                    <a:pt x="915" y="595"/>
                    <a:pt x="901" y="354"/>
                  </a:cubicBezTo>
                  <a:cubicBezTo>
                    <a:pt x="883" y="151"/>
                    <a:pt x="716"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7"/>
            <p:cNvSpPr/>
            <p:nvPr/>
          </p:nvSpPr>
          <p:spPr>
            <a:xfrm>
              <a:off x="4730012" y="4059947"/>
              <a:ext cx="66948" cy="56327"/>
            </a:xfrm>
            <a:custGeom>
              <a:avLst/>
              <a:gdLst/>
              <a:ahLst/>
              <a:cxnLst/>
              <a:rect l="l" t="t" r="r" b="b"/>
              <a:pathLst>
                <a:path w="914" h="769" extrusionOk="0">
                  <a:moveTo>
                    <a:pt x="496" y="1"/>
                  </a:moveTo>
                  <a:cubicBezTo>
                    <a:pt x="209" y="1"/>
                    <a:pt x="0" y="314"/>
                    <a:pt x="160" y="579"/>
                  </a:cubicBezTo>
                  <a:cubicBezTo>
                    <a:pt x="237" y="708"/>
                    <a:pt x="365" y="769"/>
                    <a:pt x="491" y="769"/>
                  </a:cubicBezTo>
                  <a:cubicBezTo>
                    <a:pt x="654" y="769"/>
                    <a:pt x="815" y="668"/>
                    <a:pt x="864" y="481"/>
                  </a:cubicBezTo>
                  <a:cubicBezTo>
                    <a:pt x="913" y="276"/>
                    <a:pt x="796" y="70"/>
                    <a:pt x="590" y="12"/>
                  </a:cubicBezTo>
                  <a:cubicBezTo>
                    <a:pt x="558" y="4"/>
                    <a:pt x="527" y="1"/>
                    <a:pt x="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7"/>
            <p:cNvSpPr/>
            <p:nvPr/>
          </p:nvSpPr>
          <p:spPr>
            <a:xfrm>
              <a:off x="4682767" y="4087708"/>
              <a:ext cx="66875" cy="56547"/>
            </a:xfrm>
            <a:custGeom>
              <a:avLst/>
              <a:gdLst/>
              <a:ahLst/>
              <a:cxnLst/>
              <a:rect l="l" t="t" r="r" b="b"/>
              <a:pathLst>
                <a:path w="913" h="772" extrusionOk="0">
                  <a:moveTo>
                    <a:pt x="481" y="1"/>
                  </a:moveTo>
                  <a:cubicBezTo>
                    <a:pt x="204" y="1"/>
                    <a:pt x="1" y="319"/>
                    <a:pt x="159" y="582"/>
                  </a:cubicBezTo>
                  <a:cubicBezTo>
                    <a:pt x="236" y="711"/>
                    <a:pt x="364" y="772"/>
                    <a:pt x="490" y="772"/>
                  </a:cubicBezTo>
                  <a:cubicBezTo>
                    <a:pt x="653" y="772"/>
                    <a:pt x="814" y="671"/>
                    <a:pt x="863" y="484"/>
                  </a:cubicBezTo>
                  <a:cubicBezTo>
                    <a:pt x="912" y="279"/>
                    <a:pt x="795" y="63"/>
                    <a:pt x="580" y="14"/>
                  </a:cubicBezTo>
                  <a:cubicBezTo>
                    <a:pt x="546" y="5"/>
                    <a:pt x="513" y="1"/>
                    <a:pt x="4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7"/>
            <p:cNvSpPr/>
            <p:nvPr/>
          </p:nvSpPr>
          <p:spPr>
            <a:xfrm>
              <a:off x="4766270" y="4155096"/>
              <a:ext cx="65776" cy="56620"/>
            </a:xfrm>
            <a:custGeom>
              <a:avLst/>
              <a:gdLst/>
              <a:ahLst/>
              <a:cxnLst/>
              <a:rect l="l" t="t" r="r" b="b"/>
              <a:pathLst>
                <a:path w="898" h="773" extrusionOk="0">
                  <a:moveTo>
                    <a:pt x="449" y="0"/>
                  </a:moveTo>
                  <a:cubicBezTo>
                    <a:pt x="206" y="0"/>
                    <a:pt x="0" y="242"/>
                    <a:pt x="95" y="504"/>
                  </a:cubicBezTo>
                  <a:cubicBezTo>
                    <a:pt x="153" y="681"/>
                    <a:pt x="305" y="773"/>
                    <a:pt x="459" y="773"/>
                  </a:cubicBezTo>
                  <a:cubicBezTo>
                    <a:pt x="593" y="773"/>
                    <a:pt x="727" y="704"/>
                    <a:pt x="800" y="562"/>
                  </a:cubicBezTo>
                  <a:cubicBezTo>
                    <a:pt x="898" y="367"/>
                    <a:pt x="819" y="141"/>
                    <a:pt x="624" y="44"/>
                  </a:cubicBezTo>
                  <a:cubicBezTo>
                    <a:pt x="566" y="14"/>
                    <a:pt x="506"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7"/>
            <p:cNvSpPr/>
            <p:nvPr/>
          </p:nvSpPr>
          <p:spPr>
            <a:xfrm>
              <a:off x="4714484" y="4172309"/>
              <a:ext cx="65264" cy="56254"/>
            </a:xfrm>
            <a:custGeom>
              <a:avLst/>
              <a:gdLst/>
              <a:ahLst/>
              <a:cxnLst/>
              <a:rect l="l" t="t" r="r" b="b"/>
              <a:pathLst>
                <a:path w="891" h="768" extrusionOk="0">
                  <a:moveTo>
                    <a:pt x="448" y="0"/>
                  </a:moveTo>
                  <a:cubicBezTo>
                    <a:pt x="202" y="0"/>
                    <a:pt x="1" y="242"/>
                    <a:pt x="88" y="503"/>
                  </a:cubicBezTo>
                  <a:cubicBezTo>
                    <a:pt x="145" y="676"/>
                    <a:pt x="298" y="768"/>
                    <a:pt x="451" y="768"/>
                  </a:cubicBezTo>
                  <a:cubicBezTo>
                    <a:pt x="585" y="768"/>
                    <a:pt x="720" y="698"/>
                    <a:pt x="792" y="552"/>
                  </a:cubicBezTo>
                  <a:cubicBezTo>
                    <a:pt x="890" y="366"/>
                    <a:pt x="812" y="132"/>
                    <a:pt x="626" y="43"/>
                  </a:cubicBezTo>
                  <a:cubicBezTo>
                    <a:pt x="566" y="14"/>
                    <a:pt x="506"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7"/>
            <p:cNvSpPr/>
            <p:nvPr/>
          </p:nvSpPr>
          <p:spPr>
            <a:xfrm>
              <a:off x="4178309" y="4182344"/>
              <a:ext cx="65190" cy="56401"/>
            </a:xfrm>
            <a:custGeom>
              <a:avLst/>
              <a:gdLst/>
              <a:ahLst/>
              <a:cxnLst/>
              <a:rect l="l" t="t" r="r" b="b"/>
              <a:pathLst>
                <a:path w="890" h="770" extrusionOk="0">
                  <a:moveTo>
                    <a:pt x="451" y="0"/>
                  </a:moveTo>
                  <a:cubicBezTo>
                    <a:pt x="208" y="0"/>
                    <a:pt x="0" y="242"/>
                    <a:pt x="87" y="503"/>
                  </a:cubicBezTo>
                  <a:cubicBezTo>
                    <a:pt x="145" y="678"/>
                    <a:pt x="300" y="769"/>
                    <a:pt x="455" y="769"/>
                  </a:cubicBezTo>
                  <a:cubicBezTo>
                    <a:pt x="587" y="769"/>
                    <a:pt x="720" y="702"/>
                    <a:pt x="792" y="562"/>
                  </a:cubicBezTo>
                  <a:cubicBezTo>
                    <a:pt x="890" y="376"/>
                    <a:pt x="811" y="141"/>
                    <a:pt x="625" y="44"/>
                  </a:cubicBezTo>
                  <a:cubicBezTo>
                    <a:pt x="567" y="14"/>
                    <a:pt x="508"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7"/>
            <p:cNvSpPr/>
            <p:nvPr/>
          </p:nvSpPr>
          <p:spPr>
            <a:xfrm>
              <a:off x="4125937" y="4198825"/>
              <a:ext cx="65264" cy="56620"/>
            </a:xfrm>
            <a:custGeom>
              <a:avLst/>
              <a:gdLst/>
              <a:ahLst/>
              <a:cxnLst/>
              <a:rect l="l" t="t" r="r" b="b"/>
              <a:pathLst>
                <a:path w="891" h="773" extrusionOk="0">
                  <a:moveTo>
                    <a:pt x="451" y="0"/>
                  </a:moveTo>
                  <a:cubicBezTo>
                    <a:pt x="208" y="0"/>
                    <a:pt x="1" y="242"/>
                    <a:pt x="88" y="504"/>
                  </a:cubicBezTo>
                  <a:cubicBezTo>
                    <a:pt x="145" y="681"/>
                    <a:pt x="298" y="773"/>
                    <a:pt x="451" y="773"/>
                  </a:cubicBezTo>
                  <a:cubicBezTo>
                    <a:pt x="585" y="773"/>
                    <a:pt x="719" y="704"/>
                    <a:pt x="792" y="562"/>
                  </a:cubicBezTo>
                  <a:cubicBezTo>
                    <a:pt x="890" y="376"/>
                    <a:pt x="812" y="141"/>
                    <a:pt x="626" y="44"/>
                  </a:cubicBezTo>
                  <a:cubicBezTo>
                    <a:pt x="568" y="14"/>
                    <a:pt x="509"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7"/>
            <p:cNvSpPr/>
            <p:nvPr/>
          </p:nvSpPr>
          <p:spPr>
            <a:xfrm>
              <a:off x="4156042" y="4072912"/>
              <a:ext cx="62407" cy="56620"/>
            </a:xfrm>
            <a:custGeom>
              <a:avLst/>
              <a:gdLst/>
              <a:ahLst/>
              <a:cxnLst/>
              <a:rect l="l" t="t" r="r" b="b"/>
              <a:pathLst>
                <a:path w="852" h="773" extrusionOk="0">
                  <a:moveTo>
                    <a:pt x="420" y="1"/>
                  </a:moveTo>
                  <a:cubicBezTo>
                    <a:pt x="205" y="1"/>
                    <a:pt x="0" y="189"/>
                    <a:pt x="29" y="441"/>
                  </a:cubicBezTo>
                  <a:cubicBezTo>
                    <a:pt x="59" y="649"/>
                    <a:pt x="238" y="772"/>
                    <a:pt x="418" y="772"/>
                  </a:cubicBezTo>
                  <a:cubicBezTo>
                    <a:pt x="527" y="772"/>
                    <a:pt x="637" y="727"/>
                    <a:pt x="714" y="627"/>
                  </a:cubicBezTo>
                  <a:cubicBezTo>
                    <a:pt x="851" y="451"/>
                    <a:pt x="812" y="216"/>
                    <a:pt x="646" y="79"/>
                  </a:cubicBezTo>
                  <a:cubicBezTo>
                    <a:pt x="576" y="25"/>
                    <a:pt x="497" y="1"/>
                    <a:pt x="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7"/>
            <p:cNvSpPr/>
            <p:nvPr/>
          </p:nvSpPr>
          <p:spPr>
            <a:xfrm>
              <a:off x="4101032" y="4080090"/>
              <a:ext cx="62187" cy="56401"/>
            </a:xfrm>
            <a:custGeom>
              <a:avLst/>
              <a:gdLst/>
              <a:ahLst/>
              <a:cxnLst/>
              <a:rect l="l" t="t" r="r" b="b"/>
              <a:pathLst>
                <a:path w="849" h="770" extrusionOk="0">
                  <a:moveTo>
                    <a:pt x="421" y="0"/>
                  </a:moveTo>
                  <a:cubicBezTo>
                    <a:pt x="202" y="0"/>
                    <a:pt x="0" y="187"/>
                    <a:pt x="36" y="431"/>
                  </a:cubicBezTo>
                  <a:cubicBezTo>
                    <a:pt x="67" y="644"/>
                    <a:pt x="243" y="769"/>
                    <a:pt x="422" y="769"/>
                  </a:cubicBezTo>
                  <a:cubicBezTo>
                    <a:pt x="532" y="769"/>
                    <a:pt x="643" y="722"/>
                    <a:pt x="721" y="617"/>
                  </a:cubicBezTo>
                  <a:cubicBezTo>
                    <a:pt x="849" y="451"/>
                    <a:pt x="819" y="206"/>
                    <a:pt x="653" y="79"/>
                  </a:cubicBezTo>
                  <a:cubicBezTo>
                    <a:pt x="580" y="25"/>
                    <a:pt x="499" y="0"/>
                    <a:pt x="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7"/>
            <p:cNvSpPr/>
            <p:nvPr/>
          </p:nvSpPr>
          <p:spPr>
            <a:xfrm>
              <a:off x="4143296" y="3957107"/>
              <a:ext cx="62187" cy="56474"/>
            </a:xfrm>
            <a:custGeom>
              <a:avLst/>
              <a:gdLst/>
              <a:ahLst/>
              <a:cxnLst/>
              <a:rect l="l" t="t" r="r" b="b"/>
              <a:pathLst>
                <a:path w="849" h="771" extrusionOk="0">
                  <a:moveTo>
                    <a:pt x="415" y="0"/>
                  </a:moveTo>
                  <a:cubicBezTo>
                    <a:pt x="199" y="0"/>
                    <a:pt x="1" y="187"/>
                    <a:pt x="37" y="437"/>
                  </a:cubicBezTo>
                  <a:cubicBezTo>
                    <a:pt x="61" y="649"/>
                    <a:pt x="238" y="771"/>
                    <a:pt x="419" y="771"/>
                  </a:cubicBezTo>
                  <a:cubicBezTo>
                    <a:pt x="530" y="771"/>
                    <a:pt x="643" y="724"/>
                    <a:pt x="722" y="623"/>
                  </a:cubicBezTo>
                  <a:cubicBezTo>
                    <a:pt x="849" y="456"/>
                    <a:pt x="820" y="212"/>
                    <a:pt x="653" y="85"/>
                  </a:cubicBezTo>
                  <a:cubicBezTo>
                    <a:pt x="579" y="26"/>
                    <a:pt x="496"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7"/>
            <p:cNvSpPr/>
            <p:nvPr/>
          </p:nvSpPr>
          <p:spPr>
            <a:xfrm>
              <a:off x="4088800" y="3963919"/>
              <a:ext cx="62260" cy="56401"/>
            </a:xfrm>
            <a:custGeom>
              <a:avLst/>
              <a:gdLst/>
              <a:ahLst/>
              <a:cxnLst/>
              <a:rect l="l" t="t" r="r" b="b"/>
              <a:pathLst>
                <a:path w="850" h="770" extrusionOk="0">
                  <a:moveTo>
                    <a:pt x="421" y="1"/>
                  </a:moveTo>
                  <a:cubicBezTo>
                    <a:pt x="203" y="1"/>
                    <a:pt x="1" y="187"/>
                    <a:pt x="37" y="432"/>
                  </a:cubicBezTo>
                  <a:cubicBezTo>
                    <a:pt x="67" y="644"/>
                    <a:pt x="244" y="770"/>
                    <a:pt x="423" y="770"/>
                  </a:cubicBezTo>
                  <a:cubicBezTo>
                    <a:pt x="533" y="770"/>
                    <a:pt x="644" y="722"/>
                    <a:pt x="722" y="618"/>
                  </a:cubicBezTo>
                  <a:cubicBezTo>
                    <a:pt x="849" y="452"/>
                    <a:pt x="820" y="207"/>
                    <a:pt x="653" y="80"/>
                  </a:cubicBezTo>
                  <a:cubicBezTo>
                    <a:pt x="581" y="25"/>
                    <a:pt x="50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7"/>
            <p:cNvSpPr/>
            <p:nvPr/>
          </p:nvSpPr>
          <p:spPr>
            <a:xfrm>
              <a:off x="4152599" y="3835296"/>
              <a:ext cx="62260" cy="56401"/>
            </a:xfrm>
            <a:custGeom>
              <a:avLst/>
              <a:gdLst/>
              <a:ahLst/>
              <a:cxnLst/>
              <a:rect l="l" t="t" r="r" b="b"/>
              <a:pathLst>
                <a:path w="850" h="770" extrusionOk="0">
                  <a:moveTo>
                    <a:pt x="416" y="0"/>
                  </a:moveTo>
                  <a:cubicBezTo>
                    <a:pt x="235" y="0"/>
                    <a:pt x="61" y="126"/>
                    <a:pt x="37" y="338"/>
                  </a:cubicBezTo>
                  <a:cubicBezTo>
                    <a:pt x="1" y="583"/>
                    <a:pt x="203" y="769"/>
                    <a:pt x="421" y="769"/>
                  </a:cubicBezTo>
                  <a:cubicBezTo>
                    <a:pt x="500" y="769"/>
                    <a:pt x="581" y="745"/>
                    <a:pt x="653" y="691"/>
                  </a:cubicBezTo>
                  <a:cubicBezTo>
                    <a:pt x="820" y="554"/>
                    <a:pt x="849" y="319"/>
                    <a:pt x="722" y="152"/>
                  </a:cubicBezTo>
                  <a:cubicBezTo>
                    <a:pt x="640" y="48"/>
                    <a:pt x="527" y="0"/>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7"/>
            <p:cNvSpPr/>
            <p:nvPr/>
          </p:nvSpPr>
          <p:spPr>
            <a:xfrm>
              <a:off x="4098688" y="3827385"/>
              <a:ext cx="61674" cy="56547"/>
            </a:xfrm>
            <a:custGeom>
              <a:avLst/>
              <a:gdLst/>
              <a:ahLst/>
              <a:cxnLst/>
              <a:rect l="l" t="t" r="r" b="b"/>
              <a:pathLst>
                <a:path w="842" h="772" extrusionOk="0">
                  <a:moveTo>
                    <a:pt x="415" y="1"/>
                  </a:moveTo>
                  <a:cubicBezTo>
                    <a:pt x="236" y="1"/>
                    <a:pt x="59" y="127"/>
                    <a:pt x="29" y="339"/>
                  </a:cubicBezTo>
                  <a:cubicBezTo>
                    <a:pt x="0" y="589"/>
                    <a:pt x="196" y="771"/>
                    <a:pt x="411" y="771"/>
                  </a:cubicBezTo>
                  <a:cubicBezTo>
                    <a:pt x="490" y="771"/>
                    <a:pt x="572" y="746"/>
                    <a:pt x="646" y="691"/>
                  </a:cubicBezTo>
                  <a:cubicBezTo>
                    <a:pt x="812" y="564"/>
                    <a:pt x="841" y="319"/>
                    <a:pt x="714" y="153"/>
                  </a:cubicBezTo>
                  <a:cubicBezTo>
                    <a:pt x="636" y="48"/>
                    <a:pt x="525" y="1"/>
                    <a:pt x="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7"/>
            <p:cNvSpPr/>
            <p:nvPr/>
          </p:nvSpPr>
          <p:spPr>
            <a:xfrm>
              <a:off x="4176038" y="3720077"/>
              <a:ext cx="63872" cy="56620"/>
            </a:xfrm>
            <a:custGeom>
              <a:avLst/>
              <a:gdLst/>
              <a:ahLst/>
              <a:cxnLst/>
              <a:rect l="l" t="t" r="r" b="b"/>
              <a:pathLst>
                <a:path w="872" h="773" extrusionOk="0">
                  <a:moveTo>
                    <a:pt x="440" y="1"/>
                  </a:moveTo>
                  <a:cubicBezTo>
                    <a:pt x="283" y="1"/>
                    <a:pt x="133" y="96"/>
                    <a:pt x="79" y="257"/>
                  </a:cubicBezTo>
                  <a:cubicBezTo>
                    <a:pt x="1" y="453"/>
                    <a:pt x="108" y="668"/>
                    <a:pt x="304" y="747"/>
                  </a:cubicBezTo>
                  <a:cubicBezTo>
                    <a:pt x="348" y="764"/>
                    <a:pt x="393" y="772"/>
                    <a:pt x="438" y="772"/>
                  </a:cubicBezTo>
                  <a:cubicBezTo>
                    <a:pt x="593" y="772"/>
                    <a:pt x="740" y="673"/>
                    <a:pt x="793" y="522"/>
                  </a:cubicBezTo>
                  <a:cubicBezTo>
                    <a:pt x="872" y="326"/>
                    <a:pt x="774" y="101"/>
                    <a:pt x="568" y="22"/>
                  </a:cubicBezTo>
                  <a:cubicBezTo>
                    <a:pt x="526" y="8"/>
                    <a:pt x="483" y="1"/>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7"/>
            <p:cNvSpPr/>
            <p:nvPr/>
          </p:nvSpPr>
          <p:spPr>
            <a:xfrm>
              <a:off x="4123813" y="3700959"/>
              <a:ext cx="65923" cy="56474"/>
            </a:xfrm>
            <a:custGeom>
              <a:avLst/>
              <a:gdLst/>
              <a:ahLst/>
              <a:cxnLst/>
              <a:rect l="l" t="t" r="r" b="b"/>
              <a:pathLst>
                <a:path w="900" h="771" extrusionOk="0">
                  <a:moveTo>
                    <a:pt x="464" y="0"/>
                  </a:moveTo>
                  <a:cubicBezTo>
                    <a:pt x="314" y="0"/>
                    <a:pt x="163" y="86"/>
                    <a:pt x="97" y="254"/>
                  </a:cubicBezTo>
                  <a:cubicBezTo>
                    <a:pt x="0" y="512"/>
                    <a:pt x="203" y="771"/>
                    <a:pt x="453" y="771"/>
                  </a:cubicBezTo>
                  <a:cubicBezTo>
                    <a:pt x="506" y="771"/>
                    <a:pt x="561" y="759"/>
                    <a:pt x="616" y="734"/>
                  </a:cubicBezTo>
                  <a:cubicBezTo>
                    <a:pt x="812" y="646"/>
                    <a:pt x="900" y="420"/>
                    <a:pt x="812" y="225"/>
                  </a:cubicBezTo>
                  <a:cubicBezTo>
                    <a:pt x="741" y="74"/>
                    <a:pt x="603"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7"/>
            <p:cNvSpPr/>
            <p:nvPr/>
          </p:nvSpPr>
          <p:spPr>
            <a:xfrm>
              <a:off x="4369633" y="3407675"/>
              <a:ext cx="359206" cy="417291"/>
            </a:xfrm>
            <a:custGeom>
              <a:avLst/>
              <a:gdLst/>
              <a:ahLst/>
              <a:cxnLst/>
              <a:rect l="l" t="t" r="r" b="b"/>
              <a:pathLst>
                <a:path w="4904" h="5697" extrusionOk="0">
                  <a:moveTo>
                    <a:pt x="4903" y="1"/>
                  </a:moveTo>
                  <a:cubicBezTo>
                    <a:pt x="3798" y="715"/>
                    <a:pt x="2613" y="1342"/>
                    <a:pt x="1684" y="2281"/>
                  </a:cubicBezTo>
                  <a:cubicBezTo>
                    <a:pt x="901" y="3074"/>
                    <a:pt x="0" y="4522"/>
                    <a:pt x="382" y="5697"/>
                  </a:cubicBezTo>
                  <a:cubicBezTo>
                    <a:pt x="607" y="5472"/>
                    <a:pt x="705" y="5061"/>
                    <a:pt x="920" y="4806"/>
                  </a:cubicBezTo>
                  <a:cubicBezTo>
                    <a:pt x="1145" y="4522"/>
                    <a:pt x="1409" y="4278"/>
                    <a:pt x="1693" y="4052"/>
                  </a:cubicBezTo>
                  <a:cubicBezTo>
                    <a:pt x="2271" y="3593"/>
                    <a:pt x="2907" y="3211"/>
                    <a:pt x="3416" y="2682"/>
                  </a:cubicBezTo>
                  <a:cubicBezTo>
                    <a:pt x="4120" y="1939"/>
                    <a:pt x="4522" y="960"/>
                    <a:pt x="4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7"/>
            <p:cNvSpPr/>
            <p:nvPr/>
          </p:nvSpPr>
          <p:spPr>
            <a:xfrm>
              <a:off x="4576045" y="3548897"/>
              <a:ext cx="481822" cy="147081"/>
            </a:xfrm>
            <a:custGeom>
              <a:avLst/>
              <a:gdLst/>
              <a:ahLst/>
              <a:cxnLst/>
              <a:rect l="l" t="t" r="r" b="b"/>
              <a:pathLst>
                <a:path w="6578" h="2008" extrusionOk="0">
                  <a:moveTo>
                    <a:pt x="6578" y="1"/>
                  </a:moveTo>
                  <a:lnTo>
                    <a:pt x="6578" y="1"/>
                  </a:lnTo>
                  <a:cubicBezTo>
                    <a:pt x="5942" y="167"/>
                    <a:pt x="5266" y="138"/>
                    <a:pt x="4601" y="167"/>
                  </a:cubicBezTo>
                  <a:cubicBezTo>
                    <a:pt x="3847" y="206"/>
                    <a:pt x="3094" y="353"/>
                    <a:pt x="2379" y="598"/>
                  </a:cubicBezTo>
                  <a:cubicBezTo>
                    <a:pt x="1762" y="813"/>
                    <a:pt x="1" y="2007"/>
                    <a:pt x="1" y="2007"/>
                  </a:cubicBezTo>
                  <a:cubicBezTo>
                    <a:pt x="236" y="1909"/>
                    <a:pt x="480" y="1831"/>
                    <a:pt x="735" y="1782"/>
                  </a:cubicBezTo>
                  <a:cubicBezTo>
                    <a:pt x="1048" y="1713"/>
                    <a:pt x="1351" y="1635"/>
                    <a:pt x="1674" y="1606"/>
                  </a:cubicBezTo>
                  <a:cubicBezTo>
                    <a:pt x="2898" y="1488"/>
                    <a:pt x="4229" y="1694"/>
                    <a:pt x="5354" y="1087"/>
                  </a:cubicBezTo>
                  <a:cubicBezTo>
                    <a:pt x="5834" y="813"/>
                    <a:pt x="6255" y="441"/>
                    <a:pt x="6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7"/>
            <p:cNvSpPr/>
            <p:nvPr/>
          </p:nvSpPr>
          <p:spPr>
            <a:xfrm>
              <a:off x="4801136" y="3714437"/>
              <a:ext cx="496911" cy="325585"/>
            </a:xfrm>
            <a:custGeom>
              <a:avLst/>
              <a:gdLst/>
              <a:ahLst/>
              <a:cxnLst/>
              <a:rect l="l" t="t" r="r" b="b"/>
              <a:pathLst>
                <a:path w="6784" h="4445" extrusionOk="0">
                  <a:moveTo>
                    <a:pt x="439" y="0"/>
                  </a:moveTo>
                  <a:cubicBezTo>
                    <a:pt x="293" y="0"/>
                    <a:pt x="147" y="7"/>
                    <a:pt x="1" y="21"/>
                  </a:cubicBezTo>
                  <a:cubicBezTo>
                    <a:pt x="1978" y="1900"/>
                    <a:pt x="4278" y="3398"/>
                    <a:pt x="6783" y="4445"/>
                  </a:cubicBezTo>
                  <a:cubicBezTo>
                    <a:pt x="6000" y="3270"/>
                    <a:pt x="5110" y="2125"/>
                    <a:pt x="3974" y="1274"/>
                  </a:cubicBezTo>
                  <a:cubicBezTo>
                    <a:pt x="2956" y="519"/>
                    <a:pt x="1709"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7"/>
            <p:cNvSpPr/>
            <p:nvPr/>
          </p:nvSpPr>
          <p:spPr>
            <a:xfrm>
              <a:off x="4942358" y="3877267"/>
              <a:ext cx="314085" cy="520497"/>
            </a:xfrm>
            <a:custGeom>
              <a:avLst/>
              <a:gdLst/>
              <a:ahLst/>
              <a:cxnLst/>
              <a:rect l="l" t="t" r="r" b="b"/>
              <a:pathLst>
                <a:path w="4288" h="7106" extrusionOk="0">
                  <a:moveTo>
                    <a:pt x="1" y="0"/>
                  </a:moveTo>
                  <a:cubicBezTo>
                    <a:pt x="1078" y="2525"/>
                    <a:pt x="2487" y="5050"/>
                    <a:pt x="4288" y="7105"/>
                  </a:cubicBezTo>
                  <a:cubicBezTo>
                    <a:pt x="3945" y="5716"/>
                    <a:pt x="3603" y="4306"/>
                    <a:pt x="2947" y="3024"/>
                  </a:cubicBezTo>
                  <a:cubicBezTo>
                    <a:pt x="2291" y="1752"/>
                    <a:pt x="1312" y="57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7"/>
            <p:cNvSpPr/>
            <p:nvPr/>
          </p:nvSpPr>
          <p:spPr>
            <a:xfrm>
              <a:off x="4947412" y="3991973"/>
              <a:ext cx="113314" cy="616524"/>
            </a:xfrm>
            <a:custGeom>
              <a:avLst/>
              <a:gdLst/>
              <a:ahLst/>
              <a:cxnLst/>
              <a:rect l="l" t="t" r="r" b="b"/>
              <a:pathLst>
                <a:path w="1547" h="8417" extrusionOk="0">
                  <a:moveTo>
                    <a:pt x="421" y="0"/>
                  </a:moveTo>
                  <a:cubicBezTo>
                    <a:pt x="206" y="1419"/>
                    <a:pt x="0" y="2838"/>
                    <a:pt x="20" y="4267"/>
                  </a:cubicBezTo>
                  <a:cubicBezTo>
                    <a:pt x="40" y="5706"/>
                    <a:pt x="294" y="7154"/>
                    <a:pt x="960" y="8417"/>
                  </a:cubicBezTo>
                  <a:cubicBezTo>
                    <a:pt x="1469" y="7154"/>
                    <a:pt x="1547" y="5941"/>
                    <a:pt x="1429" y="4590"/>
                  </a:cubicBezTo>
                  <a:cubicBezTo>
                    <a:pt x="1292" y="3014"/>
                    <a:pt x="1106" y="1429"/>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7"/>
            <p:cNvSpPr/>
            <p:nvPr/>
          </p:nvSpPr>
          <p:spPr>
            <a:xfrm>
              <a:off x="4246283" y="3674370"/>
              <a:ext cx="739214" cy="829455"/>
            </a:xfrm>
            <a:custGeom>
              <a:avLst/>
              <a:gdLst/>
              <a:ahLst/>
              <a:cxnLst/>
              <a:rect l="l" t="t" r="r" b="b"/>
              <a:pathLst>
                <a:path w="10092" h="11324" fill="none" extrusionOk="0">
                  <a:moveTo>
                    <a:pt x="10091" y="4659"/>
                  </a:moveTo>
                  <a:cubicBezTo>
                    <a:pt x="9876" y="3582"/>
                    <a:pt x="9475" y="2535"/>
                    <a:pt x="8790" y="1684"/>
                  </a:cubicBezTo>
                  <a:cubicBezTo>
                    <a:pt x="8104" y="832"/>
                    <a:pt x="7096" y="206"/>
                    <a:pt x="6010" y="98"/>
                  </a:cubicBezTo>
                  <a:cubicBezTo>
                    <a:pt x="4924" y="0"/>
                    <a:pt x="3837" y="441"/>
                    <a:pt x="2996" y="1146"/>
                  </a:cubicBezTo>
                  <a:cubicBezTo>
                    <a:pt x="2164" y="1850"/>
                    <a:pt x="1577" y="2809"/>
                    <a:pt x="1146" y="3808"/>
                  </a:cubicBezTo>
                  <a:cubicBezTo>
                    <a:pt x="148" y="6156"/>
                    <a:pt x="1" y="8789"/>
                    <a:pt x="255" y="11324"/>
                  </a:cubicBezTo>
                  <a:cubicBezTo>
                    <a:pt x="373" y="9660"/>
                    <a:pt x="862" y="8045"/>
                    <a:pt x="1674" y="6597"/>
                  </a:cubicBezTo>
                  <a:cubicBezTo>
                    <a:pt x="2027" y="5951"/>
                    <a:pt x="2457" y="5334"/>
                    <a:pt x="3045" y="4884"/>
                  </a:cubicBezTo>
                  <a:cubicBezTo>
                    <a:pt x="3632" y="4434"/>
                    <a:pt x="4415" y="4209"/>
                    <a:pt x="5129" y="4405"/>
                  </a:cubicBezTo>
                  <a:cubicBezTo>
                    <a:pt x="5638" y="4561"/>
                    <a:pt x="6088" y="4884"/>
                    <a:pt x="6401" y="5325"/>
                  </a:cubicBezTo>
                  <a:cubicBezTo>
                    <a:pt x="6715" y="5765"/>
                    <a:pt x="6950" y="6244"/>
                    <a:pt x="7116" y="6763"/>
                  </a:cubicBezTo>
                  <a:cubicBezTo>
                    <a:pt x="7292" y="7282"/>
                    <a:pt x="7429" y="7810"/>
                    <a:pt x="7537" y="8349"/>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7"/>
            <p:cNvSpPr/>
            <p:nvPr/>
          </p:nvSpPr>
          <p:spPr>
            <a:xfrm>
              <a:off x="4143809" y="3622071"/>
              <a:ext cx="121225" cy="881753"/>
            </a:xfrm>
            <a:custGeom>
              <a:avLst/>
              <a:gdLst/>
              <a:ahLst/>
              <a:cxnLst/>
              <a:rect l="l" t="t" r="r" b="b"/>
              <a:pathLst>
                <a:path w="1655" h="12038" fill="none" extrusionOk="0">
                  <a:moveTo>
                    <a:pt x="1253" y="0"/>
                  </a:moveTo>
                  <a:cubicBezTo>
                    <a:pt x="343" y="1566"/>
                    <a:pt x="0" y="3416"/>
                    <a:pt x="39" y="5226"/>
                  </a:cubicBezTo>
                  <a:cubicBezTo>
                    <a:pt x="88" y="7027"/>
                    <a:pt x="1116" y="10315"/>
                    <a:pt x="1654" y="12038"/>
                  </a:cubicBezTo>
                </a:path>
              </a:pathLst>
            </a:custGeom>
            <a:noFill/>
            <a:ln w="4650" cap="rnd" cmpd="sng">
              <a:solidFill>
                <a:schemeClr val="accent4"/>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7"/>
            <p:cNvSpPr/>
            <p:nvPr/>
          </p:nvSpPr>
          <p:spPr>
            <a:xfrm>
              <a:off x="4401862" y="3413462"/>
              <a:ext cx="324120" cy="407915"/>
            </a:xfrm>
            <a:custGeom>
              <a:avLst/>
              <a:gdLst/>
              <a:ahLst/>
              <a:cxnLst/>
              <a:rect l="l" t="t" r="r" b="b"/>
              <a:pathLst>
                <a:path w="4425" h="5569" extrusionOk="0">
                  <a:moveTo>
                    <a:pt x="4424" y="0"/>
                  </a:moveTo>
                  <a:lnTo>
                    <a:pt x="4424" y="0"/>
                  </a:lnTo>
                  <a:cubicBezTo>
                    <a:pt x="3925" y="352"/>
                    <a:pt x="3455" y="744"/>
                    <a:pt x="3015" y="1165"/>
                  </a:cubicBezTo>
                  <a:cubicBezTo>
                    <a:pt x="2575" y="1585"/>
                    <a:pt x="2124" y="2006"/>
                    <a:pt x="1704" y="2447"/>
                  </a:cubicBezTo>
                  <a:cubicBezTo>
                    <a:pt x="1283" y="2877"/>
                    <a:pt x="832" y="3288"/>
                    <a:pt x="480" y="3807"/>
                  </a:cubicBezTo>
                  <a:cubicBezTo>
                    <a:pt x="304" y="4071"/>
                    <a:pt x="177" y="4355"/>
                    <a:pt x="98" y="4649"/>
                  </a:cubicBezTo>
                  <a:cubicBezTo>
                    <a:pt x="10" y="4952"/>
                    <a:pt x="1" y="5265"/>
                    <a:pt x="69" y="5569"/>
                  </a:cubicBezTo>
                  <a:cubicBezTo>
                    <a:pt x="40" y="5265"/>
                    <a:pt x="69" y="4962"/>
                    <a:pt x="177" y="4678"/>
                  </a:cubicBezTo>
                  <a:cubicBezTo>
                    <a:pt x="275" y="4394"/>
                    <a:pt x="421" y="4130"/>
                    <a:pt x="598" y="3895"/>
                  </a:cubicBezTo>
                  <a:cubicBezTo>
                    <a:pt x="950" y="3416"/>
                    <a:pt x="1410" y="3005"/>
                    <a:pt x="1841" y="2574"/>
                  </a:cubicBezTo>
                  <a:cubicBezTo>
                    <a:pt x="2271" y="2143"/>
                    <a:pt x="2692" y="1703"/>
                    <a:pt x="3113" y="1272"/>
                  </a:cubicBezTo>
                  <a:cubicBezTo>
                    <a:pt x="3543" y="832"/>
                    <a:pt x="3964" y="401"/>
                    <a:pt x="4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7"/>
            <p:cNvSpPr/>
            <p:nvPr/>
          </p:nvSpPr>
          <p:spPr>
            <a:xfrm>
              <a:off x="4586813" y="3556808"/>
              <a:ext cx="460287" cy="134116"/>
            </a:xfrm>
            <a:custGeom>
              <a:avLst/>
              <a:gdLst/>
              <a:ahLst/>
              <a:cxnLst/>
              <a:rect l="l" t="t" r="r" b="b"/>
              <a:pathLst>
                <a:path w="6284" h="1831" extrusionOk="0">
                  <a:moveTo>
                    <a:pt x="6284" y="0"/>
                  </a:moveTo>
                  <a:lnTo>
                    <a:pt x="6284" y="0"/>
                  </a:lnTo>
                  <a:cubicBezTo>
                    <a:pt x="6049" y="147"/>
                    <a:pt x="5785" y="235"/>
                    <a:pt x="5520" y="284"/>
                  </a:cubicBezTo>
                  <a:cubicBezTo>
                    <a:pt x="5256" y="343"/>
                    <a:pt x="4982" y="382"/>
                    <a:pt x="4718" y="431"/>
                  </a:cubicBezTo>
                  <a:cubicBezTo>
                    <a:pt x="4180" y="519"/>
                    <a:pt x="3632" y="617"/>
                    <a:pt x="3093" y="725"/>
                  </a:cubicBezTo>
                  <a:cubicBezTo>
                    <a:pt x="2555" y="832"/>
                    <a:pt x="2027" y="969"/>
                    <a:pt x="1498" y="1145"/>
                  </a:cubicBezTo>
                  <a:cubicBezTo>
                    <a:pt x="970" y="1322"/>
                    <a:pt x="470" y="1547"/>
                    <a:pt x="1" y="1831"/>
                  </a:cubicBezTo>
                  <a:cubicBezTo>
                    <a:pt x="500" y="1615"/>
                    <a:pt x="1009" y="1429"/>
                    <a:pt x="1537" y="1282"/>
                  </a:cubicBezTo>
                  <a:cubicBezTo>
                    <a:pt x="2066" y="1136"/>
                    <a:pt x="2594" y="1018"/>
                    <a:pt x="3132" y="911"/>
                  </a:cubicBezTo>
                  <a:cubicBezTo>
                    <a:pt x="3661" y="793"/>
                    <a:pt x="4209" y="695"/>
                    <a:pt x="4738" y="568"/>
                  </a:cubicBezTo>
                  <a:cubicBezTo>
                    <a:pt x="5012" y="509"/>
                    <a:pt x="5276" y="451"/>
                    <a:pt x="5540" y="372"/>
                  </a:cubicBezTo>
                  <a:cubicBezTo>
                    <a:pt x="5814" y="304"/>
                    <a:pt x="6059" y="177"/>
                    <a:pt x="6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7"/>
            <p:cNvSpPr/>
            <p:nvPr/>
          </p:nvSpPr>
          <p:spPr>
            <a:xfrm>
              <a:off x="4817690" y="3728134"/>
              <a:ext cx="478892" cy="308299"/>
            </a:xfrm>
            <a:custGeom>
              <a:avLst/>
              <a:gdLst/>
              <a:ahLst/>
              <a:cxnLst/>
              <a:rect l="l" t="t" r="r" b="b"/>
              <a:pathLst>
                <a:path w="6538" h="4209" extrusionOk="0">
                  <a:moveTo>
                    <a:pt x="0" y="0"/>
                  </a:moveTo>
                  <a:lnTo>
                    <a:pt x="0" y="0"/>
                  </a:lnTo>
                  <a:cubicBezTo>
                    <a:pt x="1184" y="539"/>
                    <a:pt x="2271" y="1253"/>
                    <a:pt x="3328" y="1997"/>
                  </a:cubicBezTo>
                  <a:cubicBezTo>
                    <a:pt x="4385" y="2751"/>
                    <a:pt x="5412" y="3553"/>
                    <a:pt x="6538" y="4209"/>
                  </a:cubicBezTo>
                  <a:cubicBezTo>
                    <a:pt x="5500" y="3426"/>
                    <a:pt x="4492" y="2604"/>
                    <a:pt x="3435" y="1850"/>
                  </a:cubicBezTo>
                  <a:cubicBezTo>
                    <a:pt x="2907" y="1469"/>
                    <a:pt x="2349" y="1116"/>
                    <a:pt x="1781" y="793"/>
                  </a:cubicBezTo>
                  <a:cubicBezTo>
                    <a:pt x="1214" y="470"/>
                    <a:pt x="617" y="20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7"/>
            <p:cNvSpPr/>
            <p:nvPr/>
          </p:nvSpPr>
          <p:spPr>
            <a:xfrm>
              <a:off x="4955323" y="3892283"/>
              <a:ext cx="301120" cy="501892"/>
            </a:xfrm>
            <a:custGeom>
              <a:avLst/>
              <a:gdLst/>
              <a:ahLst/>
              <a:cxnLst/>
              <a:rect l="l" t="t" r="r" b="b"/>
              <a:pathLst>
                <a:path w="4111" h="6852" extrusionOk="0">
                  <a:moveTo>
                    <a:pt x="0" y="1"/>
                  </a:moveTo>
                  <a:lnTo>
                    <a:pt x="0" y="1"/>
                  </a:lnTo>
                  <a:cubicBezTo>
                    <a:pt x="382" y="549"/>
                    <a:pt x="764" y="1097"/>
                    <a:pt x="1106" y="1664"/>
                  </a:cubicBezTo>
                  <a:cubicBezTo>
                    <a:pt x="1449" y="2232"/>
                    <a:pt x="1781" y="2810"/>
                    <a:pt x="2104" y="3397"/>
                  </a:cubicBezTo>
                  <a:cubicBezTo>
                    <a:pt x="2427" y="3974"/>
                    <a:pt x="2750" y="4552"/>
                    <a:pt x="3083" y="5129"/>
                  </a:cubicBezTo>
                  <a:lnTo>
                    <a:pt x="3582" y="6000"/>
                  </a:lnTo>
                  <a:cubicBezTo>
                    <a:pt x="3758" y="6284"/>
                    <a:pt x="3925" y="6568"/>
                    <a:pt x="4111" y="6851"/>
                  </a:cubicBezTo>
                  <a:cubicBezTo>
                    <a:pt x="3964" y="6548"/>
                    <a:pt x="3807" y="6254"/>
                    <a:pt x="3660" y="5951"/>
                  </a:cubicBezTo>
                  <a:lnTo>
                    <a:pt x="3200" y="5070"/>
                  </a:lnTo>
                  <a:cubicBezTo>
                    <a:pt x="2897" y="4473"/>
                    <a:pt x="2584" y="3886"/>
                    <a:pt x="2261" y="3309"/>
                  </a:cubicBezTo>
                  <a:cubicBezTo>
                    <a:pt x="1928" y="2721"/>
                    <a:pt x="1586" y="2144"/>
                    <a:pt x="1214" y="1596"/>
                  </a:cubicBezTo>
                  <a:cubicBezTo>
                    <a:pt x="1028" y="1312"/>
                    <a:pt x="842" y="1038"/>
                    <a:pt x="636" y="774"/>
                  </a:cubicBezTo>
                  <a:cubicBezTo>
                    <a:pt x="431" y="510"/>
                    <a:pt x="225" y="24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7"/>
            <p:cNvSpPr/>
            <p:nvPr/>
          </p:nvSpPr>
          <p:spPr>
            <a:xfrm>
              <a:off x="4985428" y="4017756"/>
              <a:ext cx="31570" cy="590009"/>
            </a:xfrm>
            <a:custGeom>
              <a:avLst/>
              <a:gdLst/>
              <a:ahLst/>
              <a:cxnLst/>
              <a:rect l="l" t="t" r="r" b="b"/>
              <a:pathLst>
                <a:path w="431" h="8055" extrusionOk="0">
                  <a:moveTo>
                    <a:pt x="0" y="0"/>
                  </a:moveTo>
                  <a:lnTo>
                    <a:pt x="0" y="0"/>
                  </a:lnTo>
                  <a:cubicBezTo>
                    <a:pt x="20" y="167"/>
                    <a:pt x="30" y="333"/>
                    <a:pt x="49" y="509"/>
                  </a:cubicBezTo>
                  <a:lnTo>
                    <a:pt x="88" y="1008"/>
                  </a:lnTo>
                  <a:lnTo>
                    <a:pt x="118" y="1517"/>
                  </a:lnTo>
                  <a:lnTo>
                    <a:pt x="127" y="2016"/>
                  </a:lnTo>
                  <a:cubicBezTo>
                    <a:pt x="127" y="2692"/>
                    <a:pt x="108" y="3357"/>
                    <a:pt x="108" y="4033"/>
                  </a:cubicBezTo>
                  <a:cubicBezTo>
                    <a:pt x="98" y="4708"/>
                    <a:pt x="98" y="5383"/>
                    <a:pt x="137" y="6058"/>
                  </a:cubicBezTo>
                  <a:lnTo>
                    <a:pt x="186" y="6558"/>
                  </a:lnTo>
                  <a:lnTo>
                    <a:pt x="245" y="7067"/>
                  </a:lnTo>
                  <a:lnTo>
                    <a:pt x="323" y="7566"/>
                  </a:lnTo>
                  <a:cubicBezTo>
                    <a:pt x="362" y="7722"/>
                    <a:pt x="401" y="7889"/>
                    <a:pt x="431" y="8055"/>
                  </a:cubicBezTo>
                  <a:cubicBezTo>
                    <a:pt x="411" y="7889"/>
                    <a:pt x="392" y="7722"/>
                    <a:pt x="372" y="7556"/>
                  </a:cubicBezTo>
                  <a:lnTo>
                    <a:pt x="333" y="7047"/>
                  </a:lnTo>
                  <a:lnTo>
                    <a:pt x="304" y="6548"/>
                  </a:lnTo>
                  <a:lnTo>
                    <a:pt x="284" y="6049"/>
                  </a:lnTo>
                  <a:cubicBezTo>
                    <a:pt x="274" y="5373"/>
                    <a:pt x="284" y="4708"/>
                    <a:pt x="294" y="4033"/>
                  </a:cubicBezTo>
                  <a:cubicBezTo>
                    <a:pt x="294" y="3357"/>
                    <a:pt x="304" y="2682"/>
                    <a:pt x="264" y="2007"/>
                  </a:cubicBezTo>
                  <a:lnTo>
                    <a:pt x="225" y="1498"/>
                  </a:lnTo>
                  <a:lnTo>
                    <a:pt x="176" y="999"/>
                  </a:lnTo>
                  <a:lnTo>
                    <a:pt x="98" y="500"/>
                  </a:lnTo>
                  <a:cubicBezTo>
                    <a:pt x="69" y="333"/>
                    <a:pt x="39" y="16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7"/>
            <p:cNvSpPr/>
            <p:nvPr/>
          </p:nvSpPr>
          <p:spPr>
            <a:xfrm>
              <a:off x="4766270" y="4256837"/>
              <a:ext cx="65776" cy="56694"/>
            </a:xfrm>
            <a:custGeom>
              <a:avLst/>
              <a:gdLst/>
              <a:ahLst/>
              <a:cxnLst/>
              <a:rect l="l" t="t" r="r" b="b"/>
              <a:pathLst>
                <a:path w="898" h="774" extrusionOk="0">
                  <a:moveTo>
                    <a:pt x="449" y="1"/>
                  </a:moveTo>
                  <a:cubicBezTo>
                    <a:pt x="206" y="1"/>
                    <a:pt x="0" y="243"/>
                    <a:pt x="95" y="504"/>
                  </a:cubicBezTo>
                  <a:cubicBezTo>
                    <a:pt x="153" y="682"/>
                    <a:pt x="305" y="773"/>
                    <a:pt x="459" y="773"/>
                  </a:cubicBezTo>
                  <a:cubicBezTo>
                    <a:pt x="593" y="773"/>
                    <a:pt x="727" y="704"/>
                    <a:pt x="800" y="563"/>
                  </a:cubicBezTo>
                  <a:cubicBezTo>
                    <a:pt x="898" y="367"/>
                    <a:pt x="819" y="142"/>
                    <a:pt x="624" y="44"/>
                  </a:cubicBezTo>
                  <a:cubicBezTo>
                    <a:pt x="566" y="14"/>
                    <a:pt x="50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7"/>
            <p:cNvSpPr/>
            <p:nvPr/>
          </p:nvSpPr>
          <p:spPr>
            <a:xfrm>
              <a:off x="4200503" y="3602002"/>
              <a:ext cx="65264" cy="56547"/>
            </a:xfrm>
            <a:custGeom>
              <a:avLst/>
              <a:gdLst/>
              <a:ahLst/>
              <a:cxnLst/>
              <a:rect l="l" t="t" r="r" b="b"/>
              <a:pathLst>
                <a:path w="891" h="772" extrusionOk="0">
                  <a:moveTo>
                    <a:pt x="460" y="1"/>
                  </a:moveTo>
                  <a:cubicBezTo>
                    <a:pt x="309" y="1"/>
                    <a:pt x="158" y="87"/>
                    <a:pt x="97" y="254"/>
                  </a:cubicBezTo>
                  <a:cubicBezTo>
                    <a:pt x="0" y="513"/>
                    <a:pt x="203" y="771"/>
                    <a:pt x="453" y="771"/>
                  </a:cubicBezTo>
                  <a:cubicBezTo>
                    <a:pt x="506" y="771"/>
                    <a:pt x="561" y="760"/>
                    <a:pt x="616" y="734"/>
                  </a:cubicBezTo>
                  <a:cubicBezTo>
                    <a:pt x="812" y="646"/>
                    <a:pt x="890" y="421"/>
                    <a:pt x="812" y="225"/>
                  </a:cubicBezTo>
                  <a:cubicBezTo>
                    <a:pt x="741" y="74"/>
                    <a:pt x="600" y="1"/>
                    <a:pt x="4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563"/>
        <p:cNvGrpSpPr/>
        <p:nvPr/>
      </p:nvGrpSpPr>
      <p:grpSpPr>
        <a:xfrm>
          <a:off x="0" y="0"/>
          <a:ext cx="0" cy="0"/>
          <a:chOff x="0" y="0"/>
          <a:chExt cx="0" cy="0"/>
        </a:xfrm>
      </p:grpSpPr>
      <p:sp>
        <p:nvSpPr>
          <p:cNvPr id="1564" name="Google Shape;1564;p28"/>
          <p:cNvSpPr/>
          <p:nvPr/>
        </p:nvSpPr>
        <p:spPr>
          <a:xfrm>
            <a:off x="0" y="0"/>
            <a:ext cx="9143730" cy="5226681"/>
          </a:xfrm>
          <a:custGeom>
            <a:avLst/>
            <a:gdLst/>
            <a:ahLst/>
            <a:cxnLst/>
            <a:rect l="l" t="t" r="r" b="b"/>
            <a:pathLst>
              <a:path w="285630" h="163270" extrusionOk="0">
                <a:moveTo>
                  <a:pt x="20389" y="107"/>
                </a:moveTo>
                <a:lnTo>
                  <a:pt x="20389" y="20402"/>
                </a:lnTo>
                <a:lnTo>
                  <a:pt x="107" y="20402"/>
                </a:lnTo>
                <a:lnTo>
                  <a:pt x="107" y="107"/>
                </a:lnTo>
                <a:close/>
                <a:moveTo>
                  <a:pt x="40791" y="107"/>
                </a:moveTo>
                <a:lnTo>
                  <a:pt x="40791" y="20402"/>
                </a:lnTo>
                <a:lnTo>
                  <a:pt x="20509" y="20402"/>
                </a:lnTo>
                <a:lnTo>
                  <a:pt x="20509" y="107"/>
                </a:lnTo>
                <a:close/>
                <a:moveTo>
                  <a:pt x="61180" y="107"/>
                </a:moveTo>
                <a:lnTo>
                  <a:pt x="61180" y="20402"/>
                </a:lnTo>
                <a:lnTo>
                  <a:pt x="40898" y="20402"/>
                </a:lnTo>
                <a:lnTo>
                  <a:pt x="40898" y="107"/>
                </a:lnTo>
                <a:close/>
                <a:moveTo>
                  <a:pt x="81582" y="107"/>
                </a:moveTo>
                <a:lnTo>
                  <a:pt x="81582" y="20402"/>
                </a:lnTo>
                <a:lnTo>
                  <a:pt x="61300" y="20402"/>
                </a:lnTo>
                <a:lnTo>
                  <a:pt x="61287" y="107"/>
                </a:lnTo>
                <a:close/>
                <a:moveTo>
                  <a:pt x="101971" y="107"/>
                </a:moveTo>
                <a:lnTo>
                  <a:pt x="101971" y="20402"/>
                </a:lnTo>
                <a:lnTo>
                  <a:pt x="81689" y="20402"/>
                </a:lnTo>
                <a:lnTo>
                  <a:pt x="81689" y="107"/>
                </a:lnTo>
                <a:close/>
                <a:moveTo>
                  <a:pt x="122359" y="107"/>
                </a:moveTo>
                <a:lnTo>
                  <a:pt x="122359" y="20402"/>
                </a:lnTo>
                <a:lnTo>
                  <a:pt x="102077" y="20402"/>
                </a:lnTo>
                <a:lnTo>
                  <a:pt x="102077" y="107"/>
                </a:lnTo>
                <a:close/>
                <a:moveTo>
                  <a:pt x="142762" y="107"/>
                </a:moveTo>
                <a:lnTo>
                  <a:pt x="142762" y="20402"/>
                </a:lnTo>
                <a:lnTo>
                  <a:pt x="122480" y="20402"/>
                </a:lnTo>
                <a:lnTo>
                  <a:pt x="122480" y="107"/>
                </a:lnTo>
                <a:close/>
                <a:moveTo>
                  <a:pt x="163150" y="107"/>
                </a:moveTo>
                <a:lnTo>
                  <a:pt x="163150" y="20402"/>
                </a:lnTo>
                <a:lnTo>
                  <a:pt x="142868" y="20402"/>
                </a:lnTo>
                <a:lnTo>
                  <a:pt x="142868" y="107"/>
                </a:lnTo>
                <a:close/>
                <a:moveTo>
                  <a:pt x="183552" y="107"/>
                </a:moveTo>
                <a:lnTo>
                  <a:pt x="183552" y="20402"/>
                </a:lnTo>
                <a:lnTo>
                  <a:pt x="163270" y="20402"/>
                </a:lnTo>
                <a:lnTo>
                  <a:pt x="163270" y="107"/>
                </a:lnTo>
                <a:close/>
                <a:moveTo>
                  <a:pt x="203941" y="107"/>
                </a:moveTo>
                <a:lnTo>
                  <a:pt x="203941" y="20402"/>
                </a:lnTo>
                <a:lnTo>
                  <a:pt x="183659" y="20402"/>
                </a:lnTo>
                <a:lnTo>
                  <a:pt x="183659" y="107"/>
                </a:lnTo>
                <a:close/>
                <a:moveTo>
                  <a:pt x="224330" y="107"/>
                </a:moveTo>
                <a:lnTo>
                  <a:pt x="224330" y="20402"/>
                </a:lnTo>
                <a:lnTo>
                  <a:pt x="204048" y="20402"/>
                </a:lnTo>
                <a:lnTo>
                  <a:pt x="204048" y="107"/>
                </a:lnTo>
                <a:close/>
                <a:moveTo>
                  <a:pt x="244732" y="107"/>
                </a:moveTo>
                <a:lnTo>
                  <a:pt x="244732" y="20402"/>
                </a:lnTo>
                <a:lnTo>
                  <a:pt x="224450" y="20402"/>
                </a:lnTo>
                <a:lnTo>
                  <a:pt x="224450" y="107"/>
                </a:lnTo>
                <a:close/>
                <a:moveTo>
                  <a:pt x="265121" y="107"/>
                </a:moveTo>
                <a:lnTo>
                  <a:pt x="265121" y="20402"/>
                </a:lnTo>
                <a:lnTo>
                  <a:pt x="244839" y="20402"/>
                </a:lnTo>
                <a:lnTo>
                  <a:pt x="244839" y="107"/>
                </a:lnTo>
                <a:close/>
                <a:moveTo>
                  <a:pt x="285523" y="107"/>
                </a:moveTo>
                <a:lnTo>
                  <a:pt x="285523" y="20402"/>
                </a:lnTo>
                <a:lnTo>
                  <a:pt x="265241" y="20402"/>
                </a:lnTo>
                <a:lnTo>
                  <a:pt x="265241" y="107"/>
                </a:lnTo>
                <a:close/>
                <a:moveTo>
                  <a:pt x="20389" y="20509"/>
                </a:moveTo>
                <a:lnTo>
                  <a:pt x="20389" y="40791"/>
                </a:lnTo>
                <a:lnTo>
                  <a:pt x="107" y="40791"/>
                </a:lnTo>
                <a:lnTo>
                  <a:pt x="107" y="20509"/>
                </a:lnTo>
                <a:close/>
                <a:moveTo>
                  <a:pt x="40791" y="20509"/>
                </a:moveTo>
                <a:lnTo>
                  <a:pt x="40791" y="40791"/>
                </a:lnTo>
                <a:lnTo>
                  <a:pt x="20509" y="40791"/>
                </a:lnTo>
                <a:lnTo>
                  <a:pt x="20509" y="20509"/>
                </a:lnTo>
                <a:close/>
                <a:moveTo>
                  <a:pt x="61180" y="20509"/>
                </a:moveTo>
                <a:lnTo>
                  <a:pt x="61193" y="40791"/>
                </a:lnTo>
                <a:lnTo>
                  <a:pt x="40898" y="40791"/>
                </a:lnTo>
                <a:lnTo>
                  <a:pt x="40898" y="20509"/>
                </a:lnTo>
                <a:close/>
                <a:moveTo>
                  <a:pt x="81582" y="20509"/>
                </a:moveTo>
                <a:lnTo>
                  <a:pt x="81582" y="40791"/>
                </a:lnTo>
                <a:lnTo>
                  <a:pt x="61300" y="40791"/>
                </a:lnTo>
                <a:lnTo>
                  <a:pt x="61300" y="20509"/>
                </a:lnTo>
                <a:close/>
                <a:moveTo>
                  <a:pt x="101971" y="20509"/>
                </a:moveTo>
                <a:lnTo>
                  <a:pt x="101984" y="40791"/>
                </a:lnTo>
                <a:lnTo>
                  <a:pt x="81689" y="40791"/>
                </a:lnTo>
                <a:lnTo>
                  <a:pt x="81689" y="20509"/>
                </a:lnTo>
                <a:close/>
                <a:moveTo>
                  <a:pt x="122359" y="20509"/>
                </a:moveTo>
                <a:lnTo>
                  <a:pt x="122373" y="40791"/>
                </a:lnTo>
                <a:lnTo>
                  <a:pt x="102077" y="40791"/>
                </a:lnTo>
                <a:lnTo>
                  <a:pt x="102077" y="20509"/>
                </a:lnTo>
                <a:close/>
                <a:moveTo>
                  <a:pt x="142762" y="20509"/>
                </a:moveTo>
                <a:lnTo>
                  <a:pt x="142762" y="40791"/>
                </a:lnTo>
                <a:lnTo>
                  <a:pt x="122480" y="40791"/>
                </a:lnTo>
                <a:lnTo>
                  <a:pt x="122480" y="20509"/>
                </a:lnTo>
                <a:close/>
                <a:moveTo>
                  <a:pt x="163150" y="20509"/>
                </a:moveTo>
                <a:lnTo>
                  <a:pt x="163164" y="40791"/>
                </a:lnTo>
                <a:lnTo>
                  <a:pt x="142868" y="40791"/>
                </a:lnTo>
                <a:lnTo>
                  <a:pt x="142868" y="20509"/>
                </a:lnTo>
                <a:close/>
                <a:moveTo>
                  <a:pt x="183552" y="20509"/>
                </a:moveTo>
                <a:lnTo>
                  <a:pt x="183552" y="40791"/>
                </a:lnTo>
                <a:lnTo>
                  <a:pt x="163270" y="40791"/>
                </a:lnTo>
                <a:lnTo>
                  <a:pt x="163270" y="20509"/>
                </a:lnTo>
                <a:close/>
                <a:moveTo>
                  <a:pt x="203941" y="20509"/>
                </a:moveTo>
                <a:lnTo>
                  <a:pt x="203955" y="40791"/>
                </a:lnTo>
                <a:lnTo>
                  <a:pt x="183659" y="40791"/>
                </a:lnTo>
                <a:lnTo>
                  <a:pt x="183659" y="20509"/>
                </a:lnTo>
                <a:close/>
                <a:moveTo>
                  <a:pt x="224330" y="20509"/>
                </a:moveTo>
                <a:lnTo>
                  <a:pt x="224343" y="40791"/>
                </a:lnTo>
                <a:lnTo>
                  <a:pt x="204048" y="40791"/>
                </a:lnTo>
                <a:lnTo>
                  <a:pt x="204048" y="20509"/>
                </a:lnTo>
                <a:close/>
                <a:moveTo>
                  <a:pt x="244732" y="20509"/>
                </a:moveTo>
                <a:lnTo>
                  <a:pt x="244732" y="40791"/>
                </a:lnTo>
                <a:lnTo>
                  <a:pt x="224450" y="40791"/>
                </a:lnTo>
                <a:lnTo>
                  <a:pt x="224450" y="20509"/>
                </a:lnTo>
                <a:close/>
                <a:moveTo>
                  <a:pt x="265121" y="20509"/>
                </a:moveTo>
                <a:lnTo>
                  <a:pt x="265121" y="40791"/>
                </a:lnTo>
                <a:lnTo>
                  <a:pt x="244839" y="40791"/>
                </a:lnTo>
                <a:lnTo>
                  <a:pt x="244839" y="20509"/>
                </a:lnTo>
                <a:close/>
                <a:moveTo>
                  <a:pt x="285523" y="20509"/>
                </a:moveTo>
                <a:lnTo>
                  <a:pt x="285523" y="40791"/>
                </a:lnTo>
                <a:lnTo>
                  <a:pt x="265241" y="40791"/>
                </a:lnTo>
                <a:lnTo>
                  <a:pt x="265241" y="20509"/>
                </a:lnTo>
                <a:close/>
                <a:moveTo>
                  <a:pt x="20389" y="40898"/>
                </a:moveTo>
                <a:lnTo>
                  <a:pt x="20389" y="61179"/>
                </a:lnTo>
                <a:lnTo>
                  <a:pt x="107" y="61179"/>
                </a:lnTo>
                <a:lnTo>
                  <a:pt x="107" y="40898"/>
                </a:lnTo>
                <a:close/>
                <a:moveTo>
                  <a:pt x="40791" y="40898"/>
                </a:moveTo>
                <a:lnTo>
                  <a:pt x="40791" y="61179"/>
                </a:lnTo>
                <a:lnTo>
                  <a:pt x="20509" y="61179"/>
                </a:lnTo>
                <a:lnTo>
                  <a:pt x="20509" y="40898"/>
                </a:lnTo>
                <a:close/>
                <a:moveTo>
                  <a:pt x="61180" y="40898"/>
                </a:moveTo>
                <a:lnTo>
                  <a:pt x="61180" y="61179"/>
                </a:lnTo>
                <a:lnTo>
                  <a:pt x="40898" y="61179"/>
                </a:lnTo>
                <a:lnTo>
                  <a:pt x="40898" y="40898"/>
                </a:lnTo>
                <a:close/>
                <a:moveTo>
                  <a:pt x="81582" y="40898"/>
                </a:moveTo>
                <a:lnTo>
                  <a:pt x="81582" y="61179"/>
                </a:lnTo>
                <a:lnTo>
                  <a:pt x="61300" y="61179"/>
                </a:lnTo>
                <a:lnTo>
                  <a:pt x="61300" y="40898"/>
                </a:lnTo>
                <a:close/>
                <a:moveTo>
                  <a:pt x="101971" y="40898"/>
                </a:moveTo>
                <a:lnTo>
                  <a:pt x="101971" y="61179"/>
                </a:lnTo>
                <a:lnTo>
                  <a:pt x="81689" y="61179"/>
                </a:lnTo>
                <a:lnTo>
                  <a:pt x="81689" y="40898"/>
                </a:lnTo>
                <a:close/>
                <a:moveTo>
                  <a:pt x="122359" y="40898"/>
                </a:moveTo>
                <a:lnTo>
                  <a:pt x="122359" y="61179"/>
                </a:lnTo>
                <a:lnTo>
                  <a:pt x="102077" y="61179"/>
                </a:lnTo>
                <a:lnTo>
                  <a:pt x="102077" y="40898"/>
                </a:lnTo>
                <a:close/>
                <a:moveTo>
                  <a:pt x="142762" y="40898"/>
                </a:moveTo>
                <a:lnTo>
                  <a:pt x="142762" y="61179"/>
                </a:lnTo>
                <a:lnTo>
                  <a:pt x="122480" y="61179"/>
                </a:lnTo>
                <a:lnTo>
                  <a:pt x="122480" y="40898"/>
                </a:lnTo>
                <a:close/>
                <a:moveTo>
                  <a:pt x="163150" y="40898"/>
                </a:moveTo>
                <a:lnTo>
                  <a:pt x="163150" y="61179"/>
                </a:lnTo>
                <a:lnTo>
                  <a:pt x="142868" y="61179"/>
                </a:lnTo>
                <a:lnTo>
                  <a:pt x="142868" y="40898"/>
                </a:lnTo>
                <a:close/>
                <a:moveTo>
                  <a:pt x="183552" y="40898"/>
                </a:moveTo>
                <a:lnTo>
                  <a:pt x="183552" y="61179"/>
                </a:lnTo>
                <a:lnTo>
                  <a:pt x="163270" y="61179"/>
                </a:lnTo>
                <a:lnTo>
                  <a:pt x="163270" y="40898"/>
                </a:lnTo>
                <a:close/>
                <a:moveTo>
                  <a:pt x="203941" y="40898"/>
                </a:moveTo>
                <a:lnTo>
                  <a:pt x="203941" y="61179"/>
                </a:lnTo>
                <a:lnTo>
                  <a:pt x="183659" y="61179"/>
                </a:lnTo>
                <a:lnTo>
                  <a:pt x="183659" y="40898"/>
                </a:lnTo>
                <a:close/>
                <a:moveTo>
                  <a:pt x="224330" y="40898"/>
                </a:moveTo>
                <a:lnTo>
                  <a:pt x="224330" y="61179"/>
                </a:lnTo>
                <a:lnTo>
                  <a:pt x="204048" y="61179"/>
                </a:lnTo>
                <a:lnTo>
                  <a:pt x="204048" y="40898"/>
                </a:lnTo>
                <a:close/>
                <a:moveTo>
                  <a:pt x="244732" y="40898"/>
                </a:moveTo>
                <a:lnTo>
                  <a:pt x="244732" y="61179"/>
                </a:lnTo>
                <a:lnTo>
                  <a:pt x="224450" y="61179"/>
                </a:lnTo>
                <a:lnTo>
                  <a:pt x="224450" y="40898"/>
                </a:lnTo>
                <a:close/>
                <a:moveTo>
                  <a:pt x="265121" y="40898"/>
                </a:moveTo>
                <a:lnTo>
                  <a:pt x="265121" y="61179"/>
                </a:lnTo>
                <a:lnTo>
                  <a:pt x="244839" y="61179"/>
                </a:lnTo>
                <a:lnTo>
                  <a:pt x="244839" y="40898"/>
                </a:lnTo>
                <a:close/>
                <a:moveTo>
                  <a:pt x="285523" y="40898"/>
                </a:moveTo>
                <a:lnTo>
                  <a:pt x="285523" y="61179"/>
                </a:lnTo>
                <a:lnTo>
                  <a:pt x="265241" y="61179"/>
                </a:lnTo>
                <a:lnTo>
                  <a:pt x="265241" y="40898"/>
                </a:lnTo>
                <a:close/>
                <a:moveTo>
                  <a:pt x="20389" y="61300"/>
                </a:moveTo>
                <a:lnTo>
                  <a:pt x="20389" y="81568"/>
                </a:lnTo>
                <a:lnTo>
                  <a:pt x="107" y="81568"/>
                </a:lnTo>
                <a:lnTo>
                  <a:pt x="107" y="61300"/>
                </a:lnTo>
                <a:close/>
                <a:moveTo>
                  <a:pt x="40791" y="61300"/>
                </a:moveTo>
                <a:lnTo>
                  <a:pt x="40791" y="81568"/>
                </a:lnTo>
                <a:lnTo>
                  <a:pt x="20509" y="81568"/>
                </a:lnTo>
                <a:lnTo>
                  <a:pt x="20509" y="61300"/>
                </a:lnTo>
                <a:close/>
                <a:moveTo>
                  <a:pt x="61180" y="61300"/>
                </a:moveTo>
                <a:lnTo>
                  <a:pt x="61180" y="81568"/>
                </a:lnTo>
                <a:lnTo>
                  <a:pt x="40898" y="81568"/>
                </a:lnTo>
                <a:lnTo>
                  <a:pt x="40898" y="61300"/>
                </a:lnTo>
                <a:close/>
                <a:moveTo>
                  <a:pt x="81582" y="61300"/>
                </a:moveTo>
                <a:lnTo>
                  <a:pt x="81582" y="81568"/>
                </a:lnTo>
                <a:lnTo>
                  <a:pt x="61300" y="81568"/>
                </a:lnTo>
                <a:lnTo>
                  <a:pt x="61300" y="61300"/>
                </a:lnTo>
                <a:close/>
                <a:moveTo>
                  <a:pt x="101971" y="61300"/>
                </a:moveTo>
                <a:lnTo>
                  <a:pt x="101971" y="81568"/>
                </a:lnTo>
                <a:lnTo>
                  <a:pt x="81689" y="81568"/>
                </a:lnTo>
                <a:lnTo>
                  <a:pt x="81689" y="61300"/>
                </a:lnTo>
                <a:close/>
                <a:moveTo>
                  <a:pt x="122359" y="61300"/>
                </a:moveTo>
                <a:lnTo>
                  <a:pt x="122359" y="81568"/>
                </a:lnTo>
                <a:lnTo>
                  <a:pt x="102077" y="81568"/>
                </a:lnTo>
                <a:lnTo>
                  <a:pt x="102077" y="61300"/>
                </a:lnTo>
                <a:close/>
                <a:moveTo>
                  <a:pt x="142762" y="61300"/>
                </a:moveTo>
                <a:lnTo>
                  <a:pt x="142762" y="81568"/>
                </a:lnTo>
                <a:lnTo>
                  <a:pt x="122480" y="81568"/>
                </a:lnTo>
                <a:lnTo>
                  <a:pt x="122480" y="61300"/>
                </a:lnTo>
                <a:close/>
                <a:moveTo>
                  <a:pt x="163150" y="61300"/>
                </a:moveTo>
                <a:lnTo>
                  <a:pt x="163150" y="81568"/>
                </a:lnTo>
                <a:lnTo>
                  <a:pt x="142868" y="81568"/>
                </a:lnTo>
                <a:lnTo>
                  <a:pt x="142868" y="61300"/>
                </a:lnTo>
                <a:close/>
                <a:moveTo>
                  <a:pt x="183552" y="61300"/>
                </a:moveTo>
                <a:lnTo>
                  <a:pt x="183552" y="81568"/>
                </a:lnTo>
                <a:lnTo>
                  <a:pt x="163270" y="81568"/>
                </a:lnTo>
                <a:lnTo>
                  <a:pt x="163270" y="61300"/>
                </a:lnTo>
                <a:close/>
                <a:moveTo>
                  <a:pt x="203941" y="61300"/>
                </a:moveTo>
                <a:lnTo>
                  <a:pt x="203941" y="81568"/>
                </a:lnTo>
                <a:lnTo>
                  <a:pt x="183659" y="81568"/>
                </a:lnTo>
                <a:lnTo>
                  <a:pt x="183659" y="61300"/>
                </a:lnTo>
                <a:close/>
                <a:moveTo>
                  <a:pt x="244732" y="61300"/>
                </a:moveTo>
                <a:lnTo>
                  <a:pt x="244732" y="81568"/>
                </a:lnTo>
                <a:lnTo>
                  <a:pt x="224450" y="81568"/>
                </a:lnTo>
                <a:lnTo>
                  <a:pt x="224450" y="61300"/>
                </a:lnTo>
                <a:close/>
                <a:moveTo>
                  <a:pt x="224330" y="61300"/>
                </a:moveTo>
                <a:lnTo>
                  <a:pt x="224330" y="81581"/>
                </a:lnTo>
                <a:lnTo>
                  <a:pt x="204048" y="81581"/>
                </a:lnTo>
                <a:lnTo>
                  <a:pt x="204048" y="61300"/>
                </a:lnTo>
                <a:close/>
                <a:moveTo>
                  <a:pt x="265121" y="61300"/>
                </a:moveTo>
                <a:lnTo>
                  <a:pt x="265121" y="81581"/>
                </a:lnTo>
                <a:lnTo>
                  <a:pt x="244839" y="81581"/>
                </a:lnTo>
                <a:lnTo>
                  <a:pt x="244839" y="61300"/>
                </a:lnTo>
                <a:close/>
                <a:moveTo>
                  <a:pt x="285523" y="61300"/>
                </a:moveTo>
                <a:lnTo>
                  <a:pt x="285523" y="81581"/>
                </a:lnTo>
                <a:lnTo>
                  <a:pt x="265241" y="81581"/>
                </a:lnTo>
                <a:lnTo>
                  <a:pt x="265241" y="61300"/>
                </a:lnTo>
                <a:close/>
                <a:moveTo>
                  <a:pt x="20389" y="81688"/>
                </a:moveTo>
                <a:lnTo>
                  <a:pt x="20389" y="101970"/>
                </a:lnTo>
                <a:lnTo>
                  <a:pt x="107" y="101970"/>
                </a:lnTo>
                <a:lnTo>
                  <a:pt x="107" y="81688"/>
                </a:lnTo>
                <a:close/>
                <a:moveTo>
                  <a:pt x="40791" y="81688"/>
                </a:moveTo>
                <a:lnTo>
                  <a:pt x="40791" y="101970"/>
                </a:lnTo>
                <a:lnTo>
                  <a:pt x="20509" y="101970"/>
                </a:lnTo>
                <a:lnTo>
                  <a:pt x="20509" y="81688"/>
                </a:lnTo>
                <a:close/>
                <a:moveTo>
                  <a:pt x="61180" y="81688"/>
                </a:moveTo>
                <a:lnTo>
                  <a:pt x="61180" y="101970"/>
                </a:lnTo>
                <a:lnTo>
                  <a:pt x="40898" y="101970"/>
                </a:lnTo>
                <a:lnTo>
                  <a:pt x="40898" y="81688"/>
                </a:lnTo>
                <a:close/>
                <a:moveTo>
                  <a:pt x="81582" y="81688"/>
                </a:moveTo>
                <a:lnTo>
                  <a:pt x="81582" y="101970"/>
                </a:lnTo>
                <a:lnTo>
                  <a:pt x="61300" y="101970"/>
                </a:lnTo>
                <a:lnTo>
                  <a:pt x="61300" y="81688"/>
                </a:lnTo>
                <a:close/>
                <a:moveTo>
                  <a:pt x="101971" y="81688"/>
                </a:moveTo>
                <a:lnTo>
                  <a:pt x="101971" y="101970"/>
                </a:lnTo>
                <a:lnTo>
                  <a:pt x="81689" y="101970"/>
                </a:lnTo>
                <a:lnTo>
                  <a:pt x="81689" y="81688"/>
                </a:lnTo>
                <a:close/>
                <a:moveTo>
                  <a:pt x="122359" y="81688"/>
                </a:moveTo>
                <a:lnTo>
                  <a:pt x="122359" y="101970"/>
                </a:lnTo>
                <a:lnTo>
                  <a:pt x="102077" y="101970"/>
                </a:lnTo>
                <a:lnTo>
                  <a:pt x="102077" y="81688"/>
                </a:lnTo>
                <a:close/>
                <a:moveTo>
                  <a:pt x="142762" y="81688"/>
                </a:moveTo>
                <a:lnTo>
                  <a:pt x="142762" y="101970"/>
                </a:lnTo>
                <a:lnTo>
                  <a:pt x="122480" y="101970"/>
                </a:lnTo>
                <a:lnTo>
                  <a:pt x="122480" y="81688"/>
                </a:lnTo>
                <a:close/>
                <a:moveTo>
                  <a:pt x="163150" y="81688"/>
                </a:moveTo>
                <a:lnTo>
                  <a:pt x="163150" y="101970"/>
                </a:lnTo>
                <a:lnTo>
                  <a:pt x="142868" y="101970"/>
                </a:lnTo>
                <a:lnTo>
                  <a:pt x="142868" y="81688"/>
                </a:lnTo>
                <a:close/>
                <a:moveTo>
                  <a:pt x="183552" y="81688"/>
                </a:moveTo>
                <a:lnTo>
                  <a:pt x="183552" y="101970"/>
                </a:lnTo>
                <a:lnTo>
                  <a:pt x="163270" y="101970"/>
                </a:lnTo>
                <a:lnTo>
                  <a:pt x="163270" y="81688"/>
                </a:lnTo>
                <a:close/>
                <a:moveTo>
                  <a:pt x="203941" y="81688"/>
                </a:moveTo>
                <a:lnTo>
                  <a:pt x="203941" y="101970"/>
                </a:lnTo>
                <a:lnTo>
                  <a:pt x="183659" y="101970"/>
                </a:lnTo>
                <a:lnTo>
                  <a:pt x="183659" y="81688"/>
                </a:lnTo>
                <a:close/>
                <a:moveTo>
                  <a:pt x="224330" y="81688"/>
                </a:moveTo>
                <a:lnTo>
                  <a:pt x="224330" y="101970"/>
                </a:lnTo>
                <a:lnTo>
                  <a:pt x="204048" y="101970"/>
                </a:lnTo>
                <a:lnTo>
                  <a:pt x="204048" y="81688"/>
                </a:lnTo>
                <a:close/>
                <a:moveTo>
                  <a:pt x="244732" y="81688"/>
                </a:moveTo>
                <a:lnTo>
                  <a:pt x="244732" y="101970"/>
                </a:lnTo>
                <a:lnTo>
                  <a:pt x="224450" y="101970"/>
                </a:lnTo>
                <a:lnTo>
                  <a:pt x="224450" y="81688"/>
                </a:lnTo>
                <a:close/>
                <a:moveTo>
                  <a:pt x="265121" y="81688"/>
                </a:moveTo>
                <a:lnTo>
                  <a:pt x="265121" y="101970"/>
                </a:lnTo>
                <a:lnTo>
                  <a:pt x="244839" y="101970"/>
                </a:lnTo>
                <a:lnTo>
                  <a:pt x="244839" y="81688"/>
                </a:lnTo>
                <a:close/>
                <a:moveTo>
                  <a:pt x="285523" y="81688"/>
                </a:moveTo>
                <a:lnTo>
                  <a:pt x="285523" y="101970"/>
                </a:lnTo>
                <a:lnTo>
                  <a:pt x="265241" y="101970"/>
                </a:lnTo>
                <a:lnTo>
                  <a:pt x="265241" y="81688"/>
                </a:lnTo>
                <a:close/>
                <a:moveTo>
                  <a:pt x="20389" y="102077"/>
                </a:moveTo>
                <a:lnTo>
                  <a:pt x="20389" y="122359"/>
                </a:lnTo>
                <a:lnTo>
                  <a:pt x="107" y="122359"/>
                </a:lnTo>
                <a:lnTo>
                  <a:pt x="107" y="102077"/>
                </a:lnTo>
                <a:close/>
                <a:moveTo>
                  <a:pt x="40791" y="102077"/>
                </a:moveTo>
                <a:lnTo>
                  <a:pt x="40791" y="122359"/>
                </a:lnTo>
                <a:lnTo>
                  <a:pt x="20509" y="122359"/>
                </a:lnTo>
                <a:lnTo>
                  <a:pt x="20509" y="102077"/>
                </a:lnTo>
                <a:close/>
                <a:moveTo>
                  <a:pt x="61180" y="102077"/>
                </a:moveTo>
                <a:lnTo>
                  <a:pt x="61180" y="122359"/>
                </a:lnTo>
                <a:lnTo>
                  <a:pt x="40898" y="122359"/>
                </a:lnTo>
                <a:lnTo>
                  <a:pt x="40898" y="102077"/>
                </a:lnTo>
                <a:close/>
                <a:moveTo>
                  <a:pt x="81582" y="102077"/>
                </a:moveTo>
                <a:lnTo>
                  <a:pt x="81582" y="122359"/>
                </a:lnTo>
                <a:lnTo>
                  <a:pt x="61300" y="122359"/>
                </a:lnTo>
                <a:lnTo>
                  <a:pt x="61300" y="102077"/>
                </a:lnTo>
                <a:close/>
                <a:moveTo>
                  <a:pt x="101971" y="102077"/>
                </a:moveTo>
                <a:lnTo>
                  <a:pt x="101971" y="122359"/>
                </a:lnTo>
                <a:lnTo>
                  <a:pt x="81689" y="122359"/>
                </a:lnTo>
                <a:lnTo>
                  <a:pt x="81702" y="102077"/>
                </a:lnTo>
                <a:close/>
                <a:moveTo>
                  <a:pt x="122359" y="102077"/>
                </a:moveTo>
                <a:lnTo>
                  <a:pt x="122359" y="122359"/>
                </a:lnTo>
                <a:lnTo>
                  <a:pt x="102077" y="122359"/>
                </a:lnTo>
                <a:lnTo>
                  <a:pt x="102091" y="102077"/>
                </a:lnTo>
                <a:close/>
                <a:moveTo>
                  <a:pt x="142762" y="102077"/>
                </a:moveTo>
                <a:lnTo>
                  <a:pt x="142762" y="122359"/>
                </a:lnTo>
                <a:lnTo>
                  <a:pt x="122480" y="122359"/>
                </a:lnTo>
                <a:lnTo>
                  <a:pt x="122480" y="102077"/>
                </a:lnTo>
                <a:close/>
                <a:moveTo>
                  <a:pt x="163164" y="102077"/>
                </a:moveTo>
                <a:lnTo>
                  <a:pt x="163164" y="122359"/>
                </a:lnTo>
                <a:lnTo>
                  <a:pt x="142868" y="122359"/>
                </a:lnTo>
                <a:lnTo>
                  <a:pt x="142882" y="102077"/>
                </a:lnTo>
                <a:close/>
                <a:moveTo>
                  <a:pt x="183552" y="102077"/>
                </a:moveTo>
                <a:lnTo>
                  <a:pt x="183552" y="122359"/>
                </a:lnTo>
                <a:lnTo>
                  <a:pt x="163270" y="122359"/>
                </a:lnTo>
                <a:lnTo>
                  <a:pt x="163270" y="102077"/>
                </a:lnTo>
                <a:close/>
                <a:moveTo>
                  <a:pt x="203955" y="102077"/>
                </a:moveTo>
                <a:lnTo>
                  <a:pt x="203955" y="122359"/>
                </a:lnTo>
                <a:lnTo>
                  <a:pt x="183659" y="122359"/>
                </a:lnTo>
                <a:lnTo>
                  <a:pt x="183659" y="102077"/>
                </a:lnTo>
                <a:close/>
                <a:moveTo>
                  <a:pt x="224343" y="102077"/>
                </a:moveTo>
                <a:lnTo>
                  <a:pt x="224343" y="122359"/>
                </a:lnTo>
                <a:lnTo>
                  <a:pt x="204048" y="122359"/>
                </a:lnTo>
                <a:lnTo>
                  <a:pt x="204061" y="102077"/>
                </a:lnTo>
                <a:close/>
                <a:moveTo>
                  <a:pt x="244732" y="102077"/>
                </a:moveTo>
                <a:lnTo>
                  <a:pt x="244732" y="122359"/>
                </a:lnTo>
                <a:lnTo>
                  <a:pt x="224450" y="122359"/>
                </a:lnTo>
                <a:lnTo>
                  <a:pt x="224450" y="102077"/>
                </a:lnTo>
                <a:close/>
                <a:moveTo>
                  <a:pt x="265121" y="102077"/>
                </a:moveTo>
                <a:lnTo>
                  <a:pt x="265121" y="122359"/>
                </a:lnTo>
                <a:lnTo>
                  <a:pt x="244839" y="122359"/>
                </a:lnTo>
                <a:lnTo>
                  <a:pt x="244839" y="102077"/>
                </a:lnTo>
                <a:close/>
                <a:moveTo>
                  <a:pt x="285523" y="102077"/>
                </a:moveTo>
                <a:lnTo>
                  <a:pt x="285523" y="122359"/>
                </a:lnTo>
                <a:lnTo>
                  <a:pt x="265241" y="122359"/>
                </a:lnTo>
                <a:lnTo>
                  <a:pt x="265241" y="102077"/>
                </a:lnTo>
                <a:close/>
                <a:moveTo>
                  <a:pt x="20389" y="122479"/>
                </a:moveTo>
                <a:lnTo>
                  <a:pt x="20389" y="142761"/>
                </a:lnTo>
                <a:lnTo>
                  <a:pt x="107" y="142761"/>
                </a:lnTo>
                <a:lnTo>
                  <a:pt x="107" y="122479"/>
                </a:lnTo>
                <a:close/>
                <a:moveTo>
                  <a:pt x="40791" y="122479"/>
                </a:moveTo>
                <a:lnTo>
                  <a:pt x="40791" y="142761"/>
                </a:lnTo>
                <a:lnTo>
                  <a:pt x="20509" y="142761"/>
                </a:lnTo>
                <a:lnTo>
                  <a:pt x="20509" y="122479"/>
                </a:lnTo>
                <a:close/>
                <a:moveTo>
                  <a:pt x="61180" y="122479"/>
                </a:moveTo>
                <a:lnTo>
                  <a:pt x="61180" y="142761"/>
                </a:lnTo>
                <a:lnTo>
                  <a:pt x="40898" y="142761"/>
                </a:lnTo>
                <a:lnTo>
                  <a:pt x="40898" y="122479"/>
                </a:lnTo>
                <a:close/>
                <a:moveTo>
                  <a:pt x="81582" y="122479"/>
                </a:moveTo>
                <a:lnTo>
                  <a:pt x="81582" y="142761"/>
                </a:lnTo>
                <a:lnTo>
                  <a:pt x="61300" y="142761"/>
                </a:lnTo>
                <a:lnTo>
                  <a:pt x="61300" y="122479"/>
                </a:lnTo>
                <a:close/>
                <a:moveTo>
                  <a:pt x="101971" y="122479"/>
                </a:moveTo>
                <a:lnTo>
                  <a:pt x="101971" y="142761"/>
                </a:lnTo>
                <a:lnTo>
                  <a:pt x="81689" y="142761"/>
                </a:lnTo>
                <a:lnTo>
                  <a:pt x="81689" y="122479"/>
                </a:lnTo>
                <a:close/>
                <a:moveTo>
                  <a:pt x="122359" y="122479"/>
                </a:moveTo>
                <a:lnTo>
                  <a:pt x="122359" y="142761"/>
                </a:lnTo>
                <a:lnTo>
                  <a:pt x="102077" y="142761"/>
                </a:lnTo>
                <a:lnTo>
                  <a:pt x="102077" y="122479"/>
                </a:lnTo>
                <a:close/>
                <a:moveTo>
                  <a:pt x="142762" y="122479"/>
                </a:moveTo>
                <a:lnTo>
                  <a:pt x="142762" y="142761"/>
                </a:lnTo>
                <a:lnTo>
                  <a:pt x="122480" y="142761"/>
                </a:lnTo>
                <a:lnTo>
                  <a:pt x="122480" y="122479"/>
                </a:lnTo>
                <a:close/>
                <a:moveTo>
                  <a:pt x="163150" y="122479"/>
                </a:moveTo>
                <a:lnTo>
                  <a:pt x="163150" y="142761"/>
                </a:lnTo>
                <a:lnTo>
                  <a:pt x="142868" y="142761"/>
                </a:lnTo>
                <a:lnTo>
                  <a:pt x="142868" y="122479"/>
                </a:lnTo>
                <a:close/>
                <a:moveTo>
                  <a:pt x="183552" y="122479"/>
                </a:moveTo>
                <a:lnTo>
                  <a:pt x="183552" y="142761"/>
                </a:lnTo>
                <a:lnTo>
                  <a:pt x="163270" y="142761"/>
                </a:lnTo>
                <a:lnTo>
                  <a:pt x="163270" y="122479"/>
                </a:lnTo>
                <a:close/>
                <a:moveTo>
                  <a:pt x="203941" y="122479"/>
                </a:moveTo>
                <a:lnTo>
                  <a:pt x="203941" y="142761"/>
                </a:lnTo>
                <a:lnTo>
                  <a:pt x="183659" y="142761"/>
                </a:lnTo>
                <a:lnTo>
                  <a:pt x="183659" y="122479"/>
                </a:lnTo>
                <a:close/>
                <a:moveTo>
                  <a:pt x="224330" y="122479"/>
                </a:moveTo>
                <a:lnTo>
                  <a:pt x="224330" y="142761"/>
                </a:lnTo>
                <a:lnTo>
                  <a:pt x="204048" y="142761"/>
                </a:lnTo>
                <a:lnTo>
                  <a:pt x="204048" y="122479"/>
                </a:lnTo>
                <a:close/>
                <a:moveTo>
                  <a:pt x="244732" y="122479"/>
                </a:moveTo>
                <a:lnTo>
                  <a:pt x="244732" y="142761"/>
                </a:lnTo>
                <a:lnTo>
                  <a:pt x="224450" y="142761"/>
                </a:lnTo>
                <a:lnTo>
                  <a:pt x="224450" y="122479"/>
                </a:lnTo>
                <a:close/>
                <a:moveTo>
                  <a:pt x="265121" y="122479"/>
                </a:moveTo>
                <a:lnTo>
                  <a:pt x="265121" y="142761"/>
                </a:lnTo>
                <a:lnTo>
                  <a:pt x="244839" y="142761"/>
                </a:lnTo>
                <a:lnTo>
                  <a:pt x="244839" y="122479"/>
                </a:lnTo>
                <a:close/>
                <a:moveTo>
                  <a:pt x="285523" y="122479"/>
                </a:moveTo>
                <a:lnTo>
                  <a:pt x="285523" y="142761"/>
                </a:lnTo>
                <a:lnTo>
                  <a:pt x="265241" y="142761"/>
                </a:lnTo>
                <a:lnTo>
                  <a:pt x="265241" y="122479"/>
                </a:lnTo>
                <a:close/>
                <a:moveTo>
                  <a:pt x="20389" y="142868"/>
                </a:moveTo>
                <a:lnTo>
                  <a:pt x="20389" y="163149"/>
                </a:lnTo>
                <a:lnTo>
                  <a:pt x="107" y="163149"/>
                </a:lnTo>
                <a:lnTo>
                  <a:pt x="107" y="142868"/>
                </a:lnTo>
                <a:close/>
                <a:moveTo>
                  <a:pt x="40791" y="142868"/>
                </a:moveTo>
                <a:lnTo>
                  <a:pt x="40791" y="163149"/>
                </a:lnTo>
                <a:lnTo>
                  <a:pt x="20509" y="163149"/>
                </a:lnTo>
                <a:lnTo>
                  <a:pt x="20509" y="142868"/>
                </a:lnTo>
                <a:close/>
                <a:moveTo>
                  <a:pt x="61180" y="142868"/>
                </a:moveTo>
                <a:lnTo>
                  <a:pt x="61180" y="163149"/>
                </a:lnTo>
                <a:lnTo>
                  <a:pt x="40898" y="163149"/>
                </a:lnTo>
                <a:lnTo>
                  <a:pt x="40898" y="142868"/>
                </a:lnTo>
                <a:close/>
                <a:moveTo>
                  <a:pt x="81582" y="142868"/>
                </a:moveTo>
                <a:lnTo>
                  <a:pt x="81582" y="163149"/>
                </a:lnTo>
                <a:lnTo>
                  <a:pt x="61300" y="163149"/>
                </a:lnTo>
                <a:lnTo>
                  <a:pt x="61300" y="142868"/>
                </a:lnTo>
                <a:close/>
                <a:moveTo>
                  <a:pt x="101971" y="142868"/>
                </a:moveTo>
                <a:lnTo>
                  <a:pt x="101971" y="163149"/>
                </a:lnTo>
                <a:lnTo>
                  <a:pt x="81689" y="163149"/>
                </a:lnTo>
                <a:lnTo>
                  <a:pt x="81689" y="142868"/>
                </a:lnTo>
                <a:close/>
                <a:moveTo>
                  <a:pt x="122359" y="142868"/>
                </a:moveTo>
                <a:lnTo>
                  <a:pt x="122359" y="163149"/>
                </a:lnTo>
                <a:lnTo>
                  <a:pt x="102077" y="163149"/>
                </a:lnTo>
                <a:lnTo>
                  <a:pt x="102077" y="142868"/>
                </a:lnTo>
                <a:close/>
                <a:moveTo>
                  <a:pt x="142762" y="142868"/>
                </a:moveTo>
                <a:lnTo>
                  <a:pt x="142762" y="163149"/>
                </a:lnTo>
                <a:lnTo>
                  <a:pt x="122480" y="163149"/>
                </a:lnTo>
                <a:lnTo>
                  <a:pt x="122480" y="142868"/>
                </a:lnTo>
                <a:close/>
                <a:moveTo>
                  <a:pt x="163150" y="142868"/>
                </a:moveTo>
                <a:lnTo>
                  <a:pt x="163150" y="163149"/>
                </a:lnTo>
                <a:lnTo>
                  <a:pt x="142868" y="163149"/>
                </a:lnTo>
                <a:lnTo>
                  <a:pt x="142868" y="142868"/>
                </a:lnTo>
                <a:close/>
                <a:moveTo>
                  <a:pt x="183552" y="142868"/>
                </a:moveTo>
                <a:lnTo>
                  <a:pt x="183552" y="163149"/>
                </a:lnTo>
                <a:lnTo>
                  <a:pt x="163270" y="163149"/>
                </a:lnTo>
                <a:lnTo>
                  <a:pt x="163270" y="142868"/>
                </a:lnTo>
                <a:close/>
                <a:moveTo>
                  <a:pt x="203941" y="142868"/>
                </a:moveTo>
                <a:lnTo>
                  <a:pt x="203941" y="163149"/>
                </a:lnTo>
                <a:lnTo>
                  <a:pt x="183659" y="163149"/>
                </a:lnTo>
                <a:lnTo>
                  <a:pt x="183659" y="142868"/>
                </a:lnTo>
                <a:close/>
                <a:moveTo>
                  <a:pt x="224330" y="142868"/>
                </a:moveTo>
                <a:lnTo>
                  <a:pt x="224330" y="163149"/>
                </a:lnTo>
                <a:lnTo>
                  <a:pt x="204048" y="163149"/>
                </a:lnTo>
                <a:lnTo>
                  <a:pt x="204048" y="142868"/>
                </a:lnTo>
                <a:close/>
                <a:moveTo>
                  <a:pt x="244732" y="142868"/>
                </a:moveTo>
                <a:lnTo>
                  <a:pt x="244732" y="163149"/>
                </a:lnTo>
                <a:lnTo>
                  <a:pt x="224450" y="163149"/>
                </a:lnTo>
                <a:lnTo>
                  <a:pt x="224450" y="142868"/>
                </a:lnTo>
                <a:close/>
                <a:moveTo>
                  <a:pt x="265121" y="142868"/>
                </a:moveTo>
                <a:lnTo>
                  <a:pt x="265121" y="163149"/>
                </a:lnTo>
                <a:lnTo>
                  <a:pt x="244839" y="163149"/>
                </a:lnTo>
                <a:lnTo>
                  <a:pt x="244839" y="142868"/>
                </a:lnTo>
                <a:close/>
                <a:moveTo>
                  <a:pt x="285523" y="142868"/>
                </a:moveTo>
                <a:lnTo>
                  <a:pt x="285523" y="163149"/>
                </a:lnTo>
                <a:lnTo>
                  <a:pt x="265241" y="163149"/>
                </a:lnTo>
                <a:lnTo>
                  <a:pt x="265241" y="142868"/>
                </a:lnTo>
                <a:close/>
                <a:moveTo>
                  <a:pt x="0" y="0"/>
                </a:moveTo>
                <a:lnTo>
                  <a:pt x="0" y="163270"/>
                </a:lnTo>
                <a:lnTo>
                  <a:pt x="285630" y="163270"/>
                </a:lnTo>
                <a:lnTo>
                  <a:pt x="285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8"/>
          <p:cNvSpPr txBox="1">
            <a:spLocks noGrp="1"/>
          </p:cNvSpPr>
          <p:nvPr>
            <p:ph type="subTitle" idx="1"/>
          </p:nvPr>
        </p:nvSpPr>
        <p:spPr>
          <a:xfrm>
            <a:off x="806200" y="3665424"/>
            <a:ext cx="4828500" cy="651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6" name="Google Shape;1566;p28"/>
          <p:cNvSpPr txBox="1">
            <a:spLocks noGrp="1"/>
          </p:cNvSpPr>
          <p:nvPr>
            <p:ph type="title"/>
          </p:nvPr>
        </p:nvSpPr>
        <p:spPr>
          <a:xfrm>
            <a:off x="806200" y="2615050"/>
            <a:ext cx="4828500" cy="936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eQEaiZ2j9oc"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create.kahoot.it/details/45344d91-3565-46cb-a30a-6abc02450fb1"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29"/>
          <p:cNvSpPr/>
          <p:nvPr/>
        </p:nvSpPr>
        <p:spPr>
          <a:xfrm>
            <a:off x="175875" y="4646782"/>
            <a:ext cx="2007600" cy="17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9"/>
          <p:cNvSpPr/>
          <p:nvPr/>
        </p:nvSpPr>
        <p:spPr>
          <a:xfrm>
            <a:off x="2551625" y="3084325"/>
            <a:ext cx="4050300" cy="526800"/>
          </a:xfrm>
          <a:prstGeom prst="roundRect">
            <a:avLst>
              <a:gd name="adj" fmla="val 50000"/>
            </a:avLst>
          </a:pr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lnSpc>
                <a:spcPct val="200000"/>
              </a:lnSpc>
              <a:spcBef>
                <a:spcPts val="0"/>
              </a:spcBef>
              <a:spcAft>
                <a:spcPts val="0"/>
              </a:spcAft>
              <a:buSzPts val="990"/>
              <a:buNone/>
            </a:pPr>
            <a:r>
              <a:rPr lang="en" sz="2700">
                <a:solidFill>
                  <a:srgbClr val="073763"/>
                </a:solidFill>
                <a:highlight>
                  <a:srgbClr val="FFFFFF"/>
                </a:highlight>
                <a:latin typeface="Grandstander SemiBold"/>
                <a:ea typeface="Grandstander SemiBold"/>
                <a:cs typeface="Grandstander SemiBold"/>
                <a:sym typeface="Grandstander SemiBold"/>
              </a:rPr>
              <a:t>How Does Noise Damage Your</a:t>
            </a:r>
            <a:endParaRPr sz="2700">
              <a:solidFill>
                <a:srgbClr val="073763"/>
              </a:solidFill>
              <a:highlight>
                <a:srgbClr val="FFFFFF"/>
              </a:highlight>
              <a:latin typeface="Grandstander SemiBold"/>
              <a:ea typeface="Grandstander SemiBold"/>
              <a:cs typeface="Grandstander SemiBold"/>
              <a:sym typeface="Grandstander SemiBold"/>
            </a:endParaRPr>
          </a:p>
          <a:p>
            <a:pPr marL="0" lvl="0" indent="0" algn="ctr" rtl="0">
              <a:lnSpc>
                <a:spcPct val="200000"/>
              </a:lnSpc>
              <a:spcBef>
                <a:spcPts val="0"/>
              </a:spcBef>
              <a:spcAft>
                <a:spcPts val="0"/>
              </a:spcAft>
              <a:buClr>
                <a:schemeClr val="dk1"/>
              </a:buClr>
              <a:buSzPts val="990"/>
              <a:buFont typeface="Arial"/>
              <a:buNone/>
            </a:pPr>
            <a:r>
              <a:rPr lang="en" sz="2700">
                <a:solidFill>
                  <a:srgbClr val="073763"/>
                </a:solidFill>
                <a:highlight>
                  <a:srgbClr val="FFFFFF"/>
                </a:highlight>
                <a:latin typeface="Grandstander SemiBold"/>
                <a:ea typeface="Grandstander SemiBold"/>
                <a:cs typeface="Grandstander SemiBold"/>
                <a:sym typeface="Grandstander SemiBold"/>
              </a:rPr>
              <a:t>Hearing?</a:t>
            </a:r>
            <a:r>
              <a:rPr lang="en" sz="2700">
                <a:solidFill>
                  <a:srgbClr val="073763"/>
                </a:solidFill>
                <a:latin typeface="Grandstander SemiBold"/>
                <a:ea typeface="Grandstander SemiBold"/>
                <a:cs typeface="Grandstander SemiBold"/>
                <a:sym typeface="Grandstander SemiBold"/>
              </a:rPr>
              <a:t>  </a:t>
            </a:r>
            <a:endParaRPr sz="2700">
              <a:solidFill>
                <a:srgbClr val="073763"/>
              </a:solidFill>
              <a:latin typeface="Grandstander SemiBold"/>
              <a:ea typeface="Grandstander SemiBold"/>
              <a:cs typeface="Grandstander SemiBold"/>
              <a:sym typeface="Grandstander SemiBold"/>
            </a:endParaRPr>
          </a:p>
          <a:p>
            <a:pPr marL="0" lvl="0" indent="0" algn="ctr" rtl="0">
              <a:spcBef>
                <a:spcPts val="0"/>
              </a:spcBef>
              <a:spcAft>
                <a:spcPts val="0"/>
              </a:spcAft>
              <a:buSzPts val="990"/>
              <a:buNone/>
            </a:pPr>
            <a:r>
              <a:rPr lang="en" sz="2700">
                <a:solidFill>
                  <a:srgbClr val="073763"/>
                </a:solidFill>
                <a:latin typeface="Grandstander SemiBold"/>
                <a:ea typeface="Grandstander SemiBold"/>
                <a:cs typeface="Grandstander SemiBold"/>
                <a:sym typeface="Grandstander SemiBold"/>
              </a:rPr>
              <a:t> Knowledge Intervention</a:t>
            </a:r>
            <a:endParaRPr sz="2700">
              <a:solidFill>
                <a:srgbClr val="073763"/>
              </a:solidFill>
              <a:latin typeface="Grandstander SemiBold"/>
              <a:ea typeface="Grandstander SemiBold"/>
              <a:cs typeface="Grandstander SemiBold"/>
              <a:sym typeface="Grandstander SemiBold"/>
            </a:endParaRPr>
          </a:p>
        </p:txBody>
      </p:sp>
      <p:sp>
        <p:nvSpPr>
          <p:cNvPr id="1574" name="Google Shape;1574;p2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700"/>
              <a:t>Name | HSTA Club/Region | HSTA Teacher</a:t>
            </a:r>
            <a:endParaRPr sz="1700"/>
          </a:p>
        </p:txBody>
      </p:sp>
      <p:pic>
        <p:nvPicPr>
          <p:cNvPr id="1575" name="Google Shape;1575;p29"/>
          <p:cNvPicPr preferRelativeResize="0"/>
          <p:nvPr/>
        </p:nvPicPr>
        <p:blipFill rotWithShape="1">
          <a:blip r:embed="rId3">
            <a:alphaModFix/>
          </a:blip>
          <a:srcRect b="9706"/>
          <a:stretch/>
        </p:blipFill>
        <p:spPr>
          <a:xfrm>
            <a:off x="175875" y="2607299"/>
            <a:ext cx="2057400" cy="2003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pic>
        <p:nvPicPr>
          <p:cNvPr id="1668" name="Google Shape;1668;p38"/>
          <p:cNvPicPr preferRelativeResize="0"/>
          <p:nvPr/>
        </p:nvPicPr>
        <p:blipFill rotWithShape="1">
          <a:blip r:embed="rId3">
            <a:alphaModFix/>
          </a:blip>
          <a:srcRect l="14409" r="11812"/>
          <a:stretch/>
        </p:blipFill>
        <p:spPr>
          <a:xfrm>
            <a:off x="4235875" y="1129650"/>
            <a:ext cx="4607300" cy="3316125"/>
          </a:xfrm>
          <a:prstGeom prst="rect">
            <a:avLst/>
          </a:prstGeom>
          <a:noFill/>
          <a:ln>
            <a:noFill/>
          </a:ln>
        </p:spPr>
      </p:pic>
      <p:sp>
        <p:nvSpPr>
          <p:cNvPr id="1669" name="Google Shape;1669;p38"/>
          <p:cNvSpPr txBox="1"/>
          <p:nvPr/>
        </p:nvSpPr>
        <p:spPr>
          <a:xfrm>
            <a:off x="336850" y="1923675"/>
            <a:ext cx="3813000" cy="1477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Ear captures sound by vibrations</a:t>
            </a:r>
            <a:endParaRPr/>
          </a:p>
          <a:p>
            <a:pPr marL="457200" lvl="0" indent="-317500" algn="l" rtl="0">
              <a:spcBef>
                <a:spcPts val="0"/>
              </a:spcBef>
              <a:spcAft>
                <a:spcPts val="0"/>
              </a:spcAft>
              <a:buSzPts val="1400"/>
              <a:buChar char="●"/>
            </a:pPr>
            <a:r>
              <a:rPr lang="en"/>
              <a:t>Sound waves travel through outer and inner ear.</a:t>
            </a:r>
            <a:endParaRPr/>
          </a:p>
          <a:p>
            <a:pPr marL="457200" lvl="0" indent="-317500" algn="l" rtl="0">
              <a:spcBef>
                <a:spcPts val="0"/>
              </a:spcBef>
              <a:spcAft>
                <a:spcPts val="0"/>
              </a:spcAft>
              <a:buSzPts val="1400"/>
              <a:buChar char="●"/>
            </a:pPr>
            <a:r>
              <a:rPr lang="en"/>
              <a:t>3 small bones amplify the sound vibrations to send them to cochlea</a:t>
            </a:r>
            <a:endParaRPr/>
          </a:p>
          <a:p>
            <a:pPr marL="457200" lvl="0" indent="-317500" algn="l" rtl="0">
              <a:spcBef>
                <a:spcPts val="0"/>
              </a:spcBef>
              <a:spcAft>
                <a:spcPts val="0"/>
              </a:spcAft>
              <a:buSzPts val="1400"/>
              <a:buChar char="●"/>
            </a:pPr>
            <a:r>
              <a:rPr lang="en"/>
              <a:t>Sensory cell get activated by this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1674" name="Google Shape;1674;p39"/>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Clr>
                <a:schemeClr val="dk1"/>
              </a:buClr>
              <a:buSzPts val="1100"/>
              <a:buFont typeface="Arial"/>
              <a:buNone/>
            </a:pPr>
            <a:r>
              <a:rPr lang="en" sz="2500"/>
              <a:t>Is the Noise Too Loud? </a:t>
            </a:r>
            <a:endParaRPr sz="2500"/>
          </a:p>
        </p:txBody>
      </p:sp>
      <p:sp>
        <p:nvSpPr>
          <p:cNvPr id="1675" name="Google Shape;1675;p39"/>
          <p:cNvSpPr txBox="1"/>
          <p:nvPr/>
        </p:nvSpPr>
        <p:spPr>
          <a:xfrm>
            <a:off x="534100" y="1442700"/>
            <a:ext cx="42777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r>
              <a:rPr lang="en"/>
              <a:t>Here are some rules of thumb to tell if the sounds around you are too loud: ¡ You find yourself speaking loudly or shouting so people an arm’s length away can hear you.  (Or you have trouble hearing someone talking in a conversational volume when you’re an  arm’s length away.) ¡ The noise hurts your ears. ¡ Your ears buzz or ring during the noise or after the noise goes away.</a:t>
            </a:r>
            <a:endParaRPr/>
          </a:p>
        </p:txBody>
      </p:sp>
      <p:sp>
        <p:nvSpPr>
          <p:cNvPr id="1676" name="Google Shape;1676;p39"/>
          <p:cNvSpPr txBox="1"/>
          <p:nvPr/>
        </p:nvSpPr>
        <p:spPr>
          <a:xfrm>
            <a:off x="1562250" y="3991675"/>
            <a:ext cx="541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https://www.noisyplanet.nidcd.nih.gov/kids-preteens/listen-up-infographic</a:t>
            </a:r>
            <a:endParaRPr/>
          </a:p>
        </p:txBody>
      </p:sp>
      <p:pic>
        <p:nvPicPr>
          <p:cNvPr id="1677" name="Google Shape;1677;p39"/>
          <p:cNvPicPr preferRelativeResize="0"/>
          <p:nvPr/>
        </p:nvPicPr>
        <p:blipFill rotWithShape="1">
          <a:blip r:embed="rId3">
            <a:alphaModFix/>
          </a:blip>
          <a:srcRect l="61887" t="14240" r="12557" b="15848"/>
          <a:stretch/>
        </p:blipFill>
        <p:spPr>
          <a:xfrm>
            <a:off x="5196800" y="1248938"/>
            <a:ext cx="3438403" cy="26456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1"/>
        <p:cNvGrpSpPr/>
        <p:nvPr/>
      </p:nvGrpSpPr>
      <p:grpSpPr>
        <a:xfrm>
          <a:off x="0" y="0"/>
          <a:ext cx="0" cy="0"/>
          <a:chOff x="0" y="0"/>
          <a:chExt cx="0" cy="0"/>
        </a:xfrm>
      </p:grpSpPr>
      <p:sp>
        <p:nvSpPr>
          <p:cNvPr id="1682" name="Google Shape;1682;p40"/>
          <p:cNvSpPr txBox="1">
            <a:spLocks noGrp="1"/>
          </p:cNvSpPr>
          <p:nvPr>
            <p:ph type="title"/>
          </p:nvPr>
        </p:nvSpPr>
        <p:spPr>
          <a:xfrm>
            <a:off x="1809325" y="2243075"/>
            <a:ext cx="5394000" cy="11085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6500"/>
              <a:t>Supplemental Video</a:t>
            </a:r>
            <a:endParaRPr sz="6500"/>
          </a:p>
        </p:txBody>
      </p:sp>
      <p:sp>
        <p:nvSpPr>
          <p:cNvPr id="1683" name="Google Shape;1683;p40"/>
          <p:cNvSpPr txBox="1">
            <a:spLocks noGrp="1"/>
          </p:cNvSpPr>
          <p:nvPr>
            <p:ph type="title" idx="2"/>
          </p:nvPr>
        </p:nvSpPr>
        <p:spPr>
          <a:xfrm>
            <a:off x="2996425" y="1263263"/>
            <a:ext cx="3150900" cy="68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5500"/>
              <a:t>04</a:t>
            </a:r>
            <a:endParaRPr sz="5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sp>
        <p:nvSpPr>
          <p:cNvPr id="1688" name="Google Shape;1688;p41"/>
          <p:cNvSpPr txBox="1">
            <a:spLocks noGrp="1"/>
          </p:cNvSpPr>
          <p:nvPr>
            <p:ph type="title"/>
          </p:nvPr>
        </p:nvSpPr>
        <p:spPr>
          <a:xfrm>
            <a:off x="388663" y="2484450"/>
            <a:ext cx="2907600" cy="644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2300"/>
              <a:t>How does the sound travel?</a:t>
            </a:r>
            <a:r>
              <a:rPr lang="en" sz="3100"/>
              <a:t> </a:t>
            </a:r>
            <a:endParaRPr sz="3100"/>
          </a:p>
        </p:txBody>
      </p:sp>
      <p:grpSp>
        <p:nvGrpSpPr>
          <p:cNvPr id="1689" name="Google Shape;1689;p41"/>
          <p:cNvGrpSpPr/>
          <p:nvPr/>
        </p:nvGrpSpPr>
        <p:grpSpPr>
          <a:xfrm rot="-5400000">
            <a:off x="4136414" y="-322907"/>
            <a:ext cx="4317055" cy="5840330"/>
            <a:chOff x="907149" y="848476"/>
            <a:chExt cx="2424631" cy="3220297"/>
          </a:xfrm>
        </p:grpSpPr>
        <p:grpSp>
          <p:nvGrpSpPr>
            <p:cNvPr id="1690" name="Google Shape;1690;p41"/>
            <p:cNvGrpSpPr/>
            <p:nvPr/>
          </p:nvGrpSpPr>
          <p:grpSpPr>
            <a:xfrm>
              <a:off x="907149" y="848476"/>
              <a:ext cx="2424631" cy="3220297"/>
              <a:chOff x="3580725" y="2020075"/>
              <a:chExt cx="1344925" cy="1786275"/>
            </a:xfrm>
          </p:grpSpPr>
          <p:sp>
            <p:nvSpPr>
              <p:cNvPr id="1691" name="Google Shape;1691;p41"/>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5" name="Google Shape;1695;p41"/>
            <p:cNvSpPr/>
            <p:nvPr/>
          </p:nvSpPr>
          <p:spPr>
            <a:xfrm>
              <a:off x="2013500" y="3808975"/>
              <a:ext cx="211799" cy="211799"/>
            </a:xfrm>
            <a:custGeom>
              <a:avLst/>
              <a:gdLst/>
              <a:ahLst/>
              <a:cxnLst/>
              <a:rect l="l" t="t" r="r" b="b"/>
              <a:pathLst>
                <a:path w="4076" h="4076" extrusionOk="0">
                  <a:moveTo>
                    <a:pt x="2038" y="0"/>
                  </a:moveTo>
                  <a:cubicBezTo>
                    <a:pt x="913" y="0"/>
                    <a:pt x="1" y="913"/>
                    <a:pt x="1" y="2038"/>
                  </a:cubicBezTo>
                  <a:cubicBezTo>
                    <a:pt x="1" y="3163"/>
                    <a:pt x="913" y="4075"/>
                    <a:pt x="2038" y="4075"/>
                  </a:cubicBezTo>
                  <a:cubicBezTo>
                    <a:pt x="3163" y="4075"/>
                    <a:pt x="4076" y="3163"/>
                    <a:pt x="4076" y="2038"/>
                  </a:cubicBezTo>
                  <a:cubicBezTo>
                    <a:pt x="4076" y="913"/>
                    <a:pt x="3163" y="0"/>
                    <a:pt x="2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6" name="Google Shape;1696;p41"/>
          <p:cNvSpPr txBox="1"/>
          <p:nvPr/>
        </p:nvSpPr>
        <p:spPr>
          <a:xfrm>
            <a:off x="145625" y="38328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https://dbzone.exploresound.org/</a:t>
            </a:r>
            <a:endParaRPr/>
          </a:p>
        </p:txBody>
      </p:sp>
      <p:pic>
        <p:nvPicPr>
          <p:cNvPr id="1697" name="Google Shape;1697;p41" descr="Learn how sounds make their way from the source to your brain. To learn more about how we hear, visit the National Institute on Deafness and Other Communication Disorders at https://www.nidcd.nih.gov.&#10;&#10;A Spanish language version of this video is available at https://youtu.be/jAc8A5NhJKk." title="Journey of Sound to the Brain">
            <a:hlinkClick r:id="rId3"/>
          </p:cNvPr>
          <p:cNvPicPr preferRelativeResize="0"/>
          <p:nvPr/>
        </p:nvPicPr>
        <p:blipFill>
          <a:blip r:embed="rId4">
            <a:alphaModFix/>
          </a:blip>
          <a:stretch>
            <a:fillRect/>
          </a:stretch>
        </p:blipFill>
        <p:spPr>
          <a:xfrm>
            <a:off x="3771050" y="1198175"/>
            <a:ext cx="4843825" cy="2724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7"/>
                                        </p:tgtEl>
                                        <p:attrNameLst>
                                          <p:attrName>style.visibility</p:attrName>
                                        </p:attrNameLst>
                                      </p:cBhvr>
                                      <p:to>
                                        <p:strVal val="visible"/>
                                      </p:to>
                                    </p:set>
                                    <p:animEffect transition="in" filter="fade">
                                      <p:cBhvr>
                                        <p:cTn id="7" dur="1000"/>
                                        <p:tgtEl>
                                          <p:spTgt spid="1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42"/>
          <p:cNvSpPr txBox="1">
            <a:spLocks noGrp="1"/>
          </p:cNvSpPr>
          <p:nvPr>
            <p:ph type="title"/>
          </p:nvPr>
        </p:nvSpPr>
        <p:spPr>
          <a:xfrm>
            <a:off x="1269875" y="2228400"/>
            <a:ext cx="3739200" cy="686700"/>
          </a:xfrm>
          <a:prstGeom prst="rect">
            <a:avLst/>
          </a:prstGeom>
        </p:spPr>
        <p:txBody>
          <a:bodyPr spcFirstLastPara="1" wrap="square" lIns="91425" tIns="91425" rIns="91425" bIns="91425" anchor="ctr" anchorCtr="0">
            <a:normAutofit fontScale="90000"/>
          </a:bodyPr>
          <a:lstStyle/>
          <a:p>
            <a:pPr marL="0" lvl="0" indent="0" algn="r" rtl="0">
              <a:spcBef>
                <a:spcPts val="0"/>
              </a:spcBef>
              <a:spcAft>
                <a:spcPts val="0"/>
              </a:spcAft>
              <a:buNone/>
            </a:pPr>
            <a:r>
              <a:rPr lang="en" sz="6500"/>
              <a:t>Post-Test</a:t>
            </a:r>
            <a:endParaRPr sz="6500"/>
          </a:p>
        </p:txBody>
      </p:sp>
      <p:sp>
        <p:nvSpPr>
          <p:cNvPr id="1703" name="Google Shape;1703;p42"/>
          <p:cNvSpPr txBox="1">
            <a:spLocks noGrp="1"/>
          </p:cNvSpPr>
          <p:nvPr>
            <p:ph type="title" idx="2"/>
          </p:nvPr>
        </p:nvSpPr>
        <p:spPr>
          <a:xfrm>
            <a:off x="1655050" y="1547988"/>
            <a:ext cx="3150900" cy="686700"/>
          </a:xfrm>
          <a:prstGeom prst="rect">
            <a:avLst/>
          </a:prstGeom>
        </p:spPr>
        <p:txBody>
          <a:bodyPr spcFirstLastPara="1" wrap="square" lIns="91425" tIns="91425" rIns="91425" bIns="91425" anchor="ctr" anchorCtr="0">
            <a:normAutofit fontScale="90000"/>
          </a:bodyPr>
          <a:lstStyle/>
          <a:p>
            <a:pPr marL="0" lvl="0" indent="0" algn="r" rtl="0">
              <a:spcBef>
                <a:spcPts val="0"/>
              </a:spcBef>
              <a:spcAft>
                <a:spcPts val="0"/>
              </a:spcAft>
              <a:buNone/>
            </a:pPr>
            <a:r>
              <a:rPr lang="en" sz="5500"/>
              <a:t>05</a:t>
            </a:r>
            <a:endParaRPr sz="5500"/>
          </a:p>
        </p:txBody>
      </p:sp>
      <p:sp>
        <p:nvSpPr>
          <p:cNvPr id="1704" name="Google Shape;1704;p42"/>
          <p:cNvSpPr/>
          <p:nvPr/>
        </p:nvSpPr>
        <p:spPr>
          <a:xfrm flipH="1">
            <a:off x="5685700" y="4122307"/>
            <a:ext cx="2743200" cy="234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5" name="Google Shape;1705;p42"/>
          <p:cNvPicPr preferRelativeResize="0"/>
          <p:nvPr/>
        </p:nvPicPr>
        <p:blipFill>
          <a:blip r:embed="rId3">
            <a:alphaModFix/>
          </a:blip>
          <a:stretch>
            <a:fillRect/>
          </a:stretch>
        </p:blipFill>
        <p:spPr>
          <a:xfrm>
            <a:off x="5830075" y="1463100"/>
            <a:ext cx="2647950" cy="1724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sp>
        <p:nvSpPr>
          <p:cNvPr id="1710" name="Google Shape;1710;p43"/>
          <p:cNvSpPr/>
          <p:nvPr/>
        </p:nvSpPr>
        <p:spPr>
          <a:xfrm>
            <a:off x="1322138" y="1006875"/>
            <a:ext cx="6499452" cy="3365201"/>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3"/>
          <p:cNvSpPr txBox="1">
            <a:spLocks noGrp="1"/>
          </p:cNvSpPr>
          <p:nvPr>
            <p:ph type="title"/>
          </p:nvPr>
        </p:nvSpPr>
        <p:spPr>
          <a:xfrm>
            <a:off x="2269125" y="1579650"/>
            <a:ext cx="4865700" cy="19842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Post-Test Time!</a:t>
            </a:r>
            <a:endParaRPr/>
          </a:p>
        </p:txBody>
      </p:sp>
      <p:grpSp>
        <p:nvGrpSpPr>
          <p:cNvPr id="1712" name="Google Shape;1712;p43"/>
          <p:cNvGrpSpPr/>
          <p:nvPr/>
        </p:nvGrpSpPr>
        <p:grpSpPr>
          <a:xfrm rot="-6672292">
            <a:off x="6585858" y="2272687"/>
            <a:ext cx="1202142" cy="2048607"/>
            <a:chOff x="2693650" y="1705075"/>
            <a:chExt cx="876475" cy="1493628"/>
          </a:xfrm>
        </p:grpSpPr>
        <p:sp>
          <p:nvSpPr>
            <p:cNvPr id="1713" name="Google Shape;1713;p43"/>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3"/>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3"/>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3"/>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3"/>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3"/>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3"/>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3"/>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3"/>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3"/>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3"/>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3"/>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3"/>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3"/>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3"/>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3"/>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3"/>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3"/>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3"/>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43"/>
          <p:cNvGrpSpPr/>
          <p:nvPr/>
        </p:nvGrpSpPr>
        <p:grpSpPr>
          <a:xfrm rot="-1263570">
            <a:off x="321081" y="363592"/>
            <a:ext cx="915233" cy="913665"/>
            <a:chOff x="526219" y="2580949"/>
            <a:chExt cx="328286" cy="327713"/>
          </a:xfrm>
        </p:grpSpPr>
        <p:sp>
          <p:nvSpPr>
            <p:cNvPr id="1802" name="Google Shape;1802;p43"/>
            <p:cNvSpPr/>
            <p:nvPr/>
          </p:nvSpPr>
          <p:spPr>
            <a:xfrm>
              <a:off x="651927" y="2580949"/>
              <a:ext cx="161592" cy="105531"/>
            </a:xfrm>
            <a:custGeom>
              <a:avLst/>
              <a:gdLst/>
              <a:ahLst/>
              <a:cxnLst/>
              <a:rect l="l" t="t" r="r" b="b"/>
              <a:pathLst>
                <a:path w="2819" h="1841" extrusionOk="0">
                  <a:moveTo>
                    <a:pt x="401" y="1"/>
                  </a:moveTo>
                  <a:cubicBezTo>
                    <a:pt x="362" y="10"/>
                    <a:pt x="313" y="10"/>
                    <a:pt x="274" y="10"/>
                  </a:cubicBezTo>
                  <a:lnTo>
                    <a:pt x="0" y="10"/>
                  </a:lnTo>
                  <a:cubicBezTo>
                    <a:pt x="264" y="128"/>
                    <a:pt x="489" y="324"/>
                    <a:pt x="617" y="588"/>
                  </a:cubicBezTo>
                  <a:cubicBezTo>
                    <a:pt x="754" y="813"/>
                    <a:pt x="881" y="1048"/>
                    <a:pt x="998" y="1273"/>
                  </a:cubicBezTo>
                  <a:cubicBezTo>
                    <a:pt x="1057" y="1381"/>
                    <a:pt x="1116" y="1488"/>
                    <a:pt x="1175" y="1596"/>
                  </a:cubicBezTo>
                  <a:lnTo>
                    <a:pt x="822" y="1831"/>
                  </a:lnTo>
                  <a:lnTo>
                    <a:pt x="861" y="1831"/>
                  </a:lnTo>
                  <a:cubicBezTo>
                    <a:pt x="1272" y="1831"/>
                    <a:pt x="1674" y="1841"/>
                    <a:pt x="2085" y="1841"/>
                  </a:cubicBezTo>
                  <a:cubicBezTo>
                    <a:pt x="2114" y="1841"/>
                    <a:pt x="2143" y="1821"/>
                    <a:pt x="2153" y="1801"/>
                  </a:cubicBezTo>
                  <a:cubicBezTo>
                    <a:pt x="2310" y="1537"/>
                    <a:pt x="2476" y="1283"/>
                    <a:pt x="2633" y="1018"/>
                  </a:cubicBezTo>
                  <a:lnTo>
                    <a:pt x="2819" y="705"/>
                  </a:lnTo>
                  <a:lnTo>
                    <a:pt x="2819" y="695"/>
                  </a:lnTo>
                  <a:lnTo>
                    <a:pt x="2418" y="901"/>
                  </a:lnTo>
                  <a:cubicBezTo>
                    <a:pt x="2320" y="725"/>
                    <a:pt x="2232" y="539"/>
                    <a:pt x="2134" y="372"/>
                  </a:cubicBezTo>
                  <a:cubicBezTo>
                    <a:pt x="2085" y="294"/>
                    <a:pt x="2026" y="226"/>
                    <a:pt x="1958" y="157"/>
                  </a:cubicBezTo>
                  <a:cubicBezTo>
                    <a:pt x="1879" y="89"/>
                    <a:pt x="1772" y="30"/>
                    <a:pt x="1664" y="1"/>
                  </a:cubicBezTo>
                  <a:close/>
                </a:path>
              </a:pathLst>
            </a:custGeom>
            <a:gradFill>
              <a:gsLst>
                <a:gs pos="0">
                  <a:schemeClr val="accent1"/>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526219" y="2689059"/>
              <a:ext cx="117339" cy="106792"/>
            </a:xfrm>
            <a:custGeom>
              <a:avLst/>
              <a:gdLst/>
              <a:ahLst/>
              <a:cxnLst/>
              <a:rect l="l" t="t" r="r" b="b"/>
              <a:pathLst>
                <a:path w="2047" h="1863" extrusionOk="0">
                  <a:moveTo>
                    <a:pt x="1351" y="1"/>
                  </a:moveTo>
                  <a:cubicBezTo>
                    <a:pt x="1345" y="1"/>
                    <a:pt x="1339" y="2"/>
                    <a:pt x="1332" y="3"/>
                  </a:cubicBezTo>
                  <a:lnTo>
                    <a:pt x="89" y="13"/>
                  </a:lnTo>
                  <a:lnTo>
                    <a:pt x="30" y="13"/>
                  </a:lnTo>
                  <a:lnTo>
                    <a:pt x="412" y="307"/>
                  </a:lnTo>
                  <a:lnTo>
                    <a:pt x="1" y="1119"/>
                  </a:lnTo>
                  <a:lnTo>
                    <a:pt x="1" y="1276"/>
                  </a:lnTo>
                  <a:cubicBezTo>
                    <a:pt x="1" y="1286"/>
                    <a:pt x="1" y="1286"/>
                    <a:pt x="11" y="1295"/>
                  </a:cubicBezTo>
                  <a:cubicBezTo>
                    <a:pt x="79" y="1560"/>
                    <a:pt x="304" y="1765"/>
                    <a:pt x="588" y="1814"/>
                  </a:cubicBezTo>
                  <a:cubicBezTo>
                    <a:pt x="754" y="1843"/>
                    <a:pt x="931" y="1853"/>
                    <a:pt x="1107" y="1863"/>
                  </a:cubicBezTo>
                  <a:cubicBezTo>
                    <a:pt x="1136" y="1863"/>
                    <a:pt x="1175" y="1853"/>
                    <a:pt x="1185" y="1824"/>
                  </a:cubicBezTo>
                  <a:cubicBezTo>
                    <a:pt x="1273" y="1677"/>
                    <a:pt x="1361" y="1530"/>
                    <a:pt x="1459" y="1383"/>
                  </a:cubicBezTo>
                  <a:lnTo>
                    <a:pt x="1665" y="1031"/>
                  </a:lnTo>
                  <a:lnTo>
                    <a:pt x="2046" y="1237"/>
                  </a:lnTo>
                  <a:cubicBezTo>
                    <a:pt x="2037" y="1217"/>
                    <a:pt x="2037" y="1197"/>
                    <a:pt x="2027" y="1188"/>
                  </a:cubicBezTo>
                  <a:lnTo>
                    <a:pt x="1420" y="52"/>
                  </a:lnTo>
                  <a:cubicBezTo>
                    <a:pt x="1404" y="20"/>
                    <a:pt x="1381" y="1"/>
                    <a:pt x="1351" y="1"/>
                  </a:cubicBezTo>
                  <a:close/>
                </a:path>
              </a:pathLst>
            </a:custGeom>
            <a:gradFill>
              <a:gsLst>
                <a:gs pos="0">
                  <a:schemeClr val="accent1"/>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751783" y="2688085"/>
              <a:ext cx="102722" cy="106677"/>
            </a:xfrm>
            <a:custGeom>
              <a:avLst/>
              <a:gdLst/>
              <a:ahLst/>
              <a:cxnLst/>
              <a:rect l="l" t="t" r="r" b="b"/>
              <a:pathLst>
                <a:path w="1792" h="1861" extrusionOk="0">
                  <a:moveTo>
                    <a:pt x="1224" y="1"/>
                  </a:moveTo>
                  <a:lnTo>
                    <a:pt x="0" y="745"/>
                  </a:lnTo>
                  <a:lnTo>
                    <a:pt x="10" y="774"/>
                  </a:lnTo>
                  <a:cubicBezTo>
                    <a:pt x="206" y="1126"/>
                    <a:pt x="392" y="1479"/>
                    <a:pt x="578" y="1821"/>
                  </a:cubicBezTo>
                  <a:cubicBezTo>
                    <a:pt x="597" y="1841"/>
                    <a:pt x="627" y="1860"/>
                    <a:pt x="646" y="1860"/>
                  </a:cubicBezTo>
                  <a:cubicBezTo>
                    <a:pt x="793" y="1860"/>
                    <a:pt x="950" y="1851"/>
                    <a:pt x="1096" y="1821"/>
                  </a:cubicBezTo>
                  <a:cubicBezTo>
                    <a:pt x="1400" y="1763"/>
                    <a:pt x="1693" y="1655"/>
                    <a:pt x="1791" y="1312"/>
                  </a:cubicBezTo>
                  <a:lnTo>
                    <a:pt x="1791" y="1126"/>
                  </a:lnTo>
                  <a:cubicBezTo>
                    <a:pt x="1772" y="1077"/>
                    <a:pt x="1752" y="1029"/>
                    <a:pt x="1723" y="980"/>
                  </a:cubicBezTo>
                  <a:cubicBezTo>
                    <a:pt x="1596" y="715"/>
                    <a:pt x="1458" y="461"/>
                    <a:pt x="1321" y="197"/>
                  </a:cubicBezTo>
                  <a:lnTo>
                    <a:pt x="1224" y="1"/>
                  </a:lnTo>
                  <a:close/>
                </a:path>
              </a:pathLst>
            </a:custGeom>
            <a:gradFill>
              <a:gsLst>
                <a:gs pos="0">
                  <a:schemeClr val="accent1"/>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699620" y="2776189"/>
              <a:ext cx="148121" cy="132472"/>
            </a:xfrm>
            <a:custGeom>
              <a:avLst/>
              <a:gdLst/>
              <a:ahLst/>
              <a:cxnLst/>
              <a:rect l="l" t="t" r="r" b="b"/>
              <a:pathLst>
                <a:path w="2584" h="2311" extrusionOk="0">
                  <a:moveTo>
                    <a:pt x="626" y="0"/>
                  </a:moveTo>
                  <a:lnTo>
                    <a:pt x="617" y="20"/>
                  </a:lnTo>
                  <a:cubicBezTo>
                    <a:pt x="411" y="382"/>
                    <a:pt x="215" y="744"/>
                    <a:pt x="10" y="1116"/>
                  </a:cubicBezTo>
                  <a:cubicBezTo>
                    <a:pt x="0" y="1136"/>
                    <a:pt x="0" y="1165"/>
                    <a:pt x="10" y="1185"/>
                  </a:cubicBezTo>
                  <a:cubicBezTo>
                    <a:pt x="166" y="1468"/>
                    <a:pt x="323" y="1752"/>
                    <a:pt x="470" y="2036"/>
                  </a:cubicBezTo>
                  <a:lnTo>
                    <a:pt x="626" y="2310"/>
                  </a:lnTo>
                  <a:lnTo>
                    <a:pt x="646" y="2310"/>
                  </a:lnTo>
                  <a:lnTo>
                    <a:pt x="646" y="1860"/>
                  </a:lnTo>
                  <a:lnTo>
                    <a:pt x="1253" y="1860"/>
                  </a:lnTo>
                  <a:cubicBezTo>
                    <a:pt x="1261" y="1860"/>
                    <a:pt x="1270" y="1860"/>
                    <a:pt x="1278" y="1860"/>
                  </a:cubicBezTo>
                  <a:cubicBezTo>
                    <a:pt x="1522" y="1860"/>
                    <a:pt x="1736" y="1725"/>
                    <a:pt x="1850" y="1508"/>
                  </a:cubicBezTo>
                  <a:cubicBezTo>
                    <a:pt x="2065" y="1106"/>
                    <a:pt x="2280" y="705"/>
                    <a:pt x="2496" y="304"/>
                  </a:cubicBezTo>
                  <a:cubicBezTo>
                    <a:pt x="2525" y="245"/>
                    <a:pt x="2554" y="186"/>
                    <a:pt x="2584" y="137"/>
                  </a:cubicBezTo>
                  <a:lnTo>
                    <a:pt x="2584" y="137"/>
                  </a:lnTo>
                  <a:cubicBezTo>
                    <a:pt x="2486" y="196"/>
                    <a:pt x="2398" y="265"/>
                    <a:pt x="2300" y="314"/>
                  </a:cubicBezTo>
                  <a:cubicBezTo>
                    <a:pt x="2124" y="384"/>
                    <a:pt x="1948" y="423"/>
                    <a:pt x="1765" y="423"/>
                  </a:cubicBezTo>
                  <a:cubicBezTo>
                    <a:pt x="1744" y="423"/>
                    <a:pt x="1724" y="422"/>
                    <a:pt x="1703" y="421"/>
                  </a:cubicBezTo>
                  <a:lnTo>
                    <a:pt x="724" y="421"/>
                  </a:lnTo>
                  <a:cubicBezTo>
                    <a:pt x="666" y="421"/>
                    <a:pt x="656" y="402"/>
                    <a:pt x="656" y="363"/>
                  </a:cubicBezTo>
                  <a:cubicBezTo>
                    <a:pt x="656" y="245"/>
                    <a:pt x="636" y="128"/>
                    <a:pt x="636" y="10"/>
                  </a:cubicBezTo>
                  <a:lnTo>
                    <a:pt x="626" y="0"/>
                  </a:lnTo>
                  <a:close/>
                </a:path>
              </a:pathLst>
            </a:custGeom>
            <a:gradFill>
              <a:gsLst>
                <a:gs pos="0">
                  <a:schemeClr val="accent1"/>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531837" y="2782896"/>
              <a:ext cx="141988" cy="100486"/>
            </a:xfrm>
            <a:custGeom>
              <a:avLst/>
              <a:gdLst/>
              <a:ahLst/>
              <a:cxnLst/>
              <a:rect l="l" t="t" r="r" b="b"/>
              <a:pathLst>
                <a:path w="2477" h="1753" extrusionOk="0">
                  <a:moveTo>
                    <a:pt x="1" y="1"/>
                  </a:moveTo>
                  <a:lnTo>
                    <a:pt x="20" y="40"/>
                  </a:lnTo>
                  <a:cubicBezTo>
                    <a:pt x="285" y="520"/>
                    <a:pt x="539" y="999"/>
                    <a:pt x="793" y="1469"/>
                  </a:cubicBezTo>
                  <a:cubicBezTo>
                    <a:pt x="813" y="1498"/>
                    <a:pt x="833" y="1528"/>
                    <a:pt x="862" y="1557"/>
                  </a:cubicBezTo>
                  <a:cubicBezTo>
                    <a:pt x="1009" y="1684"/>
                    <a:pt x="1205" y="1753"/>
                    <a:pt x="1410" y="1753"/>
                  </a:cubicBezTo>
                  <a:lnTo>
                    <a:pt x="2477" y="1753"/>
                  </a:lnTo>
                  <a:lnTo>
                    <a:pt x="2477" y="314"/>
                  </a:lnTo>
                  <a:cubicBezTo>
                    <a:pt x="2447" y="304"/>
                    <a:pt x="2428" y="304"/>
                    <a:pt x="2399" y="304"/>
                  </a:cubicBezTo>
                  <a:cubicBezTo>
                    <a:pt x="1870" y="294"/>
                    <a:pt x="1351" y="294"/>
                    <a:pt x="823" y="294"/>
                  </a:cubicBezTo>
                  <a:cubicBezTo>
                    <a:pt x="799" y="296"/>
                    <a:pt x="776" y="297"/>
                    <a:pt x="752" y="297"/>
                  </a:cubicBezTo>
                  <a:cubicBezTo>
                    <a:pt x="474" y="297"/>
                    <a:pt x="208" y="190"/>
                    <a:pt x="1" y="1"/>
                  </a:cubicBezTo>
                  <a:close/>
                </a:path>
              </a:pathLst>
            </a:custGeom>
            <a:gradFill>
              <a:gsLst>
                <a:gs pos="0">
                  <a:schemeClr val="accent1"/>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582338" y="2584273"/>
              <a:ext cx="108340" cy="108913"/>
            </a:xfrm>
            <a:custGeom>
              <a:avLst/>
              <a:gdLst/>
              <a:ahLst/>
              <a:cxnLst/>
              <a:rect l="l" t="t" r="r" b="b"/>
              <a:pathLst>
                <a:path w="1890" h="1900" extrusionOk="0">
                  <a:moveTo>
                    <a:pt x="992" y="0"/>
                  </a:moveTo>
                  <a:cubicBezTo>
                    <a:pt x="851" y="0"/>
                    <a:pt x="719" y="68"/>
                    <a:pt x="637" y="187"/>
                  </a:cubicBezTo>
                  <a:cubicBezTo>
                    <a:pt x="461" y="452"/>
                    <a:pt x="284" y="726"/>
                    <a:pt x="108" y="990"/>
                  </a:cubicBezTo>
                  <a:cubicBezTo>
                    <a:pt x="79" y="1039"/>
                    <a:pt x="40" y="1107"/>
                    <a:pt x="1" y="1166"/>
                  </a:cubicBezTo>
                  <a:lnTo>
                    <a:pt x="1234" y="1900"/>
                  </a:lnTo>
                  <a:lnTo>
                    <a:pt x="1253" y="1871"/>
                  </a:lnTo>
                  <a:lnTo>
                    <a:pt x="1880" y="853"/>
                  </a:lnTo>
                  <a:cubicBezTo>
                    <a:pt x="1889" y="833"/>
                    <a:pt x="1889" y="804"/>
                    <a:pt x="1880" y="784"/>
                  </a:cubicBezTo>
                  <a:cubicBezTo>
                    <a:pt x="1782" y="579"/>
                    <a:pt x="1635" y="383"/>
                    <a:pt x="1469" y="226"/>
                  </a:cubicBezTo>
                  <a:cubicBezTo>
                    <a:pt x="1371" y="129"/>
                    <a:pt x="1253" y="60"/>
                    <a:pt x="1126" y="21"/>
                  </a:cubicBezTo>
                  <a:cubicBezTo>
                    <a:pt x="1082" y="7"/>
                    <a:pt x="1036" y="0"/>
                    <a:pt x="992" y="0"/>
                  </a:cubicBezTo>
                  <a:close/>
                </a:path>
              </a:pathLst>
            </a:custGeom>
            <a:gradFill>
              <a:gsLst>
                <a:gs pos="0">
                  <a:schemeClr val="accent1"/>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sp>
        <p:nvSpPr>
          <p:cNvPr id="1812" name="Google Shape;1812;p44"/>
          <p:cNvSpPr txBox="1">
            <a:spLocks noGrp="1"/>
          </p:cNvSpPr>
          <p:nvPr>
            <p:ph type="title"/>
          </p:nvPr>
        </p:nvSpPr>
        <p:spPr>
          <a:xfrm>
            <a:off x="2702400" y="3227975"/>
            <a:ext cx="3739200" cy="68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6500"/>
              <a:t>Wrap-Up</a:t>
            </a:r>
            <a:r>
              <a:rPr lang="en"/>
              <a:t> </a:t>
            </a:r>
            <a:endParaRPr/>
          </a:p>
        </p:txBody>
      </p:sp>
      <p:sp>
        <p:nvSpPr>
          <p:cNvPr id="1813" name="Google Shape;1813;p44"/>
          <p:cNvSpPr txBox="1">
            <a:spLocks noGrp="1"/>
          </p:cNvSpPr>
          <p:nvPr>
            <p:ph type="title" idx="2"/>
          </p:nvPr>
        </p:nvSpPr>
        <p:spPr>
          <a:xfrm>
            <a:off x="2996550" y="2521538"/>
            <a:ext cx="3150900" cy="68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5500"/>
              <a:t>06</a:t>
            </a:r>
            <a:endParaRPr sz="5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45"/>
          <p:cNvSpPr/>
          <p:nvPr/>
        </p:nvSpPr>
        <p:spPr>
          <a:xfrm>
            <a:off x="503678" y="2059228"/>
            <a:ext cx="5433550" cy="2813312"/>
          </a:xfrm>
          <a:custGeom>
            <a:avLst/>
            <a:gdLst/>
            <a:ahLst/>
            <a:cxnLst/>
            <a:rect l="l" t="t" r="r" b="b"/>
            <a:pathLst>
              <a:path w="85102" h="44063" extrusionOk="0">
                <a:moveTo>
                  <a:pt x="2870" y="1"/>
                </a:moveTo>
                <a:cubicBezTo>
                  <a:pt x="2467" y="1"/>
                  <a:pt x="2028" y="106"/>
                  <a:pt x="1533" y="359"/>
                </a:cubicBezTo>
                <a:cubicBezTo>
                  <a:pt x="1" y="1135"/>
                  <a:pt x="3323" y="3183"/>
                  <a:pt x="3323" y="4894"/>
                </a:cubicBezTo>
                <a:cubicBezTo>
                  <a:pt x="3323" y="6605"/>
                  <a:pt x="836" y="6605"/>
                  <a:pt x="836" y="8316"/>
                </a:cubicBezTo>
                <a:cubicBezTo>
                  <a:pt x="836" y="10027"/>
                  <a:pt x="3323" y="10027"/>
                  <a:pt x="3323" y="11757"/>
                </a:cubicBezTo>
                <a:cubicBezTo>
                  <a:pt x="3323" y="13468"/>
                  <a:pt x="836" y="13468"/>
                  <a:pt x="836" y="15179"/>
                </a:cubicBezTo>
                <a:cubicBezTo>
                  <a:pt x="836" y="16890"/>
                  <a:pt x="3323" y="16890"/>
                  <a:pt x="3323" y="18600"/>
                </a:cubicBezTo>
                <a:cubicBezTo>
                  <a:pt x="3323" y="20311"/>
                  <a:pt x="836" y="20311"/>
                  <a:pt x="836" y="22042"/>
                </a:cubicBezTo>
                <a:cubicBezTo>
                  <a:pt x="836" y="23753"/>
                  <a:pt x="3323" y="23753"/>
                  <a:pt x="3323" y="25463"/>
                </a:cubicBezTo>
                <a:cubicBezTo>
                  <a:pt x="3323" y="27174"/>
                  <a:pt x="836" y="27174"/>
                  <a:pt x="836" y="28885"/>
                </a:cubicBezTo>
                <a:cubicBezTo>
                  <a:pt x="836" y="30596"/>
                  <a:pt x="3323" y="30596"/>
                  <a:pt x="3323" y="32306"/>
                </a:cubicBezTo>
                <a:cubicBezTo>
                  <a:pt x="3323" y="34037"/>
                  <a:pt x="836" y="34037"/>
                  <a:pt x="836" y="35748"/>
                </a:cubicBezTo>
                <a:cubicBezTo>
                  <a:pt x="836" y="37459"/>
                  <a:pt x="3323" y="37459"/>
                  <a:pt x="3323" y="39169"/>
                </a:cubicBezTo>
                <a:cubicBezTo>
                  <a:pt x="3323" y="40880"/>
                  <a:pt x="1" y="42929"/>
                  <a:pt x="1533" y="43705"/>
                </a:cubicBezTo>
                <a:cubicBezTo>
                  <a:pt x="2028" y="43958"/>
                  <a:pt x="2466" y="44063"/>
                  <a:pt x="2868" y="44063"/>
                </a:cubicBezTo>
                <a:cubicBezTo>
                  <a:pt x="4905" y="44063"/>
                  <a:pt x="6009" y="41358"/>
                  <a:pt x="8833" y="41358"/>
                </a:cubicBezTo>
                <a:cubicBezTo>
                  <a:pt x="12195" y="41358"/>
                  <a:pt x="12195" y="43844"/>
                  <a:pt x="15577" y="43844"/>
                </a:cubicBezTo>
                <a:cubicBezTo>
                  <a:pt x="18939" y="43844"/>
                  <a:pt x="18939" y="41358"/>
                  <a:pt x="22320" y="41358"/>
                </a:cubicBezTo>
                <a:cubicBezTo>
                  <a:pt x="25682" y="41358"/>
                  <a:pt x="25682" y="43844"/>
                  <a:pt x="29064" y="43844"/>
                </a:cubicBezTo>
                <a:cubicBezTo>
                  <a:pt x="32426" y="43844"/>
                  <a:pt x="32426" y="41358"/>
                  <a:pt x="35808" y="41358"/>
                </a:cubicBezTo>
                <a:cubicBezTo>
                  <a:pt x="39170" y="41358"/>
                  <a:pt x="39170" y="43844"/>
                  <a:pt x="42551" y="43844"/>
                </a:cubicBezTo>
                <a:cubicBezTo>
                  <a:pt x="45913" y="43844"/>
                  <a:pt x="45913" y="41358"/>
                  <a:pt x="49295" y="41358"/>
                </a:cubicBezTo>
                <a:cubicBezTo>
                  <a:pt x="52657" y="41358"/>
                  <a:pt x="52657" y="43844"/>
                  <a:pt x="56039" y="43844"/>
                </a:cubicBezTo>
                <a:cubicBezTo>
                  <a:pt x="59400" y="43844"/>
                  <a:pt x="59400" y="41358"/>
                  <a:pt x="62782" y="41358"/>
                </a:cubicBezTo>
                <a:cubicBezTo>
                  <a:pt x="66144" y="41358"/>
                  <a:pt x="66144" y="43844"/>
                  <a:pt x="69506" y="43844"/>
                </a:cubicBezTo>
                <a:cubicBezTo>
                  <a:pt x="72888" y="43844"/>
                  <a:pt x="72888" y="41358"/>
                  <a:pt x="76250" y="41358"/>
                </a:cubicBezTo>
                <a:cubicBezTo>
                  <a:pt x="79074" y="41358"/>
                  <a:pt x="80191" y="44063"/>
                  <a:pt x="82233" y="44063"/>
                </a:cubicBezTo>
                <a:cubicBezTo>
                  <a:pt x="82636" y="44063"/>
                  <a:pt x="83075" y="43958"/>
                  <a:pt x="83570" y="43705"/>
                </a:cubicBezTo>
                <a:cubicBezTo>
                  <a:pt x="85102" y="42929"/>
                  <a:pt x="82496" y="41895"/>
                  <a:pt x="81800" y="39508"/>
                </a:cubicBezTo>
                <a:cubicBezTo>
                  <a:pt x="81322" y="37876"/>
                  <a:pt x="84246" y="37459"/>
                  <a:pt x="84246" y="35728"/>
                </a:cubicBezTo>
                <a:cubicBezTo>
                  <a:pt x="84246" y="34017"/>
                  <a:pt x="81760" y="34017"/>
                  <a:pt x="81760" y="32306"/>
                </a:cubicBezTo>
                <a:cubicBezTo>
                  <a:pt x="81760" y="30596"/>
                  <a:pt x="84246" y="30596"/>
                  <a:pt x="84246" y="28885"/>
                </a:cubicBezTo>
                <a:cubicBezTo>
                  <a:pt x="84246" y="27174"/>
                  <a:pt x="81760" y="27174"/>
                  <a:pt x="81760" y="25443"/>
                </a:cubicBezTo>
                <a:cubicBezTo>
                  <a:pt x="81760" y="23733"/>
                  <a:pt x="84246" y="23733"/>
                  <a:pt x="84246" y="22022"/>
                </a:cubicBezTo>
                <a:cubicBezTo>
                  <a:pt x="84246" y="20311"/>
                  <a:pt x="81760" y="20311"/>
                  <a:pt x="81760" y="18600"/>
                </a:cubicBezTo>
                <a:cubicBezTo>
                  <a:pt x="81760" y="16890"/>
                  <a:pt x="84246" y="16890"/>
                  <a:pt x="84246" y="15179"/>
                </a:cubicBezTo>
                <a:cubicBezTo>
                  <a:pt x="84246" y="13448"/>
                  <a:pt x="81760" y="13468"/>
                  <a:pt x="81760" y="11737"/>
                </a:cubicBezTo>
                <a:cubicBezTo>
                  <a:pt x="81760" y="10027"/>
                  <a:pt x="84246" y="10027"/>
                  <a:pt x="84246" y="8316"/>
                </a:cubicBezTo>
                <a:cubicBezTo>
                  <a:pt x="84246" y="6605"/>
                  <a:pt x="81760" y="6605"/>
                  <a:pt x="81760" y="4894"/>
                </a:cubicBezTo>
                <a:cubicBezTo>
                  <a:pt x="81760" y="3164"/>
                  <a:pt x="85082" y="1135"/>
                  <a:pt x="83570" y="359"/>
                </a:cubicBezTo>
                <a:cubicBezTo>
                  <a:pt x="83075" y="106"/>
                  <a:pt x="82636" y="1"/>
                  <a:pt x="82233" y="1"/>
                </a:cubicBezTo>
                <a:cubicBezTo>
                  <a:pt x="80191" y="1"/>
                  <a:pt x="79074" y="2706"/>
                  <a:pt x="76250" y="2706"/>
                </a:cubicBezTo>
                <a:cubicBezTo>
                  <a:pt x="72888" y="2706"/>
                  <a:pt x="72888" y="219"/>
                  <a:pt x="69506" y="219"/>
                </a:cubicBezTo>
                <a:cubicBezTo>
                  <a:pt x="66144" y="219"/>
                  <a:pt x="66144" y="2706"/>
                  <a:pt x="62762" y="2706"/>
                </a:cubicBezTo>
                <a:cubicBezTo>
                  <a:pt x="59400" y="2706"/>
                  <a:pt x="59400" y="219"/>
                  <a:pt x="56019" y="219"/>
                </a:cubicBezTo>
                <a:cubicBezTo>
                  <a:pt x="52657" y="219"/>
                  <a:pt x="52657" y="2706"/>
                  <a:pt x="49275" y="2706"/>
                </a:cubicBezTo>
                <a:cubicBezTo>
                  <a:pt x="45913" y="2706"/>
                  <a:pt x="45913" y="219"/>
                  <a:pt x="42531" y="219"/>
                </a:cubicBezTo>
                <a:cubicBezTo>
                  <a:pt x="39170" y="219"/>
                  <a:pt x="39170" y="2706"/>
                  <a:pt x="35808" y="2706"/>
                </a:cubicBezTo>
                <a:cubicBezTo>
                  <a:pt x="32426" y="2706"/>
                  <a:pt x="32426" y="219"/>
                  <a:pt x="29064" y="219"/>
                </a:cubicBezTo>
                <a:cubicBezTo>
                  <a:pt x="25682" y="219"/>
                  <a:pt x="25682" y="2706"/>
                  <a:pt x="22320" y="2706"/>
                </a:cubicBezTo>
                <a:cubicBezTo>
                  <a:pt x="18939" y="2706"/>
                  <a:pt x="18939" y="219"/>
                  <a:pt x="15577" y="219"/>
                </a:cubicBezTo>
                <a:cubicBezTo>
                  <a:pt x="12195" y="219"/>
                  <a:pt x="12195" y="2706"/>
                  <a:pt x="8833" y="2706"/>
                </a:cubicBezTo>
                <a:cubicBezTo>
                  <a:pt x="6026" y="2706"/>
                  <a:pt x="4911" y="1"/>
                  <a:pt x="2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txBox="1">
            <a:spLocks noGrp="1"/>
          </p:cNvSpPr>
          <p:nvPr>
            <p:ph type="title"/>
          </p:nvPr>
        </p:nvSpPr>
        <p:spPr>
          <a:xfrm>
            <a:off x="369300" y="3222938"/>
            <a:ext cx="4828500" cy="9360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Questions? </a:t>
            </a:r>
            <a:endParaRPr/>
          </a:p>
          <a:p>
            <a:pPr marL="0" lvl="0" indent="0" algn="l" rtl="0">
              <a:spcBef>
                <a:spcPts val="0"/>
              </a:spcBef>
              <a:spcAft>
                <a:spcPts val="0"/>
              </a:spcAft>
              <a:buNone/>
            </a:pPr>
            <a:r>
              <a:rPr lang="en"/>
              <a:t>Comments? </a:t>
            </a:r>
            <a:endParaRPr/>
          </a:p>
          <a:p>
            <a:pPr marL="0" lvl="0" indent="0" algn="l" rtl="0">
              <a:spcBef>
                <a:spcPts val="0"/>
              </a:spcBef>
              <a:spcAft>
                <a:spcPts val="0"/>
              </a:spcAft>
              <a:buNone/>
            </a:pPr>
            <a:r>
              <a:rPr lang="en"/>
              <a:t>Concerns?</a:t>
            </a:r>
            <a:endParaRPr/>
          </a:p>
        </p:txBody>
      </p:sp>
      <p:grpSp>
        <p:nvGrpSpPr>
          <p:cNvPr id="1820" name="Google Shape;1820;p45"/>
          <p:cNvGrpSpPr/>
          <p:nvPr/>
        </p:nvGrpSpPr>
        <p:grpSpPr>
          <a:xfrm rot="6672248" flipH="1">
            <a:off x="22653" y="649918"/>
            <a:ext cx="1384896" cy="2360044"/>
            <a:chOff x="2693650" y="1705075"/>
            <a:chExt cx="876475" cy="1493628"/>
          </a:xfrm>
        </p:grpSpPr>
        <p:sp>
          <p:nvSpPr>
            <p:cNvPr id="1821" name="Google Shape;1821;p45"/>
            <p:cNvSpPr/>
            <p:nvPr/>
          </p:nvSpPr>
          <p:spPr>
            <a:xfrm>
              <a:off x="2896636" y="2043150"/>
              <a:ext cx="449273" cy="1155553"/>
            </a:xfrm>
            <a:custGeom>
              <a:avLst/>
              <a:gdLst/>
              <a:ahLst/>
              <a:cxnLst/>
              <a:rect l="l" t="t" r="r" b="b"/>
              <a:pathLst>
                <a:path w="6412" h="16492" fill="none" extrusionOk="0">
                  <a:moveTo>
                    <a:pt x="1" y="0"/>
                  </a:moveTo>
                  <a:cubicBezTo>
                    <a:pt x="1440" y="1977"/>
                    <a:pt x="2477" y="4218"/>
                    <a:pt x="3074" y="6587"/>
                  </a:cubicBezTo>
                  <a:cubicBezTo>
                    <a:pt x="3319" y="7565"/>
                    <a:pt x="3485" y="8573"/>
                    <a:pt x="3710" y="9562"/>
                  </a:cubicBezTo>
                  <a:cubicBezTo>
                    <a:pt x="4268" y="11989"/>
                    <a:pt x="5178" y="14328"/>
                    <a:pt x="6411" y="1649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3100322" y="2110344"/>
              <a:ext cx="43302" cy="358676"/>
            </a:xfrm>
            <a:custGeom>
              <a:avLst/>
              <a:gdLst/>
              <a:ahLst/>
              <a:cxnLst/>
              <a:rect l="l" t="t" r="r" b="b"/>
              <a:pathLst>
                <a:path w="618" h="5119" fill="none" extrusionOk="0">
                  <a:moveTo>
                    <a:pt x="30" y="5119"/>
                  </a:moveTo>
                  <a:cubicBezTo>
                    <a:pt x="1" y="3445"/>
                    <a:pt x="147" y="1605"/>
                    <a:pt x="617"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3153153" y="2383957"/>
              <a:ext cx="122828" cy="317546"/>
            </a:xfrm>
            <a:custGeom>
              <a:avLst/>
              <a:gdLst/>
              <a:ahLst/>
              <a:cxnLst/>
              <a:rect l="l" t="t" r="r" b="b"/>
              <a:pathLst>
                <a:path w="1753" h="4532" fill="none" extrusionOk="0">
                  <a:moveTo>
                    <a:pt x="0" y="4532"/>
                  </a:moveTo>
                  <a:cubicBezTo>
                    <a:pt x="431" y="2887"/>
                    <a:pt x="871" y="1449"/>
                    <a:pt x="175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3295110" y="2843389"/>
              <a:ext cx="89196" cy="263384"/>
            </a:xfrm>
            <a:custGeom>
              <a:avLst/>
              <a:gdLst/>
              <a:ahLst/>
              <a:cxnLst/>
              <a:rect l="l" t="t" r="r" b="b"/>
              <a:pathLst>
                <a:path w="1273" h="3759" fill="none" extrusionOk="0">
                  <a:moveTo>
                    <a:pt x="10" y="3759"/>
                  </a:moveTo>
                  <a:cubicBezTo>
                    <a:pt x="0" y="3152"/>
                    <a:pt x="206" y="2545"/>
                    <a:pt x="431" y="1968"/>
                  </a:cubicBezTo>
                  <a:cubicBezTo>
                    <a:pt x="685" y="1302"/>
                    <a:pt x="959" y="646"/>
                    <a:pt x="1272"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3052326" y="2774793"/>
              <a:ext cx="201654" cy="238720"/>
            </a:xfrm>
            <a:custGeom>
              <a:avLst/>
              <a:gdLst/>
              <a:ahLst/>
              <a:cxnLst/>
              <a:rect l="l" t="t" r="r" b="b"/>
              <a:pathLst>
                <a:path w="2878" h="3407" fill="none" extrusionOk="0">
                  <a:moveTo>
                    <a:pt x="1" y="1"/>
                  </a:moveTo>
                  <a:cubicBezTo>
                    <a:pt x="1028" y="1077"/>
                    <a:pt x="1987" y="2213"/>
                    <a:pt x="2878" y="3407"/>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a:off x="2888438" y="2235134"/>
              <a:ext cx="239421" cy="338846"/>
            </a:xfrm>
            <a:custGeom>
              <a:avLst/>
              <a:gdLst/>
              <a:ahLst/>
              <a:cxnLst/>
              <a:rect l="l" t="t" r="r" b="b"/>
              <a:pathLst>
                <a:path w="3417" h="4836" fill="none" extrusionOk="0">
                  <a:moveTo>
                    <a:pt x="3416" y="4835"/>
                  </a:moveTo>
                  <a:cubicBezTo>
                    <a:pt x="2428" y="3211"/>
                    <a:pt x="1351" y="1351"/>
                    <a:pt x="0"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5"/>
            <p:cNvSpPr/>
            <p:nvPr/>
          </p:nvSpPr>
          <p:spPr>
            <a:xfrm>
              <a:off x="3191550" y="2586242"/>
              <a:ext cx="175589" cy="257218"/>
            </a:xfrm>
            <a:custGeom>
              <a:avLst/>
              <a:gdLst/>
              <a:ahLst/>
              <a:cxnLst/>
              <a:rect l="l" t="t" r="r" b="b"/>
              <a:pathLst>
                <a:path w="2506" h="3671" fill="none" extrusionOk="0">
                  <a:moveTo>
                    <a:pt x="0" y="3670"/>
                  </a:moveTo>
                  <a:cubicBezTo>
                    <a:pt x="490" y="2290"/>
                    <a:pt x="1380" y="911"/>
                    <a:pt x="2506" y="0"/>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3015330" y="2962013"/>
              <a:ext cx="309979" cy="200323"/>
            </a:xfrm>
            <a:custGeom>
              <a:avLst/>
              <a:gdLst/>
              <a:ahLst/>
              <a:cxnLst/>
              <a:rect l="l" t="t" r="r" b="b"/>
              <a:pathLst>
                <a:path w="4424" h="2859" fill="none" extrusionOk="0">
                  <a:moveTo>
                    <a:pt x="4424" y="2858"/>
                  </a:moveTo>
                  <a:cubicBezTo>
                    <a:pt x="3024" y="1782"/>
                    <a:pt x="1546" y="823"/>
                    <a:pt x="0" y="1"/>
                  </a:cubicBezTo>
                </a:path>
              </a:pathLst>
            </a:custGeom>
            <a:noFill/>
            <a:ln w="4650" cap="flat" cmpd="sng">
              <a:solidFill>
                <a:schemeClr val="accent1"/>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3062626" y="1713974"/>
              <a:ext cx="181124" cy="521933"/>
            </a:xfrm>
            <a:custGeom>
              <a:avLst/>
              <a:gdLst/>
              <a:ahLst/>
              <a:cxnLst/>
              <a:rect l="l" t="t" r="r" b="b"/>
              <a:pathLst>
                <a:path w="2585" h="7449" extrusionOk="0">
                  <a:moveTo>
                    <a:pt x="2584" y="0"/>
                  </a:moveTo>
                  <a:lnTo>
                    <a:pt x="2584" y="0"/>
                  </a:lnTo>
                  <a:cubicBezTo>
                    <a:pt x="1909" y="1772"/>
                    <a:pt x="274" y="3181"/>
                    <a:pt x="79" y="5080"/>
                  </a:cubicBezTo>
                  <a:cubicBezTo>
                    <a:pt x="0" y="5912"/>
                    <a:pt x="216" y="6753"/>
                    <a:pt x="695" y="7448"/>
                  </a:cubicBezTo>
                  <a:cubicBezTo>
                    <a:pt x="734" y="6244"/>
                    <a:pt x="1116" y="5041"/>
                    <a:pt x="1527" y="3896"/>
                  </a:cubicBezTo>
                  <a:cubicBezTo>
                    <a:pt x="1977" y="2633"/>
                    <a:pt x="2476" y="1331"/>
                    <a:pt x="2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3111323" y="1705075"/>
              <a:ext cx="165289" cy="533564"/>
            </a:xfrm>
            <a:custGeom>
              <a:avLst/>
              <a:gdLst/>
              <a:ahLst/>
              <a:cxnLst/>
              <a:rect l="l" t="t" r="r" b="b"/>
              <a:pathLst>
                <a:path w="2359" h="7615" extrusionOk="0">
                  <a:moveTo>
                    <a:pt x="1938" y="0"/>
                  </a:moveTo>
                  <a:cubicBezTo>
                    <a:pt x="1918" y="39"/>
                    <a:pt x="1899" y="88"/>
                    <a:pt x="1889" y="127"/>
                  </a:cubicBezTo>
                  <a:cubicBezTo>
                    <a:pt x="1781" y="1458"/>
                    <a:pt x="1282" y="2750"/>
                    <a:pt x="832" y="4023"/>
                  </a:cubicBezTo>
                  <a:cubicBezTo>
                    <a:pt x="421" y="5168"/>
                    <a:pt x="39" y="6371"/>
                    <a:pt x="0" y="7575"/>
                  </a:cubicBezTo>
                  <a:cubicBezTo>
                    <a:pt x="10" y="7585"/>
                    <a:pt x="20" y="7605"/>
                    <a:pt x="30" y="7614"/>
                  </a:cubicBezTo>
                  <a:cubicBezTo>
                    <a:pt x="607" y="7008"/>
                    <a:pt x="1096" y="6313"/>
                    <a:pt x="1488" y="5569"/>
                  </a:cubicBezTo>
                  <a:cubicBezTo>
                    <a:pt x="2359" y="3925"/>
                    <a:pt x="2173" y="1850"/>
                    <a:pt x="1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2744449" y="1805201"/>
              <a:ext cx="299048" cy="458101"/>
            </a:xfrm>
            <a:custGeom>
              <a:avLst/>
              <a:gdLst/>
              <a:ahLst/>
              <a:cxnLst/>
              <a:rect l="l" t="t" r="r" b="b"/>
              <a:pathLst>
                <a:path w="4268" h="6538" extrusionOk="0">
                  <a:moveTo>
                    <a:pt x="0" y="0"/>
                  </a:moveTo>
                  <a:cubicBezTo>
                    <a:pt x="499" y="1243"/>
                    <a:pt x="1351" y="2329"/>
                    <a:pt x="2163" y="3396"/>
                  </a:cubicBezTo>
                  <a:cubicBezTo>
                    <a:pt x="2897" y="4375"/>
                    <a:pt x="3621" y="5402"/>
                    <a:pt x="4023" y="6538"/>
                  </a:cubicBezTo>
                  <a:cubicBezTo>
                    <a:pt x="4267" y="5735"/>
                    <a:pt x="4228" y="4864"/>
                    <a:pt x="3895" y="4091"/>
                  </a:cubicBezTo>
                  <a:cubicBezTo>
                    <a:pt x="3152" y="2349"/>
                    <a:pt x="1165" y="1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5"/>
            <p:cNvSpPr/>
            <p:nvPr/>
          </p:nvSpPr>
          <p:spPr>
            <a:xfrm>
              <a:off x="2738283" y="1797634"/>
              <a:ext cx="288047" cy="469803"/>
            </a:xfrm>
            <a:custGeom>
              <a:avLst/>
              <a:gdLst/>
              <a:ahLst/>
              <a:cxnLst/>
              <a:rect l="l" t="t" r="r" b="b"/>
              <a:pathLst>
                <a:path w="4111" h="6705" extrusionOk="0">
                  <a:moveTo>
                    <a:pt x="0" y="0"/>
                  </a:moveTo>
                  <a:lnTo>
                    <a:pt x="0" y="0"/>
                  </a:lnTo>
                  <a:cubicBezTo>
                    <a:pt x="323" y="1840"/>
                    <a:pt x="764" y="3876"/>
                    <a:pt x="2085" y="5187"/>
                  </a:cubicBezTo>
                  <a:cubicBezTo>
                    <a:pt x="2682" y="5784"/>
                    <a:pt x="3357" y="6293"/>
                    <a:pt x="4091" y="6704"/>
                  </a:cubicBezTo>
                  <a:cubicBezTo>
                    <a:pt x="4101" y="6685"/>
                    <a:pt x="4111" y="6675"/>
                    <a:pt x="4111" y="6656"/>
                  </a:cubicBezTo>
                  <a:cubicBezTo>
                    <a:pt x="3709" y="5520"/>
                    <a:pt x="2985" y="4493"/>
                    <a:pt x="2251" y="3514"/>
                  </a:cubicBezTo>
                  <a:cubicBezTo>
                    <a:pt x="1439" y="2437"/>
                    <a:pt x="587" y="1351"/>
                    <a:pt x="88" y="108"/>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2701918" y="2363357"/>
              <a:ext cx="436871" cy="505467"/>
            </a:xfrm>
            <a:custGeom>
              <a:avLst/>
              <a:gdLst/>
              <a:ahLst/>
              <a:cxnLst/>
              <a:rect l="l" t="t" r="r" b="b"/>
              <a:pathLst>
                <a:path w="6235" h="7214" extrusionOk="0">
                  <a:moveTo>
                    <a:pt x="0" y="1"/>
                  </a:moveTo>
                  <a:lnTo>
                    <a:pt x="0" y="1"/>
                  </a:lnTo>
                  <a:cubicBezTo>
                    <a:pt x="832" y="1410"/>
                    <a:pt x="2075" y="2575"/>
                    <a:pt x="3250" y="3729"/>
                  </a:cubicBezTo>
                  <a:cubicBezTo>
                    <a:pt x="4316" y="4777"/>
                    <a:pt x="5383" y="5902"/>
                    <a:pt x="6078" y="7214"/>
                  </a:cubicBezTo>
                  <a:cubicBezTo>
                    <a:pt x="6235" y="6186"/>
                    <a:pt x="6019" y="5139"/>
                    <a:pt x="5481" y="4258"/>
                  </a:cubicBezTo>
                  <a:cubicBezTo>
                    <a:pt x="4258" y="2271"/>
                    <a:pt x="1694" y="16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5"/>
            <p:cNvSpPr/>
            <p:nvPr/>
          </p:nvSpPr>
          <p:spPr>
            <a:xfrm>
              <a:off x="2693650" y="2355160"/>
              <a:ext cx="434208" cy="518499"/>
            </a:xfrm>
            <a:custGeom>
              <a:avLst/>
              <a:gdLst/>
              <a:ahLst/>
              <a:cxnLst/>
              <a:rect l="l" t="t" r="r" b="b"/>
              <a:pathLst>
                <a:path w="6197" h="7400" extrusionOk="0">
                  <a:moveTo>
                    <a:pt x="1" y="0"/>
                  </a:moveTo>
                  <a:lnTo>
                    <a:pt x="1" y="0"/>
                  </a:lnTo>
                  <a:cubicBezTo>
                    <a:pt x="725" y="2173"/>
                    <a:pt x="1635" y="4561"/>
                    <a:pt x="3475" y="5911"/>
                  </a:cubicBezTo>
                  <a:cubicBezTo>
                    <a:pt x="4307" y="6528"/>
                    <a:pt x="5217" y="7027"/>
                    <a:pt x="6186" y="7399"/>
                  </a:cubicBezTo>
                  <a:cubicBezTo>
                    <a:pt x="6196" y="7370"/>
                    <a:pt x="6196" y="7350"/>
                    <a:pt x="6196" y="7331"/>
                  </a:cubicBezTo>
                  <a:cubicBezTo>
                    <a:pt x="5501" y="6019"/>
                    <a:pt x="4434" y="4903"/>
                    <a:pt x="3368" y="3856"/>
                  </a:cubicBezTo>
                  <a:cubicBezTo>
                    <a:pt x="2193" y="2692"/>
                    <a:pt x="950" y="1537"/>
                    <a:pt x="118"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5"/>
            <p:cNvSpPr/>
            <p:nvPr/>
          </p:nvSpPr>
          <p:spPr>
            <a:xfrm>
              <a:off x="3151752" y="2073279"/>
              <a:ext cx="290150" cy="536997"/>
            </a:xfrm>
            <a:custGeom>
              <a:avLst/>
              <a:gdLst/>
              <a:ahLst/>
              <a:cxnLst/>
              <a:rect l="l" t="t" r="r" b="b"/>
              <a:pathLst>
                <a:path w="4141" h="7664" extrusionOk="0">
                  <a:moveTo>
                    <a:pt x="4141" y="1"/>
                  </a:moveTo>
                  <a:cubicBezTo>
                    <a:pt x="3005" y="1772"/>
                    <a:pt x="911" y="2937"/>
                    <a:pt x="275" y="4943"/>
                  </a:cubicBezTo>
                  <a:cubicBezTo>
                    <a:pt x="1" y="5834"/>
                    <a:pt x="50" y="6803"/>
                    <a:pt x="412" y="7664"/>
                  </a:cubicBezTo>
                  <a:cubicBezTo>
                    <a:pt x="725" y="6362"/>
                    <a:pt x="1410" y="5149"/>
                    <a:pt x="2115" y="3994"/>
                  </a:cubicBezTo>
                  <a:cubicBezTo>
                    <a:pt x="2898" y="2712"/>
                    <a:pt x="3720" y="1420"/>
                    <a:pt x="4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3180549" y="2063680"/>
              <a:ext cx="266817" cy="550030"/>
            </a:xfrm>
            <a:custGeom>
              <a:avLst/>
              <a:gdLst/>
              <a:ahLst/>
              <a:cxnLst/>
              <a:rect l="l" t="t" r="r" b="b"/>
              <a:pathLst>
                <a:path w="3808" h="7850" extrusionOk="0">
                  <a:moveTo>
                    <a:pt x="3808" y="1"/>
                  </a:moveTo>
                  <a:lnTo>
                    <a:pt x="3808" y="1"/>
                  </a:lnTo>
                  <a:cubicBezTo>
                    <a:pt x="3778" y="50"/>
                    <a:pt x="3749" y="89"/>
                    <a:pt x="3730" y="138"/>
                  </a:cubicBezTo>
                  <a:cubicBezTo>
                    <a:pt x="3309" y="1557"/>
                    <a:pt x="2487" y="2849"/>
                    <a:pt x="1704" y="4121"/>
                  </a:cubicBezTo>
                  <a:cubicBezTo>
                    <a:pt x="999" y="5276"/>
                    <a:pt x="314" y="6499"/>
                    <a:pt x="1" y="7801"/>
                  </a:cubicBezTo>
                  <a:cubicBezTo>
                    <a:pt x="11" y="7811"/>
                    <a:pt x="11" y="7830"/>
                    <a:pt x="20" y="7850"/>
                  </a:cubicBezTo>
                  <a:cubicBezTo>
                    <a:pt x="784" y="7312"/>
                    <a:pt x="1479" y="6675"/>
                    <a:pt x="2066" y="5961"/>
                  </a:cubicBezTo>
                  <a:cubicBezTo>
                    <a:pt x="3387" y="4366"/>
                    <a:pt x="3651" y="2066"/>
                    <a:pt x="3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3274510" y="2499148"/>
              <a:ext cx="290150" cy="536997"/>
            </a:xfrm>
            <a:custGeom>
              <a:avLst/>
              <a:gdLst/>
              <a:ahLst/>
              <a:cxnLst/>
              <a:rect l="l" t="t" r="r" b="b"/>
              <a:pathLst>
                <a:path w="4141" h="7664" extrusionOk="0">
                  <a:moveTo>
                    <a:pt x="4140" y="0"/>
                  </a:moveTo>
                  <a:lnTo>
                    <a:pt x="4140" y="0"/>
                  </a:lnTo>
                  <a:cubicBezTo>
                    <a:pt x="3015" y="1772"/>
                    <a:pt x="911" y="2936"/>
                    <a:pt x="275" y="4943"/>
                  </a:cubicBezTo>
                  <a:cubicBezTo>
                    <a:pt x="1" y="5833"/>
                    <a:pt x="49" y="6802"/>
                    <a:pt x="412" y="7664"/>
                  </a:cubicBezTo>
                  <a:cubicBezTo>
                    <a:pt x="725" y="6362"/>
                    <a:pt x="1410" y="5148"/>
                    <a:pt x="2115" y="3993"/>
                  </a:cubicBezTo>
                  <a:cubicBezTo>
                    <a:pt x="2897" y="2711"/>
                    <a:pt x="3720" y="1420"/>
                    <a:pt x="4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3303308" y="2489549"/>
              <a:ext cx="266817" cy="550030"/>
            </a:xfrm>
            <a:custGeom>
              <a:avLst/>
              <a:gdLst/>
              <a:ahLst/>
              <a:cxnLst/>
              <a:rect l="l" t="t" r="r" b="b"/>
              <a:pathLst>
                <a:path w="3808" h="7850" extrusionOk="0">
                  <a:moveTo>
                    <a:pt x="3808" y="0"/>
                  </a:moveTo>
                  <a:lnTo>
                    <a:pt x="3808" y="0"/>
                  </a:lnTo>
                  <a:cubicBezTo>
                    <a:pt x="3788" y="49"/>
                    <a:pt x="3759" y="88"/>
                    <a:pt x="3729" y="137"/>
                  </a:cubicBezTo>
                  <a:cubicBezTo>
                    <a:pt x="3309" y="1557"/>
                    <a:pt x="2486" y="2848"/>
                    <a:pt x="1704" y="4121"/>
                  </a:cubicBezTo>
                  <a:cubicBezTo>
                    <a:pt x="999" y="5276"/>
                    <a:pt x="314" y="6499"/>
                    <a:pt x="1" y="7791"/>
                  </a:cubicBezTo>
                  <a:cubicBezTo>
                    <a:pt x="10" y="7810"/>
                    <a:pt x="20" y="7830"/>
                    <a:pt x="30" y="7850"/>
                  </a:cubicBezTo>
                  <a:cubicBezTo>
                    <a:pt x="793" y="7311"/>
                    <a:pt x="1478" y="6675"/>
                    <a:pt x="2075" y="5961"/>
                  </a:cubicBezTo>
                  <a:cubicBezTo>
                    <a:pt x="3387" y="4365"/>
                    <a:pt x="3651" y="2065"/>
                    <a:pt x="3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3332806" y="2515614"/>
              <a:ext cx="108394" cy="102228"/>
            </a:xfrm>
            <a:custGeom>
              <a:avLst/>
              <a:gdLst/>
              <a:ahLst/>
              <a:cxnLst/>
              <a:rect l="l" t="t" r="r" b="b"/>
              <a:pathLst>
                <a:path w="1547" h="1459" extrusionOk="0">
                  <a:moveTo>
                    <a:pt x="1547" y="0"/>
                  </a:moveTo>
                  <a:lnTo>
                    <a:pt x="1547" y="0"/>
                  </a:lnTo>
                  <a:cubicBezTo>
                    <a:pt x="989" y="108"/>
                    <a:pt x="500" y="441"/>
                    <a:pt x="206" y="930"/>
                  </a:cubicBezTo>
                  <a:cubicBezTo>
                    <a:pt x="79" y="1136"/>
                    <a:pt x="0" y="1459"/>
                    <a:pt x="343" y="1459"/>
                  </a:cubicBezTo>
                  <a:cubicBezTo>
                    <a:pt x="349" y="1459"/>
                    <a:pt x="355" y="1459"/>
                    <a:pt x="362" y="1459"/>
                  </a:cubicBezTo>
                  <a:cubicBezTo>
                    <a:pt x="641" y="1459"/>
                    <a:pt x="944" y="1249"/>
                    <a:pt x="1116" y="1067"/>
                  </a:cubicBezTo>
                  <a:cubicBezTo>
                    <a:pt x="1380" y="773"/>
                    <a:pt x="1527" y="392"/>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2945333" y="2917590"/>
              <a:ext cx="129905" cy="74201"/>
            </a:xfrm>
            <a:custGeom>
              <a:avLst/>
              <a:gdLst/>
              <a:ahLst/>
              <a:cxnLst/>
              <a:rect l="l" t="t" r="r" b="b"/>
              <a:pathLst>
                <a:path w="1854" h="1059" extrusionOk="0">
                  <a:moveTo>
                    <a:pt x="498" y="0"/>
                  </a:moveTo>
                  <a:cubicBezTo>
                    <a:pt x="330" y="0"/>
                    <a:pt x="163" y="26"/>
                    <a:pt x="1" y="77"/>
                  </a:cubicBezTo>
                  <a:cubicBezTo>
                    <a:pt x="285" y="566"/>
                    <a:pt x="764" y="918"/>
                    <a:pt x="1322" y="1036"/>
                  </a:cubicBezTo>
                  <a:cubicBezTo>
                    <a:pt x="1379" y="1050"/>
                    <a:pt x="1441" y="1059"/>
                    <a:pt x="1500" y="1059"/>
                  </a:cubicBezTo>
                  <a:cubicBezTo>
                    <a:pt x="1688" y="1059"/>
                    <a:pt x="1854" y="975"/>
                    <a:pt x="1772" y="723"/>
                  </a:cubicBezTo>
                  <a:cubicBezTo>
                    <a:pt x="1684" y="458"/>
                    <a:pt x="1391" y="233"/>
                    <a:pt x="1146" y="126"/>
                  </a:cubicBezTo>
                  <a:cubicBezTo>
                    <a:pt x="936" y="43"/>
                    <a:pt x="71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2823275" y="2190571"/>
              <a:ext cx="108535" cy="95712"/>
            </a:xfrm>
            <a:custGeom>
              <a:avLst/>
              <a:gdLst/>
              <a:ahLst/>
              <a:cxnLst/>
              <a:rect l="l" t="t" r="r" b="b"/>
              <a:pathLst>
                <a:path w="1549" h="1366" extrusionOk="0">
                  <a:moveTo>
                    <a:pt x="1" y="0"/>
                  </a:moveTo>
                  <a:cubicBezTo>
                    <a:pt x="148" y="548"/>
                    <a:pt x="519" y="1008"/>
                    <a:pt x="1019" y="1282"/>
                  </a:cubicBezTo>
                  <a:cubicBezTo>
                    <a:pt x="1110" y="1328"/>
                    <a:pt x="1222" y="1365"/>
                    <a:pt x="1318" y="1365"/>
                  </a:cubicBezTo>
                  <a:cubicBezTo>
                    <a:pt x="1447" y="1365"/>
                    <a:pt x="1548" y="1298"/>
                    <a:pt x="1537" y="1096"/>
                  </a:cubicBezTo>
                  <a:cubicBezTo>
                    <a:pt x="1527" y="822"/>
                    <a:pt x="1293" y="529"/>
                    <a:pt x="1087" y="362"/>
                  </a:cubicBezTo>
                  <a:cubicBezTo>
                    <a:pt x="774" y="118"/>
                    <a:pt x="39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2950167" y="2468949"/>
              <a:ext cx="5535" cy="1471"/>
            </a:xfrm>
            <a:custGeom>
              <a:avLst/>
              <a:gdLst/>
              <a:ahLst/>
              <a:cxnLst/>
              <a:rect l="l" t="t" r="r" b="b"/>
              <a:pathLst>
                <a:path w="79" h="21" fill="none" extrusionOk="0">
                  <a:moveTo>
                    <a:pt x="0" y="20"/>
                  </a:moveTo>
                  <a:lnTo>
                    <a:pt x="79" y="1"/>
                  </a:lnTo>
                </a:path>
              </a:pathLst>
            </a:custGeom>
            <a:solidFill>
              <a:schemeClr val="accent2"/>
            </a:solidFill>
            <a:ln w="3425" cap="flat" cmpd="sng">
              <a:solidFill>
                <a:srgbClr val="D68C45"/>
              </a:solidFill>
              <a:prstDash val="solid"/>
              <a:miter lim="9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2842544" y="2326012"/>
              <a:ext cx="177621" cy="157231"/>
            </a:xfrm>
            <a:custGeom>
              <a:avLst/>
              <a:gdLst/>
              <a:ahLst/>
              <a:cxnLst/>
              <a:rect l="l" t="t" r="r" b="b"/>
              <a:pathLst>
                <a:path w="2535" h="2244" extrusionOk="0">
                  <a:moveTo>
                    <a:pt x="1265" y="1"/>
                  </a:moveTo>
                  <a:cubicBezTo>
                    <a:pt x="598" y="1"/>
                    <a:pt x="1" y="614"/>
                    <a:pt x="166" y="1366"/>
                  </a:cubicBezTo>
                  <a:cubicBezTo>
                    <a:pt x="286" y="1929"/>
                    <a:pt x="772" y="2244"/>
                    <a:pt x="1264" y="2244"/>
                  </a:cubicBezTo>
                  <a:cubicBezTo>
                    <a:pt x="1619" y="2244"/>
                    <a:pt x="1976" y="2080"/>
                    <a:pt x="2202" y="1728"/>
                  </a:cubicBezTo>
                  <a:cubicBezTo>
                    <a:pt x="2535" y="1209"/>
                    <a:pt x="2388" y="514"/>
                    <a:pt x="1869" y="181"/>
                  </a:cubicBezTo>
                  <a:cubicBezTo>
                    <a:pt x="1674" y="56"/>
                    <a:pt x="1466" y="1"/>
                    <a:pt x="1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2960467" y="2340025"/>
              <a:ext cx="26766" cy="18218"/>
            </a:xfrm>
            <a:custGeom>
              <a:avLst/>
              <a:gdLst/>
              <a:ahLst/>
              <a:cxnLst/>
              <a:rect l="l" t="t" r="r" b="b"/>
              <a:pathLst>
                <a:path w="382" h="260" extrusionOk="0">
                  <a:moveTo>
                    <a:pt x="73" y="0"/>
                  </a:moveTo>
                  <a:cubicBezTo>
                    <a:pt x="49" y="0"/>
                    <a:pt x="30" y="7"/>
                    <a:pt x="20" y="20"/>
                  </a:cubicBezTo>
                  <a:cubicBezTo>
                    <a:pt x="0" y="69"/>
                    <a:pt x="49" y="148"/>
                    <a:pt x="137" y="206"/>
                  </a:cubicBezTo>
                  <a:cubicBezTo>
                    <a:pt x="196" y="242"/>
                    <a:pt x="251" y="259"/>
                    <a:pt x="292" y="259"/>
                  </a:cubicBezTo>
                  <a:cubicBezTo>
                    <a:pt x="320" y="259"/>
                    <a:pt x="341" y="251"/>
                    <a:pt x="352" y="236"/>
                  </a:cubicBezTo>
                  <a:cubicBezTo>
                    <a:pt x="382" y="197"/>
                    <a:pt x="323" y="118"/>
                    <a:pt x="235" y="60"/>
                  </a:cubicBezTo>
                  <a:cubicBezTo>
                    <a:pt x="178" y="22"/>
                    <a:pt x="117"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2961799" y="2408341"/>
              <a:ext cx="14504" cy="10300"/>
            </a:xfrm>
            <a:custGeom>
              <a:avLst/>
              <a:gdLst/>
              <a:ahLst/>
              <a:cxnLst/>
              <a:rect l="l" t="t" r="r" b="b"/>
              <a:pathLst>
                <a:path w="207" h="147" extrusionOk="0">
                  <a:moveTo>
                    <a:pt x="134" y="1"/>
                  </a:moveTo>
                  <a:cubicBezTo>
                    <a:pt x="113" y="1"/>
                    <a:pt x="91" y="6"/>
                    <a:pt x="69" y="14"/>
                  </a:cubicBezTo>
                  <a:cubicBezTo>
                    <a:pt x="30" y="44"/>
                    <a:pt x="1" y="83"/>
                    <a:pt x="1" y="132"/>
                  </a:cubicBezTo>
                  <a:cubicBezTo>
                    <a:pt x="20" y="142"/>
                    <a:pt x="42" y="146"/>
                    <a:pt x="66" y="146"/>
                  </a:cubicBezTo>
                  <a:cubicBezTo>
                    <a:pt x="89" y="146"/>
                    <a:pt x="113" y="142"/>
                    <a:pt x="138" y="132"/>
                  </a:cubicBezTo>
                  <a:cubicBezTo>
                    <a:pt x="177" y="112"/>
                    <a:pt x="206" y="73"/>
                    <a:pt x="206" y="24"/>
                  </a:cubicBezTo>
                  <a:cubicBezTo>
                    <a:pt x="185" y="8"/>
                    <a:pt x="160"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2974130" y="2421443"/>
              <a:ext cx="12472" cy="9880"/>
            </a:xfrm>
            <a:custGeom>
              <a:avLst/>
              <a:gdLst/>
              <a:ahLst/>
              <a:cxnLst/>
              <a:rect l="l" t="t" r="r" b="b"/>
              <a:pathLst>
                <a:path w="178" h="141" extrusionOk="0">
                  <a:moveTo>
                    <a:pt x="104" y="1"/>
                  </a:moveTo>
                  <a:cubicBezTo>
                    <a:pt x="50" y="1"/>
                    <a:pt x="1" y="45"/>
                    <a:pt x="1" y="111"/>
                  </a:cubicBezTo>
                  <a:cubicBezTo>
                    <a:pt x="20" y="130"/>
                    <a:pt x="43" y="141"/>
                    <a:pt x="67" y="141"/>
                  </a:cubicBezTo>
                  <a:cubicBezTo>
                    <a:pt x="81" y="141"/>
                    <a:pt x="95" y="138"/>
                    <a:pt x="109" y="131"/>
                  </a:cubicBezTo>
                  <a:cubicBezTo>
                    <a:pt x="148" y="111"/>
                    <a:pt x="177" y="82"/>
                    <a:pt x="177" y="33"/>
                  </a:cubicBezTo>
                  <a:cubicBezTo>
                    <a:pt x="155" y="11"/>
                    <a:pt x="129"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2946734" y="2447648"/>
              <a:ext cx="12262" cy="13173"/>
            </a:xfrm>
            <a:custGeom>
              <a:avLst/>
              <a:gdLst/>
              <a:ahLst/>
              <a:cxnLst/>
              <a:rect l="l" t="t" r="r" b="b"/>
              <a:pathLst>
                <a:path w="175" h="188" extrusionOk="0">
                  <a:moveTo>
                    <a:pt x="40" y="1"/>
                  </a:moveTo>
                  <a:cubicBezTo>
                    <a:pt x="37" y="1"/>
                    <a:pt x="33" y="1"/>
                    <a:pt x="30" y="1"/>
                  </a:cubicBezTo>
                  <a:cubicBezTo>
                    <a:pt x="0" y="31"/>
                    <a:pt x="0" y="80"/>
                    <a:pt x="10" y="119"/>
                  </a:cubicBezTo>
                  <a:cubicBezTo>
                    <a:pt x="30" y="148"/>
                    <a:pt x="59" y="178"/>
                    <a:pt x="108" y="187"/>
                  </a:cubicBezTo>
                  <a:cubicBezTo>
                    <a:pt x="174" y="121"/>
                    <a:pt x="131"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2919688" y="2453884"/>
              <a:ext cx="12052" cy="11211"/>
            </a:xfrm>
            <a:custGeom>
              <a:avLst/>
              <a:gdLst/>
              <a:ahLst/>
              <a:cxnLst/>
              <a:rect l="l" t="t" r="r" b="b"/>
              <a:pathLst>
                <a:path w="172" h="160" extrusionOk="0">
                  <a:moveTo>
                    <a:pt x="44" y="0"/>
                  </a:moveTo>
                  <a:cubicBezTo>
                    <a:pt x="47" y="0"/>
                    <a:pt x="50" y="1"/>
                    <a:pt x="53" y="1"/>
                  </a:cubicBezTo>
                  <a:lnTo>
                    <a:pt x="53" y="1"/>
                  </a:lnTo>
                  <a:cubicBezTo>
                    <a:pt x="54" y="1"/>
                    <a:pt x="54" y="1"/>
                    <a:pt x="54" y="0"/>
                  </a:cubicBezTo>
                  <a:close/>
                  <a:moveTo>
                    <a:pt x="53" y="1"/>
                  </a:moveTo>
                  <a:cubicBezTo>
                    <a:pt x="0" y="72"/>
                    <a:pt x="52" y="160"/>
                    <a:pt x="129" y="160"/>
                  </a:cubicBezTo>
                  <a:cubicBezTo>
                    <a:pt x="136" y="160"/>
                    <a:pt x="144" y="159"/>
                    <a:pt x="151" y="157"/>
                  </a:cubicBezTo>
                  <a:cubicBezTo>
                    <a:pt x="171" y="128"/>
                    <a:pt x="171" y="79"/>
                    <a:pt x="151" y="49"/>
                  </a:cubicBezTo>
                  <a:cubicBezTo>
                    <a:pt x="133" y="13"/>
                    <a:pt x="91" y="2"/>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2937135" y="2423055"/>
              <a:ext cx="8268" cy="9179"/>
            </a:xfrm>
            <a:custGeom>
              <a:avLst/>
              <a:gdLst/>
              <a:ahLst/>
              <a:cxnLst/>
              <a:rect l="l" t="t" r="r" b="b"/>
              <a:pathLst>
                <a:path w="118" h="131" extrusionOk="0">
                  <a:moveTo>
                    <a:pt x="50" y="0"/>
                  </a:moveTo>
                  <a:cubicBezTo>
                    <a:pt x="43" y="0"/>
                    <a:pt x="36" y="3"/>
                    <a:pt x="30" y="10"/>
                  </a:cubicBezTo>
                  <a:cubicBezTo>
                    <a:pt x="10" y="20"/>
                    <a:pt x="0" y="39"/>
                    <a:pt x="10" y="98"/>
                  </a:cubicBezTo>
                  <a:cubicBezTo>
                    <a:pt x="39" y="120"/>
                    <a:pt x="63" y="131"/>
                    <a:pt x="78" y="131"/>
                  </a:cubicBezTo>
                  <a:cubicBezTo>
                    <a:pt x="82" y="131"/>
                    <a:pt x="86" y="130"/>
                    <a:pt x="88" y="127"/>
                  </a:cubicBezTo>
                  <a:cubicBezTo>
                    <a:pt x="108" y="118"/>
                    <a:pt x="118" y="98"/>
                    <a:pt x="118" y="39"/>
                  </a:cubicBezTo>
                  <a:cubicBezTo>
                    <a:pt x="85" y="13"/>
                    <a:pt x="66"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2972098" y="2447018"/>
              <a:ext cx="9669" cy="9880"/>
            </a:xfrm>
            <a:custGeom>
              <a:avLst/>
              <a:gdLst/>
              <a:ahLst/>
              <a:cxnLst/>
              <a:rect l="l" t="t" r="r" b="b"/>
              <a:pathLst>
                <a:path w="138" h="141" extrusionOk="0">
                  <a:moveTo>
                    <a:pt x="98" y="1"/>
                  </a:moveTo>
                  <a:cubicBezTo>
                    <a:pt x="40" y="1"/>
                    <a:pt x="20" y="20"/>
                    <a:pt x="10" y="40"/>
                  </a:cubicBezTo>
                  <a:cubicBezTo>
                    <a:pt x="0" y="59"/>
                    <a:pt x="0" y="89"/>
                    <a:pt x="40" y="138"/>
                  </a:cubicBezTo>
                  <a:cubicBezTo>
                    <a:pt x="47" y="139"/>
                    <a:pt x="53" y="140"/>
                    <a:pt x="60" y="140"/>
                  </a:cubicBezTo>
                  <a:cubicBezTo>
                    <a:pt x="89" y="140"/>
                    <a:pt x="112" y="123"/>
                    <a:pt x="128" y="98"/>
                  </a:cubicBezTo>
                  <a:cubicBezTo>
                    <a:pt x="138" y="59"/>
                    <a:pt x="128" y="20"/>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2906936" y="2430552"/>
              <a:ext cx="9669" cy="10370"/>
            </a:xfrm>
            <a:custGeom>
              <a:avLst/>
              <a:gdLst/>
              <a:ahLst/>
              <a:cxnLst/>
              <a:rect l="l" t="t" r="r" b="b"/>
              <a:pathLst>
                <a:path w="138" h="148" extrusionOk="0">
                  <a:moveTo>
                    <a:pt x="59" y="1"/>
                  </a:moveTo>
                  <a:cubicBezTo>
                    <a:pt x="11" y="30"/>
                    <a:pt x="1" y="59"/>
                    <a:pt x="1" y="79"/>
                  </a:cubicBezTo>
                  <a:cubicBezTo>
                    <a:pt x="11" y="108"/>
                    <a:pt x="20" y="128"/>
                    <a:pt x="79" y="148"/>
                  </a:cubicBezTo>
                  <a:cubicBezTo>
                    <a:pt x="128" y="118"/>
                    <a:pt x="138" y="89"/>
                    <a:pt x="128" y="59"/>
                  </a:cubicBezTo>
                  <a:cubicBezTo>
                    <a:pt x="128" y="40"/>
                    <a:pt x="108" y="1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2893062" y="2454235"/>
              <a:ext cx="11211" cy="9109"/>
            </a:xfrm>
            <a:custGeom>
              <a:avLst/>
              <a:gdLst/>
              <a:ahLst/>
              <a:cxnLst/>
              <a:rect l="l" t="t" r="r" b="b"/>
              <a:pathLst>
                <a:path w="160" h="130" extrusionOk="0">
                  <a:moveTo>
                    <a:pt x="73" y="0"/>
                  </a:moveTo>
                  <a:cubicBezTo>
                    <a:pt x="54" y="0"/>
                    <a:pt x="37" y="5"/>
                    <a:pt x="23" y="15"/>
                  </a:cubicBezTo>
                  <a:cubicBezTo>
                    <a:pt x="0" y="75"/>
                    <a:pt x="47" y="129"/>
                    <a:pt x="100" y="129"/>
                  </a:cubicBezTo>
                  <a:cubicBezTo>
                    <a:pt x="117" y="129"/>
                    <a:pt x="134" y="124"/>
                    <a:pt x="150" y="113"/>
                  </a:cubicBezTo>
                  <a:cubicBezTo>
                    <a:pt x="160" y="84"/>
                    <a:pt x="150" y="44"/>
                    <a:pt x="130" y="15"/>
                  </a:cubicBezTo>
                  <a:cubicBezTo>
                    <a:pt x="111" y="5"/>
                    <a:pt x="91"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2867628" y="2428520"/>
              <a:ext cx="13313" cy="11351"/>
            </a:xfrm>
            <a:custGeom>
              <a:avLst/>
              <a:gdLst/>
              <a:ahLst/>
              <a:cxnLst/>
              <a:rect l="l" t="t" r="r" b="b"/>
              <a:pathLst>
                <a:path w="190" h="162" extrusionOk="0">
                  <a:moveTo>
                    <a:pt x="53" y="0"/>
                  </a:moveTo>
                  <a:cubicBezTo>
                    <a:pt x="1" y="70"/>
                    <a:pt x="56" y="162"/>
                    <a:pt x="137" y="162"/>
                  </a:cubicBezTo>
                  <a:cubicBezTo>
                    <a:pt x="148" y="162"/>
                    <a:pt x="159" y="160"/>
                    <a:pt x="170" y="157"/>
                  </a:cubicBezTo>
                  <a:cubicBezTo>
                    <a:pt x="190" y="118"/>
                    <a:pt x="180" y="79"/>
                    <a:pt x="160" y="40"/>
                  </a:cubicBezTo>
                  <a:cubicBezTo>
                    <a:pt x="131" y="10"/>
                    <a:pt x="92"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2882272" y="2420953"/>
              <a:ext cx="8969" cy="8268"/>
            </a:xfrm>
            <a:custGeom>
              <a:avLst/>
              <a:gdLst/>
              <a:ahLst/>
              <a:cxnLst/>
              <a:rect l="l" t="t" r="r" b="b"/>
              <a:pathLst>
                <a:path w="128" h="118" extrusionOk="0">
                  <a:moveTo>
                    <a:pt x="30" y="1"/>
                  </a:moveTo>
                  <a:cubicBezTo>
                    <a:pt x="0" y="50"/>
                    <a:pt x="0" y="79"/>
                    <a:pt x="20" y="99"/>
                  </a:cubicBezTo>
                  <a:cubicBezTo>
                    <a:pt x="31" y="109"/>
                    <a:pt x="44" y="117"/>
                    <a:pt x="63" y="117"/>
                  </a:cubicBezTo>
                  <a:cubicBezTo>
                    <a:pt x="78" y="117"/>
                    <a:pt x="96" y="112"/>
                    <a:pt x="118" y="99"/>
                  </a:cubicBezTo>
                  <a:cubicBezTo>
                    <a:pt x="128" y="50"/>
                    <a:pt x="128" y="20"/>
                    <a:pt x="118" y="11"/>
                  </a:cubicBezTo>
                  <a:cubicBezTo>
                    <a:pt x="108" y="1"/>
                    <a:pt x="88" y="1"/>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2856207" y="2394257"/>
              <a:ext cx="13803" cy="17167"/>
            </a:xfrm>
            <a:custGeom>
              <a:avLst/>
              <a:gdLst/>
              <a:ahLst/>
              <a:cxnLst/>
              <a:rect l="l" t="t" r="r" b="b"/>
              <a:pathLst>
                <a:path w="197" h="245" extrusionOk="0">
                  <a:moveTo>
                    <a:pt x="108" y="0"/>
                  </a:moveTo>
                  <a:lnTo>
                    <a:pt x="108" y="0"/>
                  </a:lnTo>
                  <a:cubicBezTo>
                    <a:pt x="0" y="69"/>
                    <a:pt x="40" y="225"/>
                    <a:pt x="167" y="245"/>
                  </a:cubicBezTo>
                  <a:cubicBezTo>
                    <a:pt x="186" y="196"/>
                    <a:pt x="196" y="157"/>
                    <a:pt x="186" y="108"/>
                  </a:cubicBezTo>
                  <a:cubicBezTo>
                    <a:pt x="167" y="69"/>
                    <a:pt x="138" y="2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2899579" y="2401474"/>
              <a:ext cx="12262" cy="9880"/>
            </a:xfrm>
            <a:custGeom>
              <a:avLst/>
              <a:gdLst/>
              <a:ahLst/>
              <a:cxnLst/>
              <a:rect l="l" t="t" r="r" b="b"/>
              <a:pathLst>
                <a:path w="175" h="141" extrusionOk="0">
                  <a:moveTo>
                    <a:pt x="78" y="1"/>
                  </a:moveTo>
                  <a:cubicBezTo>
                    <a:pt x="68" y="1"/>
                    <a:pt x="57" y="2"/>
                    <a:pt x="47" y="5"/>
                  </a:cubicBezTo>
                  <a:cubicBezTo>
                    <a:pt x="1" y="66"/>
                    <a:pt x="52" y="140"/>
                    <a:pt x="113" y="140"/>
                  </a:cubicBezTo>
                  <a:cubicBezTo>
                    <a:pt x="130" y="140"/>
                    <a:pt x="148" y="135"/>
                    <a:pt x="164" y="122"/>
                  </a:cubicBezTo>
                  <a:cubicBezTo>
                    <a:pt x="174" y="63"/>
                    <a:pt x="164" y="44"/>
                    <a:pt x="155" y="24"/>
                  </a:cubicBezTo>
                  <a:cubicBezTo>
                    <a:pt x="133" y="10"/>
                    <a:pt x="106"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5"/>
            <p:cNvSpPr/>
            <p:nvPr/>
          </p:nvSpPr>
          <p:spPr>
            <a:xfrm>
              <a:off x="2936434" y="2403856"/>
              <a:ext cx="9669" cy="9179"/>
            </a:xfrm>
            <a:custGeom>
              <a:avLst/>
              <a:gdLst/>
              <a:ahLst/>
              <a:cxnLst/>
              <a:rect l="l" t="t" r="r" b="b"/>
              <a:pathLst>
                <a:path w="138" h="131" extrusionOk="0">
                  <a:moveTo>
                    <a:pt x="59" y="0"/>
                  </a:moveTo>
                  <a:cubicBezTo>
                    <a:pt x="40" y="10"/>
                    <a:pt x="30" y="20"/>
                    <a:pt x="1" y="69"/>
                  </a:cubicBezTo>
                  <a:cubicBezTo>
                    <a:pt x="16" y="115"/>
                    <a:pt x="37" y="131"/>
                    <a:pt x="60" y="131"/>
                  </a:cubicBezTo>
                  <a:cubicBezTo>
                    <a:pt x="66" y="131"/>
                    <a:pt x="73" y="129"/>
                    <a:pt x="79" y="127"/>
                  </a:cubicBezTo>
                  <a:cubicBezTo>
                    <a:pt x="108" y="127"/>
                    <a:pt x="138" y="108"/>
                    <a:pt x="138" y="49"/>
                  </a:cubicBezTo>
                  <a:cubicBezTo>
                    <a:pt x="98" y="10"/>
                    <a:pt x="79"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5"/>
            <p:cNvSpPr/>
            <p:nvPr/>
          </p:nvSpPr>
          <p:spPr>
            <a:xfrm>
              <a:off x="2874494" y="2398321"/>
              <a:ext cx="13313" cy="10720"/>
            </a:xfrm>
            <a:custGeom>
              <a:avLst/>
              <a:gdLst/>
              <a:ahLst/>
              <a:cxnLst/>
              <a:rect l="l" t="t" r="r" b="b"/>
              <a:pathLst>
                <a:path w="190" h="153" extrusionOk="0">
                  <a:moveTo>
                    <a:pt x="82" y="1"/>
                  </a:moveTo>
                  <a:cubicBezTo>
                    <a:pt x="1" y="49"/>
                    <a:pt x="48" y="152"/>
                    <a:pt x="116" y="152"/>
                  </a:cubicBezTo>
                  <a:cubicBezTo>
                    <a:pt x="130" y="152"/>
                    <a:pt x="145" y="148"/>
                    <a:pt x="160" y="138"/>
                  </a:cubicBezTo>
                  <a:cubicBezTo>
                    <a:pt x="190" y="89"/>
                    <a:pt x="180" y="59"/>
                    <a:pt x="170" y="40"/>
                  </a:cubicBezTo>
                  <a:cubicBezTo>
                    <a:pt x="160" y="20"/>
                    <a:pt x="141"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5"/>
            <p:cNvSpPr/>
            <p:nvPr/>
          </p:nvSpPr>
          <p:spPr>
            <a:xfrm>
              <a:off x="2919968" y="2417940"/>
              <a:ext cx="11071" cy="9389"/>
            </a:xfrm>
            <a:custGeom>
              <a:avLst/>
              <a:gdLst/>
              <a:ahLst/>
              <a:cxnLst/>
              <a:rect l="l" t="t" r="r" b="b"/>
              <a:pathLst>
                <a:path w="158" h="134" extrusionOk="0">
                  <a:moveTo>
                    <a:pt x="83" y="1"/>
                  </a:moveTo>
                  <a:cubicBezTo>
                    <a:pt x="67" y="1"/>
                    <a:pt x="47" y="12"/>
                    <a:pt x="10" y="34"/>
                  </a:cubicBezTo>
                  <a:cubicBezTo>
                    <a:pt x="1" y="73"/>
                    <a:pt x="20" y="112"/>
                    <a:pt x="59" y="132"/>
                  </a:cubicBezTo>
                  <a:cubicBezTo>
                    <a:pt x="65" y="133"/>
                    <a:pt x="70" y="134"/>
                    <a:pt x="75" y="134"/>
                  </a:cubicBezTo>
                  <a:cubicBezTo>
                    <a:pt x="109" y="134"/>
                    <a:pt x="140" y="107"/>
                    <a:pt x="157" y="73"/>
                  </a:cubicBezTo>
                  <a:cubicBezTo>
                    <a:pt x="128" y="24"/>
                    <a:pt x="118" y="5"/>
                    <a:pt x="99" y="5"/>
                  </a:cubicBezTo>
                  <a:cubicBezTo>
                    <a:pt x="94" y="2"/>
                    <a:pt x="89"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5"/>
            <p:cNvSpPr/>
            <p:nvPr/>
          </p:nvSpPr>
          <p:spPr>
            <a:xfrm>
              <a:off x="2989265" y="2399582"/>
              <a:ext cx="9669" cy="8758"/>
            </a:xfrm>
            <a:custGeom>
              <a:avLst/>
              <a:gdLst/>
              <a:ahLst/>
              <a:cxnLst/>
              <a:rect l="l" t="t" r="r" b="b"/>
              <a:pathLst>
                <a:path w="138" h="125" extrusionOk="0">
                  <a:moveTo>
                    <a:pt x="61" y="1"/>
                  </a:moveTo>
                  <a:cubicBezTo>
                    <a:pt x="42" y="1"/>
                    <a:pt x="31" y="6"/>
                    <a:pt x="20" y="12"/>
                  </a:cubicBezTo>
                  <a:cubicBezTo>
                    <a:pt x="0" y="32"/>
                    <a:pt x="0" y="61"/>
                    <a:pt x="20" y="110"/>
                  </a:cubicBezTo>
                  <a:cubicBezTo>
                    <a:pt x="49" y="120"/>
                    <a:pt x="69" y="125"/>
                    <a:pt x="83" y="125"/>
                  </a:cubicBezTo>
                  <a:cubicBezTo>
                    <a:pt x="98" y="125"/>
                    <a:pt x="108" y="120"/>
                    <a:pt x="118" y="110"/>
                  </a:cubicBezTo>
                  <a:cubicBezTo>
                    <a:pt x="127" y="90"/>
                    <a:pt x="137" y="71"/>
                    <a:pt x="118" y="12"/>
                  </a:cubicBezTo>
                  <a:cubicBezTo>
                    <a:pt x="93" y="4"/>
                    <a:pt x="75"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5"/>
            <p:cNvSpPr/>
            <p:nvPr/>
          </p:nvSpPr>
          <p:spPr>
            <a:xfrm>
              <a:off x="2956333" y="2431673"/>
              <a:ext cx="6937" cy="8829"/>
            </a:xfrm>
            <a:custGeom>
              <a:avLst/>
              <a:gdLst/>
              <a:ahLst/>
              <a:cxnLst/>
              <a:rect l="l" t="t" r="r" b="b"/>
              <a:pathLst>
                <a:path w="99" h="126" extrusionOk="0">
                  <a:moveTo>
                    <a:pt x="34" y="1"/>
                  </a:moveTo>
                  <a:cubicBezTo>
                    <a:pt x="29" y="1"/>
                    <a:pt x="25" y="2"/>
                    <a:pt x="20" y="4"/>
                  </a:cubicBezTo>
                  <a:cubicBezTo>
                    <a:pt x="10" y="14"/>
                    <a:pt x="0" y="24"/>
                    <a:pt x="0" y="83"/>
                  </a:cubicBezTo>
                  <a:cubicBezTo>
                    <a:pt x="23" y="113"/>
                    <a:pt x="45" y="125"/>
                    <a:pt x="59" y="125"/>
                  </a:cubicBezTo>
                  <a:cubicBezTo>
                    <a:pt x="63" y="125"/>
                    <a:pt x="67" y="124"/>
                    <a:pt x="69" y="122"/>
                  </a:cubicBezTo>
                  <a:cubicBezTo>
                    <a:pt x="88" y="112"/>
                    <a:pt x="98" y="102"/>
                    <a:pt x="98" y="43"/>
                  </a:cubicBezTo>
                  <a:cubicBezTo>
                    <a:pt x="68" y="14"/>
                    <a:pt x="50"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5"/>
            <p:cNvSpPr/>
            <p:nvPr/>
          </p:nvSpPr>
          <p:spPr>
            <a:xfrm>
              <a:off x="2933001" y="2470350"/>
              <a:ext cx="13103" cy="9249"/>
            </a:xfrm>
            <a:custGeom>
              <a:avLst/>
              <a:gdLst/>
              <a:ahLst/>
              <a:cxnLst/>
              <a:rect l="l" t="t" r="r" b="b"/>
              <a:pathLst>
                <a:path w="187" h="132" extrusionOk="0">
                  <a:moveTo>
                    <a:pt x="79" y="0"/>
                  </a:moveTo>
                  <a:cubicBezTo>
                    <a:pt x="59" y="10"/>
                    <a:pt x="30" y="20"/>
                    <a:pt x="1" y="79"/>
                  </a:cubicBezTo>
                  <a:cubicBezTo>
                    <a:pt x="17" y="115"/>
                    <a:pt x="51" y="131"/>
                    <a:pt x="86" y="131"/>
                  </a:cubicBezTo>
                  <a:cubicBezTo>
                    <a:pt x="135" y="131"/>
                    <a:pt x="187" y="97"/>
                    <a:pt x="187" y="40"/>
                  </a:cubicBezTo>
                  <a:cubicBezTo>
                    <a:pt x="157" y="10"/>
                    <a:pt x="118"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5"/>
            <p:cNvSpPr/>
            <p:nvPr/>
          </p:nvSpPr>
          <p:spPr>
            <a:xfrm>
              <a:off x="2992698" y="2425787"/>
              <a:ext cx="11771" cy="9950"/>
            </a:xfrm>
            <a:custGeom>
              <a:avLst/>
              <a:gdLst/>
              <a:ahLst/>
              <a:cxnLst/>
              <a:rect l="l" t="t" r="r" b="b"/>
              <a:pathLst>
                <a:path w="168" h="142" extrusionOk="0">
                  <a:moveTo>
                    <a:pt x="98" y="0"/>
                  </a:moveTo>
                  <a:lnTo>
                    <a:pt x="98" y="0"/>
                  </a:lnTo>
                  <a:cubicBezTo>
                    <a:pt x="39" y="10"/>
                    <a:pt x="20" y="20"/>
                    <a:pt x="10" y="39"/>
                  </a:cubicBezTo>
                  <a:cubicBezTo>
                    <a:pt x="0" y="59"/>
                    <a:pt x="0" y="88"/>
                    <a:pt x="29" y="137"/>
                  </a:cubicBezTo>
                  <a:cubicBezTo>
                    <a:pt x="39" y="140"/>
                    <a:pt x="48" y="142"/>
                    <a:pt x="57" y="142"/>
                  </a:cubicBezTo>
                  <a:cubicBezTo>
                    <a:pt x="129" y="142"/>
                    <a:pt x="168" y="44"/>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5"/>
            <p:cNvSpPr/>
            <p:nvPr/>
          </p:nvSpPr>
          <p:spPr>
            <a:xfrm>
              <a:off x="2904904" y="2384518"/>
              <a:ext cx="9669" cy="7848"/>
            </a:xfrm>
            <a:custGeom>
              <a:avLst/>
              <a:gdLst/>
              <a:ahLst/>
              <a:cxnLst/>
              <a:rect l="l" t="t" r="r" b="b"/>
              <a:pathLst>
                <a:path w="138" h="112" extrusionOk="0">
                  <a:moveTo>
                    <a:pt x="81" y="1"/>
                  </a:moveTo>
                  <a:cubicBezTo>
                    <a:pt x="68" y="1"/>
                    <a:pt x="50" y="4"/>
                    <a:pt x="30" y="12"/>
                  </a:cubicBezTo>
                  <a:cubicBezTo>
                    <a:pt x="0" y="61"/>
                    <a:pt x="0" y="90"/>
                    <a:pt x="20" y="100"/>
                  </a:cubicBezTo>
                  <a:cubicBezTo>
                    <a:pt x="26" y="106"/>
                    <a:pt x="35" y="111"/>
                    <a:pt x="52" y="111"/>
                  </a:cubicBezTo>
                  <a:cubicBezTo>
                    <a:pt x="65" y="111"/>
                    <a:pt x="83" y="108"/>
                    <a:pt x="108" y="100"/>
                  </a:cubicBezTo>
                  <a:cubicBezTo>
                    <a:pt x="137" y="51"/>
                    <a:pt x="137" y="22"/>
                    <a:pt x="118" y="12"/>
                  </a:cubicBezTo>
                  <a:cubicBezTo>
                    <a:pt x="112" y="6"/>
                    <a:pt x="10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5"/>
            <p:cNvSpPr/>
            <p:nvPr/>
          </p:nvSpPr>
          <p:spPr>
            <a:xfrm>
              <a:off x="3004540" y="3019958"/>
              <a:ext cx="184978" cy="157722"/>
            </a:xfrm>
            <a:custGeom>
              <a:avLst/>
              <a:gdLst/>
              <a:ahLst/>
              <a:cxnLst/>
              <a:rect l="l" t="t" r="r" b="b"/>
              <a:pathLst>
                <a:path w="2640" h="2251" extrusionOk="0">
                  <a:moveTo>
                    <a:pt x="1356" y="0"/>
                  </a:moveTo>
                  <a:cubicBezTo>
                    <a:pt x="600" y="0"/>
                    <a:pt x="0" y="793"/>
                    <a:pt x="340" y="1571"/>
                  </a:cubicBezTo>
                  <a:cubicBezTo>
                    <a:pt x="533" y="2025"/>
                    <a:pt x="950" y="2250"/>
                    <a:pt x="1368" y="2250"/>
                  </a:cubicBezTo>
                  <a:cubicBezTo>
                    <a:pt x="1797" y="2250"/>
                    <a:pt x="2226" y="2013"/>
                    <a:pt x="2415" y="1542"/>
                  </a:cubicBezTo>
                  <a:cubicBezTo>
                    <a:pt x="2640" y="965"/>
                    <a:pt x="2356" y="309"/>
                    <a:pt x="1779" y="84"/>
                  </a:cubicBezTo>
                  <a:cubicBezTo>
                    <a:pt x="1636" y="27"/>
                    <a:pt x="1493"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5"/>
            <p:cNvSpPr/>
            <p:nvPr/>
          </p:nvSpPr>
          <p:spPr>
            <a:xfrm>
              <a:off x="3117489" y="3028156"/>
              <a:ext cx="27466" cy="15485"/>
            </a:xfrm>
            <a:custGeom>
              <a:avLst/>
              <a:gdLst/>
              <a:ahLst/>
              <a:cxnLst/>
              <a:rect l="l" t="t" r="r" b="b"/>
              <a:pathLst>
                <a:path w="392" h="221" extrusionOk="0">
                  <a:moveTo>
                    <a:pt x="104" y="1"/>
                  </a:moveTo>
                  <a:cubicBezTo>
                    <a:pt x="59" y="1"/>
                    <a:pt x="25" y="13"/>
                    <a:pt x="20" y="35"/>
                  </a:cubicBezTo>
                  <a:cubicBezTo>
                    <a:pt x="0" y="84"/>
                    <a:pt x="59" y="153"/>
                    <a:pt x="167" y="192"/>
                  </a:cubicBezTo>
                  <a:cubicBezTo>
                    <a:pt x="213" y="210"/>
                    <a:pt x="259" y="220"/>
                    <a:pt x="297" y="220"/>
                  </a:cubicBezTo>
                  <a:cubicBezTo>
                    <a:pt x="340" y="220"/>
                    <a:pt x="372" y="208"/>
                    <a:pt x="382" y="182"/>
                  </a:cubicBezTo>
                  <a:cubicBezTo>
                    <a:pt x="392" y="143"/>
                    <a:pt x="333" y="65"/>
                    <a:pt x="225" y="25"/>
                  </a:cubicBezTo>
                  <a:cubicBezTo>
                    <a:pt x="183" y="8"/>
                    <a:pt x="140"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5"/>
            <p:cNvSpPr/>
            <p:nvPr/>
          </p:nvSpPr>
          <p:spPr>
            <a:xfrm>
              <a:off x="3132693" y="3094370"/>
              <a:ext cx="14224" cy="11771"/>
            </a:xfrm>
            <a:custGeom>
              <a:avLst/>
              <a:gdLst/>
              <a:ahLst/>
              <a:cxnLst/>
              <a:rect l="l" t="t" r="r" b="b"/>
              <a:pathLst>
                <a:path w="203" h="168" extrusionOk="0">
                  <a:moveTo>
                    <a:pt x="143" y="0"/>
                  </a:moveTo>
                  <a:cubicBezTo>
                    <a:pt x="65" y="0"/>
                    <a:pt x="0" y="69"/>
                    <a:pt x="8" y="157"/>
                  </a:cubicBezTo>
                  <a:cubicBezTo>
                    <a:pt x="26" y="164"/>
                    <a:pt x="43" y="167"/>
                    <a:pt x="60" y="167"/>
                  </a:cubicBezTo>
                  <a:cubicBezTo>
                    <a:pt x="138" y="167"/>
                    <a:pt x="202" y="99"/>
                    <a:pt x="194" y="10"/>
                  </a:cubicBezTo>
                  <a:cubicBezTo>
                    <a:pt x="177" y="3"/>
                    <a:pt x="159"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5"/>
            <p:cNvSpPr/>
            <p:nvPr/>
          </p:nvSpPr>
          <p:spPr>
            <a:xfrm>
              <a:off x="3146987" y="3105651"/>
              <a:ext cx="12402" cy="9669"/>
            </a:xfrm>
            <a:custGeom>
              <a:avLst/>
              <a:gdLst/>
              <a:ahLst/>
              <a:cxnLst/>
              <a:rect l="l" t="t" r="r" b="b"/>
              <a:pathLst>
                <a:path w="177" h="138" extrusionOk="0">
                  <a:moveTo>
                    <a:pt x="108" y="1"/>
                  </a:moveTo>
                  <a:cubicBezTo>
                    <a:pt x="88" y="1"/>
                    <a:pt x="69" y="6"/>
                    <a:pt x="49" y="16"/>
                  </a:cubicBezTo>
                  <a:cubicBezTo>
                    <a:pt x="20" y="45"/>
                    <a:pt x="0" y="84"/>
                    <a:pt x="10" y="123"/>
                  </a:cubicBezTo>
                  <a:cubicBezTo>
                    <a:pt x="30" y="133"/>
                    <a:pt x="49" y="138"/>
                    <a:pt x="69" y="138"/>
                  </a:cubicBezTo>
                  <a:cubicBezTo>
                    <a:pt x="88" y="138"/>
                    <a:pt x="108" y="133"/>
                    <a:pt x="127" y="123"/>
                  </a:cubicBezTo>
                  <a:cubicBezTo>
                    <a:pt x="157" y="104"/>
                    <a:pt x="176" y="55"/>
                    <a:pt x="167" y="16"/>
                  </a:cubicBezTo>
                  <a:cubicBezTo>
                    <a:pt x="147" y="6"/>
                    <a:pt x="127"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5"/>
            <p:cNvSpPr/>
            <p:nvPr/>
          </p:nvSpPr>
          <p:spPr>
            <a:xfrm>
              <a:off x="3124986" y="3137391"/>
              <a:ext cx="11071" cy="11911"/>
            </a:xfrm>
            <a:custGeom>
              <a:avLst/>
              <a:gdLst/>
              <a:ahLst/>
              <a:cxnLst/>
              <a:rect l="l" t="t" r="r" b="b"/>
              <a:pathLst>
                <a:path w="158" h="170" extrusionOk="0">
                  <a:moveTo>
                    <a:pt x="41" y="1"/>
                  </a:moveTo>
                  <a:cubicBezTo>
                    <a:pt x="34" y="1"/>
                    <a:pt x="27" y="1"/>
                    <a:pt x="21" y="3"/>
                  </a:cubicBezTo>
                  <a:cubicBezTo>
                    <a:pt x="1" y="42"/>
                    <a:pt x="11" y="81"/>
                    <a:pt x="30" y="120"/>
                  </a:cubicBezTo>
                  <a:cubicBezTo>
                    <a:pt x="50" y="150"/>
                    <a:pt x="89" y="169"/>
                    <a:pt x="138" y="169"/>
                  </a:cubicBezTo>
                  <a:cubicBezTo>
                    <a:pt x="158" y="130"/>
                    <a:pt x="158" y="81"/>
                    <a:pt x="138" y="52"/>
                  </a:cubicBezTo>
                  <a:cubicBezTo>
                    <a:pt x="114" y="20"/>
                    <a:pt x="76"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5"/>
            <p:cNvSpPr/>
            <p:nvPr/>
          </p:nvSpPr>
          <p:spPr>
            <a:xfrm>
              <a:off x="3101023" y="3148252"/>
              <a:ext cx="11701" cy="10370"/>
            </a:xfrm>
            <a:custGeom>
              <a:avLst/>
              <a:gdLst/>
              <a:ahLst/>
              <a:cxnLst/>
              <a:rect l="l" t="t" r="r" b="b"/>
              <a:pathLst>
                <a:path w="167" h="148" extrusionOk="0">
                  <a:moveTo>
                    <a:pt x="49" y="1"/>
                  </a:moveTo>
                  <a:cubicBezTo>
                    <a:pt x="40" y="1"/>
                    <a:pt x="30" y="2"/>
                    <a:pt x="20" y="5"/>
                  </a:cubicBezTo>
                  <a:cubicBezTo>
                    <a:pt x="0" y="44"/>
                    <a:pt x="10" y="93"/>
                    <a:pt x="40" y="122"/>
                  </a:cubicBezTo>
                  <a:cubicBezTo>
                    <a:pt x="58" y="141"/>
                    <a:pt x="81" y="147"/>
                    <a:pt x="105" y="147"/>
                  </a:cubicBezTo>
                  <a:cubicBezTo>
                    <a:pt x="119" y="147"/>
                    <a:pt x="133" y="145"/>
                    <a:pt x="147" y="142"/>
                  </a:cubicBezTo>
                  <a:cubicBezTo>
                    <a:pt x="167" y="102"/>
                    <a:pt x="157" y="63"/>
                    <a:pt x="128" y="34"/>
                  </a:cubicBezTo>
                  <a:cubicBezTo>
                    <a:pt x="106" y="12"/>
                    <a:pt x="7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5"/>
            <p:cNvSpPr/>
            <p:nvPr/>
          </p:nvSpPr>
          <p:spPr>
            <a:xfrm>
              <a:off x="3110622" y="3115180"/>
              <a:ext cx="8969" cy="8478"/>
            </a:xfrm>
            <a:custGeom>
              <a:avLst/>
              <a:gdLst/>
              <a:ahLst/>
              <a:cxnLst/>
              <a:rect l="l" t="t" r="r" b="b"/>
              <a:pathLst>
                <a:path w="128" h="121" extrusionOk="0">
                  <a:moveTo>
                    <a:pt x="46" y="1"/>
                  </a:moveTo>
                  <a:cubicBezTo>
                    <a:pt x="36" y="1"/>
                    <a:pt x="27" y="3"/>
                    <a:pt x="20" y="7"/>
                  </a:cubicBezTo>
                  <a:cubicBezTo>
                    <a:pt x="10" y="26"/>
                    <a:pt x="0" y="46"/>
                    <a:pt x="20" y="95"/>
                  </a:cubicBezTo>
                  <a:cubicBezTo>
                    <a:pt x="51" y="114"/>
                    <a:pt x="70" y="120"/>
                    <a:pt x="85" y="120"/>
                  </a:cubicBezTo>
                  <a:cubicBezTo>
                    <a:pt x="94" y="120"/>
                    <a:pt x="101" y="118"/>
                    <a:pt x="108" y="115"/>
                  </a:cubicBezTo>
                  <a:cubicBezTo>
                    <a:pt x="118" y="95"/>
                    <a:pt x="128" y="75"/>
                    <a:pt x="118" y="26"/>
                  </a:cubicBezTo>
                  <a:cubicBezTo>
                    <a:pt x="87" y="8"/>
                    <a:pt x="64" y="1"/>
                    <a:pt x="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5"/>
            <p:cNvSpPr/>
            <p:nvPr/>
          </p:nvSpPr>
          <p:spPr>
            <a:xfrm>
              <a:off x="3150420" y="3130735"/>
              <a:ext cx="9669" cy="11001"/>
            </a:xfrm>
            <a:custGeom>
              <a:avLst/>
              <a:gdLst/>
              <a:ahLst/>
              <a:cxnLst/>
              <a:rect l="l" t="t" r="r" b="b"/>
              <a:pathLst>
                <a:path w="138" h="157" extrusionOk="0">
                  <a:moveTo>
                    <a:pt x="78" y="0"/>
                  </a:moveTo>
                  <a:cubicBezTo>
                    <a:pt x="20" y="30"/>
                    <a:pt x="0" y="39"/>
                    <a:pt x="0" y="59"/>
                  </a:cubicBezTo>
                  <a:cubicBezTo>
                    <a:pt x="0" y="88"/>
                    <a:pt x="0" y="118"/>
                    <a:pt x="49" y="157"/>
                  </a:cubicBezTo>
                  <a:cubicBezTo>
                    <a:pt x="98" y="147"/>
                    <a:pt x="118" y="118"/>
                    <a:pt x="127" y="98"/>
                  </a:cubicBezTo>
                  <a:cubicBezTo>
                    <a:pt x="137" y="59"/>
                    <a:pt x="118" y="2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5"/>
            <p:cNvSpPr/>
            <p:nvPr/>
          </p:nvSpPr>
          <p:spPr>
            <a:xfrm>
              <a:off x="3082525" y="3128002"/>
              <a:ext cx="10300" cy="10300"/>
            </a:xfrm>
            <a:custGeom>
              <a:avLst/>
              <a:gdLst/>
              <a:ahLst/>
              <a:cxnLst/>
              <a:rect l="l" t="t" r="r" b="b"/>
              <a:pathLst>
                <a:path w="147" h="147" extrusionOk="0">
                  <a:moveTo>
                    <a:pt x="49" y="0"/>
                  </a:moveTo>
                  <a:cubicBezTo>
                    <a:pt x="10" y="39"/>
                    <a:pt x="0" y="69"/>
                    <a:pt x="10" y="88"/>
                  </a:cubicBezTo>
                  <a:cubicBezTo>
                    <a:pt x="20" y="117"/>
                    <a:pt x="39" y="147"/>
                    <a:pt x="98" y="147"/>
                  </a:cubicBezTo>
                  <a:cubicBezTo>
                    <a:pt x="137" y="98"/>
                    <a:pt x="147" y="69"/>
                    <a:pt x="137" y="49"/>
                  </a:cubicBezTo>
                  <a:cubicBezTo>
                    <a:pt x="127" y="29"/>
                    <a:pt x="108" y="10"/>
                    <a:pt x="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5"/>
            <p:cNvSpPr/>
            <p:nvPr/>
          </p:nvSpPr>
          <p:spPr>
            <a:xfrm>
              <a:off x="3074257" y="3153086"/>
              <a:ext cx="10370" cy="9249"/>
            </a:xfrm>
            <a:custGeom>
              <a:avLst/>
              <a:gdLst/>
              <a:ahLst/>
              <a:cxnLst/>
              <a:rect l="l" t="t" r="r" b="b"/>
              <a:pathLst>
                <a:path w="148" h="132" extrusionOk="0">
                  <a:moveTo>
                    <a:pt x="79" y="0"/>
                  </a:moveTo>
                  <a:cubicBezTo>
                    <a:pt x="50" y="0"/>
                    <a:pt x="23" y="11"/>
                    <a:pt x="1" y="33"/>
                  </a:cubicBezTo>
                  <a:cubicBezTo>
                    <a:pt x="1" y="63"/>
                    <a:pt x="11" y="102"/>
                    <a:pt x="50" y="122"/>
                  </a:cubicBezTo>
                  <a:cubicBezTo>
                    <a:pt x="60" y="129"/>
                    <a:pt x="72" y="132"/>
                    <a:pt x="84" y="132"/>
                  </a:cubicBezTo>
                  <a:cubicBezTo>
                    <a:pt x="106" y="132"/>
                    <a:pt x="129" y="121"/>
                    <a:pt x="148" y="102"/>
                  </a:cubicBezTo>
                  <a:cubicBezTo>
                    <a:pt x="148" y="43"/>
                    <a:pt x="128" y="24"/>
                    <a:pt x="108" y="4"/>
                  </a:cubicBezTo>
                  <a:cubicBezTo>
                    <a:pt x="99" y="2"/>
                    <a:pt x="8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5"/>
            <p:cNvSpPr/>
            <p:nvPr/>
          </p:nvSpPr>
          <p:spPr>
            <a:xfrm>
              <a:off x="3044618" y="3133047"/>
              <a:ext cx="13663" cy="11071"/>
            </a:xfrm>
            <a:custGeom>
              <a:avLst/>
              <a:gdLst/>
              <a:ahLst/>
              <a:cxnLst/>
              <a:rect l="l" t="t" r="r" b="b"/>
              <a:pathLst>
                <a:path w="195" h="158" extrusionOk="0">
                  <a:moveTo>
                    <a:pt x="67" y="0"/>
                  </a:moveTo>
                  <a:cubicBezTo>
                    <a:pt x="55" y="0"/>
                    <a:pt x="44" y="2"/>
                    <a:pt x="32" y="6"/>
                  </a:cubicBezTo>
                  <a:cubicBezTo>
                    <a:pt x="1" y="85"/>
                    <a:pt x="58" y="157"/>
                    <a:pt x="122" y="157"/>
                  </a:cubicBezTo>
                  <a:cubicBezTo>
                    <a:pt x="138" y="157"/>
                    <a:pt x="154" y="153"/>
                    <a:pt x="169" y="143"/>
                  </a:cubicBezTo>
                  <a:cubicBezTo>
                    <a:pt x="194" y="68"/>
                    <a:pt x="134"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5"/>
            <p:cNvSpPr/>
            <p:nvPr/>
          </p:nvSpPr>
          <p:spPr>
            <a:xfrm>
              <a:off x="3056460" y="3123308"/>
              <a:ext cx="8969" cy="8688"/>
            </a:xfrm>
            <a:custGeom>
              <a:avLst/>
              <a:gdLst/>
              <a:ahLst/>
              <a:cxnLst/>
              <a:rect l="l" t="t" r="r" b="b"/>
              <a:pathLst>
                <a:path w="128" h="124" extrusionOk="0">
                  <a:moveTo>
                    <a:pt x="82" y="1"/>
                  </a:moveTo>
                  <a:cubicBezTo>
                    <a:pt x="69" y="1"/>
                    <a:pt x="49" y="3"/>
                    <a:pt x="20" y="8"/>
                  </a:cubicBezTo>
                  <a:cubicBezTo>
                    <a:pt x="0" y="57"/>
                    <a:pt x="10" y="96"/>
                    <a:pt x="30" y="106"/>
                  </a:cubicBezTo>
                  <a:cubicBezTo>
                    <a:pt x="39" y="116"/>
                    <a:pt x="52" y="123"/>
                    <a:pt x="68" y="123"/>
                  </a:cubicBezTo>
                  <a:cubicBezTo>
                    <a:pt x="83" y="123"/>
                    <a:pt x="103" y="116"/>
                    <a:pt x="128" y="96"/>
                  </a:cubicBezTo>
                  <a:cubicBezTo>
                    <a:pt x="128" y="38"/>
                    <a:pt x="128" y="28"/>
                    <a:pt x="108" y="8"/>
                  </a:cubicBezTo>
                  <a:cubicBezTo>
                    <a:pt x="103" y="3"/>
                    <a:pt x="96" y="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5"/>
            <p:cNvSpPr/>
            <p:nvPr/>
          </p:nvSpPr>
          <p:spPr>
            <a:xfrm>
              <a:off x="3029694" y="3101236"/>
              <a:ext cx="11071" cy="15835"/>
            </a:xfrm>
            <a:custGeom>
              <a:avLst/>
              <a:gdLst/>
              <a:ahLst/>
              <a:cxnLst/>
              <a:rect l="l" t="t" r="r" b="b"/>
              <a:pathLst>
                <a:path w="158" h="226" extrusionOk="0">
                  <a:moveTo>
                    <a:pt x="40" y="0"/>
                  </a:moveTo>
                  <a:cubicBezTo>
                    <a:pt x="1" y="49"/>
                    <a:pt x="1" y="108"/>
                    <a:pt x="20" y="157"/>
                  </a:cubicBezTo>
                  <a:cubicBezTo>
                    <a:pt x="50" y="196"/>
                    <a:pt x="89" y="225"/>
                    <a:pt x="147" y="225"/>
                  </a:cubicBezTo>
                  <a:cubicBezTo>
                    <a:pt x="157" y="186"/>
                    <a:pt x="157" y="137"/>
                    <a:pt x="138" y="98"/>
                  </a:cubicBezTo>
                  <a:cubicBezTo>
                    <a:pt x="118" y="59"/>
                    <a:pt x="79" y="20"/>
                    <a:pt x="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5"/>
            <p:cNvSpPr/>
            <p:nvPr/>
          </p:nvSpPr>
          <p:spPr>
            <a:xfrm>
              <a:off x="3070403" y="3100185"/>
              <a:ext cx="12192" cy="10090"/>
            </a:xfrm>
            <a:custGeom>
              <a:avLst/>
              <a:gdLst/>
              <a:ahLst/>
              <a:cxnLst/>
              <a:rect l="l" t="t" r="r" b="b"/>
              <a:pathLst>
                <a:path w="174" h="144" extrusionOk="0">
                  <a:moveTo>
                    <a:pt x="85" y="1"/>
                  </a:moveTo>
                  <a:cubicBezTo>
                    <a:pt x="68" y="1"/>
                    <a:pt x="51" y="6"/>
                    <a:pt x="36" y="15"/>
                  </a:cubicBezTo>
                  <a:lnTo>
                    <a:pt x="36" y="25"/>
                  </a:lnTo>
                  <a:cubicBezTo>
                    <a:pt x="1" y="82"/>
                    <a:pt x="53" y="144"/>
                    <a:pt x="106" y="144"/>
                  </a:cubicBezTo>
                  <a:cubicBezTo>
                    <a:pt x="127" y="144"/>
                    <a:pt x="147" y="135"/>
                    <a:pt x="163" y="113"/>
                  </a:cubicBezTo>
                  <a:cubicBezTo>
                    <a:pt x="173" y="54"/>
                    <a:pt x="154" y="35"/>
                    <a:pt x="134" y="15"/>
                  </a:cubicBezTo>
                  <a:cubicBezTo>
                    <a:pt x="119" y="6"/>
                    <a:pt x="102" y="1"/>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5"/>
            <p:cNvSpPr/>
            <p:nvPr/>
          </p:nvSpPr>
          <p:spPr>
            <a:xfrm>
              <a:off x="3106488" y="3096192"/>
              <a:ext cx="10370" cy="8899"/>
            </a:xfrm>
            <a:custGeom>
              <a:avLst/>
              <a:gdLst/>
              <a:ahLst/>
              <a:cxnLst/>
              <a:rect l="l" t="t" r="r" b="b"/>
              <a:pathLst>
                <a:path w="148" h="127" extrusionOk="0">
                  <a:moveTo>
                    <a:pt x="65" y="0"/>
                  </a:moveTo>
                  <a:cubicBezTo>
                    <a:pt x="59" y="0"/>
                    <a:pt x="55" y="1"/>
                    <a:pt x="50" y="4"/>
                  </a:cubicBezTo>
                  <a:cubicBezTo>
                    <a:pt x="30" y="4"/>
                    <a:pt x="20" y="23"/>
                    <a:pt x="1" y="72"/>
                  </a:cubicBezTo>
                  <a:cubicBezTo>
                    <a:pt x="22" y="114"/>
                    <a:pt x="47" y="126"/>
                    <a:pt x="68" y="126"/>
                  </a:cubicBezTo>
                  <a:cubicBezTo>
                    <a:pt x="76" y="126"/>
                    <a:pt x="83" y="124"/>
                    <a:pt x="89" y="121"/>
                  </a:cubicBezTo>
                  <a:cubicBezTo>
                    <a:pt x="118" y="111"/>
                    <a:pt x="148" y="92"/>
                    <a:pt x="138" y="33"/>
                  </a:cubicBezTo>
                  <a:cubicBezTo>
                    <a:pt x="101" y="11"/>
                    <a:pt x="81"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5"/>
            <p:cNvSpPr/>
            <p:nvPr/>
          </p:nvSpPr>
          <p:spPr>
            <a:xfrm>
              <a:off x="3047561" y="3102357"/>
              <a:ext cx="10300" cy="9459"/>
            </a:xfrm>
            <a:custGeom>
              <a:avLst/>
              <a:gdLst/>
              <a:ahLst/>
              <a:cxnLst/>
              <a:rect l="l" t="t" r="r" b="b"/>
              <a:pathLst>
                <a:path w="147" h="135" extrusionOk="0">
                  <a:moveTo>
                    <a:pt x="61" y="0"/>
                  </a:moveTo>
                  <a:cubicBezTo>
                    <a:pt x="49" y="0"/>
                    <a:pt x="35" y="1"/>
                    <a:pt x="20" y="4"/>
                  </a:cubicBezTo>
                  <a:cubicBezTo>
                    <a:pt x="0" y="33"/>
                    <a:pt x="0" y="82"/>
                    <a:pt x="29" y="112"/>
                  </a:cubicBezTo>
                  <a:cubicBezTo>
                    <a:pt x="46" y="128"/>
                    <a:pt x="65" y="135"/>
                    <a:pt x="85" y="135"/>
                  </a:cubicBezTo>
                  <a:cubicBezTo>
                    <a:pt x="102" y="135"/>
                    <a:pt x="119" y="130"/>
                    <a:pt x="137" y="121"/>
                  </a:cubicBezTo>
                  <a:cubicBezTo>
                    <a:pt x="147" y="63"/>
                    <a:pt x="137" y="43"/>
                    <a:pt x="127" y="23"/>
                  </a:cubicBezTo>
                  <a:cubicBezTo>
                    <a:pt x="113" y="9"/>
                    <a:pt x="93"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5"/>
            <p:cNvSpPr/>
            <p:nvPr/>
          </p:nvSpPr>
          <p:spPr>
            <a:xfrm>
              <a:off x="3093455" y="3112868"/>
              <a:ext cx="10370" cy="8969"/>
            </a:xfrm>
            <a:custGeom>
              <a:avLst/>
              <a:gdLst/>
              <a:ahLst/>
              <a:cxnLst/>
              <a:rect l="l" t="t" r="r" b="b"/>
              <a:pathLst>
                <a:path w="148" h="128" extrusionOk="0">
                  <a:moveTo>
                    <a:pt x="79" y="1"/>
                  </a:moveTo>
                  <a:cubicBezTo>
                    <a:pt x="60" y="1"/>
                    <a:pt x="40" y="10"/>
                    <a:pt x="1" y="50"/>
                  </a:cubicBezTo>
                  <a:cubicBezTo>
                    <a:pt x="1" y="89"/>
                    <a:pt x="20" y="118"/>
                    <a:pt x="69" y="128"/>
                  </a:cubicBezTo>
                  <a:cubicBezTo>
                    <a:pt x="108" y="128"/>
                    <a:pt x="148" y="99"/>
                    <a:pt x="148" y="59"/>
                  </a:cubicBezTo>
                  <a:cubicBezTo>
                    <a:pt x="118" y="10"/>
                    <a:pt x="99"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5"/>
            <p:cNvSpPr/>
            <p:nvPr/>
          </p:nvSpPr>
          <p:spPr>
            <a:xfrm>
              <a:off x="3157217" y="3081758"/>
              <a:ext cx="9669" cy="8128"/>
            </a:xfrm>
            <a:custGeom>
              <a:avLst/>
              <a:gdLst/>
              <a:ahLst/>
              <a:cxnLst/>
              <a:rect l="l" t="t" r="r" b="b"/>
              <a:pathLst>
                <a:path w="138" h="116" extrusionOk="0">
                  <a:moveTo>
                    <a:pt x="68" y="0"/>
                  </a:moveTo>
                  <a:cubicBezTo>
                    <a:pt x="36" y="0"/>
                    <a:pt x="18" y="10"/>
                    <a:pt x="11" y="24"/>
                  </a:cubicBezTo>
                  <a:cubicBezTo>
                    <a:pt x="1" y="43"/>
                    <a:pt x="1" y="63"/>
                    <a:pt x="40" y="112"/>
                  </a:cubicBezTo>
                  <a:cubicBezTo>
                    <a:pt x="53" y="115"/>
                    <a:pt x="65" y="116"/>
                    <a:pt x="75" y="116"/>
                  </a:cubicBezTo>
                  <a:cubicBezTo>
                    <a:pt x="103" y="116"/>
                    <a:pt x="121" y="107"/>
                    <a:pt x="128" y="92"/>
                  </a:cubicBezTo>
                  <a:cubicBezTo>
                    <a:pt x="138" y="73"/>
                    <a:pt x="138" y="43"/>
                    <a:pt x="109" y="4"/>
                  </a:cubicBezTo>
                  <a:cubicBezTo>
                    <a:pt x="93" y="2"/>
                    <a:pt x="79"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5"/>
            <p:cNvSpPr/>
            <p:nvPr/>
          </p:nvSpPr>
          <p:spPr>
            <a:xfrm>
              <a:off x="3131222" y="3119734"/>
              <a:ext cx="7567" cy="8688"/>
            </a:xfrm>
            <a:custGeom>
              <a:avLst/>
              <a:gdLst/>
              <a:ahLst/>
              <a:cxnLst/>
              <a:rect l="l" t="t" r="r" b="b"/>
              <a:pathLst>
                <a:path w="108" h="124" extrusionOk="0">
                  <a:moveTo>
                    <a:pt x="35" y="0"/>
                  </a:moveTo>
                  <a:cubicBezTo>
                    <a:pt x="28" y="0"/>
                    <a:pt x="23" y="3"/>
                    <a:pt x="20" y="10"/>
                  </a:cubicBezTo>
                  <a:cubicBezTo>
                    <a:pt x="0" y="20"/>
                    <a:pt x="0" y="40"/>
                    <a:pt x="10" y="89"/>
                  </a:cubicBezTo>
                  <a:cubicBezTo>
                    <a:pt x="36" y="115"/>
                    <a:pt x="58" y="123"/>
                    <a:pt x="72" y="123"/>
                  </a:cubicBezTo>
                  <a:cubicBezTo>
                    <a:pt x="79" y="123"/>
                    <a:pt x="85" y="121"/>
                    <a:pt x="88" y="118"/>
                  </a:cubicBezTo>
                  <a:cubicBezTo>
                    <a:pt x="98" y="108"/>
                    <a:pt x="108" y="89"/>
                    <a:pt x="98" y="30"/>
                  </a:cubicBezTo>
                  <a:cubicBezTo>
                    <a:pt x="66" y="11"/>
                    <a:pt x="47"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5"/>
            <p:cNvSpPr/>
            <p:nvPr/>
          </p:nvSpPr>
          <p:spPr>
            <a:xfrm>
              <a:off x="3116087" y="3161494"/>
              <a:ext cx="13103" cy="9599"/>
            </a:xfrm>
            <a:custGeom>
              <a:avLst/>
              <a:gdLst/>
              <a:ahLst/>
              <a:cxnLst/>
              <a:rect l="l" t="t" r="r" b="b"/>
              <a:pathLst>
                <a:path w="187" h="137" extrusionOk="0">
                  <a:moveTo>
                    <a:pt x="114" y="1"/>
                  </a:moveTo>
                  <a:cubicBezTo>
                    <a:pt x="99" y="1"/>
                    <a:pt x="84" y="4"/>
                    <a:pt x="69" y="11"/>
                  </a:cubicBezTo>
                  <a:cubicBezTo>
                    <a:pt x="30" y="21"/>
                    <a:pt x="11" y="60"/>
                    <a:pt x="1" y="90"/>
                  </a:cubicBezTo>
                  <a:cubicBezTo>
                    <a:pt x="22" y="118"/>
                    <a:pt x="54" y="136"/>
                    <a:pt x="85" y="136"/>
                  </a:cubicBezTo>
                  <a:cubicBezTo>
                    <a:pt x="97" y="136"/>
                    <a:pt x="108" y="134"/>
                    <a:pt x="118" y="129"/>
                  </a:cubicBezTo>
                  <a:cubicBezTo>
                    <a:pt x="157" y="109"/>
                    <a:pt x="187" y="60"/>
                    <a:pt x="177" y="21"/>
                  </a:cubicBezTo>
                  <a:cubicBezTo>
                    <a:pt x="159" y="9"/>
                    <a:pt x="13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5"/>
            <p:cNvSpPr/>
            <p:nvPr/>
          </p:nvSpPr>
          <p:spPr>
            <a:xfrm>
              <a:off x="3166186" y="3106001"/>
              <a:ext cx="9669" cy="10370"/>
            </a:xfrm>
            <a:custGeom>
              <a:avLst/>
              <a:gdLst/>
              <a:ahLst/>
              <a:cxnLst/>
              <a:rect l="l" t="t" r="r" b="b"/>
              <a:pathLst>
                <a:path w="138" h="148" extrusionOk="0">
                  <a:moveTo>
                    <a:pt x="88" y="1"/>
                  </a:moveTo>
                  <a:cubicBezTo>
                    <a:pt x="30" y="20"/>
                    <a:pt x="10" y="40"/>
                    <a:pt x="10" y="60"/>
                  </a:cubicBezTo>
                  <a:cubicBezTo>
                    <a:pt x="0" y="79"/>
                    <a:pt x="10" y="108"/>
                    <a:pt x="39" y="148"/>
                  </a:cubicBezTo>
                  <a:cubicBezTo>
                    <a:pt x="98" y="148"/>
                    <a:pt x="127" y="128"/>
                    <a:pt x="137" y="99"/>
                  </a:cubicBezTo>
                  <a:cubicBezTo>
                    <a:pt x="137" y="69"/>
                    <a:pt x="137" y="30"/>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5"/>
            <p:cNvSpPr/>
            <p:nvPr/>
          </p:nvSpPr>
          <p:spPr>
            <a:xfrm>
              <a:off x="3072225" y="3082949"/>
              <a:ext cx="8969" cy="8338"/>
            </a:xfrm>
            <a:custGeom>
              <a:avLst/>
              <a:gdLst/>
              <a:ahLst/>
              <a:cxnLst/>
              <a:rect l="l" t="t" r="r" b="b"/>
              <a:pathLst>
                <a:path w="128" h="119" extrusionOk="0">
                  <a:moveTo>
                    <a:pt x="76" y="0"/>
                  </a:moveTo>
                  <a:cubicBezTo>
                    <a:pt x="61" y="0"/>
                    <a:pt x="39" y="5"/>
                    <a:pt x="10" y="17"/>
                  </a:cubicBezTo>
                  <a:cubicBezTo>
                    <a:pt x="0" y="75"/>
                    <a:pt x="0" y="95"/>
                    <a:pt x="10" y="105"/>
                  </a:cubicBezTo>
                  <a:cubicBezTo>
                    <a:pt x="19" y="114"/>
                    <a:pt x="28" y="118"/>
                    <a:pt x="39" y="118"/>
                  </a:cubicBezTo>
                  <a:cubicBezTo>
                    <a:pt x="53" y="118"/>
                    <a:pt x="71" y="111"/>
                    <a:pt x="98" y="95"/>
                  </a:cubicBezTo>
                  <a:cubicBezTo>
                    <a:pt x="128" y="46"/>
                    <a:pt x="118" y="17"/>
                    <a:pt x="98" y="7"/>
                  </a:cubicBezTo>
                  <a:cubicBezTo>
                    <a:pt x="94" y="3"/>
                    <a:pt x="87"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5"/>
            <p:cNvSpPr/>
            <p:nvPr/>
          </p:nvSpPr>
          <p:spPr>
            <a:xfrm>
              <a:off x="3229246" y="2654347"/>
              <a:ext cx="209362" cy="157582"/>
            </a:xfrm>
            <a:custGeom>
              <a:avLst/>
              <a:gdLst/>
              <a:ahLst/>
              <a:cxnLst/>
              <a:rect l="l" t="t" r="r" b="b"/>
              <a:pathLst>
                <a:path w="2988" h="2249" extrusionOk="0">
                  <a:moveTo>
                    <a:pt x="1496" y="0"/>
                  </a:moveTo>
                  <a:cubicBezTo>
                    <a:pt x="1219" y="0"/>
                    <a:pt x="941" y="103"/>
                    <a:pt x="725" y="310"/>
                  </a:cubicBezTo>
                  <a:cubicBezTo>
                    <a:pt x="1" y="996"/>
                    <a:pt x="470" y="2209"/>
                    <a:pt x="1459" y="2248"/>
                  </a:cubicBezTo>
                  <a:cubicBezTo>
                    <a:pt x="1471" y="2249"/>
                    <a:pt x="1483" y="2249"/>
                    <a:pt x="1495" y="2249"/>
                  </a:cubicBezTo>
                  <a:cubicBezTo>
                    <a:pt x="2470" y="2249"/>
                    <a:pt x="2987" y="1075"/>
                    <a:pt x="2320" y="359"/>
                  </a:cubicBezTo>
                  <a:cubicBezTo>
                    <a:pt x="2097" y="121"/>
                    <a:pt x="1796" y="0"/>
                    <a:pt x="14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5"/>
            <p:cNvSpPr/>
            <p:nvPr/>
          </p:nvSpPr>
          <p:spPr>
            <a:xfrm>
              <a:off x="3277943" y="2668010"/>
              <a:ext cx="24734" cy="20880"/>
            </a:xfrm>
            <a:custGeom>
              <a:avLst/>
              <a:gdLst/>
              <a:ahLst/>
              <a:cxnLst/>
              <a:rect l="l" t="t" r="r" b="b"/>
              <a:pathLst>
                <a:path w="353" h="298" extrusionOk="0">
                  <a:moveTo>
                    <a:pt x="283" y="0"/>
                  </a:moveTo>
                  <a:cubicBezTo>
                    <a:pt x="242" y="0"/>
                    <a:pt x="180" y="31"/>
                    <a:pt x="118" y="86"/>
                  </a:cubicBezTo>
                  <a:cubicBezTo>
                    <a:pt x="40" y="164"/>
                    <a:pt x="0" y="252"/>
                    <a:pt x="40" y="282"/>
                  </a:cubicBezTo>
                  <a:cubicBezTo>
                    <a:pt x="48" y="293"/>
                    <a:pt x="60" y="297"/>
                    <a:pt x="75" y="297"/>
                  </a:cubicBezTo>
                  <a:cubicBezTo>
                    <a:pt x="116" y="297"/>
                    <a:pt x="178" y="263"/>
                    <a:pt x="235" y="213"/>
                  </a:cubicBezTo>
                  <a:cubicBezTo>
                    <a:pt x="323" y="135"/>
                    <a:pt x="353" y="47"/>
                    <a:pt x="323" y="18"/>
                  </a:cubicBezTo>
                  <a:cubicBezTo>
                    <a:pt x="315" y="6"/>
                    <a:pt x="301"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5"/>
            <p:cNvSpPr/>
            <p:nvPr/>
          </p:nvSpPr>
          <p:spPr>
            <a:xfrm>
              <a:off x="3347170" y="2690432"/>
              <a:ext cx="10370" cy="15905"/>
            </a:xfrm>
            <a:custGeom>
              <a:avLst/>
              <a:gdLst/>
              <a:ahLst/>
              <a:cxnLst/>
              <a:rect l="l" t="t" r="r" b="b"/>
              <a:pathLst>
                <a:path w="148" h="227" extrusionOk="0">
                  <a:moveTo>
                    <a:pt x="50" y="1"/>
                  </a:moveTo>
                  <a:cubicBezTo>
                    <a:pt x="21" y="40"/>
                    <a:pt x="1" y="79"/>
                    <a:pt x="11" y="128"/>
                  </a:cubicBezTo>
                  <a:cubicBezTo>
                    <a:pt x="21" y="167"/>
                    <a:pt x="60" y="206"/>
                    <a:pt x="99" y="226"/>
                  </a:cubicBezTo>
                  <a:cubicBezTo>
                    <a:pt x="128" y="187"/>
                    <a:pt x="148" y="148"/>
                    <a:pt x="138" y="99"/>
                  </a:cubicBezTo>
                  <a:cubicBezTo>
                    <a:pt x="128" y="50"/>
                    <a:pt x="89" y="2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5"/>
            <p:cNvSpPr/>
            <p:nvPr/>
          </p:nvSpPr>
          <p:spPr>
            <a:xfrm>
              <a:off x="3363005" y="2684266"/>
              <a:ext cx="11001" cy="12472"/>
            </a:xfrm>
            <a:custGeom>
              <a:avLst/>
              <a:gdLst/>
              <a:ahLst/>
              <a:cxnLst/>
              <a:rect l="l" t="t" r="r" b="b"/>
              <a:pathLst>
                <a:path w="157" h="178" extrusionOk="0">
                  <a:moveTo>
                    <a:pt x="49" y="1"/>
                  </a:moveTo>
                  <a:cubicBezTo>
                    <a:pt x="20" y="20"/>
                    <a:pt x="0" y="60"/>
                    <a:pt x="0" y="99"/>
                  </a:cubicBezTo>
                  <a:cubicBezTo>
                    <a:pt x="10" y="138"/>
                    <a:pt x="39" y="167"/>
                    <a:pt x="78" y="177"/>
                  </a:cubicBezTo>
                  <a:cubicBezTo>
                    <a:pt x="157" y="138"/>
                    <a:pt x="147" y="20"/>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5"/>
            <p:cNvSpPr/>
            <p:nvPr/>
          </p:nvSpPr>
          <p:spPr>
            <a:xfrm>
              <a:off x="3380802" y="2720140"/>
              <a:ext cx="13803" cy="9459"/>
            </a:xfrm>
            <a:custGeom>
              <a:avLst/>
              <a:gdLst/>
              <a:ahLst/>
              <a:cxnLst/>
              <a:rect l="l" t="t" r="r" b="b"/>
              <a:pathLst>
                <a:path w="197" h="135" extrusionOk="0">
                  <a:moveTo>
                    <a:pt x="100" y="0"/>
                  </a:moveTo>
                  <a:cubicBezTo>
                    <a:pt x="52" y="0"/>
                    <a:pt x="6" y="31"/>
                    <a:pt x="1" y="86"/>
                  </a:cubicBezTo>
                  <a:cubicBezTo>
                    <a:pt x="20" y="115"/>
                    <a:pt x="59" y="135"/>
                    <a:pt x="98" y="135"/>
                  </a:cubicBezTo>
                  <a:cubicBezTo>
                    <a:pt x="138" y="125"/>
                    <a:pt x="177" y="96"/>
                    <a:pt x="196" y="57"/>
                  </a:cubicBezTo>
                  <a:cubicBezTo>
                    <a:pt x="175" y="18"/>
                    <a:pt x="137"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5"/>
            <p:cNvSpPr/>
            <p:nvPr/>
          </p:nvSpPr>
          <p:spPr>
            <a:xfrm>
              <a:off x="3380802" y="2745855"/>
              <a:ext cx="11701" cy="9389"/>
            </a:xfrm>
            <a:custGeom>
              <a:avLst/>
              <a:gdLst/>
              <a:ahLst/>
              <a:cxnLst/>
              <a:rect l="l" t="t" r="r" b="b"/>
              <a:pathLst>
                <a:path w="167" h="134" extrusionOk="0">
                  <a:moveTo>
                    <a:pt x="81" y="0"/>
                  </a:moveTo>
                  <a:cubicBezTo>
                    <a:pt x="73" y="0"/>
                    <a:pt x="66" y="1"/>
                    <a:pt x="59" y="3"/>
                  </a:cubicBezTo>
                  <a:cubicBezTo>
                    <a:pt x="20" y="22"/>
                    <a:pt x="1" y="52"/>
                    <a:pt x="1" y="101"/>
                  </a:cubicBezTo>
                  <a:cubicBezTo>
                    <a:pt x="15" y="123"/>
                    <a:pt x="46" y="134"/>
                    <a:pt x="78" y="134"/>
                  </a:cubicBezTo>
                  <a:cubicBezTo>
                    <a:pt x="88" y="134"/>
                    <a:pt x="98" y="132"/>
                    <a:pt x="108" y="130"/>
                  </a:cubicBezTo>
                  <a:cubicBezTo>
                    <a:pt x="138" y="110"/>
                    <a:pt x="167" y="81"/>
                    <a:pt x="167" y="42"/>
                  </a:cubicBezTo>
                  <a:cubicBezTo>
                    <a:pt x="151" y="18"/>
                    <a:pt x="115"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5"/>
            <p:cNvSpPr/>
            <p:nvPr/>
          </p:nvSpPr>
          <p:spPr>
            <a:xfrm>
              <a:off x="3354037" y="2724064"/>
              <a:ext cx="10370" cy="8969"/>
            </a:xfrm>
            <a:custGeom>
              <a:avLst/>
              <a:gdLst/>
              <a:ahLst/>
              <a:cxnLst/>
              <a:rect l="l" t="t" r="r" b="b"/>
              <a:pathLst>
                <a:path w="148" h="128" extrusionOk="0">
                  <a:moveTo>
                    <a:pt x="60" y="1"/>
                  </a:moveTo>
                  <a:cubicBezTo>
                    <a:pt x="11" y="40"/>
                    <a:pt x="1" y="59"/>
                    <a:pt x="11" y="79"/>
                  </a:cubicBezTo>
                  <a:cubicBezTo>
                    <a:pt x="20" y="98"/>
                    <a:pt x="30" y="118"/>
                    <a:pt x="89" y="128"/>
                  </a:cubicBezTo>
                  <a:cubicBezTo>
                    <a:pt x="138" y="89"/>
                    <a:pt x="148" y="69"/>
                    <a:pt x="138" y="49"/>
                  </a:cubicBezTo>
                  <a:cubicBezTo>
                    <a:pt x="128" y="30"/>
                    <a:pt x="118" y="10"/>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5"/>
            <p:cNvSpPr/>
            <p:nvPr/>
          </p:nvSpPr>
          <p:spPr>
            <a:xfrm>
              <a:off x="3386268" y="2695126"/>
              <a:ext cx="10370" cy="9459"/>
            </a:xfrm>
            <a:custGeom>
              <a:avLst/>
              <a:gdLst/>
              <a:ahLst/>
              <a:cxnLst/>
              <a:rect l="l" t="t" r="r" b="b"/>
              <a:pathLst>
                <a:path w="148" h="135" extrusionOk="0">
                  <a:moveTo>
                    <a:pt x="61" y="0"/>
                  </a:moveTo>
                  <a:cubicBezTo>
                    <a:pt x="42" y="0"/>
                    <a:pt x="25" y="7"/>
                    <a:pt x="11" y="22"/>
                  </a:cubicBezTo>
                  <a:cubicBezTo>
                    <a:pt x="1" y="81"/>
                    <a:pt x="11" y="100"/>
                    <a:pt x="30" y="120"/>
                  </a:cubicBezTo>
                  <a:cubicBezTo>
                    <a:pt x="40" y="130"/>
                    <a:pt x="52" y="135"/>
                    <a:pt x="69" y="135"/>
                  </a:cubicBezTo>
                  <a:cubicBezTo>
                    <a:pt x="86" y="135"/>
                    <a:pt x="108" y="130"/>
                    <a:pt x="138" y="120"/>
                  </a:cubicBezTo>
                  <a:cubicBezTo>
                    <a:pt x="148" y="81"/>
                    <a:pt x="138" y="42"/>
                    <a:pt x="118" y="22"/>
                  </a:cubicBezTo>
                  <a:cubicBezTo>
                    <a:pt x="99" y="7"/>
                    <a:pt x="7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5"/>
            <p:cNvSpPr/>
            <p:nvPr/>
          </p:nvSpPr>
          <p:spPr>
            <a:xfrm>
              <a:off x="3354737" y="2754894"/>
              <a:ext cx="10370" cy="9039"/>
            </a:xfrm>
            <a:custGeom>
              <a:avLst/>
              <a:gdLst/>
              <a:ahLst/>
              <a:cxnLst/>
              <a:rect l="l" t="t" r="r" b="b"/>
              <a:pathLst>
                <a:path w="148" h="129" extrusionOk="0">
                  <a:moveTo>
                    <a:pt x="79" y="1"/>
                  </a:moveTo>
                  <a:cubicBezTo>
                    <a:pt x="59" y="1"/>
                    <a:pt x="30" y="11"/>
                    <a:pt x="1" y="60"/>
                  </a:cubicBezTo>
                  <a:cubicBezTo>
                    <a:pt x="20" y="109"/>
                    <a:pt x="40" y="128"/>
                    <a:pt x="69" y="128"/>
                  </a:cubicBezTo>
                  <a:cubicBezTo>
                    <a:pt x="98" y="128"/>
                    <a:pt x="118" y="118"/>
                    <a:pt x="147" y="69"/>
                  </a:cubicBezTo>
                  <a:cubicBezTo>
                    <a:pt x="128" y="21"/>
                    <a:pt x="108"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5"/>
            <p:cNvSpPr/>
            <p:nvPr/>
          </p:nvSpPr>
          <p:spPr>
            <a:xfrm>
              <a:off x="3373235" y="2772410"/>
              <a:ext cx="11071" cy="8969"/>
            </a:xfrm>
            <a:custGeom>
              <a:avLst/>
              <a:gdLst/>
              <a:ahLst/>
              <a:cxnLst/>
              <a:rect l="l" t="t" r="r" b="b"/>
              <a:pathLst>
                <a:path w="158" h="128" extrusionOk="0">
                  <a:moveTo>
                    <a:pt x="78" y="1"/>
                  </a:moveTo>
                  <a:cubicBezTo>
                    <a:pt x="62" y="1"/>
                    <a:pt x="50" y="5"/>
                    <a:pt x="40" y="15"/>
                  </a:cubicBezTo>
                  <a:cubicBezTo>
                    <a:pt x="11" y="45"/>
                    <a:pt x="1" y="84"/>
                    <a:pt x="11" y="113"/>
                  </a:cubicBezTo>
                  <a:cubicBezTo>
                    <a:pt x="30" y="123"/>
                    <a:pt x="50" y="128"/>
                    <a:pt x="68" y="128"/>
                  </a:cubicBezTo>
                  <a:cubicBezTo>
                    <a:pt x="86" y="128"/>
                    <a:pt x="104" y="123"/>
                    <a:pt x="118" y="113"/>
                  </a:cubicBezTo>
                  <a:cubicBezTo>
                    <a:pt x="138" y="103"/>
                    <a:pt x="157" y="74"/>
                    <a:pt x="138" y="15"/>
                  </a:cubicBezTo>
                  <a:cubicBezTo>
                    <a:pt x="113" y="5"/>
                    <a:pt x="94" y="1"/>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5"/>
            <p:cNvSpPr/>
            <p:nvPr/>
          </p:nvSpPr>
          <p:spPr>
            <a:xfrm>
              <a:off x="3343106" y="2789507"/>
              <a:ext cx="12892" cy="9529"/>
            </a:xfrm>
            <a:custGeom>
              <a:avLst/>
              <a:gdLst/>
              <a:ahLst/>
              <a:cxnLst/>
              <a:rect l="l" t="t" r="r" b="b"/>
              <a:pathLst>
                <a:path w="184" h="136" extrusionOk="0">
                  <a:moveTo>
                    <a:pt x="111" y="0"/>
                  </a:moveTo>
                  <a:cubicBezTo>
                    <a:pt x="97" y="0"/>
                    <a:pt x="83" y="2"/>
                    <a:pt x="69" y="6"/>
                  </a:cubicBezTo>
                  <a:cubicBezTo>
                    <a:pt x="30" y="26"/>
                    <a:pt x="0" y="65"/>
                    <a:pt x="0" y="104"/>
                  </a:cubicBezTo>
                  <a:cubicBezTo>
                    <a:pt x="19" y="126"/>
                    <a:pt x="45" y="136"/>
                    <a:pt x="71" y="136"/>
                  </a:cubicBezTo>
                  <a:cubicBezTo>
                    <a:pt x="127" y="136"/>
                    <a:pt x="183" y="92"/>
                    <a:pt x="176" y="26"/>
                  </a:cubicBezTo>
                  <a:cubicBezTo>
                    <a:pt x="158" y="7"/>
                    <a:pt x="13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5"/>
            <p:cNvSpPr/>
            <p:nvPr/>
          </p:nvSpPr>
          <p:spPr>
            <a:xfrm>
              <a:off x="3338972" y="2775914"/>
              <a:ext cx="8969" cy="9249"/>
            </a:xfrm>
            <a:custGeom>
              <a:avLst/>
              <a:gdLst/>
              <a:ahLst/>
              <a:cxnLst/>
              <a:rect l="l" t="t" r="r" b="b"/>
              <a:pathLst>
                <a:path w="128" h="132" extrusionOk="0">
                  <a:moveTo>
                    <a:pt x="45" y="1"/>
                  </a:moveTo>
                  <a:cubicBezTo>
                    <a:pt x="40" y="1"/>
                    <a:pt x="35" y="2"/>
                    <a:pt x="30" y="4"/>
                  </a:cubicBezTo>
                  <a:cubicBezTo>
                    <a:pt x="20" y="14"/>
                    <a:pt x="10" y="34"/>
                    <a:pt x="1" y="92"/>
                  </a:cubicBezTo>
                  <a:cubicBezTo>
                    <a:pt x="20" y="119"/>
                    <a:pt x="40" y="132"/>
                    <a:pt x="59" y="132"/>
                  </a:cubicBezTo>
                  <a:cubicBezTo>
                    <a:pt x="69" y="132"/>
                    <a:pt x="79" y="128"/>
                    <a:pt x="89" y="122"/>
                  </a:cubicBezTo>
                  <a:cubicBezTo>
                    <a:pt x="118" y="112"/>
                    <a:pt x="128" y="83"/>
                    <a:pt x="118" y="34"/>
                  </a:cubicBezTo>
                  <a:cubicBezTo>
                    <a:pt x="81" y="12"/>
                    <a:pt x="61" y="1"/>
                    <a:pt x="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5"/>
            <p:cNvSpPr/>
            <p:nvPr/>
          </p:nvSpPr>
          <p:spPr>
            <a:xfrm>
              <a:off x="3308142" y="2792660"/>
              <a:ext cx="17167" cy="8618"/>
            </a:xfrm>
            <a:custGeom>
              <a:avLst/>
              <a:gdLst/>
              <a:ahLst/>
              <a:cxnLst/>
              <a:rect l="l" t="t" r="r" b="b"/>
              <a:pathLst>
                <a:path w="245" h="123" extrusionOk="0">
                  <a:moveTo>
                    <a:pt x="118" y="0"/>
                  </a:moveTo>
                  <a:cubicBezTo>
                    <a:pt x="69" y="0"/>
                    <a:pt x="29" y="20"/>
                    <a:pt x="0" y="49"/>
                  </a:cubicBezTo>
                  <a:cubicBezTo>
                    <a:pt x="25" y="98"/>
                    <a:pt x="71" y="123"/>
                    <a:pt x="119" y="123"/>
                  </a:cubicBezTo>
                  <a:cubicBezTo>
                    <a:pt x="166" y="123"/>
                    <a:pt x="215" y="98"/>
                    <a:pt x="245" y="49"/>
                  </a:cubicBezTo>
                  <a:cubicBezTo>
                    <a:pt x="206" y="10"/>
                    <a:pt x="166"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5"/>
            <p:cNvSpPr/>
            <p:nvPr/>
          </p:nvSpPr>
          <p:spPr>
            <a:xfrm>
              <a:off x="3324538" y="2751881"/>
              <a:ext cx="11841" cy="9319"/>
            </a:xfrm>
            <a:custGeom>
              <a:avLst/>
              <a:gdLst/>
              <a:ahLst/>
              <a:cxnLst/>
              <a:rect l="l" t="t" r="r" b="b"/>
              <a:pathLst>
                <a:path w="169" h="133" extrusionOk="0">
                  <a:moveTo>
                    <a:pt x="83" y="1"/>
                  </a:moveTo>
                  <a:cubicBezTo>
                    <a:pt x="69" y="1"/>
                    <a:pt x="59" y="6"/>
                    <a:pt x="50" y="15"/>
                  </a:cubicBezTo>
                  <a:cubicBezTo>
                    <a:pt x="30" y="24"/>
                    <a:pt x="1" y="44"/>
                    <a:pt x="1" y="103"/>
                  </a:cubicBezTo>
                  <a:cubicBezTo>
                    <a:pt x="22" y="124"/>
                    <a:pt x="46" y="133"/>
                    <a:pt x="70" y="133"/>
                  </a:cubicBezTo>
                  <a:cubicBezTo>
                    <a:pt x="122" y="133"/>
                    <a:pt x="168" y="86"/>
                    <a:pt x="148" y="24"/>
                  </a:cubicBezTo>
                  <a:cubicBezTo>
                    <a:pt x="121" y="8"/>
                    <a:pt x="100"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5"/>
            <p:cNvSpPr/>
            <p:nvPr/>
          </p:nvSpPr>
          <p:spPr>
            <a:xfrm>
              <a:off x="3336240" y="2718599"/>
              <a:ext cx="8969" cy="10370"/>
            </a:xfrm>
            <a:custGeom>
              <a:avLst/>
              <a:gdLst/>
              <a:ahLst/>
              <a:cxnLst/>
              <a:rect l="l" t="t" r="r" b="b"/>
              <a:pathLst>
                <a:path w="128" h="148" extrusionOk="0">
                  <a:moveTo>
                    <a:pt x="59" y="0"/>
                  </a:moveTo>
                  <a:cubicBezTo>
                    <a:pt x="10" y="30"/>
                    <a:pt x="0" y="49"/>
                    <a:pt x="0" y="69"/>
                  </a:cubicBezTo>
                  <a:cubicBezTo>
                    <a:pt x="0" y="88"/>
                    <a:pt x="10" y="98"/>
                    <a:pt x="49" y="147"/>
                  </a:cubicBezTo>
                  <a:cubicBezTo>
                    <a:pt x="108" y="137"/>
                    <a:pt x="128" y="108"/>
                    <a:pt x="128" y="79"/>
                  </a:cubicBezTo>
                  <a:cubicBezTo>
                    <a:pt x="128" y="49"/>
                    <a:pt x="118"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5"/>
            <p:cNvSpPr/>
            <p:nvPr/>
          </p:nvSpPr>
          <p:spPr>
            <a:xfrm>
              <a:off x="3315640" y="2775213"/>
              <a:ext cx="11071" cy="9249"/>
            </a:xfrm>
            <a:custGeom>
              <a:avLst/>
              <a:gdLst/>
              <a:ahLst/>
              <a:cxnLst/>
              <a:rect l="l" t="t" r="r" b="b"/>
              <a:pathLst>
                <a:path w="158" h="132" extrusionOk="0">
                  <a:moveTo>
                    <a:pt x="76" y="1"/>
                  </a:moveTo>
                  <a:cubicBezTo>
                    <a:pt x="70" y="1"/>
                    <a:pt x="64" y="2"/>
                    <a:pt x="59" y="5"/>
                  </a:cubicBezTo>
                  <a:cubicBezTo>
                    <a:pt x="40" y="14"/>
                    <a:pt x="20" y="24"/>
                    <a:pt x="1" y="83"/>
                  </a:cubicBezTo>
                  <a:cubicBezTo>
                    <a:pt x="20" y="122"/>
                    <a:pt x="59" y="132"/>
                    <a:pt x="99" y="132"/>
                  </a:cubicBezTo>
                  <a:cubicBezTo>
                    <a:pt x="138" y="112"/>
                    <a:pt x="157" y="73"/>
                    <a:pt x="157" y="34"/>
                  </a:cubicBezTo>
                  <a:cubicBezTo>
                    <a:pt x="121" y="12"/>
                    <a:pt x="95"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5"/>
            <p:cNvSpPr/>
            <p:nvPr/>
          </p:nvSpPr>
          <p:spPr>
            <a:xfrm>
              <a:off x="3345839" y="2737797"/>
              <a:ext cx="12542" cy="10230"/>
            </a:xfrm>
            <a:custGeom>
              <a:avLst/>
              <a:gdLst/>
              <a:ahLst/>
              <a:cxnLst/>
              <a:rect l="l" t="t" r="r" b="b"/>
              <a:pathLst>
                <a:path w="179" h="146" extrusionOk="0">
                  <a:moveTo>
                    <a:pt x="98" y="0"/>
                  </a:moveTo>
                  <a:lnTo>
                    <a:pt x="98" y="0"/>
                  </a:lnTo>
                  <a:cubicBezTo>
                    <a:pt x="40" y="10"/>
                    <a:pt x="20" y="20"/>
                    <a:pt x="10" y="39"/>
                  </a:cubicBezTo>
                  <a:cubicBezTo>
                    <a:pt x="0" y="49"/>
                    <a:pt x="0" y="69"/>
                    <a:pt x="20" y="127"/>
                  </a:cubicBezTo>
                  <a:cubicBezTo>
                    <a:pt x="36" y="140"/>
                    <a:pt x="52" y="145"/>
                    <a:pt x="67" y="145"/>
                  </a:cubicBezTo>
                  <a:cubicBezTo>
                    <a:pt x="134" y="145"/>
                    <a:pt x="178" y="4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5"/>
            <p:cNvSpPr/>
            <p:nvPr/>
          </p:nvSpPr>
          <p:spPr>
            <a:xfrm>
              <a:off x="3343807" y="2667590"/>
              <a:ext cx="9669" cy="8128"/>
            </a:xfrm>
            <a:custGeom>
              <a:avLst/>
              <a:gdLst/>
              <a:ahLst/>
              <a:cxnLst/>
              <a:rect l="l" t="t" r="r" b="b"/>
              <a:pathLst>
                <a:path w="138" h="116" extrusionOk="0">
                  <a:moveTo>
                    <a:pt x="74" y="0"/>
                  </a:moveTo>
                  <a:cubicBezTo>
                    <a:pt x="64" y="0"/>
                    <a:pt x="52" y="1"/>
                    <a:pt x="39" y="4"/>
                  </a:cubicBezTo>
                  <a:cubicBezTo>
                    <a:pt x="10" y="53"/>
                    <a:pt x="0" y="73"/>
                    <a:pt x="20" y="92"/>
                  </a:cubicBezTo>
                  <a:cubicBezTo>
                    <a:pt x="27" y="106"/>
                    <a:pt x="39" y="116"/>
                    <a:pt x="68" y="116"/>
                  </a:cubicBezTo>
                  <a:cubicBezTo>
                    <a:pt x="79" y="116"/>
                    <a:pt x="92" y="114"/>
                    <a:pt x="108" y="112"/>
                  </a:cubicBezTo>
                  <a:cubicBezTo>
                    <a:pt x="137" y="73"/>
                    <a:pt x="137" y="43"/>
                    <a:pt x="127" y="24"/>
                  </a:cubicBezTo>
                  <a:cubicBezTo>
                    <a:pt x="120" y="9"/>
                    <a:pt x="102"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5"/>
            <p:cNvSpPr/>
            <p:nvPr/>
          </p:nvSpPr>
          <p:spPr>
            <a:xfrm>
              <a:off x="3366369" y="2709000"/>
              <a:ext cx="9739" cy="7567"/>
            </a:xfrm>
            <a:custGeom>
              <a:avLst/>
              <a:gdLst/>
              <a:ahLst/>
              <a:cxnLst/>
              <a:rect l="l" t="t" r="r" b="b"/>
              <a:pathLst>
                <a:path w="139" h="108" extrusionOk="0">
                  <a:moveTo>
                    <a:pt x="69" y="0"/>
                  </a:moveTo>
                  <a:cubicBezTo>
                    <a:pt x="21" y="30"/>
                    <a:pt x="1" y="49"/>
                    <a:pt x="11" y="59"/>
                  </a:cubicBezTo>
                  <a:cubicBezTo>
                    <a:pt x="11" y="79"/>
                    <a:pt x="30" y="98"/>
                    <a:pt x="79" y="108"/>
                  </a:cubicBezTo>
                  <a:cubicBezTo>
                    <a:pt x="138" y="79"/>
                    <a:pt x="138" y="59"/>
                    <a:pt x="138" y="49"/>
                  </a:cubicBezTo>
                  <a:cubicBezTo>
                    <a:pt x="138" y="30"/>
                    <a:pt x="118" y="1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5"/>
            <p:cNvSpPr/>
            <p:nvPr/>
          </p:nvSpPr>
          <p:spPr>
            <a:xfrm>
              <a:off x="3400001" y="2735065"/>
              <a:ext cx="11701" cy="13733"/>
            </a:xfrm>
            <a:custGeom>
              <a:avLst/>
              <a:gdLst/>
              <a:ahLst/>
              <a:cxnLst/>
              <a:rect l="l" t="t" r="r" b="b"/>
              <a:pathLst>
                <a:path w="167" h="196" extrusionOk="0">
                  <a:moveTo>
                    <a:pt x="59" y="0"/>
                  </a:moveTo>
                  <a:lnTo>
                    <a:pt x="59" y="0"/>
                  </a:lnTo>
                  <a:cubicBezTo>
                    <a:pt x="30" y="20"/>
                    <a:pt x="10" y="49"/>
                    <a:pt x="1" y="88"/>
                  </a:cubicBezTo>
                  <a:cubicBezTo>
                    <a:pt x="1" y="127"/>
                    <a:pt x="20" y="166"/>
                    <a:pt x="49" y="196"/>
                  </a:cubicBezTo>
                  <a:cubicBezTo>
                    <a:pt x="157" y="176"/>
                    <a:pt x="167" y="2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5"/>
            <p:cNvSpPr/>
            <p:nvPr/>
          </p:nvSpPr>
          <p:spPr>
            <a:xfrm>
              <a:off x="3371203" y="2670252"/>
              <a:ext cx="9669" cy="8758"/>
            </a:xfrm>
            <a:custGeom>
              <a:avLst/>
              <a:gdLst/>
              <a:ahLst/>
              <a:cxnLst/>
              <a:rect l="l" t="t" r="r" b="b"/>
              <a:pathLst>
                <a:path w="138" h="125" extrusionOk="0">
                  <a:moveTo>
                    <a:pt x="59" y="0"/>
                  </a:moveTo>
                  <a:cubicBezTo>
                    <a:pt x="42" y="0"/>
                    <a:pt x="25" y="5"/>
                    <a:pt x="10" y="15"/>
                  </a:cubicBezTo>
                  <a:cubicBezTo>
                    <a:pt x="0" y="74"/>
                    <a:pt x="10" y="103"/>
                    <a:pt x="20" y="113"/>
                  </a:cubicBezTo>
                  <a:cubicBezTo>
                    <a:pt x="31" y="118"/>
                    <a:pt x="46" y="124"/>
                    <a:pt x="66" y="124"/>
                  </a:cubicBezTo>
                  <a:cubicBezTo>
                    <a:pt x="80" y="124"/>
                    <a:pt x="97" y="121"/>
                    <a:pt x="118" y="113"/>
                  </a:cubicBezTo>
                  <a:cubicBezTo>
                    <a:pt x="138" y="83"/>
                    <a:pt x="138" y="44"/>
                    <a:pt x="108" y="15"/>
                  </a:cubicBezTo>
                  <a:cubicBezTo>
                    <a:pt x="93" y="5"/>
                    <a:pt x="76"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5"/>
            <p:cNvSpPr/>
            <p:nvPr/>
          </p:nvSpPr>
          <p:spPr>
            <a:xfrm>
              <a:off x="3309474" y="2745084"/>
              <a:ext cx="7637" cy="9459"/>
            </a:xfrm>
            <a:custGeom>
              <a:avLst/>
              <a:gdLst/>
              <a:ahLst/>
              <a:cxnLst/>
              <a:rect l="l" t="t" r="r" b="b"/>
              <a:pathLst>
                <a:path w="109" h="135" extrusionOk="0">
                  <a:moveTo>
                    <a:pt x="44" y="0"/>
                  </a:moveTo>
                  <a:cubicBezTo>
                    <a:pt x="39" y="0"/>
                    <a:pt x="35" y="2"/>
                    <a:pt x="30" y="4"/>
                  </a:cubicBezTo>
                  <a:cubicBezTo>
                    <a:pt x="10" y="14"/>
                    <a:pt x="1" y="33"/>
                    <a:pt x="1" y="92"/>
                  </a:cubicBezTo>
                  <a:cubicBezTo>
                    <a:pt x="31" y="122"/>
                    <a:pt x="55" y="135"/>
                    <a:pt x="73" y="135"/>
                  </a:cubicBezTo>
                  <a:cubicBezTo>
                    <a:pt x="79" y="135"/>
                    <a:pt x="84" y="133"/>
                    <a:pt x="89" y="131"/>
                  </a:cubicBezTo>
                  <a:cubicBezTo>
                    <a:pt x="99" y="121"/>
                    <a:pt x="108" y="102"/>
                    <a:pt x="108" y="43"/>
                  </a:cubicBezTo>
                  <a:cubicBezTo>
                    <a:pt x="78" y="13"/>
                    <a:pt x="60"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09" name="Google Shape;1909;p45"/>
          <p:cNvPicPr preferRelativeResize="0"/>
          <p:nvPr/>
        </p:nvPicPr>
        <p:blipFill>
          <a:blip r:embed="rId3">
            <a:alphaModFix/>
          </a:blip>
          <a:stretch>
            <a:fillRect/>
          </a:stretch>
        </p:blipFill>
        <p:spPr>
          <a:xfrm>
            <a:off x="3292299" y="-46325"/>
            <a:ext cx="5127803"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0" name="Google Shape;1580;p30"/>
          <p:cNvSpPr txBox="1">
            <a:spLocks noGrp="1"/>
          </p:cNvSpPr>
          <p:nvPr>
            <p:ph type="title"/>
          </p:nvPr>
        </p:nvSpPr>
        <p:spPr>
          <a:xfrm>
            <a:off x="1447900" y="1149600"/>
            <a:ext cx="3005100" cy="52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Introduction</a:t>
            </a:r>
            <a:endParaRPr/>
          </a:p>
        </p:txBody>
      </p:sp>
      <p:sp>
        <p:nvSpPr>
          <p:cNvPr id="1581" name="Google Shape;1581;p30"/>
          <p:cNvSpPr txBox="1">
            <a:spLocks noGrp="1"/>
          </p:cNvSpPr>
          <p:nvPr>
            <p:ph type="title" idx="2"/>
          </p:nvPr>
        </p:nvSpPr>
        <p:spPr>
          <a:xfrm>
            <a:off x="785475" y="1149600"/>
            <a:ext cx="662700" cy="593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01</a:t>
            </a:r>
            <a:endParaRPr/>
          </a:p>
        </p:txBody>
      </p:sp>
      <p:sp>
        <p:nvSpPr>
          <p:cNvPr id="1582" name="Google Shape;1582;p30"/>
          <p:cNvSpPr txBox="1">
            <a:spLocks noGrp="1"/>
          </p:cNvSpPr>
          <p:nvPr>
            <p:ph type="subTitle" idx="1"/>
          </p:nvPr>
        </p:nvSpPr>
        <p:spPr>
          <a:xfrm>
            <a:off x="1447900" y="1601100"/>
            <a:ext cx="3005100" cy="484800"/>
          </a:xfrm>
          <a:prstGeom prst="rect">
            <a:avLst/>
          </a:prstGeom>
        </p:spPr>
        <p:txBody>
          <a:bodyPr spcFirstLastPara="1" wrap="square" lIns="91425" tIns="91425" rIns="91425" bIns="91425" anchor="t" anchorCtr="0">
            <a:normAutofit fontScale="85000"/>
          </a:bodyPr>
          <a:lstStyle/>
          <a:p>
            <a:pPr marL="0" lvl="0" indent="0" algn="l" rtl="0">
              <a:spcBef>
                <a:spcPts val="0"/>
              </a:spcBef>
              <a:spcAft>
                <a:spcPts val="0"/>
              </a:spcAft>
              <a:buNone/>
            </a:pPr>
            <a:r>
              <a:rPr lang="en"/>
              <a:t>Learn more about your HSTA facilitators</a:t>
            </a:r>
            <a:endParaRPr/>
          </a:p>
        </p:txBody>
      </p:sp>
      <p:sp>
        <p:nvSpPr>
          <p:cNvPr id="1583" name="Google Shape;1583;p30"/>
          <p:cNvSpPr txBox="1">
            <a:spLocks noGrp="1"/>
          </p:cNvSpPr>
          <p:nvPr>
            <p:ph type="title" idx="3"/>
          </p:nvPr>
        </p:nvSpPr>
        <p:spPr>
          <a:xfrm>
            <a:off x="1447900" y="3471850"/>
            <a:ext cx="3005100" cy="52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Discussion</a:t>
            </a:r>
            <a:endParaRPr/>
          </a:p>
        </p:txBody>
      </p:sp>
      <p:sp>
        <p:nvSpPr>
          <p:cNvPr id="1584" name="Google Shape;1584;p30"/>
          <p:cNvSpPr txBox="1">
            <a:spLocks noGrp="1"/>
          </p:cNvSpPr>
          <p:nvPr>
            <p:ph type="title" idx="4"/>
          </p:nvPr>
        </p:nvSpPr>
        <p:spPr>
          <a:xfrm>
            <a:off x="785475" y="3471850"/>
            <a:ext cx="662700" cy="593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03</a:t>
            </a:r>
            <a:endParaRPr/>
          </a:p>
        </p:txBody>
      </p:sp>
      <p:sp>
        <p:nvSpPr>
          <p:cNvPr id="1585" name="Google Shape;1585;p30"/>
          <p:cNvSpPr txBox="1">
            <a:spLocks noGrp="1"/>
          </p:cNvSpPr>
          <p:nvPr>
            <p:ph type="subTitle" idx="5"/>
          </p:nvPr>
        </p:nvSpPr>
        <p:spPr>
          <a:xfrm>
            <a:off x="1447900" y="3923350"/>
            <a:ext cx="3005100" cy="4848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What do you and your peers think? Were you aware of this potential damage? </a:t>
            </a:r>
            <a:endParaRPr/>
          </a:p>
        </p:txBody>
      </p:sp>
      <p:sp>
        <p:nvSpPr>
          <p:cNvPr id="1586" name="Google Shape;1586;p30"/>
          <p:cNvSpPr txBox="1">
            <a:spLocks noGrp="1"/>
          </p:cNvSpPr>
          <p:nvPr>
            <p:ph type="title" idx="6"/>
          </p:nvPr>
        </p:nvSpPr>
        <p:spPr>
          <a:xfrm>
            <a:off x="5353425" y="1149600"/>
            <a:ext cx="3005100" cy="52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Video</a:t>
            </a:r>
            <a:endParaRPr/>
          </a:p>
        </p:txBody>
      </p:sp>
      <p:sp>
        <p:nvSpPr>
          <p:cNvPr id="1587" name="Google Shape;1587;p30"/>
          <p:cNvSpPr txBox="1">
            <a:spLocks noGrp="1"/>
          </p:cNvSpPr>
          <p:nvPr>
            <p:ph type="title" idx="7"/>
          </p:nvPr>
        </p:nvSpPr>
        <p:spPr>
          <a:xfrm>
            <a:off x="4690725" y="2310725"/>
            <a:ext cx="662700" cy="593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05</a:t>
            </a:r>
            <a:endParaRPr/>
          </a:p>
        </p:txBody>
      </p:sp>
      <p:sp>
        <p:nvSpPr>
          <p:cNvPr id="1588" name="Google Shape;1588;p30"/>
          <p:cNvSpPr txBox="1">
            <a:spLocks noGrp="1"/>
          </p:cNvSpPr>
          <p:nvPr>
            <p:ph type="subTitle" idx="8"/>
          </p:nvPr>
        </p:nvSpPr>
        <p:spPr>
          <a:xfrm>
            <a:off x="5353425" y="1601100"/>
            <a:ext cx="3005100" cy="4848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t>A supplemental video provided by the</a:t>
            </a:r>
            <a:r>
              <a:rPr lang="en" sz="1646"/>
              <a:t> </a:t>
            </a:r>
            <a:r>
              <a:rPr lang="en" sz="1446">
                <a:highlight>
                  <a:srgbClr val="FFFFFF"/>
                </a:highlight>
              </a:rPr>
              <a:t>It's a</a:t>
            </a:r>
            <a:r>
              <a:rPr lang="en" sz="1200">
                <a:highlight>
                  <a:srgbClr val="FFFFFF"/>
                </a:highlight>
                <a:latin typeface="Times New Roman"/>
                <a:ea typeface="Times New Roman"/>
                <a:cs typeface="Times New Roman"/>
                <a:sym typeface="Times New Roman"/>
              </a:rPr>
              <a:t> </a:t>
            </a:r>
            <a:r>
              <a:rPr lang="en" sz="1435">
                <a:highlight>
                  <a:srgbClr val="FFFFFF"/>
                </a:highlight>
              </a:rPr>
              <a:t>Noisy Planet. Protect Their Hearing®</a:t>
            </a:r>
            <a:endParaRPr sz="1635"/>
          </a:p>
        </p:txBody>
      </p:sp>
      <p:sp>
        <p:nvSpPr>
          <p:cNvPr id="1589" name="Google Shape;1589;p30"/>
          <p:cNvSpPr txBox="1">
            <a:spLocks noGrp="1"/>
          </p:cNvSpPr>
          <p:nvPr>
            <p:ph type="title" idx="9"/>
          </p:nvPr>
        </p:nvSpPr>
        <p:spPr>
          <a:xfrm>
            <a:off x="1447900" y="2310725"/>
            <a:ext cx="3005100" cy="52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Pre-Test</a:t>
            </a:r>
            <a:endParaRPr/>
          </a:p>
        </p:txBody>
      </p:sp>
      <p:sp>
        <p:nvSpPr>
          <p:cNvPr id="1590" name="Google Shape;1590;p30"/>
          <p:cNvSpPr txBox="1">
            <a:spLocks noGrp="1"/>
          </p:cNvSpPr>
          <p:nvPr>
            <p:ph type="title" idx="13"/>
          </p:nvPr>
        </p:nvSpPr>
        <p:spPr>
          <a:xfrm>
            <a:off x="785475" y="2310725"/>
            <a:ext cx="662700" cy="593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02</a:t>
            </a:r>
            <a:endParaRPr/>
          </a:p>
        </p:txBody>
      </p:sp>
      <p:sp>
        <p:nvSpPr>
          <p:cNvPr id="1591" name="Google Shape;1591;p30"/>
          <p:cNvSpPr txBox="1">
            <a:spLocks noGrp="1"/>
          </p:cNvSpPr>
          <p:nvPr>
            <p:ph type="subTitle" idx="14"/>
          </p:nvPr>
        </p:nvSpPr>
        <p:spPr>
          <a:xfrm>
            <a:off x="1447900" y="2762225"/>
            <a:ext cx="3005100" cy="4848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What do you know about damage caused by noise? </a:t>
            </a:r>
            <a:endParaRPr/>
          </a:p>
        </p:txBody>
      </p:sp>
      <p:sp>
        <p:nvSpPr>
          <p:cNvPr id="1592" name="Google Shape;1592;p30"/>
          <p:cNvSpPr txBox="1">
            <a:spLocks noGrp="1"/>
          </p:cNvSpPr>
          <p:nvPr>
            <p:ph type="title" idx="15"/>
          </p:nvPr>
        </p:nvSpPr>
        <p:spPr>
          <a:xfrm>
            <a:off x="5353425" y="2310725"/>
            <a:ext cx="3005100" cy="52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Post-Test</a:t>
            </a:r>
            <a:endParaRPr/>
          </a:p>
        </p:txBody>
      </p:sp>
      <p:sp>
        <p:nvSpPr>
          <p:cNvPr id="1593" name="Google Shape;1593;p30"/>
          <p:cNvSpPr txBox="1">
            <a:spLocks noGrp="1"/>
          </p:cNvSpPr>
          <p:nvPr>
            <p:ph type="title" idx="16"/>
          </p:nvPr>
        </p:nvSpPr>
        <p:spPr>
          <a:xfrm>
            <a:off x="4690725" y="1149600"/>
            <a:ext cx="662700" cy="593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04</a:t>
            </a:r>
            <a:endParaRPr/>
          </a:p>
        </p:txBody>
      </p:sp>
      <p:sp>
        <p:nvSpPr>
          <p:cNvPr id="1594" name="Google Shape;1594;p30"/>
          <p:cNvSpPr txBox="1">
            <a:spLocks noGrp="1"/>
          </p:cNvSpPr>
          <p:nvPr>
            <p:ph type="subTitle" idx="17"/>
          </p:nvPr>
        </p:nvSpPr>
        <p:spPr>
          <a:xfrm>
            <a:off x="5353425" y="2762225"/>
            <a:ext cx="30051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t>What have you learned about  damage caused by noise? </a:t>
            </a:r>
            <a:endParaRPr sz="1100"/>
          </a:p>
          <a:p>
            <a:pPr marL="0" lvl="0" indent="0" algn="l" rtl="0">
              <a:spcBef>
                <a:spcPts val="0"/>
              </a:spcBef>
              <a:spcAft>
                <a:spcPts val="0"/>
              </a:spcAft>
              <a:buNone/>
            </a:pPr>
            <a:endParaRPr/>
          </a:p>
        </p:txBody>
      </p:sp>
      <p:sp>
        <p:nvSpPr>
          <p:cNvPr id="1595" name="Google Shape;1595;p30"/>
          <p:cNvSpPr txBox="1">
            <a:spLocks noGrp="1"/>
          </p:cNvSpPr>
          <p:nvPr>
            <p:ph type="title" idx="18"/>
          </p:nvPr>
        </p:nvSpPr>
        <p:spPr>
          <a:xfrm>
            <a:off x="5353425" y="3471850"/>
            <a:ext cx="3005100" cy="52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Wrap-up </a:t>
            </a:r>
            <a:endParaRPr/>
          </a:p>
        </p:txBody>
      </p:sp>
      <p:sp>
        <p:nvSpPr>
          <p:cNvPr id="1596" name="Google Shape;1596;p30"/>
          <p:cNvSpPr txBox="1">
            <a:spLocks noGrp="1"/>
          </p:cNvSpPr>
          <p:nvPr>
            <p:ph type="title" idx="19"/>
          </p:nvPr>
        </p:nvSpPr>
        <p:spPr>
          <a:xfrm>
            <a:off x="4690725" y="3471850"/>
            <a:ext cx="662700" cy="593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06</a:t>
            </a:r>
            <a:endParaRPr/>
          </a:p>
        </p:txBody>
      </p:sp>
      <p:sp>
        <p:nvSpPr>
          <p:cNvPr id="1597" name="Google Shape;1597;p30"/>
          <p:cNvSpPr txBox="1">
            <a:spLocks noGrp="1"/>
          </p:cNvSpPr>
          <p:nvPr>
            <p:ph type="subTitle" idx="20"/>
          </p:nvPr>
        </p:nvSpPr>
        <p:spPr>
          <a:xfrm>
            <a:off x="5353425" y="3923350"/>
            <a:ext cx="3005100" cy="48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Comments? Questions? Concerns? </a:t>
            </a:r>
            <a:endParaRPr/>
          </a:p>
        </p:txBody>
      </p:sp>
      <p:sp>
        <p:nvSpPr>
          <p:cNvPr id="1598" name="Google Shape;1598;p30"/>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Table of contents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3" name="Google Shape;1603;p31"/>
          <p:cNvSpPr txBox="1">
            <a:spLocks noGrp="1"/>
          </p:cNvSpPr>
          <p:nvPr>
            <p:ph type="title"/>
          </p:nvPr>
        </p:nvSpPr>
        <p:spPr>
          <a:xfrm>
            <a:off x="870650" y="1287350"/>
            <a:ext cx="3739200" cy="1108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Introduction</a:t>
            </a:r>
            <a:endParaRPr/>
          </a:p>
        </p:txBody>
      </p:sp>
      <p:sp>
        <p:nvSpPr>
          <p:cNvPr id="1604" name="Google Shape;1604;p31"/>
          <p:cNvSpPr txBox="1">
            <a:spLocks noGrp="1"/>
          </p:cNvSpPr>
          <p:nvPr>
            <p:ph type="title" idx="2"/>
          </p:nvPr>
        </p:nvSpPr>
        <p:spPr>
          <a:xfrm>
            <a:off x="870650" y="535125"/>
            <a:ext cx="3150900" cy="686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01</a:t>
            </a:r>
            <a:endParaRPr/>
          </a:p>
        </p:txBody>
      </p:sp>
      <p:pic>
        <p:nvPicPr>
          <p:cNvPr id="1605" name="Google Shape;1605;p31"/>
          <p:cNvPicPr preferRelativeResize="0"/>
          <p:nvPr/>
        </p:nvPicPr>
        <p:blipFill>
          <a:blip r:embed="rId3">
            <a:alphaModFix/>
          </a:blip>
          <a:stretch>
            <a:fillRect/>
          </a:stretch>
        </p:blipFill>
        <p:spPr>
          <a:xfrm>
            <a:off x="3693950" y="1873050"/>
            <a:ext cx="4457450" cy="30593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32"/>
          <p:cNvSpPr/>
          <p:nvPr/>
        </p:nvSpPr>
        <p:spPr>
          <a:xfrm>
            <a:off x="2587075" y="4447550"/>
            <a:ext cx="3978900" cy="321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2"/>
          <p:cNvSpPr txBox="1">
            <a:spLocks noGrp="1"/>
          </p:cNvSpPr>
          <p:nvPr>
            <p:ph type="title"/>
          </p:nvPr>
        </p:nvSpPr>
        <p:spPr>
          <a:xfrm>
            <a:off x="1815450" y="674775"/>
            <a:ext cx="2376600" cy="13542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a:t>Hey there!</a:t>
            </a:r>
            <a:endParaRPr/>
          </a:p>
        </p:txBody>
      </p:sp>
      <p:sp>
        <p:nvSpPr>
          <p:cNvPr id="1612" name="Google Shape;1612;p32"/>
          <p:cNvSpPr txBox="1">
            <a:spLocks noGrp="1"/>
          </p:cNvSpPr>
          <p:nvPr>
            <p:ph type="subTitle" idx="1"/>
          </p:nvPr>
        </p:nvSpPr>
        <p:spPr>
          <a:xfrm>
            <a:off x="4420950" y="674763"/>
            <a:ext cx="2907600" cy="1354200"/>
          </a:xfrm>
          <a:prstGeom prst="rect">
            <a:avLst/>
          </a:prstGeom>
        </p:spPr>
        <p:txBody>
          <a:bodyPr spcFirstLastPara="1" wrap="square" lIns="91425" tIns="91425" rIns="91425" bIns="91425" anchor="ctr" anchorCtr="0">
            <a:normAutofit fontScale="85000" lnSpcReduction="20000"/>
          </a:bodyPr>
          <a:lstStyle/>
          <a:p>
            <a:pPr marL="0" lvl="0" indent="0" algn="l" rtl="0">
              <a:spcBef>
                <a:spcPts val="0"/>
              </a:spcBef>
              <a:spcAft>
                <a:spcPts val="0"/>
              </a:spcAft>
              <a:buNone/>
            </a:pPr>
            <a:r>
              <a:rPr lang="en"/>
              <a:t>Hi! I’m [insert name here]. I am a student at [insert high school here] and a HSTA participant. [Share information about yourself/what you’ve done in HSTA thus far if you’d like to.]</a:t>
            </a:r>
            <a:endParaRPr/>
          </a:p>
        </p:txBody>
      </p:sp>
      <p:pic>
        <p:nvPicPr>
          <p:cNvPr id="1613" name="Google Shape;1613;p32"/>
          <p:cNvPicPr preferRelativeResize="0"/>
          <p:nvPr/>
        </p:nvPicPr>
        <p:blipFill>
          <a:blip r:embed="rId3">
            <a:alphaModFix/>
          </a:blip>
          <a:stretch>
            <a:fillRect/>
          </a:stretch>
        </p:blipFill>
        <p:spPr>
          <a:xfrm>
            <a:off x="3369575" y="2327000"/>
            <a:ext cx="2286000" cy="2000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8" name="Google Shape;1618;p33"/>
          <p:cNvSpPr txBox="1">
            <a:spLocks noGrp="1"/>
          </p:cNvSpPr>
          <p:nvPr>
            <p:ph type="title"/>
          </p:nvPr>
        </p:nvSpPr>
        <p:spPr>
          <a:xfrm>
            <a:off x="2702275" y="2519175"/>
            <a:ext cx="3739200" cy="68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6500"/>
              <a:t>Pre-Test</a:t>
            </a:r>
            <a:endParaRPr sz="6500"/>
          </a:p>
        </p:txBody>
      </p:sp>
      <p:sp>
        <p:nvSpPr>
          <p:cNvPr id="1619" name="Google Shape;1619;p33"/>
          <p:cNvSpPr txBox="1">
            <a:spLocks noGrp="1"/>
          </p:cNvSpPr>
          <p:nvPr>
            <p:ph type="title" idx="2"/>
          </p:nvPr>
        </p:nvSpPr>
        <p:spPr>
          <a:xfrm>
            <a:off x="2996425" y="1528263"/>
            <a:ext cx="3150900" cy="686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5500"/>
              <a:t>02</a:t>
            </a:r>
            <a:endParaRPr sz="5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3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Pre- and Post-Test Format</a:t>
            </a:r>
            <a:endParaRPr/>
          </a:p>
        </p:txBody>
      </p:sp>
      <p:sp>
        <p:nvSpPr>
          <p:cNvPr id="1625" name="Google Shape;1625;p34"/>
          <p:cNvSpPr txBox="1">
            <a:spLocks noGrp="1"/>
          </p:cNvSpPr>
          <p:nvPr>
            <p:ph type="subTitle" idx="1"/>
          </p:nvPr>
        </p:nvSpPr>
        <p:spPr>
          <a:xfrm>
            <a:off x="1451925" y="2482150"/>
            <a:ext cx="2866500" cy="527700"/>
          </a:xfrm>
          <a:prstGeom prst="rect">
            <a:avLst/>
          </a:prstGeom>
        </p:spPr>
        <p:txBody>
          <a:bodyPr spcFirstLastPara="1" wrap="square" lIns="91425" tIns="91425" rIns="91425" bIns="91425" anchor="ctr" anchorCtr="0">
            <a:normAutofit lnSpcReduction="10000"/>
          </a:bodyPr>
          <a:lstStyle/>
          <a:p>
            <a:pPr marL="0" lvl="0" indent="0" algn="ctr" rtl="0">
              <a:spcBef>
                <a:spcPts val="0"/>
              </a:spcBef>
              <a:spcAft>
                <a:spcPts val="0"/>
              </a:spcAft>
              <a:buNone/>
            </a:pPr>
            <a:r>
              <a:rPr lang="en"/>
              <a:t>Pre-Test</a:t>
            </a:r>
            <a:endParaRPr/>
          </a:p>
        </p:txBody>
      </p:sp>
      <p:sp>
        <p:nvSpPr>
          <p:cNvPr id="1626" name="Google Shape;1626;p34"/>
          <p:cNvSpPr txBox="1">
            <a:spLocks noGrp="1"/>
          </p:cNvSpPr>
          <p:nvPr>
            <p:ph type="subTitle" idx="2"/>
          </p:nvPr>
        </p:nvSpPr>
        <p:spPr>
          <a:xfrm>
            <a:off x="4825574" y="2482150"/>
            <a:ext cx="2866500" cy="527700"/>
          </a:xfrm>
          <a:prstGeom prst="rect">
            <a:avLst/>
          </a:prstGeom>
        </p:spPr>
        <p:txBody>
          <a:bodyPr spcFirstLastPara="1" wrap="square" lIns="91425" tIns="91425" rIns="91425" bIns="91425" anchor="ctr" anchorCtr="0">
            <a:normAutofit lnSpcReduction="10000"/>
          </a:bodyPr>
          <a:lstStyle/>
          <a:p>
            <a:pPr marL="0" lvl="0" indent="0" algn="ctr" rtl="0">
              <a:spcBef>
                <a:spcPts val="0"/>
              </a:spcBef>
              <a:spcAft>
                <a:spcPts val="0"/>
              </a:spcAft>
              <a:buNone/>
            </a:pPr>
            <a:r>
              <a:rPr lang="en"/>
              <a:t>Post-Test</a:t>
            </a:r>
            <a:endParaRPr/>
          </a:p>
        </p:txBody>
      </p:sp>
      <p:sp>
        <p:nvSpPr>
          <p:cNvPr id="1627" name="Google Shape;1627;p34"/>
          <p:cNvSpPr txBox="1">
            <a:spLocks noGrp="1"/>
          </p:cNvSpPr>
          <p:nvPr>
            <p:ph type="subTitle" idx="3"/>
          </p:nvPr>
        </p:nvSpPr>
        <p:spPr>
          <a:xfrm>
            <a:off x="1451925" y="2933650"/>
            <a:ext cx="2866500" cy="112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t>Before we begin our intervention, we will give you a ten question survey to see what you already know about damage caused by noise.</a:t>
            </a:r>
            <a:endParaRPr/>
          </a:p>
        </p:txBody>
      </p:sp>
      <p:sp>
        <p:nvSpPr>
          <p:cNvPr id="1628" name="Google Shape;1628;p34"/>
          <p:cNvSpPr txBox="1">
            <a:spLocks noGrp="1"/>
          </p:cNvSpPr>
          <p:nvPr>
            <p:ph type="subTitle" idx="4"/>
          </p:nvPr>
        </p:nvSpPr>
        <p:spPr>
          <a:xfrm>
            <a:off x="4825572" y="2933650"/>
            <a:ext cx="2866500" cy="1122600"/>
          </a:xfrm>
          <a:prstGeom prst="rect">
            <a:avLst/>
          </a:prstGeom>
        </p:spPr>
        <p:txBody>
          <a:bodyPr spcFirstLastPara="1" wrap="square" lIns="91425" tIns="91425" rIns="91425" bIns="91425" anchor="t" anchorCtr="0">
            <a:normAutofit fontScale="85000"/>
          </a:bodyPr>
          <a:lstStyle/>
          <a:p>
            <a:pPr marL="0" lvl="0" indent="0" algn="ctr" rtl="0">
              <a:spcBef>
                <a:spcPts val="0"/>
              </a:spcBef>
              <a:spcAft>
                <a:spcPts val="0"/>
              </a:spcAft>
              <a:buNone/>
            </a:pPr>
            <a:r>
              <a:rPr lang="en"/>
              <a:t>After our intervention, we will give you a post-test to see what you have learned about damage caused by noise.</a:t>
            </a:r>
            <a:endParaRPr/>
          </a:p>
        </p:txBody>
      </p:sp>
      <p:sp>
        <p:nvSpPr>
          <p:cNvPr id="1629" name="Google Shape;1629;p34"/>
          <p:cNvSpPr/>
          <p:nvPr/>
        </p:nvSpPr>
        <p:spPr>
          <a:xfrm>
            <a:off x="2488575" y="1538838"/>
            <a:ext cx="793200" cy="7932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4"/>
          <p:cNvSpPr/>
          <p:nvPr/>
        </p:nvSpPr>
        <p:spPr>
          <a:xfrm>
            <a:off x="5862225" y="1538838"/>
            <a:ext cx="793200" cy="7932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1" name="Google Shape;1631;p34"/>
          <p:cNvGrpSpPr/>
          <p:nvPr/>
        </p:nvGrpSpPr>
        <p:grpSpPr>
          <a:xfrm>
            <a:off x="6112525" y="1760763"/>
            <a:ext cx="292575" cy="349350"/>
            <a:chOff x="4804963" y="1566700"/>
            <a:chExt cx="292575" cy="349350"/>
          </a:xfrm>
        </p:grpSpPr>
        <p:sp>
          <p:nvSpPr>
            <p:cNvPr id="1632" name="Google Shape;1632;p34"/>
            <p:cNvSpPr/>
            <p:nvPr/>
          </p:nvSpPr>
          <p:spPr>
            <a:xfrm>
              <a:off x="4805888" y="1566700"/>
              <a:ext cx="291650" cy="349350"/>
            </a:xfrm>
            <a:custGeom>
              <a:avLst/>
              <a:gdLst/>
              <a:ahLst/>
              <a:cxnLst/>
              <a:rect l="l" t="t" r="r" b="b"/>
              <a:pathLst>
                <a:path w="11666" h="13974" extrusionOk="0">
                  <a:moveTo>
                    <a:pt x="5821" y="546"/>
                  </a:moveTo>
                  <a:cubicBezTo>
                    <a:pt x="6073" y="546"/>
                    <a:pt x="6199" y="851"/>
                    <a:pt x="6022" y="1028"/>
                  </a:cubicBezTo>
                  <a:cubicBezTo>
                    <a:pt x="5964" y="1085"/>
                    <a:pt x="5894" y="1111"/>
                    <a:pt x="5824" y="1111"/>
                  </a:cubicBezTo>
                  <a:cubicBezTo>
                    <a:pt x="5679" y="1111"/>
                    <a:pt x="5539" y="998"/>
                    <a:pt x="5539" y="828"/>
                  </a:cubicBezTo>
                  <a:cubicBezTo>
                    <a:pt x="5539" y="673"/>
                    <a:pt x="5665" y="546"/>
                    <a:pt x="5821" y="546"/>
                  </a:cubicBezTo>
                  <a:close/>
                  <a:moveTo>
                    <a:pt x="3379" y="1253"/>
                  </a:moveTo>
                  <a:cubicBezTo>
                    <a:pt x="3495" y="1253"/>
                    <a:pt x="3610" y="1273"/>
                    <a:pt x="3721" y="1320"/>
                  </a:cubicBezTo>
                  <a:cubicBezTo>
                    <a:pt x="3908" y="1400"/>
                    <a:pt x="4091" y="1575"/>
                    <a:pt x="4105" y="1841"/>
                  </a:cubicBezTo>
                  <a:lnTo>
                    <a:pt x="3647" y="1688"/>
                  </a:lnTo>
                  <a:cubicBezTo>
                    <a:pt x="3620" y="1680"/>
                    <a:pt x="3593" y="1676"/>
                    <a:pt x="3566" y="1676"/>
                  </a:cubicBezTo>
                  <a:cubicBezTo>
                    <a:pt x="3452" y="1676"/>
                    <a:pt x="3346" y="1747"/>
                    <a:pt x="3307" y="1862"/>
                  </a:cubicBezTo>
                  <a:cubicBezTo>
                    <a:pt x="3260" y="2003"/>
                    <a:pt x="3334" y="2155"/>
                    <a:pt x="3475" y="2205"/>
                  </a:cubicBezTo>
                  <a:lnTo>
                    <a:pt x="3922" y="2356"/>
                  </a:lnTo>
                  <a:cubicBezTo>
                    <a:pt x="3802" y="2491"/>
                    <a:pt x="3641" y="2542"/>
                    <a:pt x="3488" y="2542"/>
                  </a:cubicBezTo>
                  <a:cubicBezTo>
                    <a:pt x="3430" y="2542"/>
                    <a:pt x="3374" y="2535"/>
                    <a:pt x="3321" y="2522"/>
                  </a:cubicBezTo>
                  <a:lnTo>
                    <a:pt x="3321" y="2523"/>
                  </a:lnTo>
                  <a:cubicBezTo>
                    <a:pt x="2882" y="2415"/>
                    <a:pt x="2621" y="1976"/>
                    <a:pt x="2480" y="1575"/>
                  </a:cubicBezTo>
                  <a:cubicBezTo>
                    <a:pt x="2737" y="1405"/>
                    <a:pt x="3061" y="1253"/>
                    <a:pt x="3379" y="1253"/>
                  </a:cubicBezTo>
                  <a:close/>
                  <a:moveTo>
                    <a:pt x="8271" y="1253"/>
                  </a:moveTo>
                  <a:cubicBezTo>
                    <a:pt x="8589" y="1253"/>
                    <a:pt x="8912" y="1404"/>
                    <a:pt x="9169" y="1575"/>
                  </a:cubicBezTo>
                  <a:cubicBezTo>
                    <a:pt x="9026" y="1972"/>
                    <a:pt x="8764" y="2415"/>
                    <a:pt x="8328" y="2523"/>
                  </a:cubicBezTo>
                  <a:cubicBezTo>
                    <a:pt x="8276" y="2536"/>
                    <a:pt x="8220" y="2544"/>
                    <a:pt x="8163" y="2544"/>
                  </a:cubicBezTo>
                  <a:cubicBezTo>
                    <a:pt x="8010" y="2544"/>
                    <a:pt x="7847" y="2491"/>
                    <a:pt x="7725" y="2354"/>
                  </a:cubicBezTo>
                  <a:lnTo>
                    <a:pt x="8167" y="2205"/>
                  </a:lnTo>
                  <a:cubicBezTo>
                    <a:pt x="8311" y="2157"/>
                    <a:pt x="8389" y="2003"/>
                    <a:pt x="8341" y="1860"/>
                  </a:cubicBezTo>
                  <a:cubicBezTo>
                    <a:pt x="8301" y="1745"/>
                    <a:pt x="8195" y="1674"/>
                    <a:pt x="8081" y="1674"/>
                  </a:cubicBezTo>
                  <a:cubicBezTo>
                    <a:pt x="8052" y="1674"/>
                    <a:pt x="8023" y="1678"/>
                    <a:pt x="7994" y="1688"/>
                  </a:cubicBezTo>
                  <a:lnTo>
                    <a:pt x="7546" y="1839"/>
                  </a:lnTo>
                  <a:cubicBezTo>
                    <a:pt x="7557" y="1575"/>
                    <a:pt x="7740" y="1398"/>
                    <a:pt x="7927" y="1320"/>
                  </a:cubicBezTo>
                  <a:cubicBezTo>
                    <a:pt x="8039" y="1273"/>
                    <a:pt x="8154" y="1253"/>
                    <a:pt x="8271" y="1253"/>
                  </a:cubicBezTo>
                  <a:close/>
                  <a:moveTo>
                    <a:pt x="2857" y="5419"/>
                  </a:moveTo>
                  <a:lnTo>
                    <a:pt x="3397" y="5959"/>
                  </a:lnTo>
                  <a:cubicBezTo>
                    <a:pt x="3439" y="6002"/>
                    <a:pt x="3464" y="6060"/>
                    <a:pt x="3464" y="6121"/>
                  </a:cubicBezTo>
                  <a:lnTo>
                    <a:pt x="3464" y="6704"/>
                  </a:lnTo>
                  <a:cubicBezTo>
                    <a:pt x="3464" y="6765"/>
                    <a:pt x="3439" y="6823"/>
                    <a:pt x="3397" y="6866"/>
                  </a:cubicBezTo>
                  <a:lnTo>
                    <a:pt x="2991" y="7271"/>
                  </a:lnTo>
                  <a:cubicBezTo>
                    <a:pt x="2949" y="7313"/>
                    <a:pt x="2892" y="7338"/>
                    <a:pt x="2831" y="7338"/>
                  </a:cubicBezTo>
                  <a:lnTo>
                    <a:pt x="2272" y="7338"/>
                  </a:lnTo>
                  <a:lnTo>
                    <a:pt x="2272" y="7319"/>
                  </a:lnTo>
                  <a:lnTo>
                    <a:pt x="2274" y="7317"/>
                  </a:lnTo>
                  <a:cubicBezTo>
                    <a:pt x="2281" y="6641"/>
                    <a:pt x="2484" y="5983"/>
                    <a:pt x="2857" y="5419"/>
                  </a:cubicBezTo>
                  <a:close/>
                  <a:moveTo>
                    <a:pt x="4419" y="4105"/>
                  </a:moveTo>
                  <a:lnTo>
                    <a:pt x="4418" y="4107"/>
                  </a:lnTo>
                  <a:lnTo>
                    <a:pt x="4418" y="4583"/>
                  </a:lnTo>
                  <a:cubicBezTo>
                    <a:pt x="4419" y="4997"/>
                    <a:pt x="4753" y="5331"/>
                    <a:pt x="5167" y="5333"/>
                  </a:cubicBezTo>
                  <a:lnTo>
                    <a:pt x="5480" y="5333"/>
                  </a:lnTo>
                  <a:cubicBezTo>
                    <a:pt x="5533" y="5333"/>
                    <a:pt x="5585" y="5354"/>
                    <a:pt x="5623" y="5392"/>
                  </a:cubicBezTo>
                  <a:lnTo>
                    <a:pt x="6392" y="6161"/>
                  </a:lnTo>
                  <a:cubicBezTo>
                    <a:pt x="6430" y="6199"/>
                    <a:pt x="6451" y="6250"/>
                    <a:pt x="6451" y="6304"/>
                  </a:cubicBezTo>
                  <a:lnTo>
                    <a:pt x="6451" y="7057"/>
                  </a:lnTo>
                  <a:cubicBezTo>
                    <a:pt x="6451" y="7111"/>
                    <a:pt x="6430" y="7162"/>
                    <a:pt x="6392" y="7200"/>
                  </a:cubicBezTo>
                  <a:lnTo>
                    <a:pt x="5030" y="8562"/>
                  </a:lnTo>
                  <a:lnTo>
                    <a:pt x="4521" y="8322"/>
                  </a:lnTo>
                  <a:cubicBezTo>
                    <a:pt x="4320" y="8226"/>
                    <a:pt x="4102" y="8177"/>
                    <a:pt x="3885" y="8177"/>
                  </a:cubicBezTo>
                  <a:cubicBezTo>
                    <a:pt x="3734" y="8177"/>
                    <a:pt x="3583" y="8201"/>
                    <a:pt x="3437" y="8247"/>
                  </a:cubicBezTo>
                  <a:lnTo>
                    <a:pt x="2478" y="8554"/>
                  </a:lnTo>
                  <a:cubicBezTo>
                    <a:pt x="2400" y="8337"/>
                    <a:pt x="2344" y="8112"/>
                    <a:pt x="2310" y="7881"/>
                  </a:cubicBezTo>
                  <a:lnTo>
                    <a:pt x="2831" y="7881"/>
                  </a:lnTo>
                  <a:cubicBezTo>
                    <a:pt x="2833" y="7881"/>
                    <a:pt x="2835" y="7881"/>
                    <a:pt x="2838" y="7881"/>
                  </a:cubicBezTo>
                  <a:cubicBezTo>
                    <a:pt x="3041" y="7881"/>
                    <a:pt x="3235" y="7799"/>
                    <a:pt x="3378" y="7656"/>
                  </a:cubicBezTo>
                  <a:lnTo>
                    <a:pt x="3782" y="7250"/>
                  </a:lnTo>
                  <a:cubicBezTo>
                    <a:pt x="3927" y="7105"/>
                    <a:pt x="4009" y="6908"/>
                    <a:pt x="4009" y="6704"/>
                  </a:cubicBezTo>
                  <a:lnTo>
                    <a:pt x="4009" y="6119"/>
                  </a:lnTo>
                  <a:cubicBezTo>
                    <a:pt x="4011" y="5913"/>
                    <a:pt x="3929" y="5716"/>
                    <a:pt x="3782" y="5571"/>
                  </a:cubicBezTo>
                  <a:lnTo>
                    <a:pt x="3193" y="4982"/>
                  </a:lnTo>
                  <a:cubicBezTo>
                    <a:pt x="3534" y="4606"/>
                    <a:pt x="3952" y="4307"/>
                    <a:pt x="4419" y="4105"/>
                  </a:cubicBezTo>
                  <a:close/>
                  <a:moveTo>
                    <a:pt x="9182" y="6229"/>
                  </a:moveTo>
                  <a:lnTo>
                    <a:pt x="9182" y="6229"/>
                  </a:lnTo>
                  <a:cubicBezTo>
                    <a:pt x="9682" y="7704"/>
                    <a:pt x="9159" y="9335"/>
                    <a:pt x="7895" y="10244"/>
                  </a:cubicBezTo>
                  <a:lnTo>
                    <a:pt x="7467" y="10492"/>
                  </a:lnTo>
                  <a:cubicBezTo>
                    <a:pt x="7456" y="10185"/>
                    <a:pt x="7336" y="9892"/>
                    <a:pt x="7130" y="9665"/>
                  </a:cubicBezTo>
                  <a:lnTo>
                    <a:pt x="8423" y="8371"/>
                  </a:lnTo>
                  <a:cubicBezTo>
                    <a:pt x="8564" y="8232"/>
                    <a:pt x="8644" y="8041"/>
                    <a:pt x="8642" y="7843"/>
                  </a:cubicBezTo>
                  <a:lnTo>
                    <a:pt x="8642" y="6851"/>
                  </a:lnTo>
                  <a:cubicBezTo>
                    <a:pt x="8642" y="6798"/>
                    <a:pt x="8665" y="6746"/>
                    <a:pt x="8702" y="6708"/>
                  </a:cubicBezTo>
                  <a:lnTo>
                    <a:pt x="9182" y="6229"/>
                  </a:lnTo>
                  <a:close/>
                  <a:moveTo>
                    <a:pt x="3886" y="8725"/>
                  </a:moveTo>
                  <a:cubicBezTo>
                    <a:pt x="4023" y="8725"/>
                    <a:pt x="4160" y="8755"/>
                    <a:pt x="4286" y="8816"/>
                  </a:cubicBezTo>
                  <a:lnTo>
                    <a:pt x="6485" y="9861"/>
                  </a:lnTo>
                  <a:cubicBezTo>
                    <a:pt x="6857" y="10035"/>
                    <a:pt x="7040" y="10496"/>
                    <a:pt x="6844" y="10870"/>
                  </a:cubicBezTo>
                  <a:cubicBezTo>
                    <a:pt x="6715" y="11119"/>
                    <a:pt x="6461" y="11262"/>
                    <a:pt x="6198" y="11262"/>
                  </a:cubicBezTo>
                  <a:cubicBezTo>
                    <a:pt x="6094" y="11262"/>
                    <a:pt x="5988" y="11239"/>
                    <a:pt x="5888" y="11192"/>
                  </a:cubicBezTo>
                  <a:lnTo>
                    <a:pt x="4563" y="10563"/>
                  </a:lnTo>
                  <a:cubicBezTo>
                    <a:pt x="4525" y="10545"/>
                    <a:pt x="4485" y="10536"/>
                    <a:pt x="4445" y="10536"/>
                  </a:cubicBezTo>
                  <a:cubicBezTo>
                    <a:pt x="4343" y="10536"/>
                    <a:pt x="4245" y="10593"/>
                    <a:pt x="4198" y="10691"/>
                  </a:cubicBezTo>
                  <a:cubicBezTo>
                    <a:pt x="4133" y="10828"/>
                    <a:pt x="4193" y="10990"/>
                    <a:pt x="4328" y="11055"/>
                  </a:cubicBezTo>
                  <a:lnTo>
                    <a:pt x="5655" y="11686"/>
                  </a:lnTo>
                  <a:cubicBezTo>
                    <a:pt x="5829" y="11767"/>
                    <a:pt x="6012" y="11805"/>
                    <a:pt x="6193" y="11805"/>
                  </a:cubicBezTo>
                  <a:cubicBezTo>
                    <a:pt x="6604" y="11805"/>
                    <a:pt x="7004" y="11607"/>
                    <a:pt x="7250" y="11250"/>
                  </a:cubicBezTo>
                  <a:lnTo>
                    <a:pt x="9936" y="9691"/>
                  </a:lnTo>
                  <a:cubicBezTo>
                    <a:pt x="10046" y="9627"/>
                    <a:pt x="10162" y="9598"/>
                    <a:pt x="10274" y="9598"/>
                  </a:cubicBezTo>
                  <a:cubicBezTo>
                    <a:pt x="10679" y="9598"/>
                    <a:pt x="11037" y="9978"/>
                    <a:pt x="10927" y="10429"/>
                  </a:cubicBezTo>
                  <a:lnTo>
                    <a:pt x="10929" y="10429"/>
                  </a:lnTo>
                  <a:cubicBezTo>
                    <a:pt x="10887" y="10605"/>
                    <a:pt x="10775" y="10757"/>
                    <a:pt x="10618" y="10851"/>
                  </a:cubicBezTo>
                  <a:lnTo>
                    <a:pt x="6718" y="13174"/>
                  </a:lnTo>
                  <a:cubicBezTo>
                    <a:pt x="6431" y="13343"/>
                    <a:pt x="6110" y="13426"/>
                    <a:pt x="5788" y="13426"/>
                  </a:cubicBezTo>
                  <a:cubicBezTo>
                    <a:pt x="5513" y="13426"/>
                    <a:pt x="5237" y="13366"/>
                    <a:pt x="4982" y="13247"/>
                  </a:cubicBezTo>
                  <a:lnTo>
                    <a:pt x="2348" y="12024"/>
                  </a:lnTo>
                  <a:lnTo>
                    <a:pt x="2348" y="9171"/>
                  </a:lnTo>
                  <a:lnTo>
                    <a:pt x="3605" y="8768"/>
                  </a:lnTo>
                  <a:cubicBezTo>
                    <a:pt x="3696" y="8739"/>
                    <a:pt x="3791" y="8725"/>
                    <a:pt x="3886" y="8725"/>
                  </a:cubicBezTo>
                  <a:close/>
                  <a:moveTo>
                    <a:pt x="5819" y="0"/>
                  </a:moveTo>
                  <a:cubicBezTo>
                    <a:pt x="5417" y="0"/>
                    <a:pt x="5072" y="292"/>
                    <a:pt x="5003" y="690"/>
                  </a:cubicBezTo>
                  <a:cubicBezTo>
                    <a:pt x="4936" y="1089"/>
                    <a:pt x="5165" y="1478"/>
                    <a:pt x="5547" y="1610"/>
                  </a:cubicBezTo>
                  <a:lnTo>
                    <a:pt x="5547" y="2415"/>
                  </a:lnTo>
                  <a:cubicBezTo>
                    <a:pt x="5417" y="2312"/>
                    <a:pt x="5268" y="2232"/>
                    <a:pt x="5110" y="2178"/>
                  </a:cubicBezTo>
                  <a:lnTo>
                    <a:pt x="4637" y="2020"/>
                  </a:lnTo>
                  <a:cubicBezTo>
                    <a:pt x="4690" y="1568"/>
                    <a:pt x="4505" y="1059"/>
                    <a:pt x="3933" y="816"/>
                  </a:cubicBezTo>
                  <a:cubicBezTo>
                    <a:pt x="3756" y="742"/>
                    <a:pt x="3569" y="709"/>
                    <a:pt x="3380" y="709"/>
                  </a:cubicBezTo>
                  <a:cubicBezTo>
                    <a:pt x="2875" y="709"/>
                    <a:pt x="2358" y="945"/>
                    <a:pt x="1984" y="1263"/>
                  </a:cubicBezTo>
                  <a:cubicBezTo>
                    <a:pt x="1906" y="1329"/>
                    <a:pt x="1871" y="1432"/>
                    <a:pt x="1894" y="1532"/>
                  </a:cubicBezTo>
                  <a:cubicBezTo>
                    <a:pt x="2068" y="2285"/>
                    <a:pt x="2657" y="3094"/>
                    <a:pt x="3500" y="3094"/>
                  </a:cubicBezTo>
                  <a:cubicBezTo>
                    <a:pt x="3937" y="3094"/>
                    <a:pt x="4269" y="2848"/>
                    <a:pt x="4460" y="2537"/>
                  </a:cubicBezTo>
                  <a:lnTo>
                    <a:pt x="4936" y="2695"/>
                  </a:lnTo>
                  <a:cubicBezTo>
                    <a:pt x="5211" y="2787"/>
                    <a:pt x="5425" y="3006"/>
                    <a:pt x="5509" y="3283"/>
                  </a:cubicBezTo>
                  <a:cubicBezTo>
                    <a:pt x="3481" y="3437"/>
                    <a:pt x="1831" y="5131"/>
                    <a:pt x="1732" y="7162"/>
                  </a:cubicBezTo>
                  <a:cubicBezTo>
                    <a:pt x="1711" y="7570"/>
                    <a:pt x="1751" y="7977"/>
                    <a:pt x="1850" y="8371"/>
                  </a:cubicBezTo>
                  <a:lnTo>
                    <a:pt x="273" y="8371"/>
                  </a:lnTo>
                  <a:cubicBezTo>
                    <a:pt x="122" y="8371"/>
                    <a:pt x="0" y="8493"/>
                    <a:pt x="0" y="8644"/>
                  </a:cubicBezTo>
                  <a:lnTo>
                    <a:pt x="0" y="10099"/>
                  </a:lnTo>
                  <a:cubicBezTo>
                    <a:pt x="0" y="10250"/>
                    <a:pt x="122" y="10372"/>
                    <a:pt x="273" y="10372"/>
                  </a:cubicBezTo>
                  <a:cubicBezTo>
                    <a:pt x="424" y="10372"/>
                    <a:pt x="546" y="10250"/>
                    <a:pt x="546" y="10099"/>
                  </a:cubicBezTo>
                  <a:lnTo>
                    <a:pt x="546" y="8917"/>
                  </a:lnTo>
                  <a:lnTo>
                    <a:pt x="1803" y="8917"/>
                  </a:lnTo>
                  <a:lnTo>
                    <a:pt x="1803" y="12259"/>
                  </a:lnTo>
                  <a:lnTo>
                    <a:pt x="273" y="12259"/>
                  </a:lnTo>
                  <a:cubicBezTo>
                    <a:pt x="124" y="12262"/>
                    <a:pt x="8" y="12384"/>
                    <a:pt x="8" y="12531"/>
                  </a:cubicBezTo>
                  <a:cubicBezTo>
                    <a:pt x="8" y="12678"/>
                    <a:pt x="124" y="12800"/>
                    <a:pt x="273" y="12804"/>
                  </a:cubicBezTo>
                  <a:lnTo>
                    <a:pt x="2075" y="12804"/>
                  </a:lnTo>
                  <a:cubicBezTo>
                    <a:pt x="2192" y="12804"/>
                    <a:pt x="2295" y="12730"/>
                    <a:pt x="2333" y="12619"/>
                  </a:cubicBezTo>
                  <a:lnTo>
                    <a:pt x="4753" y="13742"/>
                  </a:lnTo>
                  <a:cubicBezTo>
                    <a:pt x="5074" y="13878"/>
                    <a:pt x="5396" y="13969"/>
                    <a:pt x="5749" y="13973"/>
                  </a:cubicBezTo>
                  <a:cubicBezTo>
                    <a:pt x="5759" y="13973"/>
                    <a:pt x="5770" y="13973"/>
                    <a:pt x="5780" y="13973"/>
                  </a:cubicBezTo>
                  <a:cubicBezTo>
                    <a:pt x="6208" y="13973"/>
                    <a:pt x="6628" y="13859"/>
                    <a:pt x="6996" y="13643"/>
                  </a:cubicBezTo>
                  <a:lnTo>
                    <a:pt x="10897" y="11318"/>
                  </a:lnTo>
                  <a:cubicBezTo>
                    <a:pt x="11479" y="10973"/>
                    <a:pt x="11666" y="10195"/>
                    <a:pt x="11305" y="9621"/>
                  </a:cubicBezTo>
                  <a:cubicBezTo>
                    <a:pt x="11075" y="9254"/>
                    <a:pt x="10679" y="9052"/>
                    <a:pt x="10274" y="9052"/>
                  </a:cubicBezTo>
                  <a:cubicBezTo>
                    <a:pt x="10065" y="9052"/>
                    <a:pt x="9853" y="9105"/>
                    <a:pt x="9661" y="9218"/>
                  </a:cubicBezTo>
                  <a:lnTo>
                    <a:pt x="9382" y="9380"/>
                  </a:lnTo>
                  <a:cubicBezTo>
                    <a:pt x="10218" y="7908"/>
                    <a:pt x="10058" y="6073"/>
                    <a:pt x="8982" y="4765"/>
                  </a:cubicBezTo>
                  <a:cubicBezTo>
                    <a:pt x="8928" y="4699"/>
                    <a:pt x="8851" y="4666"/>
                    <a:pt x="8773" y="4666"/>
                  </a:cubicBezTo>
                  <a:cubicBezTo>
                    <a:pt x="8711" y="4666"/>
                    <a:pt x="8650" y="4686"/>
                    <a:pt x="8599" y="4728"/>
                  </a:cubicBezTo>
                  <a:cubicBezTo>
                    <a:pt x="8583" y="4740"/>
                    <a:pt x="8570" y="4753"/>
                    <a:pt x="8558" y="4766"/>
                  </a:cubicBezTo>
                  <a:cubicBezTo>
                    <a:pt x="8476" y="4868"/>
                    <a:pt x="8478" y="5013"/>
                    <a:pt x="8560" y="5112"/>
                  </a:cubicBezTo>
                  <a:cubicBezTo>
                    <a:pt x="8707" y="5291"/>
                    <a:pt x="8837" y="5486"/>
                    <a:pt x="8948" y="5690"/>
                  </a:cubicBezTo>
                  <a:lnTo>
                    <a:pt x="8314" y="6323"/>
                  </a:lnTo>
                  <a:cubicBezTo>
                    <a:pt x="8173" y="6462"/>
                    <a:pt x="8095" y="6653"/>
                    <a:pt x="8095" y="6853"/>
                  </a:cubicBezTo>
                  <a:lnTo>
                    <a:pt x="8095" y="7843"/>
                  </a:lnTo>
                  <a:cubicBezTo>
                    <a:pt x="8095" y="7896"/>
                    <a:pt x="8074" y="7948"/>
                    <a:pt x="8036" y="7986"/>
                  </a:cubicBezTo>
                  <a:lnTo>
                    <a:pt x="6674" y="9348"/>
                  </a:lnTo>
                  <a:lnTo>
                    <a:pt x="5552" y="8812"/>
                  </a:lnTo>
                  <a:lnTo>
                    <a:pt x="6777" y="7587"/>
                  </a:lnTo>
                  <a:cubicBezTo>
                    <a:pt x="6916" y="7448"/>
                    <a:pt x="6994" y="7257"/>
                    <a:pt x="6994" y="7059"/>
                  </a:cubicBezTo>
                  <a:lnTo>
                    <a:pt x="6994" y="6306"/>
                  </a:lnTo>
                  <a:cubicBezTo>
                    <a:pt x="6994" y="6107"/>
                    <a:pt x="6916" y="5917"/>
                    <a:pt x="6777" y="5775"/>
                  </a:cubicBezTo>
                  <a:lnTo>
                    <a:pt x="6006" y="5007"/>
                  </a:lnTo>
                  <a:cubicBezTo>
                    <a:pt x="5867" y="4866"/>
                    <a:pt x="5676" y="4787"/>
                    <a:pt x="5478" y="4787"/>
                  </a:cubicBezTo>
                  <a:lnTo>
                    <a:pt x="5165" y="4787"/>
                  </a:lnTo>
                  <a:cubicBezTo>
                    <a:pt x="5053" y="4787"/>
                    <a:pt x="4963" y="4696"/>
                    <a:pt x="4963" y="4583"/>
                  </a:cubicBezTo>
                  <a:lnTo>
                    <a:pt x="4963" y="3922"/>
                  </a:lnTo>
                  <a:cubicBezTo>
                    <a:pt x="5245" y="3851"/>
                    <a:pt x="5533" y="3816"/>
                    <a:pt x="5821" y="3816"/>
                  </a:cubicBezTo>
                  <a:cubicBezTo>
                    <a:pt x="6119" y="3816"/>
                    <a:pt x="6418" y="3854"/>
                    <a:pt x="6708" y="3929"/>
                  </a:cubicBezTo>
                  <a:cubicBezTo>
                    <a:pt x="6731" y="3935"/>
                    <a:pt x="6754" y="3938"/>
                    <a:pt x="6777" y="3938"/>
                  </a:cubicBezTo>
                  <a:cubicBezTo>
                    <a:pt x="6879" y="3938"/>
                    <a:pt x="6976" y="3880"/>
                    <a:pt x="7023" y="3786"/>
                  </a:cubicBezTo>
                  <a:cubicBezTo>
                    <a:pt x="7027" y="3777"/>
                    <a:pt x="7031" y="3769"/>
                    <a:pt x="7033" y="3761"/>
                  </a:cubicBezTo>
                  <a:cubicBezTo>
                    <a:pt x="7036" y="3754"/>
                    <a:pt x="7038" y="3744"/>
                    <a:pt x="7042" y="3735"/>
                  </a:cubicBezTo>
                  <a:cubicBezTo>
                    <a:pt x="7080" y="3588"/>
                    <a:pt x="6993" y="3439"/>
                    <a:pt x="6846" y="3401"/>
                  </a:cubicBezTo>
                  <a:cubicBezTo>
                    <a:pt x="6611" y="3342"/>
                    <a:pt x="6373" y="3302"/>
                    <a:pt x="6132" y="3284"/>
                  </a:cubicBezTo>
                  <a:cubicBezTo>
                    <a:pt x="6216" y="3006"/>
                    <a:pt x="6430" y="2787"/>
                    <a:pt x="6705" y="2695"/>
                  </a:cubicBezTo>
                  <a:lnTo>
                    <a:pt x="7185" y="2535"/>
                  </a:lnTo>
                  <a:cubicBezTo>
                    <a:pt x="7376" y="2848"/>
                    <a:pt x="7710" y="3094"/>
                    <a:pt x="8146" y="3094"/>
                  </a:cubicBezTo>
                  <a:cubicBezTo>
                    <a:pt x="8990" y="3094"/>
                    <a:pt x="9579" y="2287"/>
                    <a:pt x="9752" y="1532"/>
                  </a:cubicBezTo>
                  <a:cubicBezTo>
                    <a:pt x="9775" y="1432"/>
                    <a:pt x="9739" y="1329"/>
                    <a:pt x="9663" y="1263"/>
                  </a:cubicBezTo>
                  <a:cubicBezTo>
                    <a:pt x="9288" y="945"/>
                    <a:pt x="8772" y="708"/>
                    <a:pt x="8267" y="708"/>
                  </a:cubicBezTo>
                  <a:cubicBezTo>
                    <a:pt x="8078" y="708"/>
                    <a:pt x="7891" y="741"/>
                    <a:pt x="7714" y="816"/>
                  </a:cubicBezTo>
                  <a:cubicBezTo>
                    <a:pt x="7141" y="1059"/>
                    <a:pt x="6956" y="1566"/>
                    <a:pt x="7010" y="2018"/>
                  </a:cubicBezTo>
                  <a:lnTo>
                    <a:pt x="6531" y="2178"/>
                  </a:lnTo>
                  <a:cubicBezTo>
                    <a:pt x="6373" y="2232"/>
                    <a:pt x="6224" y="2312"/>
                    <a:pt x="6092" y="2415"/>
                  </a:cubicBezTo>
                  <a:lnTo>
                    <a:pt x="6092" y="1610"/>
                  </a:lnTo>
                  <a:cubicBezTo>
                    <a:pt x="6476" y="1478"/>
                    <a:pt x="6705" y="1089"/>
                    <a:pt x="6638" y="690"/>
                  </a:cubicBezTo>
                  <a:cubicBezTo>
                    <a:pt x="6569" y="292"/>
                    <a:pt x="6224" y="0"/>
                    <a:pt x="5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4"/>
            <p:cNvSpPr/>
            <p:nvPr/>
          </p:nvSpPr>
          <p:spPr>
            <a:xfrm>
              <a:off x="4995363" y="1663575"/>
              <a:ext cx="15350" cy="13700"/>
            </a:xfrm>
            <a:custGeom>
              <a:avLst/>
              <a:gdLst/>
              <a:ahLst/>
              <a:cxnLst/>
              <a:rect l="l" t="t" r="r" b="b"/>
              <a:pathLst>
                <a:path w="614" h="548" extrusionOk="0">
                  <a:moveTo>
                    <a:pt x="306" y="1"/>
                  </a:moveTo>
                  <a:cubicBezTo>
                    <a:pt x="185" y="1"/>
                    <a:pt x="65" y="80"/>
                    <a:pt x="37" y="220"/>
                  </a:cubicBezTo>
                  <a:cubicBezTo>
                    <a:pt x="1" y="401"/>
                    <a:pt x="146" y="547"/>
                    <a:pt x="306" y="547"/>
                  </a:cubicBezTo>
                  <a:cubicBezTo>
                    <a:pt x="356" y="547"/>
                    <a:pt x="408" y="533"/>
                    <a:pt x="457" y="500"/>
                  </a:cubicBezTo>
                  <a:cubicBezTo>
                    <a:pt x="581" y="417"/>
                    <a:pt x="613" y="249"/>
                    <a:pt x="531" y="123"/>
                  </a:cubicBezTo>
                  <a:cubicBezTo>
                    <a:pt x="476" y="40"/>
                    <a:pt x="391"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4"/>
            <p:cNvSpPr/>
            <p:nvPr/>
          </p:nvSpPr>
          <p:spPr>
            <a:xfrm>
              <a:off x="4804963" y="1843375"/>
              <a:ext cx="15975" cy="13700"/>
            </a:xfrm>
            <a:custGeom>
              <a:avLst/>
              <a:gdLst/>
              <a:ahLst/>
              <a:cxnLst/>
              <a:rect l="l" t="t" r="r" b="b"/>
              <a:pathLst>
                <a:path w="639" h="548" extrusionOk="0">
                  <a:moveTo>
                    <a:pt x="311" y="1"/>
                  </a:moveTo>
                  <a:cubicBezTo>
                    <a:pt x="276" y="1"/>
                    <a:pt x="241" y="7"/>
                    <a:pt x="205" y="22"/>
                  </a:cubicBezTo>
                  <a:cubicBezTo>
                    <a:pt x="66" y="81"/>
                    <a:pt x="1" y="240"/>
                    <a:pt x="58" y="379"/>
                  </a:cubicBezTo>
                  <a:cubicBezTo>
                    <a:pt x="105" y="491"/>
                    <a:pt x="207" y="547"/>
                    <a:pt x="309" y="547"/>
                  </a:cubicBezTo>
                  <a:cubicBezTo>
                    <a:pt x="412" y="547"/>
                    <a:pt x="515" y="491"/>
                    <a:pt x="562" y="379"/>
                  </a:cubicBezTo>
                  <a:cubicBezTo>
                    <a:pt x="639" y="190"/>
                    <a:pt x="492"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5" name="Google Shape;1635;p34"/>
          <p:cNvGrpSpPr/>
          <p:nvPr/>
        </p:nvGrpSpPr>
        <p:grpSpPr>
          <a:xfrm>
            <a:off x="2733725" y="1760750"/>
            <a:ext cx="302875" cy="349375"/>
            <a:chOff x="3287988" y="1566675"/>
            <a:chExt cx="302875" cy="349375"/>
          </a:xfrm>
        </p:grpSpPr>
        <p:sp>
          <p:nvSpPr>
            <p:cNvPr id="1636" name="Google Shape;1636;p34"/>
            <p:cNvSpPr/>
            <p:nvPr/>
          </p:nvSpPr>
          <p:spPr>
            <a:xfrm>
              <a:off x="3288813" y="1566675"/>
              <a:ext cx="302050" cy="349375"/>
            </a:xfrm>
            <a:custGeom>
              <a:avLst/>
              <a:gdLst/>
              <a:ahLst/>
              <a:cxnLst/>
              <a:rect l="l" t="t" r="r" b="b"/>
              <a:pathLst>
                <a:path w="12082" h="13975" extrusionOk="0">
                  <a:moveTo>
                    <a:pt x="1608" y="3673"/>
                  </a:moveTo>
                  <a:cubicBezTo>
                    <a:pt x="1721" y="3675"/>
                    <a:pt x="1812" y="3764"/>
                    <a:pt x="1812" y="3879"/>
                  </a:cubicBezTo>
                  <a:lnTo>
                    <a:pt x="1812" y="4376"/>
                  </a:lnTo>
                  <a:cubicBezTo>
                    <a:pt x="1814" y="4575"/>
                    <a:pt x="1892" y="4766"/>
                    <a:pt x="2034" y="4907"/>
                  </a:cubicBezTo>
                  <a:lnTo>
                    <a:pt x="2034" y="4909"/>
                  </a:lnTo>
                  <a:cubicBezTo>
                    <a:pt x="2112" y="4989"/>
                    <a:pt x="2112" y="5117"/>
                    <a:pt x="2034" y="5197"/>
                  </a:cubicBezTo>
                  <a:lnTo>
                    <a:pt x="1805" y="5424"/>
                  </a:lnTo>
                  <a:cubicBezTo>
                    <a:pt x="1305" y="4905"/>
                    <a:pt x="820" y="4407"/>
                    <a:pt x="668" y="3673"/>
                  </a:cubicBezTo>
                  <a:close/>
                  <a:moveTo>
                    <a:pt x="4059" y="697"/>
                  </a:moveTo>
                  <a:cubicBezTo>
                    <a:pt x="4782" y="955"/>
                    <a:pt x="5383" y="1529"/>
                    <a:pt x="5650" y="2271"/>
                  </a:cubicBezTo>
                  <a:cubicBezTo>
                    <a:pt x="5720" y="2464"/>
                    <a:pt x="5896" y="2561"/>
                    <a:pt x="6073" y="2561"/>
                  </a:cubicBezTo>
                  <a:cubicBezTo>
                    <a:pt x="6250" y="2561"/>
                    <a:pt x="6427" y="2464"/>
                    <a:pt x="6497" y="2271"/>
                  </a:cubicBezTo>
                  <a:cubicBezTo>
                    <a:pt x="6520" y="2200"/>
                    <a:pt x="6548" y="2133"/>
                    <a:pt x="6579" y="2067"/>
                  </a:cubicBezTo>
                  <a:lnTo>
                    <a:pt x="7428" y="2858"/>
                  </a:lnTo>
                  <a:cubicBezTo>
                    <a:pt x="7561" y="2980"/>
                    <a:pt x="7565" y="3190"/>
                    <a:pt x="7437" y="3318"/>
                  </a:cubicBezTo>
                  <a:lnTo>
                    <a:pt x="6220" y="4535"/>
                  </a:lnTo>
                  <a:cubicBezTo>
                    <a:pt x="6058" y="4697"/>
                    <a:pt x="5967" y="4916"/>
                    <a:pt x="5967" y="5147"/>
                  </a:cubicBezTo>
                  <a:lnTo>
                    <a:pt x="5967" y="6753"/>
                  </a:lnTo>
                  <a:cubicBezTo>
                    <a:pt x="5967" y="6944"/>
                    <a:pt x="5805" y="7072"/>
                    <a:pt x="5639" y="7072"/>
                  </a:cubicBezTo>
                  <a:cubicBezTo>
                    <a:pt x="5561" y="7072"/>
                    <a:pt x="5483" y="7043"/>
                    <a:pt x="5419" y="6980"/>
                  </a:cubicBezTo>
                  <a:lnTo>
                    <a:pt x="4475" y="6036"/>
                  </a:lnTo>
                  <a:cubicBezTo>
                    <a:pt x="4416" y="5975"/>
                    <a:pt x="4382" y="5895"/>
                    <a:pt x="4382" y="5809"/>
                  </a:cubicBezTo>
                  <a:lnTo>
                    <a:pt x="4382" y="5263"/>
                  </a:lnTo>
                  <a:cubicBezTo>
                    <a:pt x="4382" y="5178"/>
                    <a:pt x="4416" y="5097"/>
                    <a:pt x="4475" y="5036"/>
                  </a:cubicBezTo>
                  <a:lnTo>
                    <a:pt x="4752" y="4762"/>
                  </a:lnTo>
                  <a:cubicBezTo>
                    <a:pt x="4914" y="4600"/>
                    <a:pt x="5005" y="4378"/>
                    <a:pt x="5003" y="4149"/>
                  </a:cubicBezTo>
                  <a:lnTo>
                    <a:pt x="5003" y="3537"/>
                  </a:lnTo>
                  <a:cubicBezTo>
                    <a:pt x="5005" y="3308"/>
                    <a:pt x="4914" y="3087"/>
                    <a:pt x="4752" y="2925"/>
                  </a:cubicBezTo>
                  <a:lnTo>
                    <a:pt x="4750" y="2927"/>
                  </a:lnTo>
                  <a:lnTo>
                    <a:pt x="4153" y="2330"/>
                  </a:lnTo>
                  <a:cubicBezTo>
                    <a:pt x="4093" y="2269"/>
                    <a:pt x="4059" y="2189"/>
                    <a:pt x="4059" y="2103"/>
                  </a:cubicBezTo>
                  <a:lnTo>
                    <a:pt x="4059" y="697"/>
                  </a:lnTo>
                  <a:close/>
                  <a:moveTo>
                    <a:pt x="3217" y="547"/>
                  </a:moveTo>
                  <a:cubicBezTo>
                    <a:pt x="3316" y="547"/>
                    <a:pt x="3414" y="555"/>
                    <a:pt x="3512" y="567"/>
                  </a:cubicBezTo>
                  <a:lnTo>
                    <a:pt x="3512" y="2103"/>
                  </a:lnTo>
                  <a:cubicBezTo>
                    <a:pt x="3512" y="2334"/>
                    <a:pt x="3603" y="2553"/>
                    <a:pt x="3765" y="2715"/>
                  </a:cubicBezTo>
                  <a:lnTo>
                    <a:pt x="4361" y="3312"/>
                  </a:lnTo>
                  <a:cubicBezTo>
                    <a:pt x="4422" y="3371"/>
                    <a:pt x="4454" y="3453"/>
                    <a:pt x="4456" y="3539"/>
                  </a:cubicBezTo>
                  <a:lnTo>
                    <a:pt x="4456" y="4149"/>
                  </a:lnTo>
                  <a:cubicBezTo>
                    <a:pt x="4454" y="4235"/>
                    <a:pt x="4422" y="4315"/>
                    <a:pt x="4361" y="4376"/>
                  </a:cubicBezTo>
                  <a:lnTo>
                    <a:pt x="4086" y="4651"/>
                  </a:lnTo>
                  <a:cubicBezTo>
                    <a:pt x="3924" y="4813"/>
                    <a:pt x="3832" y="5035"/>
                    <a:pt x="3832" y="5263"/>
                  </a:cubicBezTo>
                  <a:lnTo>
                    <a:pt x="3832" y="5811"/>
                  </a:lnTo>
                  <a:cubicBezTo>
                    <a:pt x="3832" y="6040"/>
                    <a:pt x="3924" y="6261"/>
                    <a:pt x="4086" y="6423"/>
                  </a:cubicBezTo>
                  <a:lnTo>
                    <a:pt x="5030" y="7367"/>
                  </a:lnTo>
                  <a:cubicBezTo>
                    <a:pt x="5201" y="7538"/>
                    <a:pt x="5413" y="7614"/>
                    <a:pt x="5624" y="7614"/>
                  </a:cubicBezTo>
                  <a:cubicBezTo>
                    <a:pt x="6071" y="7614"/>
                    <a:pt x="6508" y="7269"/>
                    <a:pt x="6508" y="6755"/>
                  </a:cubicBezTo>
                  <a:lnTo>
                    <a:pt x="6508" y="5147"/>
                  </a:lnTo>
                  <a:cubicBezTo>
                    <a:pt x="6510" y="5063"/>
                    <a:pt x="6543" y="4981"/>
                    <a:pt x="6602" y="4922"/>
                  </a:cubicBezTo>
                  <a:lnTo>
                    <a:pt x="7819" y="3705"/>
                  </a:lnTo>
                  <a:cubicBezTo>
                    <a:pt x="8166" y="3358"/>
                    <a:pt x="8156" y="2793"/>
                    <a:pt x="7796" y="2460"/>
                  </a:cubicBezTo>
                  <a:lnTo>
                    <a:pt x="6863" y="1590"/>
                  </a:lnTo>
                  <a:cubicBezTo>
                    <a:pt x="7360" y="934"/>
                    <a:pt x="8135" y="548"/>
                    <a:pt x="8958" y="548"/>
                  </a:cubicBezTo>
                  <a:cubicBezTo>
                    <a:pt x="8968" y="548"/>
                    <a:pt x="8978" y="548"/>
                    <a:pt x="8988" y="548"/>
                  </a:cubicBezTo>
                  <a:cubicBezTo>
                    <a:pt x="9663" y="556"/>
                    <a:pt x="10319" y="867"/>
                    <a:pt x="10796" y="1363"/>
                  </a:cubicBezTo>
                  <a:lnTo>
                    <a:pt x="9978" y="2187"/>
                  </a:lnTo>
                  <a:cubicBezTo>
                    <a:pt x="9812" y="2351"/>
                    <a:pt x="9720" y="2574"/>
                    <a:pt x="9720" y="2809"/>
                  </a:cubicBezTo>
                  <a:lnTo>
                    <a:pt x="9720" y="3861"/>
                  </a:lnTo>
                  <a:cubicBezTo>
                    <a:pt x="9720" y="3951"/>
                    <a:pt x="9686" y="4035"/>
                    <a:pt x="9623" y="4098"/>
                  </a:cubicBezTo>
                  <a:lnTo>
                    <a:pt x="9077" y="4643"/>
                  </a:lnTo>
                  <a:cubicBezTo>
                    <a:pt x="8912" y="4808"/>
                    <a:pt x="8818" y="5033"/>
                    <a:pt x="8820" y="5265"/>
                  </a:cubicBezTo>
                  <a:lnTo>
                    <a:pt x="8820" y="6742"/>
                  </a:lnTo>
                  <a:cubicBezTo>
                    <a:pt x="8820" y="6820"/>
                    <a:pt x="8829" y="6898"/>
                    <a:pt x="8850" y="6972"/>
                  </a:cubicBezTo>
                  <a:lnTo>
                    <a:pt x="6825" y="9076"/>
                  </a:lnTo>
                  <a:cubicBezTo>
                    <a:pt x="6745" y="9158"/>
                    <a:pt x="6653" y="9227"/>
                    <a:pt x="6550" y="9280"/>
                  </a:cubicBezTo>
                  <a:lnTo>
                    <a:pt x="4643" y="8374"/>
                  </a:lnTo>
                  <a:lnTo>
                    <a:pt x="2182" y="5818"/>
                  </a:lnTo>
                  <a:lnTo>
                    <a:pt x="2417" y="5584"/>
                  </a:lnTo>
                  <a:cubicBezTo>
                    <a:pt x="2711" y="5290"/>
                    <a:pt x="2711" y="4815"/>
                    <a:pt x="2417" y="4523"/>
                  </a:cubicBezTo>
                  <a:cubicBezTo>
                    <a:pt x="2379" y="4485"/>
                    <a:pt x="2358" y="4432"/>
                    <a:pt x="2358" y="4378"/>
                  </a:cubicBezTo>
                  <a:lnTo>
                    <a:pt x="2358" y="3879"/>
                  </a:lnTo>
                  <a:cubicBezTo>
                    <a:pt x="2358" y="3465"/>
                    <a:pt x="2022" y="3129"/>
                    <a:pt x="1606" y="3129"/>
                  </a:cubicBezTo>
                  <a:lnTo>
                    <a:pt x="611" y="3129"/>
                  </a:lnTo>
                  <a:lnTo>
                    <a:pt x="611" y="3099"/>
                  </a:lnTo>
                  <a:cubicBezTo>
                    <a:pt x="632" y="1741"/>
                    <a:pt x="1797" y="571"/>
                    <a:pt x="3155" y="548"/>
                  </a:cubicBezTo>
                  <a:cubicBezTo>
                    <a:pt x="3176" y="548"/>
                    <a:pt x="3196" y="547"/>
                    <a:pt x="3217" y="547"/>
                  </a:cubicBezTo>
                  <a:close/>
                  <a:moveTo>
                    <a:pt x="3898" y="8723"/>
                  </a:moveTo>
                  <a:cubicBezTo>
                    <a:pt x="4035" y="8723"/>
                    <a:pt x="4171" y="8753"/>
                    <a:pt x="4298" y="8813"/>
                  </a:cubicBezTo>
                  <a:lnTo>
                    <a:pt x="6430" y="9828"/>
                  </a:lnTo>
                  <a:cubicBezTo>
                    <a:pt x="6827" y="10009"/>
                    <a:pt x="7077" y="10448"/>
                    <a:pt x="6857" y="10869"/>
                  </a:cubicBezTo>
                  <a:cubicBezTo>
                    <a:pt x="6727" y="11118"/>
                    <a:pt x="6474" y="11261"/>
                    <a:pt x="6210" y="11261"/>
                  </a:cubicBezTo>
                  <a:cubicBezTo>
                    <a:pt x="6106" y="11261"/>
                    <a:pt x="6000" y="11238"/>
                    <a:pt x="5900" y="11191"/>
                  </a:cubicBezTo>
                  <a:lnTo>
                    <a:pt x="4574" y="10562"/>
                  </a:lnTo>
                  <a:cubicBezTo>
                    <a:pt x="4536" y="10544"/>
                    <a:pt x="4496" y="10535"/>
                    <a:pt x="4457" y="10535"/>
                  </a:cubicBezTo>
                  <a:cubicBezTo>
                    <a:pt x="4355" y="10535"/>
                    <a:pt x="4257" y="10592"/>
                    <a:pt x="4210" y="10690"/>
                  </a:cubicBezTo>
                  <a:cubicBezTo>
                    <a:pt x="4145" y="10827"/>
                    <a:pt x="4204" y="10989"/>
                    <a:pt x="4340" y="11054"/>
                  </a:cubicBezTo>
                  <a:lnTo>
                    <a:pt x="5667" y="11685"/>
                  </a:lnTo>
                  <a:cubicBezTo>
                    <a:pt x="5840" y="11766"/>
                    <a:pt x="6024" y="11805"/>
                    <a:pt x="6205" y="11805"/>
                  </a:cubicBezTo>
                  <a:cubicBezTo>
                    <a:pt x="6617" y="11805"/>
                    <a:pt x="7017" y="11606"/>
                    <a:pt x="7264" y="11249"/>
                  </a:cubicBezTo>
                  <a:lnTo>
                    <a:pt x="9949" y="9688"/>
                  </a:lnTo>
                  <a:cubicBezTo>
                    <a:pt x="10056" y="9626"/>
                    <a:pt x="10173" y="9597"/>
                    <a:pt x="10288" y="9597"/>
                  </a:cubicBezTo>
                  <a:cubicBezTo>
                    <a:pt x="10512" y="9597"/>
                    <a:pt x="10730" y="9709"/>
                    <a:pt x="10857" y="9912"/>
                  </a:cubicBezTo>
                  <a:cubicBezTo>
                    <a:pt x="11055" y="10232"/>
                    <a:pt x="10954" y="10654"/>
                    <a:pt x="10632" y="10848"/>
                  </a:cubicBezTo>
                  <a:lnTo>
                    <a:pt x="6731" y="13175"/>
                  </a:lnTo>
                  <a:cubicBezTo>
                    <a:pt x="6443" y="13344"/>
                    <a:pt x="6120" y="13430"/>
                    <a:pt x="5795" y="13430"/>
                  </a:cubicBezTo>
                  <a:cubicBezTo>
                    <a:pt x="5530" y="13430"/>
                    <a:pt x="5265" y="13373"/>
                    <a:pt x="5019" y="13259"/>
                  </a:cubicBezTo>
                  <a:lnTo>
                    <a:pt x="2360" y="12023"/>
                  </a:lnTo>
                  <a:lnTo>
                    <a:pt x="2360" y="9170"/>
                  </a:lnTo>
                  <a:lnTo>
                    <a:pt x="3615" y="8767"/>
                  </a:lnTo>
                  <a:cubicBezTo>
                    <a:pt x="3707" y="8738"/>
                    <a:pt x="3802" y="8723"/>
                    <a:pt x="3898" y="8723"/>
                  </a:cubicBezTo>
                  <a:close/>
                  <a:moveTo>
                    <a:pt x="8953" y="1"/>
                  </a:moveTo>
                  <a:cubicBezTo>
                    <a:pt x="7732" y="1"/>
                    <a:pt x="6574" y="742"/>
                    <a:pt x="6073" y="1861"/>
                  </a:cubicBezTo>
                  <a:cubicBezTo>
                    <a:pt x="5572" y="744"/>
                    <a:pt x="4429" y="2"/>
                    <a:pt x="3206" y="2"/>
                  </a:cubicBezTo>
                  <a:cubicBezTo>
                    <a:pt x="3186" y="2"/>
                    <a:pt x="3166" y="3"/>
                    <a:pt x="3146" y="3"/>
                  </a:cubicBezTo>
                  <a:cubicBezTo>
                    <a:pt x="1505" y="33"/>
                    <a:pt x="92" y="1451"/>
                    <a:pt x="65" y="3091"/>
                  </a:cubicBezTo>
                  <a:cubicBezTo>
                    <a:pt x="48" y="4342"/>
                    <a:pt x="780" y="5151"/>
                    <a:pt x="1604" y="6005"/>
                  </a:cubicBezTo>
                  <a:lnTo>
                    <a:pt x="3708" y="8191"/>
                  </a:lnTo>
                  <a:cubicBezTo>
                    <a:pt x="3620" y="8201"/>
                    <a:pt x="3533" y="8222"/>
                    <a:pt x="3449" y="8248"/>
                  </a:cubicBezTo>
                  <a:lnTo>
                    <a:pt x="2354" y="8597"/>
                  </a:lnTo>
                  <a:cubicBezTo>
                    <a:pt x="2331" y="8466"/>
                    <a:pt x="2217" y="8370"/>
                    <a:pt x="2085" y="8370"/>
                  </a:cubicBezTo>
                  <a:lnTo>
                    <a:pt x="283" y="8370"/>
                  </a:lnTo>
                  <a:cubicBezTo>
                    <a:pt x="279" y="8370"/>
                    <a:pt x="276" y="8370"/>
                    <a:pt x="272" y="8370"/>
                  </a:cubicBezTo>
                  <a:cubicBezTo>
                    <a:pt x="122" y="8370"/>
                    <a:pt x="0" y="8492"/>
                    <a:pt x="0" y="8643"/>
                  </a:cubicBezTo>
                  <a:cubicBezTo>
                    <a:pt x="0" y="8794"/>
                    <a:pt x="124" y="8916"/>
                    <a:pt x="276" y="8916"/>
                  </a:cubicBezTo>
                  <a:cubicBezTo>
                    <a:pt x="278" y="8916"/>
                    <a:pt x="280" y="8916"/>
                    <a:pt x="283" y="8916"/>
                  </a:cubicBezTo>
                  <a:lnTo>
                    <a:pt x="1812" y="8916"/>
                  </a:lnTo>
                  <a:lnTo>
                    <a:pt x="1812" y="12258"/>
                  </a:lnTo>
                  <a:lnTo>
                    <a:pt x="555" y="12258"/>
                  </a:lnTo>
                  <a:lnTo>
                    <a:pt x="555" y="11083"/>
                  </a:lnTo>
                  <a:cubicBezTo>
                    <a:pt x="550" y="10934"/>
                    <a:pt x="429" y="10818"/>
                    <a:pt x="281" y="10818"/>
                  </a:cubicBezTo>
                  <a:cubicBezTo>
                    <a:pt x="134" y="10818"/>
                    <a:pt x="14" y="10934"/>
                    <a:pt x="8" y="11083"/>
                  </a:cubicBezTo>
                  <a:lnTo>
                    <a:pt x="8" y="12530"/>
                  </a:lnTo>
                  <a:cubicBezTo>
                    <a:pt x="8" y="12681"/>
                    <a:pt x="130" y="12803"/>
                    <a:pt x="283" y="12803"/>
                  </a:cubicBezTo>
                  <a:lnTo>
                    <a:pt x="2085" y="12803"/>
                  </a:lnTo>
                  <a:cubicBezTo>
                    <a:pt x="2201" y="12803"/>
                    <a:pt x="2304" y="12729"/>
                    <a:pt x="2343" y="12618"/>
                  </a:cubicBezTo>
                  <a:lnTo>
                    <a:pt x="4788" y="13753"/>
                  </a:lnTo>
                  <a:cubicBezTo>
                    <a:pt x="5107" y="13901"/>
                    <a:pt x="5451" y="13975"/>
                    <a:pt x="5794" y="13975"/>
                  </a:cubicBezTo>
                  <a:cubicBezTo>
                    <a:pt x="6214" y="13975"/>
                    <a:pt x="6634" y="13864"/>
                    <a:pt x="7006" y="13644"/>
                  </a:cubicBezTo>
                  <a:lnTo>
                    <a:pt x="10912" y="11317"/>
                  </a:lnTo>
                  <a:cubicBezTo>
                    <a:pt x="11494" y="10972"/>
                    <a:pt x="11681" y="10194"/>
                    <a:pt x="11321" y="9620"/>
                  </a:cubicBezTo>
                  <a:cubicBezTo>
                    <a:pt x="11090" y="9253"/>
                    <a:pt x="10694" y="9051"/>
                    <a:pt x="10289" y="9051"/>
                  </a:cubicBezTo>
                  <a:cubicBezTo>
                    <a:pt x="10080" y="9051"/>
                    <a:pt x="9869" y="9105"/>
                    <a:pt x="9676" y="9217"/>
                  </a:cubicBezTo>
                  <a:lnTo>
                    <a:pt x="7479" y="10491"/>
                  </a:lnTo>
                  <a:cubicBezTo>
                    <a:pt x="7466" y="10148"/>
                    <a:pt x="7319" y="9824"/>
                    <a:pt x="7069" y="9591"/>
                  </a:cubicBezTo>
                  <a:cubicBezTo>
                    <a:pt x="7120" y="9549"/>
                    <a:pt x="7170" y="9503"/>
                    <a:pt x="7218" y="9456"/>
                  </a:cubicBezTo>
                  <a:lnTo>
                    <a:pt x="9364" y="7226"/>
                  </a:lnTo>
                  <a:lnTo>
                    <a:pt x="11073" y="5450"/>
                  </a:lnTo>
                  <a:cubicBezTo>
                    <a:pt x="11174" y="5342"/>
                    <a:pt x="11168" y="5172"/>
                    <a:pt x="11061" y="5069"/>
                  </a:cubicBezTo>
                  <a:cubicBezTo>
                    <a:pt x="11008" y="5018"/>
                    <a:pt x="10940" y="4993"/>
                    <a:pt x="10872" y="4993"/>
                  </a:cubicBezTo>
                  <a:cubicBezTo>
                    <a:pt x="10802" y="4993"/>
                    <a:pt x="10733" y="5019"/>
                    <a:pt x="10680" y="5071"/>
                  </a:cubicBezTo>
                  <a:lnTo>
                    <a:pt x="9364" y="6438"/>
                  </a:lnTo>
                  <a:lnTo>
                    <a:pt x="9364" y="5265"/>
                  </a:lnTo>
                  <a:cubicBezTo>
                    <a:pt x="9364" y="5178"/>
                    <a:pt x="9398" y="5092"/>
                    <a:pt x="9461" y="5029"/>
                  </a:cubicBezTo>
                  <a:lnTo>
                    <a:pt x="10006" y="4485"/>
                  </a:lnTo>
                  <a:cubicBezTo>
                    <a:pt x="10170" y="4319"/>
                    <a:pt x="10262" y="4096"/>
                    <a:pt x="10264" y="3863"/>
                  </a:cubicBezTo>
                  <a:lnTo>
                    <a:pt x="10264" y="2809"/>
                  </a:lnTo>
                  <a:cubicBezTo>
                    <a:pt x="10264" y="2719"/>
                    <a:pt x="10298" y="2635"/>
                    <a:pt x="10361" y="2572"/>
                  </a:cubicBezTo>
                  <a:lnTo>
                    <a:pt x="11137" y="1796"/>
                  </a:lnTo>
                  <a:cubicBezTo>
                    <a:pt x="11385" y="2189"/>
                    <a:pt x="11523" y="2641"/>
                    <a:pt x="11532" y="3104"/>
                  </a:cubicBezTo>
                  <a:cubicBezTo>
                    <a:pt x="11534" y="3253"/>
                    <a:pt x="11656" y="3373"/>
                    <a:pt x="11805" y="3373"/>
                  </a:cubicBezTo>
                  <a:lnTo>
                    <a:pt x="11809" y="3373"/>
                  </a:lnTo>
                  <a:cubicBezTo>
                    <a:pt x="11959" y="3371"/>
                    <a:pt x="12080" y="3247"/>
                    <a:pt x="12078" y="3097"/>
                  </a:cubicBezTo>
                  <a:lnTo>
                    <a:pt x="12082" y="3089"/>
                  </a:lnTo>
                  <a:cubicBezTo>
                    <a:pt x="12055" y="1458"/>
                    <a:pt x="10636" y="24"/>
                    <a:pt x="8999" y="1"/>
                  </a:cubicBezTo>
                  <a:cubicBezTo>
                    <a:pt x="8984" y="1"/>
                    <a:pt x="8968" y="1"/>
                    <a:pt x="8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4"/>
            <p:cNvSpPr/>
            <p:nvPr/>
          </p:nvSpPr>
          <p:spPr>
            <a:xfrm>
              <a:off x="3570038" y="1666475"/>
              <a:ext cx="15950" cy="13700"/>
            </a:xfrm>
            <a:custGeom>
              <a:avLst/>
              <a:gdLst/>
              <a:ahLst/>
              <a:cxnLst/>
              <a:rect l="l" t="t" r="r" b="b"/>
              <a:pathLst>
                <a:path w="638" h="548" extrusionOk="0">
                  <a:moveTo>
                    <a:pt x="330" y="1"/>
                  </a:moveTo>
                  <a:cubicBezTo>
                    <a:pt x="227" y="1"/>
                    <a:pt x="124" y="57"/>
                    <a:pt x="77" y="169"/>
                  </a:cubicBezTo>
                  <a:cubicBezTo>
                    <a:pt x="0" y="358"/>
                    <a:pt x="147" y="547"/>
                    <a:pt x="328" y="547"/>
                  </a:cubicBezTo>
                  <a:cubicBezTo>
                    <a:pt x="363" y="547"/>
                    <a:pt x="398" y="541"/>
                    <a:pt x="434" y="526"/>
                  </a:cubicBezTo>
                  <a:cubicBezTo>
                    <a:pt x="573" y="466"/>
                    <a:pt x="638" y="308"/>
                    <a:pt x="583" y="169"/>
                  </a:cubicBezTo>
                  <a:cubicBezTo>
                    <a:pt x="535" y="57"/>
                    <a:pt x="432" y="1"/>
                    <a:pt x="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4"/>
            <p:cNvSpPr/>
            <p:nvPr/>
          </p:nvSpPr>
          <p:spPr>
            <a:xfrm>
              <a:off x="3287988" y="1806875"/>
              <a:ext cx="15625" cy="13775"/>
            </a:xfrm>
            <a:custGeom>
              <a:avLst/>
              <a:gdLst/>
              <a:ahLst/>
              <a:cxnLst/>
              <a:rect l="l" t="t" r="r" b="b"/>
              <a:pathLst>
                <a:path w="625" h="551" extrusionOk="0">
                  <a:moveTo>
                    <a:pt x="315" y="1"/>
                  </a:moveTo>
                  <a:cubicBezTo>
                    <a:pt x="283" y="1"/>
                    <a:pt x="252" y="6"/>
                    <a:pt x="222" y="16"/>
                  </a:cubicBezTo>
                  <a:cubicBezTo>
                    <a:pt x="73" y="69"/>
                    <a:pt x="1" y="235"/>
                    <a:pt x="64" y="378"/>
                  </a:cubicBezTo>
                  <a:cubicBezTo>
                    <a:pt x="105" y="486"/>
                    <a:pt x="209" y="550"/>
                    <a:pt x="317" y="550"/>
                  </a:cubicBezTo>
                  <a:cubicBezTo>
                    <a:pt x="358" y="550"/>
                    <a:pt x="400" y="541"/>
                    <a:pt x="440" y="521"/>
                  </a:cubicBezTo>
                  <a:cubicBezTo>
                    <a:pt x="565" y="460"/>
                    <a:pt x="625" y="313"/>
                    <a:pt x="571" y="182"/>
                  </a:cubicBezTo>
                  <a:cubicBezTo>
                    <a:pt x="526" y="56"/>
                    <a:pt x="419"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2"/>
        <p:cNvGrpSpPr/>
        <p:nvPr/>
      </p:nvGrpSpPr>
      <p:grpSpPr>
        <a:xfrm>
          <a:off x="0" y="0"/>
          <a:ext cx="0" cy="0"/>
          <a:chOff x="0" y="0"/>
          <a:chExt cx="0" cy="0"/>
        </a:xfrm>
      </p:grpSpPr>
      <p:sp>
        <p:nvSpPr>
          <p:cNvPr id="1643" name="Google Shape;1643;p35"/>
          <p:cNvSpPr/>
          <p:nvPr/>
        </p:nvSpPr>
        <p:spPr>
          <a:xfrm>
            <a:off x="297588" y="4170550"/>
            <a:ext cx="3796200" cy="321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5"/>
          <p:cNvSpPr txBox="1">
            <a:spLocks noGrp="1"/>
          </p:cNvSpPr>
          <p:nvPr>
            <p:ph type="title"/>
          </p:nvPr>
        </p:nvSpPr>
        <p:spPr>
          <a:xfrm>
            <a:off x="522325" y="1237575"/>
            <a:ext cx="3721800" cy="841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Pre-Test Time!</a:t>
            </a:r>
            <a:endParaRPr/>
          </a:p>
        </p:txBody>
      </p:sp>
      <p:sp>
        <p:nvSpPr>
          <p:cNvPr id="1645" name="Google Shape;1645;p35"/>
          <p:cNvSpPr txBox="1">
            <a:spLocks noGrp="1"/>
          </p:cNvSpPr>
          <p:nvPr>
            <p:ph type="subTitle" idx="1"/>
          </p:nvPr>
        </p:nvSpPr>
        <p:spPr>
          <a:xfrm>
            <a:off x="416400" y="2284063"/>
            <a:ext cx="3721800" cy="16818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en"/>
              <a:t>Take 5-10 minutes to complete the survey given to you by your HSTA facilitator. This is to be done individually. </a:t>
            </a:r>
            <a:endParaRPr/>
          </a:p>
        </p:txBody>
      </p:sp>
      <p:sp>
        <p:nvSpPr>
          <p:cNvPr id="1646" name="Google Shape;1646;p35"/>
          <p:cNvSpPr txBox="1"/>
          <p:nvPr/>
        </p:nvSpPr>
        <p:spPr>
          <a:xfrm>
            <a:off x="4824325" y="1575625"/>
            <a:ext cx="3759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Survey</a:t>
            </a:r>
            <a:endParaRPr/>
          </a:p>
          <a:p>
            <a:pPr marL="0" lvl="0" indent="0" algn="l" rtl="0">
              <a:spcBef>
                <a:spcPts val="0"/>
              </a:spcBef>
              <a:spcAft>
                <a:spcPts val="0"/>
              </a:spcAft>
              <a:buNone/>
            </a:pPr>
            <a:r>
              <a:rPr lang="en"/>
              <a:t>https://create.kahoot.it/details/45344d91-3565-46cb-a30a-6abc02450fb1</a:t>
            </a:r>
            <a:endParaRPr/>
          </a:p>
        </p:txBody>
      </p:sp>
      <p:pic>
        <p:nvPicPr>
          <p:cNvPr id="1647" name="Google Shape;1647;p35"/>
          <p:cNvPicPr preferRelativeResize="0"/>
          <p:nvPr/>
        </p:nvPicPr>
        <p:blipFill>
          <a:blip r:embed="rId4">
            <a:alphaModFix/>
          </a:blip>
          <a:stretch>
            <a:fillRect/>
          </a:stretch>
        </p:blipFill>
        <p:spPr>
          <a:xfrm>
            <a:off x="4621575" y="2493150"/>
            <a:ext cx="4165402" cy="2332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1652" name="Google Shape;1652;p36"/>
          <p:cNvSpPr txBox="1">
            <a:spLocks noGrp="1"/>
          </p:cNvSpPr>
          <p:nvPr>
            <p:ph type="title"/>
          </p:nvPr>
        </p:nvSpPr>
        <p:spPr>
          <a:xfrm>
            <a:off x="4108825" y="2234700"/>
            <a:ext cx="4562400" cy="686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6500"/>
              <a:t>Discussion </a:t>
            </a:r>
            <a:endParaRPr sz="6500"/>
          </a:p>
        </p:txBody>
      </p:sp>
      <p:sp>
        <p:nvSpPr>
          <p:cNvPr id="1653" name="Google Shape;1653;p36"/>
          <p:cNvSpPr txBox="1">
            <a:spLocks noGrp="1"/>
          </p:cNvSpPr>
          <p:nvPr>
            <p:ph type="title" idx="2"/>
          </p:nvPr>
        </p:nvSpPr>
        <p:spPr>
          <a:xfrm>
            <a:off x="4108825" y="1528263"/>
            <a:ext cx="3150900" cy="686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5500"/>
              <a:t>03</a:t>
            </a:r>
            <a:endParaRPr sz="5500"/>
          </a:p>
        </p:txBody>
      </p:sp>
      <p:pic>
        <p:nvPicPr>
          <p:cNvPr id="1654" name="Google Shape;1654;p36"/>
          <p:cNvPicPr preferRelativeResize="0"/>
          <p:nvPr/>
        </p:nvPicPr>
        <p:blipFill>
          <a:blip r:embed="rId3">
            <a:alphaModFix/>
          </a:blip>
          <a:stretch>
            <a:fillRect/>
          </a:stretch>
        </p:blipFill>
        <p:spPr>
          <a:xfrm>
            <a:off x="125925" y="1238025"/>
            <a:ext cx="3635635" cy="2419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p37"/>
          <p:cNvSpPr/>
          <p:nvPr/>
        </p:nvSpPr>
        <p:spPr>
          <a:xfrm>
            <a:off x="6905800" y="3538550"/>
            <a:ext cx="1815900" cy="280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7"/>
          <p:cNvSpPr txBox="1"/>
          <p:nvPr/>
        </p:nvSpPr>
        <p:spPr>
          <a:xfrm>
            <a:off x="4474175" y="4922175"/>
            <a:ext cx="5043900" cy="3849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r>
              <a:rPr lang="en" sz="1300">
                <a:solidFill>
                  <a:schemeClr val="dk1"/>
                </a:solidFill>
                <a:latin typeface="DM Sans"/>
                <a:ea typeface="DM Sans"/>
                <a:cs typeface="DM Sans"/>
                <a:sym typeface="DM Sans"/>
              </a:rPr>
              <a:t>https://www.noisyplanet.nidcd.nih.gov/educators </a:t>
            </a:r>
            <a:endParaRPr sz="1000"/>
          </a:p>
        </p:txBody>
      </p:sp>
      <p:sp>
        <p:nvSpPr>
          <p:cNvPr id="1661" name="Google Shape;1661;p37"/>
          <p:cNvSpPr txBox="1"/>
          <p:nvPr/>
        </p:nvSpPr>
        <p:spPr>
          <a:xfrm>
            <a:off x="132375" y="1906475"/>
            <a:ext cx="8499000" cy="1986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rgbClr val="3C5877"/>
                </a:solidFill>
                <a:highlight>
                  <a:srgbClr val="DBE8F9"/>
                </a:highlight>
                <a:latin typeface="Verdana"/>
                <a:ea typeface="Verdana"/>
                <a:cs typeface="Verdana"/>
                <a:sym typeface="Verdana"/>
              </a:rPr>
              <a:t>Exposure to noisy school cafeterias, loud music, movies, video games, sporting events, and other noisy activities can lead to noise-induced hearing loss. Noise-induced hearing loss:</a:t>
            </a:r>
            <a:endParaRPr sz="1500">
              <a:solidFill>
                <a:srgbClr val="3C5877"/>
              </a:solidFill>
              <a:highlight>
                <a:srgbClr val="DBE8F9"/>
              </a:highlight>
              <a:latin typeface="Verdana"/>
              <a:ea typeface="Verdana"/>
              <a:cs typeface="Verdana"/>
              <a:sym typeface="Verdana"/>
            </a:endParaRPr>
          </a:p>
          <a:p>
            <a:pPr marL="457200" lvl="0" indent="-228600" algn="l" rtl="0">
              <a:lnSpc>
                <a:spcPct val="115000"/>
              </a:lnSpc>
              <a:spcBef>
                <a:spcPts val="1900"/>
              </a:spcBef>
              <a:spcAft>
                <a:spcPts val="0"/>
              </a:spcAft>
              <a:buClr>
                <a:srgbClr val="3C5877"/>
              </a:buClr>
              <a:buSzPts val="1500"/>
              <a:buFont typeface="Verdana"/>
              <a:buNone/>
            </a:pPr>
            <a:r>
              <a:rPr lang="en" sz="1500">
                <a:solidFill>
                  <a:srgbClr val="3C5877"/>
                </a:solidFill>
                <a:highlight>
                  <a:srgbClr val="DBE8F9"/>
                </a:highlight>
                <a:latin typeface="Verdana"/>
                <a:ea typeface="Verdana"/>
                <a:cs typeface="Verdana"/>
                <a:sym typeface="Verdana"/>
              </a:rPr>
              <a:t>Can build over time.</a:t>
            </a:r>
            <a:endParaRPr sz="1500">
              <a:solidFill>
                <a:srgbClr val="3C5877"/>
              </a:solidFill>
              <a:highlight>
                <a:srgbClr val="DBE8F9"/>
              </a:highlight>
              <a:latin typeface="Verdana"/>
              <a:ea typeface="Verdana"/>
              <a:cs typeface="Verdana"/>
              <a:sym typeface="Verdana"/>
            </a:endParaRPr>
          </a:p>
          <a:p>
            <a:pPr marL="457200" lvl="0" indent="-228600" algn="l" rtl="0">
              <a:lnSpc>
                <a:spcPct val="115000"/>
              </a:lnSpc>
              <a:spcBef>
                <a:spcPts val="0"/>
              </a:spcBef>
              <a:spcAft>
                <a:spcPts val="0"/>
              </a:spcAft>
              <a:buClr>
                <a:srgbClr val="3C5877"/>
              </a:buClr>
              <a:buSzPts val="1500"/>
              <a:buFont typeface="Verdana"/>
              <a:buNone/>
            </a:pPr>
            <a:r>
              <a:rPr lang="en" sz="1500">
                <a:solidFill>
                  <a:srgbClr val="3C5877"/>
                </a:solidFill>
                <a:highlight>
                  <a:srgbClr val="DBE8F9"/>
                </a:highlight>
                <a:latin typeface="Verdana"/>
                <a:ea typeface="Verdana"/>
                <a:cs typeface="Verdana"/>
                <a:sym typeface="Verdana"/>
              </a:rPr>
              <a:t>Is permanent.</a:t>
            </a:r>
            <a:endParaRPr sz="1500">
              <a:solidFill>
                <a:srgbClr val="3C5877"/>
              </a:solidFill>
              <a:highlight>
                <a:srgbClr val="DBE8F9"/>
              </a:highlight>
              <a:latin typeface="Verdana"/>
              <a:ea typeface="Verdana"/>
              <a:cs typeface="Verdana"/>
              <a:sym typeface="Verdana"/>
            </a:endParaRPr>
          </a:p>
          <a:p>
            <a:pPr marL="457200" lvl="0" indent="-228600" algn="l" rtl="0">
              <a:lnSpc>
                <a:spcPct val="115000"/>
              </a:lnSpc>
              <a:spcBef>
                <a:spcPts val="0"/>
              </a:spcBef>
              <a:spcAft>
                <a:spcPts val="0"/>
              </a:spcAft>
              <a:buClr>
                <a:srgbClr val="3C5877"/>
              </a:buClr>
              <a:buSzPts val="1500"/>
              <a:buFont typeface="Verdana"/>
              <a:buNone/>
            </a:pPr>
            <a:r>
              <a:rPr lang="en" sz="1500">
                <a:solidFill>
                  <a:srgbClr val="3C5877"/>
                </a:solidFill>
                <a:highlight>
                  <a:srgbClr val="DBE8F9"/>
                </a:highlight>
                <a:latin typeface="Verdana"/>
                <a:ea typeface="Verdana"/>
                <a:cs typeface="Verdana"/>
                <a:sym typeface="Verdana"/>
              </a:rPr>
              <a:t>Is preventable.</a:t>
            </a:r>
            <a:endParaRPr sz="1500">
              <a:solidFill>
                <a:srgbClr val="3C5877"/>
              </a:solidFill>
              <a:highlight>
                <a:srgbClr val="DBE8F9"/>
              </a:highlight>
              <a:latin typeface="Verdana"/>
              <a:ea typeface="Verdana"/>
              <a:cs typeface="Verdana"/>
              <a:sym typeface="Verdana"/>
            </a:endParaRPr>
          </a:p>
        </p:txBody>
      </p:sp>
      <p:pic>
        <p:nvPicPr>
          <p:cNvPr id="1662" name="Google Shape;1662;p37"/>
          <p:cNvPicPr preferRelativeResize="0"/>
          <p:nvPr/>
        </p:nvPicPr>
        <p:blipFill>
          <a:blip r:embed="rId3">
            <a:alphaModFix/>
          </a:blip>
          <a:stretch>
            <a:fillRect/>
          </a:stretch>
        </p:blipFill>
        <p:spPr>
          <a:xfrm>
            <a:off x="5922946" y="2985600"/>
            <a:ext cx="2798753" cy="1986900"/>
          </a:xfrm>
          <a:prstGeom prst="rect">
            <a:avLst/>
          </a:prstGeom>
          <a:noFill/>
          <a:ln>
            <a:noFill/>
          </a:ln>
        </p:spPr>
      </p:pic>
      <p:sp>
        <p:nvSpPr>
          <p:cNvPr id="1663" name="Google Shape;1663;p37"/>
          <p:cNvSpPr txBox="1"/>
          <p:nvPr/>
        </p:nvSpPr>
        <p:spPr>
          <a:xfrm>
            <a:off x="2197000" y="410550"/>
            <a:ext cx="5441400" cy="12930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300" b="1">
                <a:solidFill>
                  <a:srgbClr val="296361"/>
                </a:solidFill>
              </a:rPr>
              <a:t> </a:t>
            </a:r>
            <a:r>
              <a:rPr lang="en" sz="2400" b="1">
                <a:solidFill>
                  <a:srgbClr val="296361"/>
                </a:solidFill>
                <a:highlight>
                  <a:srgbClr val="FFFFFF"/>
                </a:highlight>
              </a:rPr>
              <a:t>How Does Noise Damage Your Hearing?</a:t>
            </a:r>
            <a:r>
              <a:rPr lang="en" sz="2300" b="1">
                <a:solidFill>
                  <a:srgbClr val="296361"/>
                </a:solidFill>
              </a:rPr>
              <a:t>  </a:t>
            </a:r>
            <a:endParaRPr sz="2300" b="1">
              <a:solidFill>
                <a:srgbClr val="29636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463</Words>
  <Application>Microsoft Office PowerPoint</Application>
  <PresentationFormat>On-screen Show (16:9)</PresentationFormat>
  <Paragraphs>66</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DM Serif Text</vt:lpstr>
      <vt:lpstr>Times New Roman</vt:lpstr>
      <vt:lpstr>Verdana</vt:lpstr>
      <vt:lpstr>DM Sans</vt:lpstr>
      <vt:lpstr>Arial</vt:lpstr>
      <vt:lpstr>Grandstander SemiBold</vt:lpstr>
      <vt:lpstr>Bebas Neue</vt:lpstr>
      <vt:lpstr>Simple Light</vt:lpstr>
      <vt:lpstr>How Does Noise Damage Your Hearing?    Knowledge Intervention</vt:lpstr>
      <vt:lpstr>Introduction</vt:lpstr>
      <vt:lpstr>Introduction</vt:lpstr>
      <vt:lpstr>Hey there!</vt:lpstr>
      <vt:lpstr>Pre-Test</vt:lpstr>
      <vt:lpstr>Pre- and Post-Test Format</vt:lpstr>
      <vt:lpstr>Pre-Test Time!</vt:lpstr>
      <vt:lpstr>Discussion </vt:lpstr>
      <vt:lpstr>PowerPoint Presentation</vt:lpstr>
      <vt:lpstr>PowerPoint Presentation</vt:lpstr>
      <vt:lpstr>Is the Noise Too Loud? </vt:lpstr>
      <vt:lpstr>Supplemental Video</vt:lpstr>
      <vt:lpstr>How does the sound travel? </vt:lpstr>
      <vt:lpstr>Post-Test</vt:lpstr>
      <vt:lpstr>Post-Test Time!</vt:lpstr>
      <vt:lpstr>Wrap-Up </vt:lpstr>
      <vt:lpstr>Questions?  Comments?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Noise Damage Your Hearing?    Knowledge Intervention</dc:title>
  <dc:creator>Cottrell, Mary</dc:creator>
  <cp:lastModifiedBy>Cottrell, Mary</cp:lastModifiedBy>
  <cp:revision>1</cp:revision>
  <dcterms:modified xsi:type="dcterms:W3CDTF">2025-08-22T19:04:14Z</dcterms:modified>
</cp:coreProperties>
</file>