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5"/>
    </p:embeddedFont>
    <p:embeddedFont>
      <p:font typeface="Karla" pitchFamily="2" charset="0"/>
      <p:regular r:id="rId16"/>
      <p:bold r:id="rId17"/>
      <p:italic r:id="rId18"/>
      <p:boldItalic r:id="rId19"/>
    </p:embeddedFont>
    <p:embeddedFont>
      <p:font typeface="Karla Light" pitchFamily="2" charset="0"/>
      <p:regular r:id="rId20"/>
    </p:embeddedFont>
    <p:embeddedFont>
      <p:font typeface="Lora SemiBold" panose="020B0604020202020204" charset="0"/>
      <p:regular r:id="rId21"/>
      <p:bold r:id="rId22"/>
      <p:italic r:id="rId23"/>
      <p:boldItalic r:id="rId24"/>
    </p:embeddedFont>
    <p:embeddedFont>
      <p:font typeface="Nunito Light" pitchFamily="2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33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5441209bb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5441209bb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1557a54e07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1557a54e07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397342beea_2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1397342beea_2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1397342beea_2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1397342beea_2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397342beea_2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397342beea_2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5441209bb2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5441209bb2_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397342beea_2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397342beea_2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397342beea_2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1397342beea_2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54dda1946d_4_2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54dda1946d_4_2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1397342beea_2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1397342beea_2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534450" y="4074450"/>
            <a:ext cx="1739400" cy="1739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303225" y="2640050"/>
            <a:ext cx="537028" cy="548805"/>
            <a:chOff x="444700" y="3931625"/>
            <a:chExt cx="537028" cy="548805"/>
          </a:xfrm>
        </p:grpSpPr>
        <p:sp>
          <p:nvSpPr>
            <p:cNvPr id="11" name="Google Shape;11;p2"/>
            <p:cNvSpPr/>
            <p:nvPr/>
          </p:nvSpPr>
          <p:spPr>
            <a:xfrm>
              <a:off x="550468" y="4044180"/>
              <a:ext cx="342514" cy="329917"/>
            </a:xfrm>
            <a:custGeom>
              <a:avLst/>
              <a:gdLst/>
              <a:ahLst/>
              <a:cxnLst/>
              <a:rect l="l" t="t" r="r" b="b"/>
              <a:pathLst>
                <a:path w="22350" h="21528" extrusionOk="0">
                  <a:moveTo>
                    <a:pt x="10857" y="0"/>
                  </a:moveTo>
                  <a:lnTo>
                    <a:pt x="7677" y="7133"/>
                  </a:lnTo>
                  <a:lnTo>
                    <a:pt x="0" y="8559"/>
                  </a:lnTo>
                  <a:lnTo>
                    <a:pt x="5801" y="13786"/>
                  </a:lnTo>
                  <a:lnTo>
                    <a:pt x="4785" y="21527"/>
                  </a:lnTo>
                  <a:lnTo>
                    <a:pt x="11548" y="17626"/>
                  </a:lnTo>
                  <a:lnTo>
                    <a:pt x="18598" y="20985"/>
                  </a:lnTo>
                  <a:lnTo>
                    <a:pt x="16977" y="13347"/>
                  </a:lnTo>
                  <a:lnTo>
                    <a:pt x="22349" y="7680"/>
                  </a:lnTo>
                  <a:lnTo>
                    <a:pt x="14583" y="6862"/>
                  </a:lnTo>
                  <a:lnTo>
                    <a:pt x="108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572106" y="4030726"/>
              <a:ext cx="74050" cy="85897"/>
            </a:xfrm>
            <a:custGeom>
              <a:avLst/>
              <a:gdLst/>
              <a:ahLst/>
              <a:cxnLst/>
              <a:rect l="l" t="t" r="r" b="b"/>
              <a:pathLst>
                <a:path w="4832" h="5605" extrusionOk="0">
                  <a:moveTo>
                    <a:pt x="516" y="0"/>
                  </a:moveTo>
                  <a:cubicBezTo>
                    <a:pt x="476" y="0"/>
                    <a:pt x="439" y="9"/>
                    <a:pt x="405" y="25"/>
                  </a:cubicBezTo>
                  <a:cubicBezTo>
                    <a:pt x="1" y="228"/>
                    <a:pt x="400" y="1836"/>
                    <a:pt x="1588" y="3427"/>
                  </a:cubicBezTo>
                  <a:cubicBezTo>
                    <a:pt x="2602" y="4791"/>
                    <a:pt x="3792" y="5605"/>
                    <a:pt x="4309" y="5605"/>
                  </a:cubicBezTo>
                  <a:cubicBezTo>
                    <a:pt x="4396" y="5605"/>
                    <a:pt x="4464" y="5582"/>
                    <a:pt x="4509" y="5534"/>
                  </a:cubicBezTo>
                  <a:cubicBezTo>
                    <a:pt x="4831" y="5196"/>
                    <a:pt x="4012" y="3901"/>
                    <a:pt x="2923" y="2432"/>
                  </a:cubicBezTo>
                  <a:cubicBezTo>
                    <a:pt x="1917" y="1087"/>
                    <a:pt x="983" y="0"/>
                    <a:pt x="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62354" y="4095638"/>
              <a:ext cx="85008" cy="49638"/>
            </a:xfrm>
            <a:custGeom>
              <a:avLst/>
              <a:gdLst/>
              <a:ahLst/>
              <a:cxnLst/>
              <a:rect l="l" t="t" r="r" b="b"/>
              <a:pathLst>
                <a:path w="5547" h="3239" extrusionOk="0">
                  <a:moveTo>
                    <a:pt x="432" y="1"/>
                  </a:moveTo>
                  <a:cubicBezTo>
                    <a:pt x="310" y="1"/>
                    <a:pt x="216" y="30"/>
                    <a:pt x="153" y="96"/>
                  </a:cubicBezTo>
                  <a:lnTo>
                    <a:pt x="153" y="97"/>
                  </a:lnTo>
                  <a:cubicBezTo>
                    <a:pt x="1" y="264"/>
                    <a:pt x="112" y="655"/>
                    <a:pt x="473" y="1130"/>
                  </a:cubicBezTo>
                  <a:cubicBezTo>
                    <a:pt x="832" y="1601"/>
                    <a:pt x="1449" y="2141"/>
                    <a:pt x="2237" y="2563"/>
                  </a:cubicBezTo>
                  <a:cubicBezTo>
                    <a:pt x="3025" y="2984"/>
                    <a:pt x="3818" y="3196"/>
                    <a:pt x="4410" y="3232"/>
                  </a:cubicBezTo>
                  <a:cubicBezTo>
                    <a:pt x="4480" y="3236"/>
                    <a:pt x="4547" y="3238"/>
                    <a:pt x="4611" y="3238"/>
                  </a:cubicBezTo>
                  <a:cubicBezTo>
                    <a:pt x="5091" y="3238"/>
                    <a:pt x="5397" y="3118"/>
                    <a:pt x="5446" y="2924"/>
                  </a:cubicBezTo>
                  <a:cubicBezTo>
                    <a:pt x="5546" y="2466"/>
                    <a:pt x="4384" y="1832"/>
                    <a:pt x="3022" y="1094"/>
                  </a:cubicBezTo>
                  <a:cubicBezTo>
                    <a:pt x="1915" y="512"/>
                    <a:pt x="940" y="1"/>
                    <a:pt x="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44700" y="4245538"/>
              <a:ext cx="97222" cy="43814"/>
            </a:xfrm>
            <a:custGeom>
              <a:avLst/>
              <a:gdLst/>
              <a:ahLst/>
              <a:cxnLst/>
              <a:rect l="l" t="t" r="r" b="b"/>
              <a:pathLst>
                <a:path w="6344" h="2859" extrusionOk="0">
                  <a:moveTo>
                    <a:pt x="5658" y="1"/>
                  </a:moveTo>
                  <a:cubicBezTo>
                    <a:pt x="5075" y="1"/>
                    <a:pt x="4032" y="330"/>
                    <a:pt x="2881" y="780"/>
                  </a:cubicBezTo>
                  <a:cubicBezTo>
                    <a:pt x="1285" y="1415"/>
                    <a:pt x="0" y="2080"/>
                    <a:pt x="101" y="2534"/>
                  </a:cubicBezTo>
                  <a:cubicBezTo>
                    <a:pt x="144" y="2740"/>
                    <a:pt x="502" y="2858"/>
                    <a:pt x="1046" y="2858"/>
                  </a:cubicBezTo>
                  <a:cubicBezTo>
                    <a:pt x="1678" y="2858"/>
                    <a:pt x="2561" y="2698"/>
                    <a:pt x="3492" y="2329"/>
                  </a:cubicBezTo>
                  <a:cubicBezTo>
                    <a:pt x="5229" y="1646"/>
                    <a:pt x="6344" y="552"/>
                    <a:pt x="6111" y="164"/>
                  </a:cubicBezTo>
                  <a:cubicBezTo>
                    <a:pt x="6044" y="51"/>
                    <a:pt x="5886" y="1"/>
                    <a:pt x="5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07484" y="4320151"/>
              <a:ext cx="70280" cy="43538"/>
            </a:xfrm>
            <a:custGeom>
              <a:avLst/>
              <a:gdLst/>
              <a:ahLst/>
              <a:cxnLst/>
              <a:rect l="l" t="t" r="r" b="b"/>
              <a:pathLst>
                <a:path w="4586" h="2841" extrusionOk="0">
                  <a:moveTo>
                    <a:pt x="4117" y="0"/>
                  </a:moveTo>
                  <a:cubicBezTo>
                    <a:pt x="3654" y="0"/>
                    <a:pt x="2876" y="400"/>
                    <a:pt x="2022" y="858"/>
                  </a:cubicBezTo>
                  <a:cubicBezTo>
                    <a:pt x="936" y="1460"/>
                    <a:pt x="1" y="2009"/>
                    <a:pt x="85" y="2470"/>
                  </a:cubicBezTo>
                  <a:cubicBezTo>
                    <a:pt x="132" y="2692"/>
                    <a:pt x="460" y="2840"/>
                    <a:pt x="968" y="2840"/>
                  </a:cubicBezTo>
                  <a:cubicBezTo>
                    <a:pt x="971" y="2840"/>
                    <a:pt x="973" y="2840"/>
                    <a:pt x="976" y="2840"/>
                  </a:cubicBezTo>
                  <a:cubicBezTo>
                    <a:pt x="1480" y="2840"/>
                    <a:pt x="2158" y="2680"/>
                    <a:pt x="2818" y="2319"/>
                  </a:cubicBezTo>
                  <a:cubicBezTo>
                    <a:pt x="3483" y="1957"/>
                    <a:pt x="3986" y="1471"/>
                    <a:pt x="4258" y="1046"/>
                  </a:cubicBezTo>
                  <a:cubicBezTo>
                    <a:pt x="4533" y="617"/>
                    <a:pt x="4585" y="261"/>
                    <a:pt x="4425" y="101"/>
                  </a:cubicBezTo>
                  <a:cubicBezTo>
                    <a:pt x="4350" y="31"/>
                    <a:pt x="4246" y="0"/>
                    <a:pt x="4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65716" y="4402058"/>
              <a:ext cx="56273" cy="78372"/>
            </a:xfrm>
            <a:custGeom>
              <a:avLst/>
              <a:gdLst/>
              <a:ahLst/>
              <a:cxnLst/>
              <a:rect l="l" t="t" r="r" b="b"/>
              <a:pathLst>
                <a:path w="3672" h="5114" extrusionOk="0">
                  <a:moveTo>
                    <a:pt x="3147" y="1"/>
                  </a:moveTo>
                  <a:cubicBezTo>
                    <a:pt x="2698" y="1"/>
                    <a:pt x="1946" y="971"/>
                    <a:pt x="1233" y="2211"/>
                  </a:cubicBezTo>
                  <a:cubicBezTo>
                    <a:pt x="470" y="3554"/>
                    <a:pt x="0" y="4777"/>
                    <a:pt x="369" y="5061"/>
                  </a:cubicBezTo>
                  <a:cubicBezTo>
                    <a:pt x="415" y="5096"/>
                    <a:pt x="473" y="5113"/>
                    <a:pt x="541" y="5113"/>
                  </a:cubicBezTo>
                  <a:cubicBezTo>
                    <a:pt x="1009" y="5113"/>
                    <a:pt x="1957" y="4305"/>
                    <a:pt x="2678" y="3036"/>
                  </a:cubicBezTo>
                  <a:cubicBezTo>
                    <a:pt x="3510" y="1586"/>
                    <a:pt x="3672" y="188"/>
                    <a:pt x="3250" y="20"/>
                  </a:cubicBezTo>
                  <a:cubicBezTo>
                    <a:pt x="3218" y="7"/>
                    <a:pt x="3183" y="1"/>
                    <a:pt x="3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03558" y="4406027"/>
              <a:ext cx="31493" cy="73744"/>
            </a:xfrm>
            <a:custGeom>
              <a:avLst/>
              <a:gdLst/>
              <a:ahLst/>
              <a:cxnLst/>
              <a:rect l="l" t="t" r="r" b="b"/>
              <a:pathLst>
                <a:path w="2055" h="4812" extrusionOk="0">
                  <a:moveTo>
                    <a:pt x="1228" y="0"/>
                  </a:moveTo>
                  <a:cubicBezTo>
                    <a:pt x="1227" y="0"/>
                    <a:pt x="1227" y="0"/>
                    <a:pt x="1226" y="0"/>
                  </a:cubicBezTo>
                  <a:cubicBezTo>
                    <a:pt x="761" y="0"/>
                    <a:pt x="389" y="1038"/>
                    <a:pt x="192" y="2297"/>
                  </a:cubicBezTo>
                  <a:cubicBezTo>
                    <a:pt x="1" y="3557"/>
                    <a:pt x="45" y="4658"/>
                    <a:pt x="486" y="4798"/>
                  </a:cubicBezTo>
                  <a:cubicBezTo>
                    <a:pt x="514" y="4807"/>
                    <a:pt x="542" y="4811"/>
                    <a:pt x="572" y="4811"/>
                  </a:cubicBezTo>
                  <a:cubicBezTo>
                    <a:pt x="1007" y="4811"/>
                    <a:pt x="1636" y="3864"/>
                    <a:pt x="1836" y="2551"/>
                  </a:cubicBezTo>
                  <a:cubicBezTo>
                    <a:pt x="2054" y="1151"/>
                    <a:pt x="1682" y="0"/>
                    <a:pt x="1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50871" y="4389906"/>
              <a:ext cx="44764" cy="74035"/>
            </a:xfrm>
            <a:custGeom>
              <a:avLst/>
              <a:gdLst/>
              <a:ahLst/>
              <a:cxnLst/>
              <a:rect l="l" t="t" r="r" b="b"/>
              <a:pathLst>
                <a:path w="2921" h="4831" extrusionOk="0">
                  <a:moveTo>
                    <a:pt x="612" y="0"/>
                  </a:moveTo>
                  <a:cubicBezTo>
                    <a:pt x="591" y="0"/>
                    <a:pt x="569" y="2"/>
                    <a:pt x="549" y="7"/>
                  </a:cubicBezTo>
                  <a:cubicBezTo>
                    <a:pt x="104" y="99"/>
                    <a:pt x="0" y="1387"/>
                    <a:pt x="584" y="2792"/>
                  </a:cubicBezTo>
                  <a:cubicBezTo>
                    <a:pt x="1097" y="4032"/>
                    <a:pt x="1923" y="4831"/>
                    <a:pt x="2371" y="4831"/>
                  </a:cubicBezTo>
                  <a:cubicBezTo>
                    <a:pt x="2431" y="4831"/>
                    <a:pt x="2485" y="4817"/>
                    <a:pt x="2529" y="4787"/>
                  </a:cubicBezTo>
                  <a:cubicBezTo>
                    <a:pt x="2921" y="4535"/>
                    <a:pt x="2636" y="3407"/>
                    <a:pt x="2123" y="2154"/>
                  </a:cubicBezTo>
                  <a:cubicBezTo>
                    <a:pt x="1624" y="964"/>
                    <a:pt x="1058" y="0"/>
                    <a:pt x="6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909885" y="4208362"/>
              <a:ext cx="71844" cy="25777"/>
            </a:xfrm>
            <a:custGeom>
              <a:avLst/>
              <a:gdLst/>
              <a:ahLst/>
              <a:cxnLst/>
              <a:rect l="l" t="t" r="r" b="b"/>
              <a:pathLst>
                <a:path w="4688" h="1682" extrusionOk="0">
                  <a:moveTo>
                    <a:pt x="1969" y="1"/>
                  </a:moveTo>
                  <a:cubicBezTo>
                    <a:pt x="966" y="1"/>
                    <a:pt x="166" y="188"/>
                    <a:pt x="89" y="586"/>
                  </a:cubicBezTo>
                  <a:cubicBezTo>
                    <a:pt x="0" y="1035"/>
                    <a:pt x="989" y="1606"/>
                    <a:pt x="2318" y="1674"/>
                  </a:cubicBezTo>
                  <a:cubicBezTo>
                    <a:pt x="2409" y="1679"/>
                    <a:pt x="2500" y="1681"/>
                    <a:pt x="2588" y="1681"/>
                  </a:cubicBezTo>
                  <a:cubicBezTo>
                    <a:pt x="3784" y="1681"/>
                    <a:pt x="4687" y="1251"/>
                    <a:pt x="4648" y="827"/>
                  </a:cubicBezTo>
                  <a:lnTo>
                    <a:pt x="4648" y="826"/>
                  </a:lnTo>
                  <a:cubicBezTo>
                    <a:pt x="4609" y="365"/>
                    <a:pt x="3604" y="78"/>
                    <a:pt x="2405" y="12"/>
                  </a:cubicBezTo>
                  <a:cubicBezTo>
                    <a:pt x="2257" y="4"/>
                    <a:pt x="2111" y="1"/>
                    <a:pt x="1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74899" y="4061404"/>
              <a:ext cx="78816" cy="46511"/>
            </a:xfrm>
            <a:custGeom>
              <a:avLst/>
              <a:gdLst/>
              <a:ahLst/>
              <a:cxnLst/>
              <a:rect l="l" t="t" r="r" b="b"/>
              <a:pathLst>
                <a:path w="5143" h="3035" extrusionOk="0">
                  <a:moveTo>
                    <a:pt x="4485" y="1"/>
                  </a:moveTo>
                  <a:cubicBezTo>
                    <a:pt x="3980" y="1"/>
                    <a:pt x="3108" y="354"/>
                    <a:pt x="2185" y="873"/>
                  </a:cubicBezTo>
                  <a:cubicBezTo>
                    <a:pt x="937" y="1582"/>
                    <a:pt x="0" y="2367"/>
                    <a:pt x="175" y="2796"/>
                  </a:cubicBezTo>
                  <a:cubicBezTo>
                    <a:pt x="238" y="2953"/>
                    <a:pt x="459" y="3034"/>
                    <a:pt x="781" y="3034"/>
                  </a:cubicBezTo>
                  <a:cubicBezTo>
                    <a:pt x="1324" y="3034"/>
                    <a:pt x="2155" y="2804"/>
                    <a:pt x="3004" y="2323"/>
                  </a:cubicBezTo>
                  <a:cubicBezTo>
                    <a:pt x="4356" y="1559"/>
                    <a:pt x="5143" y="506"/>
                    <a:pt x="4868" y="142"/>
                  </a:cubicBezTo>
                  <a:cubicBezTo>
                    <a:pt x="4795" y="45"/>
                    <a:pt x="4663" y="1"/>
                    <a:pt x="4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91787" y="4309317"/>
              <a:ext cx="78648" cy="46849"/>
            </a:xfrm>
            <a:custGeom>
              <a:avLst/>
              <a:gdLst/>
              <a:ahLst/>
              <a:cxnLst/>
              <a:rect l="l" t="t" r="r" b="b"/>
              <a:pathLst>
                <a:path w="5132" h="3057" extrusionOk="0">
                  <a:moveTo>
                    <a:pt x="655" y="1"/>
                  </a:moveTo>
                  <a:cubicBezTo>
                    <a:pt x="480" y="1"/>
                    <a:pt x="349" y="44"/>
                    <a:pt x="277" y="139"/>
                  </a:cubicBezTo>
                  <a:cubicBezTo>
                    <a:pt x="0" y="502"/>
                    <a:pt x="780" y="1560"/>
                    <a:pt x="2128" y="2332"/>
                  </a:cubicBezTo>
                  <a:cubicBezTo>
                    <a:pt x="2979" y="2822"/>
                    <a:pt x="3815" y="3057"/>
                    <a:pt x="4358" y="3057"/>
                  </a:cubicBezTo>
                  <a:cubicBezTo>
                    <a:pt x="4673" y="3057"/>
                    <a:pt x="4890" y="2978"/>
                    <a:pt x="4953" y="2822"/>
                  </a:cubicBezTo>
                  <a:cubicBezTo>
                    <a:pt x="5131" y="2395"/>
                    <a:pt x="4198" y="1604"/>
                    <a:pt x="2957" y="887"/>
                  </a:cubicBezTo>
                  <a:cubicBezTo>
                    <a:pt x="2032" y="360"/>
                    <a:pt x="1159" y="1"/>
                    <a:pt x="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96362" y="3982639"/>
              <a:ext cx="46067" cy="73790"/>
            </a:xfrm>
            <a:custGeom>
              <a:avLst/>
              <a:gdLst/>
              <a:ahLst/>
              <a:cxnLst/>
              <a:rect l="l" t="t" r="r" b="b"/>
              <a:pathLst>
                <a:path w="3006" h="4815" extrusionOk="0">
                  <a:moveTo>
                    <a:pt x="2456" y="0"/>
                  </a:moveTo>
                  <a:cubicBezTo>
                    <a:pt x="2002" y="0"/>
                    <a:pt x="1143" y="767"/>
                    <a:pt x="614" y="2005"/>
                  </a:cubicBezTo>
                  <a:cubicBezTo>
                    <a:pt x="0" y="3422"/>
                    <a:pt x="135" y="4730"/>
                    <a:pt x="581" y="4809"/>
                  </a:cubicBezTo>
                  <a:cubicBezTo>
                    <a:pt x="599" y="4813"/>
                    <a:pt x="618" y="4814"/>
                    <a:pt x="637" y="4814"/>
                  </a:cubicBezTo>
                  <a:cubicBezTo>
                    <a:pt x="1085" y="4814"/>
                    <a:pt x="1630" y="3841"/>
                    <a:pt x="2143" y="2662"/>
                  </a:cubicBezTo>
                  <a:cubicBezTo>
                    <a:pt x="2667" y="1430"/>
                    <a:pt x="3005" y="325"/>
                    <a:pt x="2628" y="52"/>
                  </a:cubicBezTo>
                  <a:cubicBezTo>
                    <a:pt x="2581" y="17"/>
                    <a:pt x="2523" y="0"/>
                    <a:pt x="24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79959" y="3931625"/>
              <a:ext cx="25501" cy="55170"/>
            </a:xfrm>
            <a:custGeom>
              <a:avLst/>
              <a:gdLst/>
              <a:ahLst/>
              <a:cxnLst/>
              <a:rect l="l" t="t" r="r" b="b"/>
              <a:pathLst>
                <a:path w="1664" h="3600" extrusionOk="0">
                  <a:moveTo>
                    <a:pt x="832" y="0"/>
                  </a:moveTo>
                  <a:cubicBezTo>
                    <a:pt x="373" y="0"/>
                    <a:pt x="0" y="804"/>
                    <a:pt x="0" y="1800"/>
                  </a:cubicBezTo>
                  <a:cubicBezTo>
                    <a:pt x="0" y="2793"/>
                    <a:pt x="373" y="3599"/>
                    <a:pt x="832" y="3599"/>
                  </a:cubicBezTo>
                  <a:cubicBezTo>
                    <a:pt x="1292" y="3599"/>
                    <a:pt x="1664" y="2793"/>
                    <a:pt x="1664" y="1800"/>
                  </a:cubicBezTo>
                  <a:cubicBezTo>
                    <a:pt x="1664" y="806"/>
                    <a:pt x="1292" y="0"/>
                    <a:pt x="8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 flipH="1">
            <a:off x="8098277" y="-7672"/>
            <a:ext cx="1113773" cy="1324054"/>
          </a:xfrm>
          <a:custGeom>
            <a:avLst/>
            <a:gdLst/>
            <a:ahLst/>
            <a:cxnLst/>
            <a:rect l="l" t="t" r="r" b="b"/>
            <a:pathLst>
              <a:path w="36822" h="43774" extrusionOk="0">
                <a:moveTo>
                  <a:pt x="36822" y="0"/>
                </a:moveTo>
                <a:cubicBezTo>
                  <a:pt x="36822" y="9892"/>
                  <a:pt x="30017" y="20249"/>
                  <a:pt x="21629" y="25492"/>
                </a:cubicBezTo>
                <a:cubicBezTo>
                  <a:pt x="18532" y="27427"/>
                  <a:pt x="14626" y="27845"/>
                  <a:pt x="11587" y="29870"/>
                </a:cubicBezTo>
                <a:cubicBezTo>
                  <a:pt x="6567" y="33216"/>
                  <a:pt x="5854" y="42313"/>
                  <a:pt x="0" y="43774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5" name="Google Shape;25;p2"/>
          <p:cNvGrpSpPr/>
          <p:nvPr/>
        </p:nvGrpSpPr>
        <p:grpSpPr>
          <a:xfrm>
            <a:off x="765700" y="298137"/>
            <a:ext cx="337152" cy="482720"/>
            <a:chOff x="1022812" y="210350"/>
            <a:chExt cx="337152" cy="482720"/>
          </a:xfrm>
        </p:grpSpPr>
        <p:sp>
          <p:nvSpPr>
            <p:cNvPr id="26" name="Google Shape;26;p2"/>
            <p:cNvSpPr/>
            <p:nvPr/>
          </p:nvSpPr>
          <p:spPr>
            <a:xfrm>
              <a:off x="1167861" y="210350"/>
              <a:ext cx="49776" cy="482720"/>
            </a:xfrm>
            <a:custGeom>
              <a:avLst/>
              <a:gdLst/>
              <a:ahLst/>
              <a:cxnLst/>
              <a:rect l="l" t="t" r="r" b="b"/>
              <a:pathLst>
                <a:path w="1747" h="16942" extrusionOk="0">
                  <a:moveTo>
                    <a:pt x="874" y="0"/>
                  </a:moveTo>
                  <a:cubicBezTo>
                    <a:pt x="392" y="0"/>
                    <a:pt x="0" y="3793"/>
                    <a:pt x="0" y="8470"/>
                  </a:cubicBezTo>
                  <a:cubicBezTo>
                    <a:pt x="0" y="13148"/>
                    <a:pt x="392" y="16941"/>
                    <a:pt x="874" y="16941"/>
                  </a:cubicBezTo>
                  <a:cubicBezTo>
                    <a:pt x="1356" y="16940"/>
                    <a:pt x="1746" y="13150"/>
                    <a:pt x="1746" y="8470"/>
                  </a:cubicBezTo>
                  <a:cubicBezTo>
                    <a:pt x="1746" y="3792"/>
                    <a:pt x="1356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022812" y="436172"/>
              <a:ext cx="337152" cy="49719"/>
            </a:xfrm>
            <a:custGeom>
              <a:avLst/>
              <a:gdLst/>
              <a:ahLst/>
              <a:cxnLst/>
              <a:rect l="l" t="t" r="r" b="b"/>
              <a:pathLst>
                <a:path w="11833" h="1745" extrusionOk="0">
                  <a:moveTo>
                    <a:pt x="5916" y="0"/>
                  </a:moveTo>
                  <a:cubicBezTo>
                    <a:pt x="2648" y="0"/>
                    <a:pt x="0" y="390"/>
                    <a:pt x="0" y="872"/>
                  </a:cubicBezTo>
                  <a:cubicBezTo>
                    <a:pt x="0" y="1355"/>
                    <a:pt x="2649" y="1745"/>
                    <a:pt x="5916" y="1745"/>
                  </a:cubicBezTo>
                  <a:cubicBezTo>
                    <a:pt x="9184" y="1745"/>
                    <a:pt x="11833" y="1355"/>
                    <a:pt x="11833" y="872"/>
                  </a:cubicBezTo>
                  <a:cubicBezTo>
                    <a:pt x="11833" y="390"/>
                    <a:pt x="9185" y="0"/>
                    <a:pt x="5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096063" y="376226"/>
              <a:ext cx="187880" cy="169616"/>
            </a:xfrm>
            <a:custGeom>
              <a:avLst/>
              <a:gdLst/>
              <a:ahLst/>
              <a:cxnLst/>
              <a:rect l="l" t="t" r="r" b="b"/>
              <a:pathLst>
                <a:path w="6594" h="5953" extrusionOk="0">
                  <a:moveTo>
                    <a:pt x="533" y="1"/>
                  </a:moveTo>
                  <a:cubicBezTo>
                    <a:pt x="448" y="1"/>
                    <a:pt x="383" y="22"/>
                    <a:pt x="339" y="67"/>
                  </a:cubicBezTo>
                  <a:cubicBezTo>
                    <a:pt x="1" y="410"/>
                    <a:pt x="1051" y="1993"/>
                    <a:pt x="2685" y="3599"/>
                  </a:cubicBezTo>
                  <a:cubicBezTo>
                    <a:pt x="4105" y="4997"/>
                    <a:pt x="5499" y="5952"/>
                    <a:pt x="6061" y="5952"/>
                  </a:cubicBezTo>
                  <a:cubicBezTo>
                    <a:pt x="6145" y="5952"/>
                    <a:pt x="6211" y="5931"/>
                    <a:pt x="6255" y="5886"/>
                  </a:cubicBezTo>
                  <a:cubicBezTo>
                    <a:pt x="6593" y="5543"/>
                    <a:pt x="5543" y="3960"/>
                    <a:pt x="3909" y="2355"/>
                  </a:cubicBezTo>
                  <a:cubicBezTo>
                    <a:pt x="2489" y="956"/>
                    <a:pt x="1095" y="1"/>
                    <a:pt x="5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096063" y="376226"/>
              <a:ext cx="187880" cy="169616"/>
            </a:xfrm>
            <a:custGeom>
              <a:avLst/>
              <a:gdLst/>
              <a:ahLst/>
              <a:cxnLst/>
              <a:rect l="l" t="t" r="r" b="b"/>
              <a:pathLst>
                <a:path w="6594" h="5953" extrusionOk="0">
                  <a:moveTo>
                    <a:pt x="6061" y="1"/>
                  </a:moveTo>
                  <a:cubicBezTo>
                    <a:pt x="5499" y="1"/>
                    <a:pt x="4105" y="956"/>
                    <a:pt x="2685" y="2355"/>
                  </a:cubicBezTo>
                  <a:cubicBezTo>
                    <a:pt x="1051" y="3960"/>
                    <a:pt x="1" y="5543"/>
                    <a:pt x="339" y="5886"/>
                  </a:cubicBezTo>
                  <a:cubicBezTo>
                    <a:pt x="383" y="5931"/>
                    <a:pt x="449" y="5952"/>
                    <a:pt x="533" y="5952"/>
                  </a:cubicBezTo>
                  <a:cubicBezTo>
                    <a:pt x="1095" y="5952"/>
                    <a:pt x="2489" y="4997"/>
                    <a:pt x="3909" y="3599"/>
                  </a:cubicBezTo>
                  <a:cubicBezTo>
                    <a:pt x="5543" y="1993"/>
                    <a:pt x="6593" y="410"/>
                    <a:pt x="6255" y="67"/>
                  </a:cubicBezTo>
                  <a:cubicBezTo>
                    <a:pt x="6211" y="22"/>
                    <a:pt x="6145" y="1"/>
                    <a:pt x="6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2"/>
          <p:cNvSpPr/>
          <p:nvPr/>
        </p:nvSpPr>
        <p:spPr>
          <a:xfrm>
            <a:off x="8485050" y="4074450"/>
            <a:ext cx="411207" cy="548808"/>
          </a:xfrm>
          <a:custGeom>
            <a:avLst/>
            <a:gdLst/>
            <a:ahLst/>
            <a:cxnLst/>
            <a:rect l="l" t="t" r="r" b="b"/>
            <a:pathLst>
              <a:path w="20103" h="26830" extrusionOk="0">
                <a:moveTo>
                  <a:pt x="3992" y="0"/>
                </a:moveTo>
                <a:cubicBezTo>
                  <a:pt x="3957" y="0"/>
                  <a:pt x="3921" y="2"/>
                  <a:pt x="3884" y="6"/>
                </a:cubicBezTo>
                <a:cubicBezTo>
                  <a:pt x="3412" y="56"/>
                  <a:pt x="3048" y="435"/>
                  <a:pt x="2760" y="812"/>
                </a:cubicBezTo>
                <a:cubicBezTo>
                  <a:pt x="1242" y="2810"/>
                  <a:pt x="719" y="5388"/>
                  <a:pt x="520" y="7888"/>
                </a:cubicBezTo>
                <a:cubicBezTo>
                  <a:pt x="1" y="14424"/>
                  <a:pt x="1457" y="21103"/>
                  <a:pt x="4648" y="26830"/>
                </a:cubicBezTo>
                <a:cubicBezTo>
                  <a:pt x="9205" y="23566"/>
                  <a:pt x="12785" y="18886"/>
                  <a:pt x="16176" y="14423"/>
                </a:cubicBezTo>
                <a:cubicBezTo>
                  <a:pt x="17764" y="12332"/>
                  <a:pt x="19240" y="10049"/>
                  <a:pt x="19701" y="7464"/>
                </a:cubicBezTo>
                <a:cubicBezTo>
                  <a:pt x="20102" y="5221"/>
                  <a:pt x="19217" y="2341"/>
                  <a:pt x="16966" y="1977"/>
                </a:cubicBezTo>
                <a:cubicBezTo>
                  <a:pt x="16810" y="1952"/>
                  <a:pt x="16656" y="1940"/>
                  <a:pt x="16504" y="1940"/>
                </a:cubicBezTo>
                <a:cubicBezTo>
                  <a:pt x="14725" y="1940"/>
                  <a:pt x="13257" y="3594"/>
                  <a:pt x="12197" y="5116"/>
                </a:cubicBezTo>
                <a:cubicBezTo>
                  <a:pt x="10255" y="7901"/>
                  <a:pt x="8451" y="10785"/>
                  <a:pt x="6794" y="13750"/>
                </a:cubicBezTo>
                <a:cubicBezTo>
                  <a:pt x="7671" y="9498"/>
                  <a:pt x="7723" y="4809"/>
                  <a:pt x="5446" y="1113"/>
                </a:cubicBezTo>
                <a:cubicBezTo>
                  <a:pt x="5111" y="571"/>
                  <a:pt x="4613" y="0"/>
                  <a:pt x="39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>
            <a:spLocks noGrp="1"/>
          </p:cNvSpPr>
          <p:nvPr>
            <p:ph type="pic" idx="2"/>
          </p:nvPr>
        </p:nvSpPr>
        <p:spPr>
          <a:xfrm flipH="1">
            <a:off x="2199450" y="2548700"/>
            <a:ext cx="4745100" cy="2055300"/>
          </a:xfrm>
          <a:prstGeom prst="roundRect">
            <a:avLst>
              <a:gd name="adj" fmla="val 5001"/>
            </a:avLst>
          </a:prstGeom>
          <a:noFill/>
          <a:ln>
            <a:noFill/>
          </a:ln>
        </p:spPr>
      </p:sp>
      <p:sp>
        <p:nvSpPr>
          <p:cNvPr id="32" name="Google Shape;32;p2"/>
          <p:cNvSpPr txBox="1">
            <a:spLocks noGrp="1"/>
          </p:cNvSpPr>
          <p:nvPr>
            <p:ph type="ctrTitle"/>
          </p:nvPr>
        </p:nvSpPr>
        <p:spPr>
          <a:xfrm>
            <a:off x="1910850" y="539500"/>
            <a:ext cx="5322300" cy="18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288250"/>
            <a:ext cx="6576000" cy="197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23" name="Google Shape;123;p11"/>
          <p:cNvSpPr txBox="1">
            <a:spLocks noGrp="1"/>
          </p:cNvSpPr>
          <p:nvPr>
            <p:ph type="subTitle" idx="1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7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7" name="Google Shape;127;p13"/>
          <p:cNvGrpSpPr/>
          <p:nvPr/>
        </p:nvGrpSpPr>
        <p:grpSpPr>
          <a:xfrm>
            <a:off x="8649200" y="2866762"/>
            <a:ext cx="337152" cy="482720"/>
            <a:chOff x="1022812" y="210350"/>
            <a:chExt cx="337152" cy="482720"/>
          </a:xfrm>
        </p:grpSpPr>
        <p:sp>
          <p:nvSpPr>
            <p:cNvPr id="128" name="Google Shape;128;p13"/>
            <p:cNvSpPr/>
            <p:nvPr/>
          </p:nvSpPr>
          <p:spPr>
            <a:xfrm>
              <a:off x="1167861" y="210350"/>
              <a:ext cx="49776" cy="482720"/>
            </a:xfrm>
            <a:custGeom>
              <a:avLst/>
              <a:gdLst/>
              <a:ahLst/>
              <a:cxnLst/>
              <a:rect l="l" t="t" r="r" b="b"/>
              <a:pathLst>
                <a:path w="1747" h="16942" extrusionOk="0">
                  <a:moveTo>
                    <a:pt x="874" y="0"/>
                  </a:moveTo>
                  <a:cubicBezTo>
                    <a:pt x="392" y="0"/>
                    <a:pt x="0" y="3793"/>
                    <a:pt x="0" y="8470"/>
                  </a:cubicBezTo>
                  <a:cubicBezTo>
                    <a:pt x="0" y="13148"/>
                    <a:pt x="392" y="16941"/>
                    <a:pt x="874" y="16941"/>
                  </a:cubicBezTo>
                  <a:cubicBezTo>
                    <a:pt x="1356" y="16940"/>
                    <a:pt x="1746" y="13150"/>
                    <a:pt x="1746" y="8470"/>
                  </a:cubicBezTo>
                  <a:cubicBezTo>
                    <a:pt x="1746" y="3792"/>
                    <a:pt x="1356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1022812" y="436172"/>
              <a:ext cx="337152" cy="49719"/>
            </a:xfrm>
            <a:custGeom>
              <a:avLst/>
              <a:gdLst/>
              <a:ahLst/>
              <a:cxnLst/>
              <a:rect l="l" t="t" r="r" b="b"/>
              <a:pathLst>
                <a:path w="11833" h="1745" extrusionOk="0">
                  <a:moveTo>
                    <a:pt x="5916" y="0"/>
                  </a:moveTo>
                  <a:cubicBezTo>
                    <a:pt x="2648" y="0"/>
                    <a:pt x="0" y="390"/>
                    <a:pt x="0" y="872"/>
                  </a:cubicBezTo>
                  <a:cubicBezTo>
                    <a:pt x="0" y="1355"/>
                    <a:pt x="2649" y="1745"/>
                    <a:pt x="5916" y="1745"/>
                  </a:cubicBezTo>
                  <a:cubicBezTo>
                    <a:pt x="9184" y="1745"/>
                    <a:pt x="11833" y="1355"/>
                    <a:pt x="11833" y="872"/>
                  </a:cubicBezTo>
                  <a:cubicBezTo>
                    <a:pt x="11833" y="390"/>
                    <a:pt x="9185" y="0"/>
                    <a:pt x="5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1096063" y="376226"/>
              <a:ext cx="187880" cy="169616"/>
            </a:xfrm>
            <a:custGeom>
              <a:avLst/>
              <a:gdLst/>
              <a:ahLst/>
              <a:cxnLst/>
              <a:rect l="l" t="t" r="r" b="b"/>
              <a:pathLst>
                <a:path w="6594" h="5953" extrusionOk="0">
                  <a:moveTo>
                    <a:pt x="533" y="1"/>
                  </a:moveTo>
                  <a:cubicBezTo>
                    <a:pt x="448" y="1"/>
                    <a:pt x="383" y="22"/>
                    <a:pt x="339" y="67"/>
                  </a:cubicBezTo>
                  <a:cubicBezTo>
                    <a:pt x="1" y="410"/>
                    <a:pt x="1051" y="1993"/>
                    <a:pt x="2685" y="3599"/>
                  </a:cubicBezTo>
                  <a:cubicBezTo>
                    <a:pt x="4105" y="4997"/>
                    <a:pt x="5499" y="5952"/>
                    <a:pt x="6061" y="5952"/>
                  </a:cubicBezTo>
                  <a:cubicBezTo>
                    <a:pt x="6145" y="5952"/>
                    <a:pt x="6211" y="5931"/>
                    <a:pt x="6255" y="5886"/>
                  </a:cubicBezTo>
                  <a:cubicBezTo>
                    <a:pt x="6593" y="5543"/>
                    <a:pt x="5543" y="3960"/>
                    <a:pt x="3909" y="2355"/>
                  </a:cubicBezTo>
                  <a:cubicBezTo>
                    <a:pt x="2489" y="956"/>
                    <a:pt x="1095" y="1"/>
                    <a:pt x="5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1096063" y="376226"/>
              <a:ext cx="187880" cy="169616"/>
            </a:xfrm>
            <a:custGeom>
              <a:avLst/>
              <a:gdLst/>
              <a:ahLst/>
              <a:cxnLst/>
              <a:rect l="l" t="t" r="r" b="b"/>
              <a:pathLst>
                <a:path w="6594" h="5953" extrusionOk="0">
                  <a:moveTo>
                    <a:pt x="6061" y="1"/>
                  </a:moveTo>
                  <a:cubicBezTo>
                    <a:pt x="5499" y="1"/>
                    <a:pt x="4105" y="956"/>
                    <a:pt x="2685" y="2355"/>
                  </a:cubicBezTo>
                  <a:cubicBezTo>
                    <a:pt x="1051" y="3960"/>
                    <a:pt x="1" y="5543"/>
                    <a:pt x="339" y="5886"/>
                  </a:cubicBezTo>
                  <a:cubicBezTo>
                    <a:pt x="383" y="5931"/>
                    <a:pt x="449" y="5952"/>
                    <a:pt x="533" y="5952"/>
                  </a:cubicBezTo>
                  <a:cubicBezTo>
                    <a:pt x="1095" y="5952"/>
                    <a:pt x="2489" y="4997"/>
                    <a:pt x="3909" y="3599"/>
                  </a:cubicBezTo>
                  <a:cubicBezTo>
                    <a:pt x="5543" y="1993"/>
                    <a:pt x="6593" y="410"/>
                    <a:pt x="6255" y="67"/>
                  </a:cubicBezTo>
                  <a:cubicBezTo>
                    <a:pt x="6211" y="22"/>
                    <a:pt x="6145" y="1"/>
                    <a:pt x="6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Google Shape;132;p13"/>
          <p:cNvSpPr/>
          <p:nvPr/>
        </p:nvSpPr>
        <p:spPr>
          <a:xfrm rot="10800000">
            <a:off x="7299125" y="-706456"/>
            <a:ext cx="1124700" cy="1124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3"/>
          <p:cNvSpPr/>
          <p:nvPr/>
        </p:nvSpPr>
        <p:spPr>
          <a:xfrm>
            <a:off x="-333850" y="4043894"/>
            <a:ext cx="1053843" cy="1566631"/>
          </a:xfrm>
          <a:custGeom>
            <a:avLst/>
            <a:gdLst/>
            <a:ahLst/>
            <a:cxnLst/>
            <a:rect l="l" t="t" r="r" b="b"/>
            <a:pathLst>
              <a:path w="71690" h="103017" extrusionOk="0">
                <a:moveTo>
                  <a:pt x="0" y="1723"/>
                </a:moveTo>
                <a:cubicBezTo>
                  <a:pt x="7195" y="1723"/>
                  <a:pt x="14440" y="-809"/>
                  <a:pt x="21542" y="348"/>
                </a:cubicBezTo>
                <a:cubicBezTo>
                  <a:pt x="32401" y="2117"/>
                  <a:pt x="42842" y="10076"/>
                  <a:pt x="48355" y="19598"/>
                </a:cubicBezTo>
                <a:cubicBezTo>
                  <a:pt x="55035" y="31136"/>
                  <a:pt x="40891" y="46095"/>
                  <a:pt x="43084" y="59245"/>
                </a:cubicBezTo>
                <a:cubicBezTo>
                  <a:pt x="44776" y="69389"/>
                  <a:pt x="60105" y="70994"/>
                  <a:pt x="67377" y="78266"/>
                </a:cubicBezTo>
                <a:cubicBezTo>
                  <a:pt x="73220" y="84109"/>
                  <a:pt x="73393" y="99322"/>
                  <a:pt x="66002" y="103017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_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7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6" name="Google Shape;136;p14"/>
          <p:cNvGrpSpPr/>
          <p:nvPr/>
        </p:nvGrpSpPr>
        <p:grpSpPr>
          <a:xfrm>
            <a:off x="8602400" y="4297188"/>
            <a:ext cx="337152" cy="482720"/>
            <a:chOff x="1022812" y="210350"/>
            <a:chExt cx="337152" cy="482720"/>
          </a:xfrm>
        </p:grpSpPr>
        <p:sp>
          <p:nvSpPr>
            <p:cNvPr id="137" name="Google Shape;137;p14"/>
            <p:cNvSpPr/>
            <p:nvPr/>
          </p:nvSpPr>
          <p:spPr>
            <a:xfrm>
              <a:off x="1167861" y="210350"/>
              <a:ext cx="49776" cy="482720"/>
            </a:xfrm>
            <a:custGeom>
              <a:avLst/>
              <a:gdLst/>
              <a:ahLst/>
              <a:cxnLst/>
              <a:rect l="l" t="t" r="r" b="b"/>
              <a:pathLst>
                <a:path w="1747" h="16942" extrusionOk="0">
                  <a:moveTo>
                    <a:pt x="874" y="0"/>
                  </a:moveTo>
                  <a:cubicBezTo>
                    <a:pt x="392" y="0"/>
                    <a:pt x="0" y="3793"/>
                    <a:pt x="0" y="8470"/>
                  </a:cubicBezTo>
                  <a:cubicBezTo>
                    <a:pt x="0" y="13148"/>
                    <a:pt x="392" y="16941"/>
                    <a:pt x="874" y="16941"/>
                  </a:cubicBezTo>
                  <a:cubicBezTo>
                    <a:pt x="1356" y="16940"/>
                    <a:pt x="1746" y="13150"/>
                    <a:pt x="1746" y="8470"/>
                  </a:cubicBezTo>
                  <a:cubicBezTo>
                    <a:pt x="1746" y="3792"/>
                    <a:pt x="1356" y="0"/>
                    <a:pt x="8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1022812" y="436172"/>
              <a:ext cx="337152" cy="49719"/>
            </a:xfrm>
            <a:custGeom>
              <a:avLst/>
              <a:gdLst/>
              <a:ahLst/>
              <a:cxnLst/>
              <a:rect l="l" t="t" r="r" b="b"/>
              <a:pathLst>
                <a:path w="11833" h="1745" extrusionOk="0">
                  <a:moveTo>
                    <a:pt x="5916" y="0"/>
                  </a:moveTo>
                  <a:cubicBezTo>
                    <a:pt x="2648" y="0"/>
                    <a:pt x="0" y="390"/>
                    <a:pt x="0" y="872"/>
                  </a:cubicBezTo>
                  <a:cubicBezTo>
                    <a:pt x="0" y="1355"/>
                    <a:pt x="2649" y="1745"/>
                    <a:pt x="5916" y="1745"/>
                  </a:cubicBezTo>
                  <a:cubicBezTo>
                    <a:pt x="9184" y="1745"/>
                    <a:pt x="11833" y="1355"/>
                    <a:pt x="11833" y="872"/>
                  </a:cubicBezTo>
                  <a:cubicBezTo>
                    <a:pt x="11833" y="390"/>
                    <a:pt x="9185" y="0"/>
                    <a:pt x="59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1096063" y="376226"/>
              <a:ext cx="187880" cy="169616"/>
            </a:xfrm>
            <a:custGeom>
              <a:avLst/>
              <a:gdLst/>
              <a:ahLst/>
              <a:cxnLst/>
              <a:rect l="l" t="t" r="r" b="b"/>
              <a:pathLst>
                <a:path w="6594" h="5953" extrusionOk="0">
                  <a:moveTo>
                    <a:pt x="533" y="1"/>
                  </a:moveTo>
                  <a:cubicBezTo>
                    <a:pt x="448" y="1"/>
                    <a:pt x="383" y="22"/>
                    <a:pt x="339" y="67"/>
                  </a:cubicBezTo>
                  <a:cubicBezTo>
                    <a:pt x="1" y="410"/>
                    <a:pt x="1051" y="1993"/>
                    <a:pt x="2685" y="3599"/>
                  </a:cubicBezTo>
                  <a:cubicBezTo>
                    <a:pt x="4105" y="4997"/>
                    <a:pt x="5499" y="5952"/>
                    <a:pt x="6061" y="5952"/>
                  </a:cubicBezTo>
                  <a:cubicBezTo>
                    <a:pt x="6145" y="5952"/>
                    <a:pt x="6211" y="5931"/>
                    <a:pt x="6255" y="5886"/>
                  </a:cubicBezTo>
                  <a:cubicBezTo>
                    <a:pt x="6593" y="5543"/>
                    <a:pt x="5543" y="3960"/>
                    <a:pt x="3909" y="2355"/>
                  </a:cubicBezTo>
                  <a:cubicBezTo>
                    <a:pt x="2489" y="956"/>
                    <a:pt x="1095" y="1"/>
                    <a:pt x="5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1096063" y="376226"/>
              <a:ext cx="187880" cy="169616"/>
            </a:xfrm>
            <a:custGeom>
              <a:avLst/>
              <a:gdLst/>
              <a:ahLst/>
              <a:cxnLst/>
              <a:rect l="l" t="t" r="r" b="b"/>
              <a:pathLst>
                <a:path w="6594" h="5953" extrusionOk="0">
                  <a:moveTo>
                    <a:pt x="6061" y="1"/>
                  </a:moveTo>
                  <a:cubicBezTo>
                    <a:pt x="5499" y="1"/>
                    <a:pt x="4105" y="956"/>
                    <a:pt x="2685" y="2355"/>
                  </a:cubicBezTo>
                  <a:cubicBezTo>
                    <a:pt x="1051" y="3960"/>
                    <a:pt x="1" y="5543"/>
                    <a:pt x="339" y="5886"/>
                  </a:cubicBezTo>
                  <a:cubicBezTo>
                    <a:pt x="383" y="5931"/>
                    <a:pt x="449" y="5952"/>
                    <a:pt x="533" y="5952"/>
                  </a:cubicBezTo>
                  <a:cubicBezTo>
                    <a:pt x="1095" y="5952"/>
                    <a:pt x="2489" y="4997"/>
                    <a:pt x="3909" y="3599"/>
                  </a:cubicBezTo>
                  <a:cubicBezTo>
                    <a:pt x="5543" y="1993"/>
                    <a:pt x="6593" y="410"/>
                    <a:pt x="6255" y="67"/>
                  </a:cubicBezTo>
                  <a:cubicBezTo>
                    <a:pt x="6211" y="22"/>
                    <a:pt x="6145" y="1"/>
                    <a:pt x="6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" name="Google Shape;141;p14"/>
          <p:cNvSpPr/>
          <p:nvPr/>
        </p:nvSpPr>
        <p:spPr>
          <a:xfrm flipH="1">
            <a:off x="-81875" y="4043900"/>
            <a:ext cx="627650" cy="414000"/>
          </a:xfrm>
          <a:custGeom>
            <a:avLst/>
            <a:gdLst/>
            <a:ahLst/>
            <a:cxnLst/>
            <a:rect l="l" t="t" r="r" b="b"/>
            <a:pathLst>
              <a:path w="25106" h="16560" extrusionOk="0">
                <a:moveTo>
                  <a:pt x="11804" y="3739"/>
                </a:moveTo>
                <a:cubicBezTo>
                  <a:pt x="12098" y="4019"/>
                  <a:pt x="12289" y="4404"/>
                  <a:pt x="12315" y="4857"/>
                </a:cubicBezTo>
                <a:cubicBezTo>
                  <a:pt x="12337" y="5235"/>
                  <a:pt x="11976" y="6022"/>
                  <a:pt x="11686" y="6022"/>
                </a:cubicBezTo>
                <a:cubicBezTo>
                  <a:pt x="11576" y="6022"/>
                  <a:pt x="11477" y="5909"/>
                  <a:pt x="11412" y="5618"/>
                </a:cubicBezTo>
                <a:cubicBezTo>
                  <a:pt x="11278" y="5014"/>
                  <a:pt x="11496" y="4328"/>
                  <a:pt x="11804" y="3739"/>
                </a:cubicBezTo>
                <a:close/>
                <a:moveTo>
                  <a:pt x="14484" y="1568"/>
                </a:moveTo>
                <a:cubicBezTo>
                  <a:pt x="14513" y="1568"/>
                  <a:pt x="14542" y="1569"/>
                  <a:pt x="14571" y="1571"/>
                </a:cubicBezTo>
                <a:cubicBezTo>
                  <a:pt x="15484" y="1619"/>
                  <a:pt x="15786" y="2581"/>
                  <a:pt x="15819" y="3356"/>
                </a:cubicBezTo>
                <a:cubicBezTo>
                  <a:pt x="15893" y="5233"/>
                  <a:pt x="14887" y="7188"/>
                  <a:pt x="13736" y="8612"/>
                </a:cubicBezTo>
                <a:cubicBezTo>
                  <a:pt x="12865" y="9689"/>
                  <a:pt x="11848" y="10576"/>
                  <a:pt x="10739" y="11327"/>
                </a:cubicBezTo>
                <a:cubicBezTo>
                  <a:pt x="10294" y="10999"/>
                  <a:pt x="9883" y="10607"/>
                  <a:pt x="9514" y="10162"/>
                </a:cubicBezTo>
                <a:cubicBezTo>
                  <a:pt x="8260" y="8649"/>
                  <a:pt x="7325" y="6372"/>
                  <a:pt x="8435" y="4522"/>
                </a:cubicBezTo>
                <a:cubicBezTo>
                  <a:pt x="8844" y="3841"/>
                  <a:pt x="9529" y="3370"/>
                  <a:pt x="10307" y="3288"/>
                </a:cubicBezTo>
                <a:lnTo>
                  <a:pt x="10307" y="3288"/>
                </a:lnTo>
                <a:cubicBezTo>
                  <a:pt x="9880" y="4239"/>
                  <a:pt x="9635" y="5351"/>
                  <a:pt x="10006" y="6340"/>
                </a:cubicBezTo>
                <a:cubicBezTo>
                  <a:pt x="10300" y="7127"/>
                  <a:pt x="10962" y="7594"/>
                  <a:pt x="11686" y="7594"/>
                </a:cubicBezTo>
                <a:cubicBezTo>
                  <a:pt x="12037" y="7594"/>
                  <a:pt x="12402" y="7484"/>
                  <a:pt x="12747" y="7247"/>
                </a:cubicBezTo>
                <a:cubicBezTo>
                  <a:pt x="14456" y="6074"/>
                  <a:pt x="14073" y="3699"/>
                  <a:pt x="12695" y="2492"/>
                </a:cubicBezTo>
                <a:cubicBezTo>
                  <a:pt x="13184" y="1991"/>
                  <a:pt x="13815" y="1568"/>
                  <a:pt x="14484" y="1568"/>
                </a:cubicBezTo>
                <a:close/>
                <a:moveTo>
                  <a:pt x="14618" y="1"/>
                </a:moveTo>
                <a:cubicBezTo>
                  <a:pt x="13419" y="1"/>
                  <a:pt x="12149" y="808"/>
                  <a:pt x="11271" y="1794"/>
                </a:cubicBezTo>
                <a:cubicBezTo>
                  <a:pt x="11015" y="1744"/>
                  <a:pt x="10764" y="1720"/>
                  <a:pt x="10520" y="1720"/>
                </a:cubicBezTo>
                <a:cubicBezTo>
                  <a:pt x="8236" y="1720"/>
                  <a:pt x="6542" y="3806"/>
                  <a:pt x="6394" y="6086"/>
                </a:cubicBezTo>
                <a:cubicBezTo>
                  <a:pt x="6249" y="8351"/>
                  <a:pt x="7564" y="10680"/>
                  <a:pt x="9309" y="12198"/>
                </a:cubicBezTo>
                <a:cubicBezTo>
                  <a:pt x="6682" y="13626"/>
                  <a:pt x="3680" y="14457"/>
                  <a:pt x="813" y="15185"/>
                </a:cubicBezTo>
                <a:cubicBezTo>
                  <a:pt x="1" y="15392"/>
                  <a:pt x="261" y="16560"/>
                  <a:pt x="1003" y="16560"/>
                </a:cubicBezTo>
                <a:cubicBezTo>
                  <a:pt x="1061" y="16560"/>
                  <a:pt x="1122" y="16553"/>
                  <a:pt x="1185" y="16538"/>
                </a:cubicBezTo>
                <a:cubicBezTo>
                  <a:pt x="4396" y="15767"/>
                  <a:pt x="7750" y="14803"/>
                  <a:pt x="10618" y="13130"/>
                </a:cubicBezTo>
                <a:cubicBezTo>
                  <a:pt x="11620" y="13697"/>
                  <a:pt x="12701" y="13948"/>
                  <a:pt x="13787" y="13948"/>
                </a:cubicBezTo>
                <a:cubicBezTo>
                  <a:pt x="15613" y="13948"/>
                  <a:pt x="17453" y="13240"/>
                  <a:pt x="18961" y="12146"/>
                </a:cubicBezTo>
                <a:cubicBezTo>
                  <a:pt x="21683" y="10168"/>
                  <a:pt x="23450" y="7196"/>
                  <a:pt x="24879" y="4213"/>
                </a:cubicBezTo>
                <a:cubicBezTo>
                  <a:pt x="25105" y="3741"/>
                  <a:pt x="24737" y="3331"/>
                  <a:pt x="24346" y="3331"/>
                </a:cubicBezTo>
                <a:cubicBezTo>
                  <a:pt x="24169" y="3331"/>
                  <a:pt x="23988" y="3415"/>
                  <a:pt x="23855" y="3615"/>
                </a:cubicBezTo>
                <a:cubicBezTo>
                  <a:pt x="21576" y="7029"/>
                  <a:pt x="19290" y="11418"/>
                  <a:pt x="14885" y="12309"/>
                </a:cubicBezTo>
                <a:cubicBezTo>
                  <a:pt x="14541" y="12379"/>
                  <a:pt x="14204" y="12412"/>
                  <a:pt x="13873" y="12412"/>
                </a:cubicBezTo>
                <a:cubicBezTo>
                  <a:pt x="13282" y="12412"/>
                  <a:pt x="12715" y="12305"/>
                  <a:pt x="12178" y="12110"/>
                </a:cubicBezTo>
                <a:cubicBezTo>
                  <a:pt x="13647" y="11029"/>
                  <a:pt x="14930" y="9702"/>
                  <a:pt x="15921" y="8040"/>
                </a:cubicBezTo>
                <a:cubicBezTo>
                  <a:pt x="17057" y="6131"/>
                  <a:pt x="18163" y="3129"/>
                  <a:pt x="16675" y="1108"/>
                </a:cubicBezTo>
                <a:cubicBezTo>
                  <a:pt x="16093" y="318"/>
                  <a:pt x="15369" y="1"/>
                  <a:pt x="146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>
            <a:spLocks noGrp="1"/>
          </p:cNvSpPr>
          <p:nvPr>
            <p:ph type="title"/>
          </p:nvPr>
        </p:nvSpPr>
        <p:spPr>
          <a:xfrm flipH="1">
            <a:off x="899600" y="2491950"/>
            <a:ext cx="4337100" cy="16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4" name="Google Shape;144;p15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3481700" y="1263559"/>
            <a:ext cx="1755000" cy="101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0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5"/>
          <p:cNvSpPr/>
          <p:nvPr/>
        </p:nvSpPr>
        <p:spPr>
          <a:xfrm flipH="1">
            <a:off x="1399114" y="-1130525"/>
            <a:ext cx="1755000" cy="175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5"/>
          <p:cNvSpPr/>
          <p:nvPr/>
        </p:nvSpPr>
        <p:spPr>
          <a:xfrm rot="-801320">
            <a:off x="-666431" y="3149558"/>
            <a:ext cx="1792331" cy="2575541"/>
          </a:xfrm>
          <a:custGeom>
            <a:avLst/>
            <a:gdLst/>
            <a:ahLst/>
            <a:cxnLst/>
            <a:rect l="l" t="t" r="r" b="b"/>
            <a:pathLst>
              <a:path w="71690" h="103017" extrusionOk="0">
                <a:moveTo>
                  <a:pt x="0" y="1723"/>
                </a:moveTo>
                <a:cubicBezTo>
                  <a:pt x="7195" y="1723"/>
                  <a:pt x="14440" y="-809"/>
                  <a:pt x="21542" y="348"/>
                </a:cubicBezTo>
                <a:cubicBezTo>
                  <a:pt x="32401" y="2117"/>
                  <a:pt x="42842" y="10076"/>
                  <a:pt x="48355" y="19598"/>
                </a:cubicBezTo>
                <a:cubicBezTo>
                  <a:pt x="55035" y="31136"/>
                  <a:pt x="40891" y="46095"/>
                  <a:pt x="43084" y="59245"/>
                </a:cubicBezTo>
                <a:cubicBezTo>
                  <a:pt x="44776" y="69389"/>
                  <a:pt x="60105" y="70994"/>
                  <a:pt x="67377" y="78266"/>
                </a:cubicBezTo>
                <a:cubicBezTo>
                  <a:pt x="73220" y="84109"/>
                  <a:pt x="73393" y="99322"/>
                  <a:pt x="66002" y="103017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47" name="Google Shape;147;p15"/>
          <p:cNvGrpSpPr/>
          <p:nvPr/>
        </p:nvGrpSpPr>
        <p:grpSpPr>
          <a:xfrm flipH="1">
            <a:off x="5288287" y="4503263"/>
            <a:ext cx="337152" cy="482720"/>
            <a:chOff x="1022812" y="210350"/>
            <a:chExt cx="337152" cy="482720"/>
          </a:xfrm>
        </p:grpSpPr>
        <p:sp>
          <p:nvSpPr>
            <p:cNvPr id="148" name="Google Shape;148;p15"/>
            <p:cNvSpPr/>
            <p:nvPr/>
          </p:nvSpPr>
          <p:spPr>
            <a:xfrm>
              <a:off x="1167861" y="210350"/>
              <a:ext cx="49776" cy="482720"/>
            </a:xfrm>
            <a:custGeom>
              <a:avLst/>
              <a:gdLst/>
              <a:ahLst/>
              <a:cxnLst/>
              <a:rect l="l" t="t" r="r" b="b"/>
              <a:pathLst>
                <a:path w="1747" h="16942" extrusionOk="0">
                  <a:moveTo>
                    <a:pt x="874" y="0"/>
                  </a:moveTo>
                  <a:cubicBezTo>
                    <a:pt x="392" y="0"/>
                    <a:pt x="0" y="3793"/>
                    <a:pt x="0" y="8470"/>
                  </a:cubicBezTo>
                  <a:cubicBezTo>
                    <a:pt x="0" y="13148"/>
                    <a:pt x="392" y="16941"/>
                    <a:pt x="874" y="16941"/>
                  </a:cubicBezTo>
                  <a:cubicBezTo>
                    <a:pt x="1356" y="16940"/>
                    <a:pt x="1746" y="13150"/>
                    <a:pt x="1746" y="8470"/>
                  </a:cubicBezTo>
                  <a:cubicBezTo>
                    <a:pt x="1746" y="3792"/>
                    <a:pt x="1356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1022812" y="436172"/>
              <a:ext cx="337152" cy="49719"/>
            </a:xfrm>
            <a:custGeom>
              <a:avLst/>
              <a:gdLst/>
              <a:ahLst/>
              <a:cxnLst/>
              <a:rect l="l" t="t" r="r" b="b"/>
              <a:pathLst>
                <a:path w="11833" h="1745" extrusionOk="0">
                  <a:moveTo>
                    <a:pt x="5916" y="0"/>
                  </a:moveTo>
                  <a:cubicBezTo>
                    <a:pt x="2648" y="0"/>
                    <a:pt x="0" y="390"/>
                    <a:pt x="0" y="872"/>
                  </a:cubicBezTo>
                  <a:cubicBezTo>
                    <a:pt x="0" y="1355"/>
                    <a:pt x="2649" y="1745"/>
                    <a:pt x="5916" y="1745"/>
                  </a:cubicBezTo>
                  <a:cubicBezTo>
                    <a:pt x="9184" y="1745"/>
                    <a:pt x="11833" y="1355"/>
                    <a:pt x="11833" y="872"/>
                  </a:cubicBezTo>
                  <a:cubicBezTo>
                    <a:pt x="11833" y="390"/>
                    <a:pt x="9185" y="0"/>
                    <a:pt x="5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1096063" y="376226"/>
              <a:ext cx="187880" cy="169616"/>
            </a:xfrm>
            <a:custGeom>
              <a:avLst/>
              <a:gdLst/>
              <a:ahLst/>
              <a:cxnLst/>
              <a:rect l="l" t="t" r="r" b="b"/>
              <a:pathLst>
                <a:path w="6594" h="5953" extrusionOk="0">
                  <a:moveTo>
                    <a:pt x="533" y="1"/>
                  </a:moveTo>
                  <a:cubicBezTo>
                    <a:pt x="448" y="1"/>
                    <a:pt x="383" y="22"/>
                    <a:pt x="339" y="67"/>
                  </a:cubicBezTo>
                  <a:cubicBezTo>
                    <a:pt x="1" y="410"/>
                    <a:pt x="1051" y="1993"/>
                    <a:pt x="2685" y="3599"/>
                  </a:cubicBezTo>
                  <a:cubicBezTo>
                    <a:pt x="4105" y="4997"/>
                    <a:pt x="5499" y="5952"/>
                    <a:pt x="6061" y="5952"/>
                  </a:cubicBezTo>
                  <a:cubicBezTo>
                    <a:pt x="6145" y="5952"/>
                    <a:pt x="6211" y="5931"/>
                    <a:pt x="6255" y="5886"/>
                  </a:cubicBezTo>
                  <a:cubicBezTo>
                    <a:pt x="6593" y="5543"/>
                    <a:pt x="5543" y="3960"/>
                    <a:pt x="3909" y="2355"/>
                  </a:cubicBezTo>
                  <a:cubicBezTo>
                    <a:pt x="2489" y="956"/>
                    <a:pt x="1095" y="1"/>
                    <a:pt x="5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1096063" y="376226"/>
              <a:ext cx="187880" cy="169616"/>
            </a:xfrm>
            <a:custGeom>
              <a:avLst/>
              <a:gdLst/>
              <a:ahLst/>
              <a:cxnLst/>
              <a:rect l="l" t="t" r="r" b="b"/>
              <a:pathLst>
                <a:path w="6594" h="5953" extrusionOk="0">
                  <a:moveTo>
                    <a:pt x="6061" y="1"/>
                  </a:moveTo>
                  <a:cubicBezTo>
                    <a:pt x="5499" y="1"/>
                    <a:pt x="4105" y="956"/>
                    <a:pt x="2685" y="2355"/>
                  </a:cubicBezTo>
                  <a:cubicBezTo>
                    <a:pt x="1051" y="3960"/>
                    <a:pt x="1" y="5543"/>
                    <a:pt x="339" y="5886"/>
                  </a:cubicBezTo>
                  <a:cubicBezTo>
                    <a:pt x="383" y="5931"/>
                    <a:pt x="449" y="5952"/>
                    <a:pt x="533" y="5952"/>
                  </a:cubicBezTo>
                  <a:cubicBezTo>
                    <a:pt x="1095" y="5952"/>
                    <a:pt x="2489" y="4997"/>
                    <a:pt x="3909" y="3599"/>
                  </a:cubicBezTo>
                  <a:cubicBezTo>
                    <a:pt x="5543" y="1993"/>
                    <a:pt x="6593" y="410"/>
                    <a:pt x="6255" y="67"/>
                  </a:cubicBezTo>
                  <a:cubicBezTo>
                    <a:pt x="6211" y="22"/>
                    <a:pt x="6145" y="1"/>
                    <a:pt x="6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Google Shape;152;p15"/>
          <p:cNvSpPr>
            <a:spLocks noGrp="1"/>
          </p:cNvSpPr>
          <p:nvPr>
            <p:ph type="pic" idx="3"/>
          </p:nvPr>
        </p:nvSpPr>
        <p:spPr>
          <a:xfrm flipH="1">
            <a:off x="5872675" y="842200"/>
            <a:ext cx="2558100" cy="3448200"/>
          </a:xfrm>
          <a:prstGeom prst="roundRect">
            <a:avLst>
              <a:gd name="adj" fmla="val 5001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1_1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>
            <a:spLocks noGrp="1"/>
          </p:cNvSpPr>
          <p:nvPr>
            <p:ph type="pic" idx="2"/>
          </p:nvPr>
        </p:nvSpPr>
        <p:spPr>
          <a:xfrm flipH="1">
            <a:off x="1569750" y="2712825"/>
            <a:ext cx="6004500" cy="1891200"/>
          </a:xfrm>
          <a:prstGeom prst="roundRect">
            <a:avLst>
              <a:gd name="adj" fmla="val 5001"/>
            </a:avLst>
          </a:prstGeom>
          <a:noFill/>
          <a:ln>
            <a:noFill/>
          </a:ln>
        </p:spPr>
      </p:sp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2045700" y="1785075"/>
            <a:ext cx="5052600" cy="7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title" idx="3" hasCustomPrompt="1"/>
          </p:nvPr>
        </p:nvSpPr>
        <p:spPr>
          <a:xfrm>
            <a:off x="3694500" y="539509"/>
            <a:ext cx="1755000" cy="101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0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7" name="Google Shape;157;p16"/>
          <p:cNvSpPr/>
          <p:nvPr/>
        </p:nvSpPr>
        <p:spPr>
          <a:xfrm rot="10800000">
            <a:off x="1545950" y="-536056"/>
            <a:ext cx="1124700" cy="1124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6"/>
          <p:cNvSpPr/>
          <p:nvPr/>
        </p:nvSpPr>
        <p:spPr>
          <a:xfrm rot="-7688075">
            <a:off x="8152553" y="3600863"/>
            <a:ext cx="1349606" cy="2006285"/>
          </a:xfrm>
          <a:custGeom>
            <a:avLst/>
            <a:gdLst/>
            <a:ahLst/>
            <a:cxnLst/>
            <a:rect l="l" t="t" r="r" b="b"/>
            <a:pathLst>
              <a:path w="71690" h="103017" extrusionOk="0">
                <a:moveTo>
                  <a:pt x="0" y="1723"/>
                </a:moveTo>
                <a:cubicBezTo>
                  <a:pt x="7195" y="1723"/>
                  <a:pt x="14440" y="-809"/>
                  <a:pt x="21542" y="348"/>
                </a:cubicBezTo>
                <a:cubicBezTo>
                  <a:pt x="32401" y="2117"/>
                  <a:pt x="42842" y="10076"/>
                  <a:pt x="48355" y="19598"/>
                </a:cubicBezTo>
                <a:cubicBezTo>
                  <a:pt x="55035" y="31136"/>
                  <a:pt x="40891" y="46095"/>
                  <a:pt x="43084" y="59245"/>
                </a:cubicBezTo>
                <a:cubicBezTo>
                  <a:pt x="44776" y="69389"/>
                  <a:pt x="60105" y="70994"/>
                  <a:pt x="67377" y="78266"/>
                </a:cubicBezTo>
                <a:cubicBezTo>
                  <a:pt x="73220" y="84109"/>
                  <a:pt x="73393" y="99322"/>
                  <a:pt x="66002" y="103017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59" name="Google Shape;159;p16"/>
          <p:cNvGrpSpPr/>
          <p:nvPr/>
        </p:nvGrpSpPr>
        <p:grpSpPr>
          <a:xfrm>
            <a:off x="8314950" y="1937550"/>
            <a:ext cx="537028" cy="548805"/>
            <a:chOff x="444700" y="3931625"/>
            <a:chExt cx="537028" cy="548805"/>
          </a:xfrm>
        </p:grpSpPr>
        <p:sp>
          <p:nvSpPr>
            <p:cNvPr id="160" name="Google Shape;160;p16"/>
            <p:cNvSpPr/>
            <p:nvPr/>
          </p:nvSpPr>
          <p:spPr>
            <a:xfrm>
              <a:off x="550468" y="4044180"/>
              <a:ext cx="342514" cy="329917"/>
            </a:xfrm>
            <a:custGeom>
              <a:avLst/>
              <a:gdLst/>
              <a:ahLst/>
              <a:cxnLst/>
              <a:rect l="l" t="t" r="r" b="b"/>
              <a:pathLst>
                <a:path w="22350" h="21528" extrusionOk="0">
                  <a:moveTo>
                    <a:pt x="10857" y="0"/>
                  </a:moveTo>
                  <a:lnTo>
                    <a:pt x="7677" y="7133"/>
                  </a:lnTo>
                  <a:lnTo>
                    <a:pt x="0" y="8559"/>
                  </a:lnTo>
                  <a:lnTo>
                    <a:pt x="5801" y="13786"/>
                  </a:lnTo>
                  <a:lnTo>
                    <a:pt x="4785" y="21527"/>
                  </a:lnTo>
                  <a:lnTo>
                    <a:pt x="11548" y="17626"/>
                  </a:lnTo>
                  <a:lnTo>
                    <a:pt x="18598" y="20985"/>
                  </a:lnTo>
                  <a:lnTo>
                    <a:pt x="16977" y="13347"/>
                  </a:lnTo>
                  <a:lnTo>
                    <a:pt x="22349" y="7680"/>
                  </a:lnTo>
                  <a:lnTo>
                    <a:pt x="14583" y="6862"/>
                  </a:lnTo>
                  <a:lnTo>
                    <a:pt x="108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572106" y="4030726"/>
              <a:ext cx="74050" cy="85897"/>
            </a:xfrm>
            <a:custGeom>
              <a:avLst/>
              <a:gdLst/>
              <a:ahLst/>
              <a:cxnLst/>
              <a:rect l="l" t="t" r="r" b="b"/>
              <a:pathLst>
                <a:path w="4832" h="5605" extrusionOk="0">
                  <a:moveTo>
                    <a:pt x="516" y="0"/>
                  </a:moveTo>
                  <a:cubicBezTo>
                    <a:pt x="476" y="0"/>
                    <a:pt x="439" y="9"/>
                    <a:pt x="405" y="25"/>
                  </a:cubicBezTo>
                  <a:cubicBezTo>
                    <a:pt x="1" y="228"/>
                    <a:pt x="400" y="1836"/>
                    <a:pt x="1588" y="3427"/>
                  </a:cubicBezTo>
                  <a:cubicBezTo>
                    <a:pt x="2602" y="4791"/>
                    <a:pt x="3792" y="5605"/>
                    <a:pt x="4309" y="5605"/>
                  </a:cubicBezTo>
                  <a:cubicBezTo>
                    <a:pt x="4396" y="5605"/>
                    <a:pt x="4464" y="5582"/>
                    <a:pt x="4509" y="5534"/>
                  </a:cubicBezTo>
                  <a:cubicBezTo>
                    <a:pt x="4831" y="5196"/>
                    <a:pt x="4012" y="3901"/>
                    <a:pt x="2923" y="2432"/>
                  </a:cubicBezTo>
                  <a:cubicBezTo>
                    <a:pt x="1917" y="1087"/>
                    <a:pt x="983" y="0"/>
                    <a:pt x="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462354" y="4095638"/>
              <a:ext cx="85008" cy="49638"/>
            </a:xfrm>
            <a:custGeom>
              <a:avLst/>
              <a:gdLst/>
              <a:ahLst/>
              <a:cxnLst/>
              <a:rect l="l" t="t" r="r" b="b"/>
              <a:pathLst>
                <a:path w="5547" h="3239" extrusionOk="0">
                  <a:moveTo>
                    <a:pt x="432" y="1"/>
                  </a:moveTo>
                  <a:cubicBezTo>
                    <a:pt x="310" y="1"/>
                    <a:pt x="216" y="30"/>
                    <a:pt x="153" y="96"/>
                  </a:cubicBezTo>
                  <a:lnTo>
                    <a:pt x="153" y="97"/>
                  </a:lnTo>
                  <a:cubicBezTo>
                    <a:pt x="1" y="264"/>
                    <a:pt x="112" y="655"/>
                    <a:pt x="473" y="1130"/>
                  </a:cubicBezTo>
                  <a:cubicBezTo>
                    <a:pt x="832" y="1601"/>
                    <a:pt x="1449" y="2141"/>
                    <a:pt x="2237" y="2563"/>
                  </a:cubicBezTo>
                  <a:cubicBezTo>
                    <a:pt x="3025" y="2984"/>
                    <a:pt x="3818" y="3196"/>
                    <a:pt x="4410" y="3232"/>
                  </a:cubicBezTo>
                  <a:cubicBezTo>
                    <a:pt x="4480" y="3236"/>
                    <a:pt x="4547" y="3238"/>
                    <a:pt x="4611" y="3238"/>
                  </a:cubicBezTo>
                  <a:cubicBezTo>
                    <a:pt x="5091" y="3238"/>
                    <a:pt x="5397" y="3118"/>
                    <a:pt x="5446" y="2924"/>
                  </a:cubicBezTo>
                  <a:cubicBezTo>
                    <a:pt x="5546" y="2466"/>
                    <a:pt x="4384" y="1832"/>
                    <a:pt x="3022" y="1094"/>
                  </a:cubicBezTo>
                  <a:cubicBezTo>
                    <a:pt x="1915" y="512"/>
                    <a:pt x="940" y="1"/>
                    <a:pt x="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444700" y="4245538"/>
              <a:ext cx="97222" cy="43814"/>
            </a:xfrm>
            <a:custGeom>
              <a:avLst/>
              <a:gdLst/>
              <a:ahLst/>
              <a:cxnLst/>
              <a:rect l="l" t="t" r="r" b="b"/>
              <a:pathLst>
                <a:path w="6344" h="2859" extrusionOk="0">
                  <a:moveTo>
                    <a:pt x="5658" y="1"/>
                  </a:moveTo>
                  <a:cubicBezTo>
                    <a:pt x="5075" y="1"/>
                    <a:pt x="4032" y="330"/>
                    <a:pt x="2881" y="780"/>
                  </a:cubicBezTo>
                  <a:cubicBezTo>
                    <a:pt x="1285" y="1415"/>
                    <a:pt x="0" y="2080"/>
                    <a:pt x="101" y="2534"/>
                  </a:cubicBezTo>
                  <a:cubicBezTo>
                    <a:pt x="144" y="2740"/>
                    <a:pt x="502" y="2858"/>
                    <a:pt x="1046" y="2858"/>
                  </a:cubicBezTo>
                  <a:cubicBezTo>
                    <a:pt x="1678" y="2858"/>
                    <a:pt x="2561" y="2698"/>
                    <a:pt x="3492" y="2329"/>
                  </a:cubicBezTo>
                  <a:cubicBezTo>
                    <a:pt x="5229" y="1646"/>
                    <a:pt x="6344" y="552"/>
                    <a:pt x="6111" y="164"/>
                  </a:cubicBezTo>
                  <a:cubicBezTo>
                    <a:pt x="6044" y="51"/>
                    <a:pt x="5886" y="1"/>
                    <a:pt x="5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507484" y="4320151"/>
              <a:ext cx="70280" cy="43538"/>
            </a:xfrm>
            <a:custGeom>
              <a:avLst/>
              <a:gdLst/>
              <a:ahLst/>
              <a:cxnLst/>
              <a:rect l="l" t="t" r="r" b="b"/>
              <a:pathLst>
                <a:path w="4586" h="2841" extrusionOk="0">
                  <a:moveTo>
                    <a:pt x="4117" y="0"/>
                  </a:moveTo>
                  <a:cubicBezTo>
                    <a:pt x="3654" y="0"/>
                    <a:pt x="2876" y="400"/>
                    <a:pt x="2022" y="858"/>
                  </a:cubicBezTo>
                  <a:cubicBezTo>
                    <a:pt x="936" y="1460"/>
                    <a:pt x="1" y="2009"/>
                    <a:pt x="85" y="2470"/>
                  </a:cubicBezTo>
                  <a:cubicBezTo>
                    <a:pt x="132" y="2692"/>
                    <a:pt x="460" y="2840"/>
                    <a:pt x="968" y="2840"/>
                  </a:cubicBezTo>
                  <a:cubicBezTo>
                    <a:pt x="971" y="2840"/>
                    <a:pt x="973" y="2840"/>
                    <a:pt x="976" y="2840"/>
                  </a:cubicBezTo>
                  <a:cubicBezTo>
                    <a:pt x="1480" y="2840"/>
                    <a:pt x="2158" y="2680"/>
                    <a:pt x="2818" y="2319"/>
                  </a:cubicBezTo>
                  <a:cubicBezTo>
                    <a:pt x="3483" y="1957"/>
                    <a:pt x="3986" y="1471"/>
                    <a:pt x="4258" y="1046"/>
                  </a:cubicBezTo>
                  <a:cubicBezTo>
                    <a:pt x="4533" y="617"/>
                    <a:pt x="4585" y="261"/>
                    <a:pt x="4425" y="101"/>
                  </a:cubicBezTo>
                  <a:cubicBezTo>
                    <a:pt x="4350" y="31"/>
                    <a:pt x="4246" y="0"/>
                    <a:pt x="4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565716" y="4402058"/>
              <a:ext cx="56273" cy="78372"/>
            </a:xfrm>
            <a:custGeom>
              <a:avLst/>
              <a:gdLst/>
              <a:ahLst/>
              <a:cxnLst/>
              <a:rect l="l" t="t" r="r" b="b"/>
              <a:pathLst>
                <a:path w="3672" h="5114" extrusionOk="0">
                  <a:moveTo>
                    <a:pt x="3147" y="1"/>
                  </a:moveTo>
                  <a:cubicBezTo>
                    <a:pt x="2698" y="1"/>
                    <a:pt x="1946" y="971"/>
                    <a:pt x="1233" y="2211"/>
                  </a:cubicBezTo>
                  <a:cubicBezTo>
                    <a:pt x="470" y="3554"/>
                    <a:pt x="0" y="4777"/>
                    <a:pt x="369" y="5061"/>
                  </a:cubicBezTo>
                  <a:cubicBezTo>
                    <a:pt x="415" y="5096"/>
                    <a:pt x="473" y="5113"/>
                    <a:pt x="541" y="5113"/>
                  </a:cubicBezTo>
                  <a:cubicBezTo>
                    <a:pt x="1009" y="5113"/>
                    <a:pt x="1957" y="4305"/>
                    <a:pt x="2678" y="3036"/>
                  </a:cubicBezTo>
                  <a:cubicBezTo>
                    <a:pt x="3510" y="1586"/>
                    <a:pt x="3672" y="188"/>
                    <a:pt x="3250" y="20"/>
                  </a:cubicBezTo>
                  <a:cubicBezTo>
                    <a:pt x="3218" y="7"/>
                    <a:pt x="3183" y="1"/>
                    <a:pt x="3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703558" y="4406027"/>
              <a:ext cx="31493" cy="73744"/>
            </a:xfrm>
            <a:custGeom>
              <a:avLst/>
              <a:gdLst/>
              <a:ahLst/>
              <a:cxnLst/>
              <a:rect l="l" t="t" r="r" b="b"/>
              <a:pathLst>
                <a:path w="2055" h="4812" extrusionOk="0">
                  <a:moveTo>
                    <a:pt x="1228" y="0"/>
                  </a:moveTo>
                  <a:cubicBezTo>
                    <a:pt x="1227" y="0"/>
                    <a:pt x="1227" y="0"/>
                    <a:pt x="1226" y="0"/>
                  </a:cubicBezTo>
                  <a:cubicBezTo>
                    <a:pt x="761" y="0"/>
                    <a:pt x="389" y="1038"/>
                    <a:pt x="192" y="2297"/>
                  </a:cubicBezTo>
                  <a:cubicBezTo>
                    <a:pt x="1" y="3557"/>
                    <a:pt x="45" y="4658"/>
                    <a:pt x="486" y="4798"/>
                  </a:cubicBezTo>
                  <a:cubicBezTo>
                    <a:pt x="514" y="4807"/>
                    <a:pt x="542" y="4811"/>
                    <a:pt x="572" y="4811"/>
                  </a:cubicBezTo>
                  <a:cubicBezTo>
                    <a:pt x="1007" y="4811"/>
                    <a:pt x="1636" y="3864"/>
                    <a:pt x="1836" y="2551"/>
                  </a:cubicBezTo>
                  <a:cubicBezTo>
                    <a:pt x="2054" y="1151"/>
                    <a:pt x="1682" y="0"/>
                    <a:pt x="1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850871" y="4389906"/>
              <a:ext cx="44764" cy="74035"/>
            </a:xfrm>
            <a:custGeom>
              <a:avLst/>
              <a:gdLst/>
              <a:ahLst/>
              <a:cxnLst/>
              <a:rect l="l" t="t" r="r" b="b"/>
              <a:pathLst>
                <a:path w="2921" h="4831" extrusionOk="0">
                  <a:moveTo>
                    <a:pt x="612" y="0"/>
                  </a:moveTo>
                  <a:cubicBezTo>
                    <a:pt x="591" y="0"/>
                    <a:pt x="569" y="2"/>
                    <a:pt x="549" y="7"/>
                  </a:cubicBezTo>
                  <a:cubicBezTo>
                    <a:pt x="104" y="99"/>
                    <a:pt x="0" y="1387"/>
                    <a:pt x="584" y="2792"/>
                  </a:cubicBezTo>
                  <a:cubicBezTo>
                    <a:pt x="1097" y="4032"/>
                    <a:pt x="1923" y="4831"/>
                    <a:pt x="2371" y="4831"/>
                  </a:cubicBezTo>
                  <a:cubicBezTo>
                    <a:pt x="2431" y="4831"/>
                    <a:pt x="2485" y="4817"/>
                    <a:pt x="2529" y="4787"/>
                  </a:cubicBezTo>
                  <a:cubicBezTo>
                    <a:pt x="2921" y="4535"/>
                    <a:pt x="2636" y="3407"/>
                    <a:pt x="2123" y="2154"/>
                  </a:cubicBezTo>
                  <a:cubicBezTo>
                    <a:pt x="1624" y="964"/>
                    <a:pt x="1058" y="0"/>
                    <a:pt x="6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909885" y="4208362"/>
              <a:ext cx="71844" cy="25777"/>
            </a:xfrm>
            <a:custGeom>
              <a:avLst/>
              <a:gdLst/>
              <a:ahLst/>
              <a:cxnLst/>
              <a:rect l="l" t="t" r="r" b="b"/>
              <a:pathLst>
                <a:path w="4688" h="1682" extrusionOk="0">
                  <a:moveTo>
                    <a:pt x="1969" y="1"/>
                  </a:moveTo>
                  <a:cubicBezTo>
                    <a:pt x="966" y="1"/>
                    <a:pt x="166" y="188"/>
                    <a:pt x="89" y="586"/>
                  </a:cubicBezTo>
                  <a:cubicBezTo>
                    <a:pt x="0" y="1035"/>
                    <a:pt x="989" y="1606"/>
                    <a:pt x="2318" y="1674"/>
                  </a:cubicBezTo>
                  <a:cubicBezTo>
                    <a:pt x="2409" y="1679"/>
                    <a:pt x="2500" y="1681"/>
                    <a:pt x="2588" y="1681"/>
                  </a:cubicBezTo>
                  <a:cubicBezTo>
                    <a:pt x="3784" y="1681"/>
                    <a:pt x="4687" y="1251"/>
                    <a:pt x="4648" y="827"/>
                  </a:cubicBezTo>
                  <a:lnTo>
                    <a:pt x="4648" y="826"/>
                  </a:lnTo>
                  <a:cubicBezTo>
                    <a:pt x="4609" y="365"/>
                    <a:pt x="3604" y="78"/>
                    <a:pt x="2405" y="12"/>
                  </a:cubicBezTo>
                  <a:cubicBezTo>
                    <a:pt x="2257" y="4"/>
                    <a:pt x="2111" y="1"/>
                    <a:pt x="1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874899" y="4061404"/>
              <a:ext cx="78816" cy="46511"/>
            </a:xfrm>
            <a:custGeom>
              <a:avLst/>
              <a:gdLst/>
              <a:ahLst/>
              <a:cxnLst/>
              <a:rect l="l" t="t" r="r" b="b"/>
              <a:pathLst>
                <a:path w="5143" h="3035" extrusionOk="0">
                  <a:moveTo>
                    <a:pt x="4485" y="1"/>
                  </a:moveTo>
                  <a:cubicBezTo>
                    <a:pt x="3980" y="1"/>
                    <a:pt x="3108" y="354"/>
                    <a:pt x="2185" y="873"/>
                  </a:cubicBezTo>
                  <a:cubicBezTo>
                    <a:pt x="937" y="1582"/>
                    <a:pt x="0" y="2367"/>
                    <a:pt x="175" y="2796"/>
                  </a:cubicBezTo>
                  <a:cubicBezTo>
                    <a:pt x="238" y="2953"/>
                    <a:pt x="459" y="3034"/>
                    <a:pt x="781" y="3034"/>
                  </a:cubicBezTo>
                  <a:cubicBezTo>
                    <a:pt x="1324" y="3034"/>
                    <a:pt x="2155" y="2804"/>
                    <a:pt x="3004" y="2323"/>
                  </a:cubicBezTo>
                  <a:cubicBezTo>
                    <a:pt x="4356" y="1559"/>
                    <a:pt x="5143" y="506"/>
                    <a:pt x="4868" y="142"/>
                  </a:cubicBezTo>
                  <a:cubicBezTo>
                    <a:pt x="4795" y="45"/>
                    <a:pt x="4663" y="1"/>
                    <a:pt x="4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891787" y="4309317"/>
              <a:ext cx="78648" cy="46849"/>
            </a:xfrm>
            <a:custGeom>
              <a:avLst/>
              <a:gdLst/>
              <a:ahLst/>
              <a:cxnLst/>
              <a:rect l="l" t="t" r="r" b="b"/>
              <a:pathLst>
                <a:path w="5132" h="3057" extrusionOk="0">
                  <a:moveTo>
                    <a:pt x="655" y="1"/>
                  </a:moveTo>
                  <a:cubicBezTo>
                    <a:pt x="480" y="1"/>
                    <a:pt x="349" y="44"/>
                    <a:pt x="277" y="139"/>
                  </a:cubicBezTo>
                  <a:cubicBezTo>
                    <a:pt x="0" y="502"/>
                    <a:pt x="780" y="1560"/>
                    <a:pt x="2128" y="2332"/>
                  </a:cubicBezTo>
                  <a:cubicBezTo>
                    <a:pt x="2979" y="2822"/>
                    <a:pt x="3815" y="3057"/>
                    <a:pt x="4358" y="3057"/>
                  </a:cubicBezTo>
                  <a:cubicBezTo>
                    <a:pt x="4673" y="3057"/>
                    <a:pt x="4890" y="2978"/>
                    <a:pt x="4953" y="2822"/>
                  </a:cubicBezTo>
                  <a:cubicBezTo>
                    <a:pt x="5131" y="2395"/>
                    <a:pt x="4198" y="1604"/>
                    <a:pt x="2957" y="887"/>
                  </a:cubicBezTo>
                  <a:cubicBezTo>
                    <a:pt x="2032" y="360"/>
                    <a:pt x="1159" y="1"/>
                    <a:pt x="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796362" y="3982639"/>
              <a:ext cx="46067" cy="73790"/>
            </a:xfrm>
            <a:custGeom>
              <a:avLst/>
              <a:gdLst/>
              <a:ahLst/>
              <a:cxnLst/>
              <a:rect l="l" t="t" r="r" b="b"/>
              <a:pathLst>
                <a:path w="3006" h="4815" extrusionOk="0">
                  <a:moveTo>
                    <a:pt x="2456" y="0"/>
                  </a:moveTo>
                  <a:cubicBezTo>
                    <a:pt x="2002" y="0"/>
                    <a:pt x="1143" y="767"/>
                    <a:pt x="614" y="2005"/>
                  </a:cubicBezTo>
                  <a:cubicBezTo>
                    <a:pt x="0" y="3422"/>
                    <a:pt x="135" y="4730"/>
                    <a:pt x="581" y="4809"/>
                  </a:cubicBezTo>
                  <a:cubicBezTo>
                    <a:pt x="599" y="4813"/>
                    <a:pt x="618" y="4814"/>
                    <a:pt x="637" y="4814"/>
                  </a:cubicBezTo>
                  <a:cubicBezTo>
                    <a:pt x="1085" y="4814"/>
                    <a:pt x="1630" y="3841"/>
                    <a:pt x="2143" y="2662"/>
                  </a:cubicBezTo>
                  <a:cubicBezTo>
                    <a:pt x="2667" y="1430"/>
                    <a:pt x="3005" y="325"/>
                    <a:pt x="2628" y="52"/>
                  </a:cubicBezTo>
                  <a:cubicBezTo>
                    <a:pt x="2581" y="17"/>
                    <a:pt x="2523" y="0"/>
                    <a:pt x="24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679959" y="3931625"/>
              <a:ext cx="25501" cy="55170"/>
            </a:xfrm>
            <a:custGeom>
              <a:avLst/>
              <a:gdLst/>
              <a:ahLst/>
              <a:cxnLst/>
              <a:rect l="l" t="t" r="r" b="b"/>
              <a:pathLst>
                <a:path w="1664" h="3600" extrusionOk="0">
                  <a:moveTo>
                    <a:pt x="832" y="0"/>
                  </a:moveTo>
                  <a:cubicBezTo>
                    <a:pt x="373" y="0"/>
                    <a:pt x="0" y="804"/>
                    <a:pt x="0" y="1800"/>
                  </a:cubicBezTo>
                  <a:cubicBezTo>
                    <a:pt x="0" y="2793"/>
                    <a:pt x="373" y="3599"/>
                    <a:pt x="832" y="3599"/>
                  </a:cubicBezTo>
                  <a:cubicBezTo>
                    <a:pt x="1292" y="3599"/>
                    <a:pt x="1664" y="2793"/>
                    <a:pt x="1664" y="1800"/>
                  </a:cubicBezTo>
                  <a:cubicBezTo>
                    <a:pt x="1664" y="806"/>
                    <a:pt x="1292" y="0"/>
                    <a:pt x="8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" name="Google Shape;173;p16"/>
          <p:cNvSpPr/>
          <p:nvPr/>
        </p:nvSpPr>
        <p:spPr>
          <a:xfrm flipH="1">
            <a:off x="-81875" y="3928925"/>
            <a:ext cx="627650" cy="414000"/>
          </a:xfrm>
          <a:custGeom>
            <a:avLst/>
            <a:gdLst/>
            <a:ahLst/>
            <a:cxnLst/>
            <a:rect l="l" t="t" r="r" b="b"/>
            <a:pathLst>
              <a:path w="25106" h="16560" extrusionOk="0">
                <a:moveTo>
                  <a:pt x="11804" y="3739"/>
                </a:moveTo>
                <a:cubicBezTo>
                  <a:pt x="12098" y="4019"/>
                  <a:pt x="12289" y="4404"/>
                  <a:pt x="12315" y="4857"/>
                </a:cubicBezTo>
                <a:cubicBezTo>
                  <a:pt x="12337" y="5235"/>
                  <a:pt x="11976" y="6022"/>
                  <a:pt x="11686" y="6022"/>
                </a:cubicBezTo>
                <a:cubicBezTo>
                  <a:pt x="11576" y="6022"/>
                  <a:pt x="11477" y="5909"/>
                  <a:pt x="11412" y="5618"/>
                </a:cubicBezTo>
                <a:cubicBezTo>
                  <a:pt x="11278" y="5014"/>
                  <a:pt x="11496" y="4328"/>
                  <a:pt x="11804" y="3739"/>
                </a:cubicBezTo>
                <a:close/>
                <a:moveTo>
                  <a:pt x="14484" y="1568"/>
                </a:moveTo>
                <a:cubicBezTo>
                  <a:pt x="14513" y="1568"/>
                  <a:pt x="14542" y="1569"/>
                  <a:pt x="14571" y="1571"/>
                </a:cubicBezTo>
                <a:cubicBezTo>
                  <a:pt x="15484" y="1619"/>
                  <a:pt x="15786" y="2581"/>
                  <a:pt x="15819" y="3356"/>
                </a:cubicBezTo>
                <a:cubicBezTo>
                  <a:pt x="15893" y="5233"/>
                  <a:pt x="14887" y="7188"/>
                  <a:pt x="13736" y="8612"/>
                </a:cubicBezTo>
                <a:cubicBezTo>
                  <a:pt x="12865" y="9689"/>
                  <a:pt x="11848" y="10576"/>
                  <a:pt x="10739" y="11327"/>
                </a:cubicBezTo>
                <a:cubicBezTo>
                  <a:pt x="10294" y="10999"/>
                  <a:pt x="9883" y="10607"/>
                  <a:pt x="9514" y="10162"/>
                </a:cubicBezTo>
                <a:cubicBezTo>
                  <a:pt x="8260" y="8649"/>
                  <a:pt x="7325" y="6372"/>
                  <a:pt x="8435" y="4522"/>
                </a:cubicBezTo>
                <a:cubicBezTo>
                  <a:pt x="8844" y="3841"/>
                  <a:pt x="9529" y="3370"/>
                  <a:pt x="10307" y="3288"/>
                </a:cubicBezTo>
                <a:lnTo>
                  <a:pt x="10307" y="3288"/>
                </a:lnTo>
                <a:cubicBezTo>
                  <a:pt x="9880" y="4239"/>
                  <a:pt x="9635" y="5351"/>
                  <a:pt x="10006" y="6340"/>
                </a:cubicBezTo>
                <a:cubicBezTo>
                  <a:pt x="10300" y="7127"/>
                  <a:pt x="10962" y="7594"/>
                  <a:pt x="11686" y="7594"/>
                </a:cubicBezTo>
                <a:cubicBezTo>
                  <a:pt x="12037" y="7594"/>
                  <a:pt x="12402" y="7484"/>
                  <a:pt x="12747" y="7247"/>
                </a:cubicBezTo>
                <a:cubicBezTo>
                  <a:pt x="14456" y="6074"/>
                  <a:pt x="14073" y="3699"/>
                  <a:pt x="12695" y="2492"/>
                </a:cubicBezTo>
                <a:cubicBezTo>
                  <a:pt x="13184" y="1991"/>
                  <a:pt x="13815" y="1568"/>
                  <a:pt x="14484" y="1568"/>
                </a:cubicBezTo>
                <a:close/>
                <a:moveTo>
                  <a:pt x="14618" y="1"/>
                </a:moveTo>
                <a:cubicBezTo>
                  <a:pt x="13419" y="1"/>
                  <a:pt x="12149" y="808"/>
                  <a:pt x="11271" y="1794"/>
                </a:cubicBezTo>
                <a:cubicBezTo>
                  <a:pt x="11015" y="1744"/>
                  <a:pt x="10764" y="1720"/>
                  <a:pt x="10520" y="1720"/>
                </a:cubicBezTo>
                <a:cubicBezTo>
                  <a:pt x="8236" y="1720"/>
                  <a:pt x="6542" y="3806"/>
                  <a:pt x="6394" y="6086"/>
                </a:cubicBezTo>
                <a:cubicBezTo>
                  <a:pt x="6249" y="8351"/>
                  <a:pt x="7564" y="10680"/>
                  <a:pt x="9309" y="12198"/>
                </a:cubicBezTo>
                <a:cubicBezTo>
                  <a:pt x="6682" y="13626"/>
                  <a:pt x="3680" y="14457"/>
                  <a:pt x="813" y="15185"/>
                </a:cubicBezTo>
                <a:cubicBezTo>
                  <a:pt x="1" y="15392"/>
                  <a:pt x="261" y="16560"/>
                  <a:pt x="1003" y="16560"/>
                </a:cubicBezTo>
                <a:cubicBezTo>
                  <a:pt x="1061" y="16560"/>
                  <a:pt x="1122" y="16553"/>
                  <a:pt x="1185" y="16538"/>
                </a:cubicBezTo>
                <a:cubicBezTo>
                  <a:pt x="4396" y="15767"/>
                  <a:pt x="7750" y="14803"/>
                  <a:pt x="10618" y="13130"/>
                </a:cubicBezTo>
                <a:cubicBezTo>
                  <a:pt x="11620" y="13697"/>
                  <a:pt x="12701" y="13948"/>
                  <a:pt x="13787" y="13948"/>
                </a:cubicBezTo>
                <a:cubicBezTo>
                  <a:pt x="15613" y="13948"/>
                  <a:pt x="17453" y="13240"/>
                  <a:pt x="18961" y="12146"/>
                </a:cubicBezTo>
                <a:cubicBezTo>
                  <a:pt x="21683" y="10168"/>
                  <a:pt x="23450" y="7196"/>
                  <a:pt x="24879" y="4213"/>
                </a:cubicBezTo>
                <a:cubicBezTo>
                  <a:pt x="25105" y="3741"/>
                  <a:pt x="24737" y="3331"/>
                  <a:pt x="24346" y="3331"/>
                </a:cubicBezTo>
                <a:cubicBezTo>
                  <a:pt x="24169" y="3331"/>
                  <a:pt x="23988" y="3415"/>
                  <a:pt x="23855" y="3615"/>
                </a:cubicBezTo>
                <a:cubicBezTo>
                  <a:pt x="21576" y="7029"/>
                  <a:pt x="19290" y="11418"/>
                  <a:pt x="14885" y="12309"/>
                </a:cubicBezTo>
                <a:cubicBezTo>
                  <a:pt x="14541" y="12379"/>
                  <a:pt x="14204" y="12412"/>
                  <a:pt x="13873" y="12412"/>
                </a:cubicBezTo>
                <a:cubicBezTo>
                  <a:pt x="13282" y="12412"/>
                  <a:pt x="12715" y="12305"/>
                  <a:pt x="12178" y="12110"/>
                </a:cubicBezTo>
                <a:cubicBezTo>
                  <a:pt x="13647" y="11029"/>
                  <a:pt x="14930" y="9702"/>
                  <a:pt x="15921" y="8040"/>
                </a:cubicBezTo>
                <a:cubicBezTo>
                  <a:pt x="17057" y="6131"/>
                  <a:pt x="18163" y="3129"/>
                  <a:pt x="16675" y="1108"/>
                </a:cubicBezTo>
                <a:cubicBezTo>
                  <a:pt x="16093" y="318"/>
                  <a:pt x="15369" y="1"/>
                  <a:pt x="146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>
            <a:spLocks noGrp="1"/>
          </p:cNvSpPr>
          <p:nvPr>
            <p:ph type="pic" idx="2"/>
          </p:nvPr>
        </p:nvSpPr>
        <p:spPr>
          <a:xfrm flipH="1">
            <a:off x="1157400" y="678600"/>
            <a:ext cx="6829200" cy="2400000"/>
          </a:xfrm>
          <a:prstGeom prst="roundRect">
            <a:avLst>
              <a:gd name="adj" fmla="val 5001"/>
            </a:avLst>
          </a:prstGeom>
          <a:noFill/>
          <a:ln>
            <a:noFill/>
          </a:ln>
        </p:spPr>
      </p:sp>
      <p:sp>
        <p:nvSpPr>
          <p:cNvPr id="176" name="Google Shape;176;p17"/>
          <p:cNvSpPr txBox="1">
            <a:spLocks noGrp="1"/>
          </p:cNvSpPr>
          <p:nvPr>
            <p:ph type="title"/>
          </p:nvPr>
        </p:nvSpPr>
        <p:spPr>
          <a:xfrm>
            <a:off x="1049416" y="3393204"/>
            <a:ext cx="2935200" cy="12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7"/>
          <p:cNvSpPr txBox="1">
            <a:spLocks noGrp="1"/>
          </p:cNvSpPr>
          <p:nvPr>
            <p:ph type="subTitle" idx="1"/>
          </p:nvPr>
        </p:nvSpPr>
        <p:spPr>
          <a:xfrm>
            <a:off x="4156575" y="3272850"/>
            <a:ext cx="3976200" cy="126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7"/>
          <p:cNvSpPr/>
          <p:nvPr/>
        </p:nvSpPr>
        <p:spPr>
          <a:xfrm flipH="1">
            <a:off x="8586600" y="4003425"/>
            <a:ext cx="627650" cy="414000"/>
          </a:xfrm>
          <a:custGeom>
            <a:avLst/>
            <a:gdLst/>
            <a:ahLst/>
            <a:cxnLst/>
            <a:rect l="l" t="t" r="r" b="b"/>
            <a:pathLst>
              <a:path w="25106" h="16560" extrusionOk="0">
                <a:moveTo>
                  <a:pt x="11804" y="3739"/>
                </a:moveTo>
                <a:cubicBezTo>
                  <a:pt x="12098" y="4019"/>
                  <a:pt x="12289" y="4404"/>
                  <a:pt x="12315" y="4857"/>
                </a:cubicBezTo>
                <a:cubicBezTo>
                  <a:pt x="12337" y="5235"/>
                  <a:pt x="11976" y="6022"/>
                  <a:pt x="11686" y="6022"/>
                </a:cubicBezTo>
                <a:cubicBezTo>
                  <a:pt x="11576" y="6022"/>
                  <a:pt x="11477" y="5909"/>
                  <a:pt x="11412" y="5618"/>
                </a:cubicBezTo>
                <a:cubicBezTo>
                  <a:pt x="11278" y="5014"/>
                  <a:pt x="11496" y="4328"/>
                  <a:pt x="11804" y="3739"/>
                </a:cubicBezTo>
                <a:close/>
                <a:moveTo>
                  <a:pt x="14484" y="1568"/>
                </a:moveTo>
                <a:cubicBezTo>
                  <a:pt x="14513" y="1568"/>
                  <a:pt x="14542" y="1569"/>
                  <a:pt x="14571" y="1571"/>
                </a:cubicBezTo>
                <a:cubicBezTo>
                  <a:pt x="15484" y="1619"/>
                  <a:pt x="15786" y="2581"/>
                  <a:pt x="15819" y="3356"/>
                </a:cubicBezTo>
                <a:cubicBezTo>
                  <a:pt x="15893" y="5233"/>
                  <a:pt x="14887" y="7188"/>
                  <a:pt x="13736" y="8612"/>
                </a:cubicBezTo>
                <a:cubicBezTo>
                  <a:pt x="12865" y="9689"/>
                  <a:pt x="11848" y="10576"/>
                  <a:pt x="10739" y="11327"/>
                </a:cubicBezTo>
                <a:cubicBezTo>
                  <a:pt x="10294" y="10999"/>
                  <a:pt x="9883" y="10607"/>
                  <a:pt x="9514" y="10162"/>
                </a:cubicBezTo>
                <a:cubicBezTo>
                  <a:pt x="8260" y="8649"/>
                  <a:pt x="7325" y="6372"/>
                  <a:pt x="8435" y="4522"/>
                </a:cubicBezTo>
                <a:cubicBezTo>
                  <a:pt x="8844" y="3841"/>
                  <a:pt x="9529" y="3370"/>
                  <a:pt x="10307" y="3288"/>
                </a:cubicBezTo>
                <a:lnTo>
                  <a:pt x="10307" y="3288"/>
                </a:lnTo>
                <a:cubicBezTo>
                  <a:pt x="9880" y="4239"/>
                  <a:pt x="9635" y="5351"/>
                  <a:pt x="10006" y="6340"/>
                </a:cubicBezTo>
                <a:cubicBezTo>
                  <a:pt x="10300" y="7127"/>
                  <a:pt x="10962" y="7594"/>
                  <a:pt x="11686" y="7594"/>
                </a:cubicBezTo>
                <a:cubicBezTo>
                  <a:pt x="12037" y="7594"/>
                  <a:pt x="12402" y="7484"/>
                  <a:pt x="12747" y="7247"/>
                </a:cubicBezTo>
                <a:cubicBezTo>
                  <a:pt x="14456" y="6074"/>
                  <a:pt x="14073" y="3699"/>
                  <a:pt x="12695" y="2492"/>
                </a:cubicBezTo>
                <a:cubicBezTo>
                  <a:pt x="13184" y="1991"/>
                  <a:pt x="13815" y="1568"/>
                  <a:pt x="14484" y="1568"/>
                </a:cubicBezTo>
                <a:close/>
                <a:moveTo>
                  <a:pt x="14618" y="1"/>
                </a:moveTo>
                <a:cubicBezTo>
                  <a:pt x="13419" y="1"/>
                  <a:pt x="12149" y="808"/>
                  <a:pt x="11271" y="1794"/>
                </a:cubicBezTo>
                <a:cubicBezTo>
                  <a:pt x="11015" y="1744"/>
                  <a:pt x="10764" y="1720"/>
                  <a:pt x="10520" y="1720"/>
                </a:cubicBezTo>
                <a:cubicBezTo>
                  <a:pt x="8236" y="1720"/>
                  <a:pt x="6542" y="3806"/>
                  <a:pt x="6394" y="6086"/>
                </a:cubicBezTo>
                <a:cubicBezTo>
                  <a:pt x="6249" y="8351"/>
                  <a:pt x="7564" y="10680"/>
                  <a:pt x="9309" y="12198"/>
                </a:cubicBezTo>
                <a:cubicBezTo>
                  <a:pt x="6682" y="13626"/>
                  <a:pt x="3680" y="14457"/>
                  <a:pt x="813" y="15185"/>
                </a:cubicBezTo>
                <a:cubicBezTo>
                  <a:pt x="1" y="15392"/>
                  <a:pt x="261" y="16560"/>
                  <a:pt x="1003" y="16560"/>
                </a:cubicBezTo>
                <a:cubicBezTo>
                  <a:pt x="1061" y="16560"/>
                  <a:pt x="1122" y="16553"/>
                  <a:pt x="1185" y="16538"/>
                </a:cubicBezTo>
                <a:cubicBezTo>
                  <a:pt x="4396" y="15767"/>
                  <a:pt x="7750" y="14803"/>
                  <a:pt x="10618" y="13130"/>
                </a:cubicBezTo>
                <a:cubicBezTo>
                  <a:pt x="11620" y="13697"/>
                  <a:pt x="12701" y="13948"/>
                  <a:pt x="13787" y="13948"/>
                </a:cubicBezTo>
                <a:cubicBezTo>
                  <a:pt x="15613" y="13948"/>
                  <a:pt x="17453" y="13240"/>
                  <a:pt x="18961" y="12146"/>
                </a:cubicBezTo>
                <a:cubicBezTo>
                  <a:pt x="21683" y="10168"/>
                  <a:pt x="23450" y="7196"/>
                  <a:pt x="24879" y="4213"/>
                </a:cubicBezTo>
                <a:cubicBezTo>
                  <a:pt x="25105" y="3741"/>
                  <a:pt x="24737" y="3331"/>
                  <a:pt x="24346" y="3331"/>
                </a:cubicBezTo>
                <a:cubicBezTo>
                  <a:pt x="24169" y="3331"/>
                  <a:pt x="23988" y="3415"/>
                  <a:pt x="23855" y="3615"/>
                </a:cubicBezTo>
                <a:cubicBezTo>
                  <a:pt x="21576" y="7029"/>
                  <a:pt x="19290" y="11418"/>
                  <a:pt x="14885" y="12309"/>
                </a:cubicBezTo>
                <a:cubicBezTo>
                  <a:pt x="14541" y="12379"/>
                  <a:pt x="14204" y="12412"/>
                  <a:pt x="13873" y="12412"/>
                </a:cubicBezTo>
                <a:cubicBezTo>
                  <a:pt x="13282" y="12412"/>
                  <a:pt x="12715" y="12305"/>
                  <a:pt x="12178" y="12110"/>
                </a:cubicBezTo>
                <a:cubicBezTo>
                  <a:pt x="13647" y="11029"/>
                  <a:pt x="14930" y="9702"/>
                  <a:pt x="15921" y="8040"/>
                </a:cubicBezTo>
                <a:cubicBezTo>
                  <a:pt x="17057" y="6131"/>
                  <a:pt x="18163" y="3129"/>
                  <a:pt x="16675" y="1108"/>
                </a:cubicBezTo>
                <a:cubicBezTo>
                  <a:pt x="16093" y="318"/>
                  <a:pt x="15369" y="1"/>
                  <a:pt x="146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7"/>
          <p:cNvSpPr/>
          <p:nvPr/>
        </p:nvSpPr>
        <p:spPr>
          <a:xfrm rot="10800000">
            <a:off x="-51548" y="-70397"/>
            <a:ext cx="1113773" cy="1324054"/>
          </a:xfrm>
          <a:custGeom>
            <a:avLst/>
            <a:gdLst/>
            <a:ahLst/>
            <a:cxnLst/>
            <a:rect l="l" t="t" r="r" b="b"/>
            <a:pathLst>
              <a:path w="36822" h="43774" extrusionOk="0">
                <a:moveTo>
                  <a:pt x="36822" y="0"/>
                </a:moveTo>
                <a:cubicBezTo>
                  <a:pt x="36822" y="9892"/>
                  <a:pt x="30017" y="20249"/>
                  <a:pt x="21629" y="25492"/>
                </a:cubicBezTo>
                <a:cubicBezTo>
                  <a:pt x="18532" y="27427"/>
                  <a:pt x="14626" y="27845"/>
                  <a:pt x="11587" y="29870"/>
                </a:cubicBezTo>
                <a:cubicBezTo>
                  <a:pt x="6567" y="33216"/>
                  <a:pt x="5854" y="42313"/>
                  <a:pt x="0" y="43774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3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8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12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body" idx="1"/>
          </p:nvPr>
        </p:nvSpPr>
        <p:spPr>
          <a:xfrm>
            <a:off x="720000" y="1730250"/>
            <a:ext cx="7042500" cy="28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Karla Light"/>
              <a:buChar char="●"/>
              <a:defRPr sz="14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183" name="Google Shape;183;p18"/>
          <p:cNvGrpSpPr/>
          <p:nvPr/>
        </p:nvGrpSpPr>
        <p:grpSpPr>
          <a:xfrm>
            <a:off x="8457000" y="1974638"/>
            <a:ext cx="337152" cy="482720"/>
            <a:chOff x="1022812" y="210350"/>
            <a:chExt cx="337152" cy="482720"/>
          </a:xfrm>
        </p:grpSpPr>
        <p:sp>
          <p:nvSpPr>
            <p:cNvPr id="184" name="Google Shape;184;p18"/>
            <p:cNvSpPr/>
            <p:nvPr/>
          </p:nvSpPr>
          <p:spPr>
            <a:xfrm>
              <a:off x="1167861" y="210350"/>
              <a:ext cx="49776" cy="482720"/>
            </a:xfrm>
            <a:custGeom>
              <a:avLst/>
              <a:gdLst/>
              <a:ahLst/>
              <a:cxnLst/>
              <a:rect l="l" t="t" r="r" b="b"/>
              <a:pathLst>
                <a:path w="1747" h="16942" extrusionOk="0">
                  <a:moveTo>
                    <a:pt x="874" y="0"/>
                  </a:moveTo>
                  <a:cubicBezTo>
                    <a:pt x="392" y="0"/>
                    <a:pt x="0" y="3793"/>
                    <a:pt x="0" y="8470"/>
                  </a:cubicBezTo>
                  <a:cubicBezTo>
                    <a:pt x="0" y="13148"/>
                    <a:pt x="392" y="16941"/>
                    <a:pt x="874" y="16941"/>
                  </a:cubicBezTo>
                  <a:cubicBezTo>
                    <a:pt x="1356" y="16940"/>
                    <a:pt x="1746" y="13150"/>
                    <a:pt x="1746" y="8470"/>
                  </a:cubicBezTo>
                  <a:cubicBezTo>
                    <a:pt x="1746" y="3792"/>
                    <a:pt x="1356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8"/>
            <p:cNvSpPr/>
            <p:nvPr/>
          </p:nvSpPr>
          <p:spPr>
            <a:xfrm>
              <a:off x="1022812" y="436172"/>
              <a:ext cx="337152" cy="49719"/>
            </a:xfrm>
            <a:custGeom>
              <a:avLst/>
              <a:gdLst/>
              <a:ahLst/>
              <a:cxnLst/>
              <a:rect l="l" t="t" r="r" b="b"/>
              <a:pathLst>
                <a:path w="11833" h="1745" extrusionOk="0">
                  <a:moveTo>
                    <a:pt x="5916" y="0"/>
                  </a:moveTo>
                  <a:cubicBezTo>
                    <a:pt x="2648" y="0"/>
                    <a:pt x="0" y="390"/>
                    <a:pt x="0" y="872"/>
                  </a:cubicBezTo>
                  <a:cubicBezTo>
                    <a:pt x="0" y="1355"/>
                    <a:pt x="2649" y="1745"/>
                    <a:pt x="5916" y="1745"/>
                  </a:cubicBezTo>
                  <a:cubicBezTo>
                    <a:pt x="9184" y="1745"/>
                    <a:pt x="11833" y="1355"/>
                    <a:pt x="11833" y="872"/>
                  </a:cubicBezTo>
                  <a:cubicBezTo>
                    <a:pt x="11833" y="390"/>
                    <a:pt x="9185" y="0"/>
                    <a:pt x="5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8"/>
            <p:cNvSpPr/>
            <p:nvPr/>
          </p:nvSpPr>
          <p:spPr>
            <a:xfrm>
              <a:off x="1096063" y="376226"/>
              <a:ext cx="187880" cy="169616"/>
            </a:xfrm>
            <a:custGeom>
              <a:avLst/>
              <a:gdLst/>
              <a:ahLst/>
              <a:cxnLst/>
              <a:rect l="l" t="t" r="r" b="b"/>
              <a:pathLst>
                <a:path w="6594" h="5953" extrusionOk="0">
                  <a:moveTo>
                    <a:pt x="533" y="1"/>
                  </a:moveTo>
                  <a:cubicBezTo>
                    <a:pt x="448" y="1"/>
                    <a:pt x="383" y="22"/>
                    <a:pt x="339" y="67"/>
                  </a:cubicBezTo>
                  <a:cubicBezTo>
                    <a:pt x="1" y="410"/>
                    <a:pt x="1051" y="1993"/>
                    <a:pt x="2685" y="3599"/>
                  </a:cubicBezTo>
                  <a:cubicBezTo>
                    <a:pt x="4105" y="4997"/>
                    <a:pt x="5499" y="5952"/>
                    <a:pt x="6061" y="5952"/>
                  </a:cubicBezTo>
                  <a:cubicBezTo>
                    <a:pt x="6145" y="5952"/>
                    <a:pt x="6211" y="5931"/>
                    <a:pt x="6255" y="5886"/>
                  </a:cubicBezTo>
                  <a:cubicBezTo>
                    <a:pt x="6593" y="5543"/>
                    <a:pt x="5543" y="3960"/>
                    <a:pt x="3909" y="2355"/>
                  </a:cubicBezTo>
                  <a:cubicBezTo>
                    <a:pt x="2489" y="956"/>
                    <a:pt x="1095" y="1"/>
                    <a:pt x="5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8"/>
            <p:cNvSpPr/>
            <p:nvPr/>
          </p:nvSpPr>
          <p:spPr>
            <a:xfrm>
              <a:off x="1096063" y="376226"/>
              <a:ext cx="187880" cy="169616"/>
            </a:xfrm>
            <a:custGeom>
              <a:avLst/>
              <a:gdLst/>
              <a:ahLst/>
              <a:cxnLst/>
              <a:rect l="l" t="t" r="r" b="b"/>
              <a:pathLst>
                <a:path w="6594" h="5953" extrusionOk="0">
                  <a:moveTo>
                    <a:pt x="6061" y="1"/>
                  </a:moveTo>
                  <a:cubicBezTo>
                    <a:pt x="5499" y="1"/>
                    <a:pt x="4105" y="956"/>
                    <a:pt x="2685" y="2355"/>
                  </a:cubicBezTo>
                  <a:cubicBezTo>
                    <a:pt x="1051" y="3960"/>
                    <a:pt x="1" y="5543"/>
                    <a:pt x="339" y="5886"/>
                  </a:cubicBezTo>
                  <a:cubicBezTo>
                    <a:pt x="383" y="5931"/>
                    <a:pt x="449" y="5952"/>
                    <a:pt x="533" y="5952"/>
                  </a:cubicBezTo>
                  <a:cubicBezTo>
                    <a:pt x="1095" y="5952"/>
                    <a:pt x="2489" y="4997"/>
                    <a:pt x="3909" y="3599"/>
                  </a:cubicBezTo>
                  <a:cubicBezTo>
                    <a:pt x="5543" y="1993"/>
                    <a:pt x="6593" y="410"/>
                    <a:pt x="6255" y="67"/>
                  </a:cubicBezTo>
                  <a:cubicBezTo>
                    <a:pt x="6211" y="22"/>
                    <a:pt x="6145" y="1"/>
                    <a:pt x="6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" name="Google Shape;188;p18"/>
          <p:cNvSpPr/>
          <p:nvPr/>
        </p:nvSpPr>
        <p:spPr>
          <a:xfrm rot="-536427">
            <a:off x="258552" y="3529553"/>
            <a:ext cx="206014" cy="702789"/>
          </a:xfrm>
          <a:custGeom>
            <a:avLst/>
            <a:gdLst/>
            <a:ahLst/>
            <a:cxnLst/>
            <a:rect l="l" t="t" r="r" b="b"/>
            <a:pathLst>
              <a:path w="8241" h="28113" extrusionOk="0">
                <a:moveTo>
                  <a:pt x="6657" y="1"/>
                </a:moveTo>
                <a:cubicBezTo>
                  <a:pt x="6418" y="1"/>
                  <a:pt x="6181" y="114"/>
                  <a:pt x="6036" y="388"/>
                </a:cubicBezTo>
                <a:lnTo>
                  <a:pt x="6038" y="388"/>
                </a:lnTo>
                <a:cubicBezTo>
                  <a:pt x="4793" y="2734"/>
                  <a:pt x="3368" y="5844"/>
                  <a:pt x="5400" y="8209"/>
                </a:cubicBezTo>
                <a:cubicBezTo>
                  <a:pt x="5842" y="8723"/>
                  <a:pt x="6416" y="9204"/>
                  <a:pt x="6518" y="9913"/>
                </a:cubicBezTo>
                <a:cubicBezTo>
                  <a:pt x="6640" y="10752"/>
                  <a:pt x="5327" y="11654"/>
                  <a:pt x="4814" y="12167"/>
                </a:cubicBezTo>
                <a:cubicBezTo>
                  <a:pt x="3863" y="13120"/>
                  <a:pt x="3525" y="14377"/>
                  <a:pt x="3821" y="15681"/>
                </a:cubicBezTo>
                <a:cubicBezTo>
                  <a:pt x="4047" y="16685"/>
                  <a:pt x="4583" y="17551"/>
                  <a:pt x="4945" y="18502"/>
                </a:cubicBezTo>
                <a:cubicBezTo>
                  <a:pt x="5520" y="20018"/>
                  <a:pt x="4342" y="20848"/>
                  <a:pt x="3065" y="21303"/>
                </a:cubicBezTo>
                <a:cubicBezTo>
                  <a:pt x="1989" y="21687"/>
                  <a:pt x="722" y="22266"/>
                  <a:pt x="401" y="23486"/>
                </a:cubicBezTo>
                <a:cubicBezTo>
                  <a:pt x="0" y="25015"/>
                  <a:pt x="686" y="26185"/>
                  <a:pt x="1102" y="27616"/>
                </a:cubicBezTo>
                <a:cubicBezTo>
                  <a:pt x="1203" y="27964"/>
                  <a:pt x="1469" y="28112"/>
                  <a:pt x="1744" y="28112"/>
                </a:cubicBezTo>
                <a:cubicBezTo>
                  <a:pt x="2191" y="28112"/>
                  <a:pt x="2663" y="27722"/>
                  <a:pt x="2500" y="27158"/>
                </a:cubicBezTo>
                <a:cubicBezTo>
                  <a:pt x="2135" y="25909"/>
                  <a:pt x="1010" y="24198"/>
                  <a:pt x="2408" y="23195"/>
                </a:cubicBezTo>
                <a:cubicBezTo>
                  <a:pt x="3327" y="22538"/>
                  <a:pt x="4826" y="22577"/>
                  <a:pt x="5570" y="21651"/>
                </a:cubicBezTo>
                <a:cubicBezTo>
                  <a:pt x="7145" y="19704"/>
                  <a:pt x="6352" y="18195"/>
                  <a:pt x="5502" y="16157"/>
                </a:cubicBezTo>
                <a:cubicBezTo>
                  <a:pt x="5297" y="15667"/>
                  <a:pt x="5195" y="15172"/>
                  <a:pt x="5180" y="14641"/>
                </a:cubicBezTo>
                <a:cubicBezTo>
                  <a:pt x="5156" y="13678"/>
                  <a:pt x="6044" y="13011"/>
                  <a:pt x="6672" y="12411"/>
                </a:cubicBezTo>
                <a:cubicBezTo>
                  <a:pt x="7640" y="11489"/>
                  <a:pt x="8240" y="10400"/>
                  <a:pt x="7821" y="9063"/>
                </a:cubicBezTo>
                <a:cubicBezTo>
                  <a:pt x="7672" y="8581"/>
                  <a:pt x="7308" y="8152"/>
                  <a:pt x="6978" y="7785"/>
                </a:cubicBezTo>
                <a:cubicBezTo>
                  <a:pt x="6337" y="7069"/>
                  <a:pt x="5965" y="6500"/>
                  <a:pt x="5860" y="5509"/>
                </a:cubicBezTo>
                <a:cubicBezTo>
                  <a:pt x="5693" y="3930"/>
                  <a:pt x="6643" y="2388"/>
                  <a:pt x="7348" y="1053"/>
                </a:cubicBezTo>
                <a:cubicBezTo>
                  <a:pt x="7648" y="487"/>
                  <a:pt x="7150" y="1"/>
                  <a:pt x="66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3_1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12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9"/>
          <p:cNvSpPr txBox="1">
            <a:spLocks noGrp="1"/>
          </p:cNvSpPr>
          <p:nvPr>
            <p:ph type="body" idx="1"/>
          </p:nvPr>
        </p:nvSpPr>
        <p:spPr>
          <a:xfrm>
            <a:off x="4301400" y="1730250"/>
            <a:ext cx="4107600" cy="28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Karla Light"/>
              <a:buChar char="●"/>
              <a:defRPr sz="1400"/>
            </a:lvl1pPr>
            <a:lvl2pPr marL="914400" lvl="1" indent="-3048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Font typeface="Nunito Light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192" name="Google Shape;192;p19"/>
          <p:cNvGrpSpPr/>
          <p:nvPr/>
        </p:nvGrpSpPr>
        <p:grpSpPr>
          <a:xfrm>
            <a:off x="4105534" y="4296560"/>
            <a:ext cx="601579" cy="614771"/>
            <a:chOff x="4428350" y="516275"/>
            <a:chExt cx="537028" cy="548805"/>
          </a:xfrm>
        </p:grpSpPr>
        <p:grpSp>
          <p:nvGrpSpPr>
            <p:cNvPr id="193" name="Google Shape;193;p19"/>
            <p:cNvGrpSpPr/>
            <p:nvPr/>
          </p:nvGrpSpPr>
          <p:grpSpPr>
            <a:xfrm>
              <a:off x="4428350" y="516275"/>
              <a:ext cx="537028" cy="548805"/>
              <a:chOff x="444700" y="3931625"/>
              <a:chExt cx="537028" cy="548805"/>
            </a:xfrm>
          </p:grpSpPr>
          <p:sp>
            <p:nvSpPr>
              <p:cNvPr id="194" name="Google Shape;194;p19"/>
              <p:cNvSpPr/>
              <p:nvPr/>
            </p:nvSpPr>
            <p:spPr>
              <a:xfrm>
                <a:off x="515006" y="3976588"/>
                <a:ext cx="74050" cy="85897"/>
              </a:xfrm>
              <a:custGeom>
                <a:avLst/>
                <a:gdLst/>
                <a:ahLst/>
                <a:cxnLst/>
                <a:rect l="l" t="t" r="r" b="b"/>
                <a:pathLst>
                  <a:path w="4832" h="5605" extrusionOk="0">
                    <a:moveTo>
                      <a:pt x="516" y="0"/>
                    </a:moveTo>
                    <a:cubicBezTo>
                      <a:pt x="476" y="0"/>
                      <a:pt x="439" y="9"/>
                      <a:pt x="405" y="25"/>
                    </a:cubicBezTo>
                    <a:cubicBezTo>
                      <a:pt x="1" y="228"/>
                      <a:pt x="400" y="1836"/>
                      <a:pt x="1588" y="3427"/>
                    </a:cubicBezTo>
                    <a:cubicBezTo>
                      <a:pt x="2602" y="4791"/>
                      <a:pt x="3792" y="5605"/>
                      <a:pt x="4309" y="5605"/>
                    </a:cubicBezTo>
                    <a:cubicBezTo>
                      <a:pt x="4396" y="5605"/>
                      <a:pt x="4464" y="5582"/>
                      <a:pt x="4509" y="5534"/>
                    </a:cubicBezTo>
                    <a:cubicBezTo>
                      <a:pt x="4831" y="5196"/>
                      <a:pt x="4012" y="3901"/>
                      <a:pt x="2923" y="2432"/>
                    </a:cubicBezTo>
                    <a:cubicBezTo>
                      <a:pt x="1917" y="1087"/>
                      <a:pt x="983" y="0"/>
                      <a:pt x="5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19"/>
              <p:cNvSpPr/>
              <p:nvPr/>
            </p:nvSpPr>
            <p:spPr>
              <a:xfrm>
                <a:off x="462354" y="4095638"/>
                <a:ext cx="85008" cy="49638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3239" extrusionOk="0">
                    <a:moveTo>
                      <a:pt x="432" y="1"/>
                    </a:moveTo>
                    <a:cubicBezTo>
                      <a:pt x="310" y="1"/>
                      <a:pt x="216" y="30"/>
                      <a:pt x="153" y="96"/>
                    </a:cubicBezTo>
                    <a:lnTo>
                      <a:pt x="153" y="97"/>
                    </a:lnTo>
                    <a:cubicBezTo>
                      <a:pt x="1" y="264"/>
                      <a:pt x="112" y="655"/>
                      <a:pt x="473" y="1130"/>
                    </a:cubicBezTo>
                    <a:cubicBezTo>
                      <a:pt x="832" y="1601"/>
                      <a:pt x="1449" y="2141"/>
                      <a:pt x="2237" y="2563"/>
                    </a:cubicBezTo>
                    <a:cubicBezTo>
                      <a:pt x="3025" y="2984"/>
                      <a:pt x="3818" y="3196"/>
                      <a:pt x="4410" y="3232"/>
                    </a:cubicBezTo>
                    <a:cubicBezTo>
                      <a:pt x="4480" y="3236"/>
                      <a:pt x="4547" y="3238"/>
                      <a:pt x="4611" y="3238"/>
                    </a:cubicBezTo>
                    <a:cubicBezTo>
                      <a:pt x="5091" y="3238"/>
                      <a:pt x="5397" y="3118"/>
                      <a:pt x="5446" y="2924"/>
                    </a:cubicBezTo>
                    <a:cubicBezTo>
                      <a:pt x="5546" y="2466"/>
                      <a:pt x="4384" y="1832"/>
                      <a:pt x="3022" y="1094"/>
                    </a:cubicBezTo>
                    <a:cubicBezTo>
                      <a:pt x="1915" y="512"/>
                      <a:pt x="940" y="1"/>
                      <a:pt x="4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9"/>
              <p:cNvSpPr/>
              <p:nvPr/>
            </p:nvSpPr>
            <p:spPr>
              <a:xfrm>
                <a:off x="444700" y="4245538"/>
                <a:ext cx="97222" cy="43814"/>
              </a:xfrm>
              <a:custGeom>
                <a:avLst/>
                <a:gdLst/>
                <a:ahLst/>
                <a:cxnLst/>
                <a:rect l="l" t="t" r="r" b="b"/>
                <a:pathLst>
                  <a:path w="6344" h="2859" extrusionOk="0">
                    <a:moveTo>
                      <a:pt x="5658" y="1"/>
                    </a:moveTo>
                    <a:cubicBezTo>
                      <a:pt x="5075" y="1"/>
                      <a:pt x="4032" y="330"/>
                      <a:pt x="2881" y="780"/>
                    </a:cubicBezTo>
                    <a:cubicBezTo>
                      <a:pt x="1285" y="1415"/>
                      <a:pt x="0" y="2080"/>
                      <a:pt x="101" y="2534"/>
                    </a:cubicBezTo>
                    <a:cubicBezTo>
                      <a:pt x="144" y="2740"/>
                      <a:pt x="502" y="2858"/>
                      <a:pt x="1046" y="2858"/>
                    </a:cubicBezTo>
                    <a:cubicBezTo>
                      <a:pt x="1678" y="2858"/>
                      <a:pt x="2561" y="2698"/>
                      <a:pt x="3492" y="2329"/>
                    </a:cubicBezTo>
                    <a:cubicBezTo>
                      <a:pt x="5229" y="1646"/>
                      <a:pt x="6344" y="552"/>
                      <a:pt x="6111" y="164"/>
                    </a:cubicBezTo>
                    <a:cubicBezTo>
                      <a:pt x="6044" y="51"/>
                      <a:pt x="5886" y="1"/>
                      <a:pt x="56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9"/>
              <p:cNvSpPr/>
              <p:nvPr/>
            </p:nvSpPr>
            <p:spPr>
              <a:xfrm>
                <a:off x="507484" y="4320151"/>
                <a:ext cx="70280" cy="43538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2841" extrusionOk="0">
                    <a:moveTo>
                      <a:pt x="4117" y="0"/>
                    </a:moveTo>
                    <a:cubicBezTo>
                      <a:pt x="3654" y="0"/>
                      <a:pt x="2876" y="400"/>
                      <a:pt x="2022" y="858"/>
                    </a:cubicBezTo>
                    <a:cubicBezTo>
                      <a:pt x="936" y="1460"/>
                      <a:pt x="1" y="2009"/>
                      <a:pt x="85" y="2470"/>
                    </a:cubicBezTo>
                    <a:cubicBezTo>
                      <a:pt x="132" y="2692"/>
                      <a:pt x="460" y="2840"/>
                      <a:pt x="968" y="2840"/>
                    </a:cubicBezTo>
                    <a:cubicBezTo>
                      <a:pt x="971" y="2840"/>
                      <a:pt x="973" y="2840"/>
                      <a:pt x="976" y="2840"/>
                    </a:cubicBezTo>
                    <a:cubicBezTo>
                      <a:pt x="1480" y="2840"/>
                      <a:pt x="2158" y="2680"/>
                      <a:pt x="2818" y="2319"/>
                    </a:cubicBezTo>
                    <a:cubicBezTo>
                      <a:pt x="3483" y="1957"/>
                      <a:pt x="3986" y="1471"/>
                      <a:pt x="4258" y="1046"/>
                    </a:cubicBezTo>
                    <a:cubicBezTo>
                      <a:pt x="4533" y="617"/>
                      <a:pt x="4585" y="261"/>
                      <a:pt x="4425" y="101"/>
                    </a:cubicBezTo>
                    <a:cubicBezTo>
                      <a:pt x="4350" y="31"/>
                      <a:pt x="4246" y="0"/>
                      <a:pt x="41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19"/>
              <p:cNvSpPr/>
              <p:nvPr/>
            </p:nvSpPr>
            <p:spPr>
              <a:xfrm>
                <a:off x="565716" y="4402058"/>
                <a:ext cx="56273" cy="78372"/>
              </a:xfrm>
              <a:custGeom>
                <a:avLst/>
                <a:gdLst/>
                <a:ahLst/>
                <a:cxnLst/>
                <a:rect l="l" t="t" r="r" b="b"/>
                <a:pathLst>
                  <a:path w="3672" h="5114" extrusionOk="0">
                    <a:moveTo>
                      <a:pt x="3147" y="1"/>
                    </a:moveTo>
                    <a:cubicBezTo>
                      <a:pt x="2698" y="1"/>
                      <a:pt x="1946" y="971"/>
                      <a:pt x="1233" y="2211"/>
                    </a:cubicBezTo>
                    <a:cubicBezTo>
                      <a:pt x="470" y="3554"/>
                      <a:pt x="0" y="4777"/>
                      <a:pt x="369" y="5061"/>
                    </a:cubicBezTo>
                    <a:cubicBezTo>
                      <a:pt x="415" y="5096"/>
                      <a:pt x="473" y="5113"/>
                      <a:pt x="541" y="5113"/>
                    </a:cubicBezTo>
                    <a:cubicBezTo>
                      <a:pt x="1009" y="5113"/>
                      <a:pt x="1957" y="4305"/>
                      <a:pt x="2678" y="3036"/>
                    </a:cubicBezTo>
                    <a:cubicBezTo>
                      <a:pt x="3510" y="1586"/>
                      <a:pt x="3672" y="188"/>
                      <a:pt x="3250" y="20"/>
                    </a:cubicBezTo>
                    <a:cubicBezTo>
                      <a:pt x="3218" y="7"/>
                      <a:pt x="3183" y="1"/>
                      <a:pt x="31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19"/>
              <p:cNvSpPr/>
              <p:nvPr/>
            </p:nvSpPr>
            <p:spPr>
              <a:xfrm>
                <a:off x="703558" y="4406027"/>
                <a:ext cx="31493" cy="73744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4812" extrusionOk="0">
                    <a:moveTo>
                      <a:pt x="1228" y="0"/>
                    </a:moveTo>
                    <a:cubicBezTo>
                      <a:pt x="1227" y="0"/>
                      <a:pt x="1227" y="0"/>
                      <a:pt x="1226" y="0"/>
                    </a:cubicBezTo>
                    <a:cubicBezTo>
                      <a:pt x="761" y="0"/>
                      <a:pt x="389" y="1038"/>
                      <a:pt x="192" y="2297"/>
                    </a:cubicBezTo>
                    <a:cubicBezTo>
                      <a:pt x="1" y="3557"/>
                      <a:pt x="45" y="4658"/>
                      <a:pt x="486" y="4798"/>
                    </a:cubicBezTo>
                    <a:cubicBezTo>
                      <a:pt x="514" y="4807"/>
                      <a:pt x="542" y="4811"/>
                      <a:pt x="572" y="4811"/>
                    </a:cubicBezTo>
                    <a:cubicBezTo>
                      <a:pt x="1007" y="4811"/>
                      <a:pt x="1636" y="3864"/>
                      <a:pt x="1836" y="2551"/>
                    </a:cubicBezTo>
                    <a:cubicBezTo>
                      <a:pt x="2054" y="1151"/>
                      <a:pt x="1682" y="0"/>
                      <a:pt x="12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9"/>
              <p:cNvSpPr/>
              <p:nvPr/>
            </p:nvSpPr>
            <p:spPr>
              <a:xfrm>
                <a:off x="850871" y="4389906"/>
                <a:ext cx="44764" cy="74035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4831" extrusionOk="0">
                    <a:moveTo>
                      <a:pt x="612" y="0"/>
                    </a:moveTo>
                    <a:cubicBezTo>
                      <a:pt x="591" y="0"/>
                      <a:pt x="569" y="2"/>
                      <a:pt x="549" y="7"/>
                    </a:cubicBezTo>
                    <a:cubicBezTo>
                      <a:pt x="104" y="99"/>
                      <a:pt x="0" y="1387"/>
                      <a:pt x="584" y="2792"/>
                    </a:cubicBezTo>
                    <a:cubicBezTo>
                      <a:pt x="1097" y="4032"/>
                      <a:pt x="1923" y="4831"/>
                      <a:pt x="2371" y="4831"/>
                    </a:cubicBezTo>
                    <a:cubicBezTo>
                      <a:pt x="2431" y="4831"/>
                      <a:pt x="2485" y="4817"/>
                      <a:pt x="2529" y="4787"/>
                    </a:cubicBezTo>
                    <a:cubicBezTo>
                      <a:pt x="2921" y="4535"/>
                      <a:pt x="2636" y="3407"/>
                      <a:pt x="2123" y="2154"/>
                    </a:cubicBezTo>
                    <a:cubicBezTo>
                      <a:pt x="1624" y="964"/>
                      <a:pt x="1058" y="0"/>
                      <a:pt x="6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9"/>
              <p:cNvSpPr/>
              <p:nvPr/>
            </p:nvSpPr>
            <p:spPr>
              <a:xfrm>
                <a:off x="909885" y="4208362"/>
                <a:ext cx="71844" cy="25777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1682" extrusionOk="0">
                    <a:moveTo>
                      <a:pt x="1969" y="1"/>
                    </a:moveTo>
                    <a:cubicBezTo>
                      <a:pt x="966" y="1"/>
                      <a:pt x="166" y="188"/>
                      <a:pt x="89" y="586"/>
                    </a:cubicBezTo>
                    <a:cubicBezTo>
                      <a:pt x="0" y="1035"/>
                      <a:pt x="989" y="1606"/>
                      <a:pt x="2318" y="1674"/>
                    </a:cubicBezTo>
                    <a:cubicBezTo>
                      <a:pt x="2409" y="1679"/>
                      <a:pt x="2500" y="1681"/>
                      <a:pt x="2588" y="1681"/>
                    </a:cubicBezTo>
                    <a:cubicBezTo>
                      <a:pt x="3784" y="1681"/>
                      <a:pt x="4687" y="1251"/>
                      <a:pt x="4648" y="827"/>
                    </a:cubicBezTo>
                    <a:lnTo>
                      <a:pt x="4648" y="826"/>
                    </a:lnTo>
                    <a:cubicBezTo>
                      <a:pt x="4609" y="365"/>
                      <a:pt x="3604" y="78"/>
                      <a:pt x="2405" y="12"/>
                    </a:cubicBezTo>
                    <a:cubicBezTo>
                      <a:pt x="2257" y="4"/>
                      <a:pt x="2111" y="1"/>
                      <a:pt x="19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9"/>
              <p:cNvSpPr/>
              <p:nvPr/>
            </p:nvSpPr>
            <p:spPr>
              <a:xfrm>
                <a:off x="874899" y="4061404"/>
                <a:ext cx="78816" cy="46511"/>
              </a:xfrm>
              <a:custGeom>
                <a:avLst/>
                <a:gdLst/>
                <a:ahLst/>
                <a:cxnLst/>
                <a:rect l="l" t="t" r="r" b="b"/>
                <a:pathLst>
                  <a:path w="5143" h="3035" extrusionOk="0">
                    <a:moveTo>
                      <a:pt x="4485" y="1"/>
                    </a:moveTo>
                    <a:cubicBezTo>
                      <a:pt x="3980" y="1"/>
                      <a:pt x="3108" y="354"/>
                      <a:pt x="2185" y="873"/>
                    </a:cubicBezTo>
                    <a:cubicBezTo>
                      <a:pt x="937" y="1582"/>
                      <a:pt x="0" y="2367"/>
                      <a:pt x="175" y="2796"/>
                    </a:cubicBezTo>
                    <a:cubicBezTo>
                      <a:pt x="238" y="2953"/>
                      <a:pt x="459" y="3034"/>
                      <a:pt x="781" y="3034"/>
                    </a:cubicBezTo>
                    <a:cubicBezTo>
                      <a:pt x="1324" y="3034"/>
                      <a:pt x="2155" y="2804"/>
                      <a:pt x="3004" y="2323"/>
                    </a:cubicBezTo>
                    <a:cubicBezTo>
                      <a:pt x="4356" y="1559"/>
                      <a:pt x="5143" y="506"/>
                      <a:pt x="4868" y="142"/>
                    </a:cubicBezTo>
                    <a:cubicBezTo>
                      <a:pt x="4795" y="45"/>
                      <a:pt x="4663" y="1"/>
                      <a:pt x="44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19"/>
              <p:cNvSpPr/>
              <p:nvPr/>
            </p:nvSpPr>
            <p:spPr>
              <a:xfrm>
                <a:off x="891787" y="4309317"/>
                <a:ext cx="78648" cy="46849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3057" extrusionOk="0">
                    <a:moveTo>
                      <a:pt x="655" y="1"/>
                    </a:moveTo>
                    <a:cubicBezTo>
                      <a:pt x="480" y="1"/>
                      <a:pt x="349" y="44"/>
                      <a:pt x="277" y="139"/>
                    </a:cubicBezTo>
                    <a:cubicBezTo>
                      <a:pt x="0" y="502"/>
                      <a:pt x="780" y="1560"/>
                      <a:pt x="2128" y="2332"/>
                    </a:cubicBezTo>
                    <a:cubicBezTo>
                      <a:pt x="2979" y="2822"/>
                      <a:pt x="3815" y="3057"/>
                      <a:pt x="4358" y="3057"/>
                    </a:cubicBezTo>
                    <a:cubicBezTo>
                      <a:pt x="4673" y="3057"/>
                      <a:pt x="4890" y="2978"/>
                      <a:pt x="4953" y="2822"/>
                    </a:cubicBezTo>
                    <a:cubicBezTo>
                      <a:pt x="5131" y="2395"/>
                      <a:pt x="4198" y="1604"/>
                      <a:pt x="2957" y="887"/>
                    </a:cubicBezTo>
                    <a:cubicBezTo>
                      <a:pt x="2032" y="360"/>
                      <a:pt x="1159" y="1"/>
                      <a:pt x="6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19"/>
              <p:cNvSpPr/>
              <p:nvPr/>
            </p:nvSpPr>
            <p:spPr>
              <a:xfrm>
                <a:off x="796362" y="3982639"/>
                <a:ext cx="46067" cy="73790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4815" extrusionOk="0">
                    <a:moveTo>
                      <a:pt x="2456" y="0"/>
                    </a:moveTo>
                    <a:cubicBezTo>
                      <a:pt x="2002" y="0"/>
                      <a:pt x="1143" y="767"/>
                      <a:pt x="614" y="2005"/>
                    </a:cubicBezTo>
                    <a:cubicBezTo>
                      <a:pt x="0" y="3422"/>
                      <a:pt x="135" y="4730"/>
                      <a:pt x="581" y="4809"/>
                    </a:cubicBezTo>
                    <a:cubicBezTo>
                      <a:pt x="599" y="4813"/>
                      <a:pt x="618" y="4814"/>
                      <a:pt x="637" y="4814"/>
                    </a:cubicBezTo>
                    <a:cubicBezTo>
                      <a:pt x="1085" y="4814"/>
                      <a:pt x="1630" y="3841"/>
                      <a:pt x="2143" y="2662"/>
                    </a:cubicBezTo>
                    <a:cubicBezTo>
                      <a:pt x="2667" y="1430"/>
                      <a:pt x="3005" y="325"/>
                      <a:pt x="2628" y="52"/>
                    </a:cubicBezTo>
                    <a:cubicBezTo>
                      <a:pt x="2581" y="17"/>
                      <a:pt x="2523" y="0"/>
                      <a:pt x="24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9"/>
              <p:cNvSpPr/>
              <p:nvPr/>
            </p:nvSpPr>
            <p:spPr>
              <a:xfrm>
                <a:off x="679959" y="3931625"/>
                <a:ext cx="25501" cy="5517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3600" extrusionOk="0">
                    <a:moveTo>
                      <a:pt x="832" y="0"/>
                    </a:moveTo>
                    <a:cubicBezTo>
                      <a:pt x="373" y="0"/>
                      <a:pt x="0" y="804"/>
                      <a:pt x="0" y="1800"/>
                    </a:cubicBezTo>
                    <a:cubicBezTo>
                      <a:pt x="0" y="2793"/>
                      <a:pt x="373" y="3599"/>
                      <a:pt x="832" y="3599"/>
                    </a:cubicBezTo>
                    <a:cubicBezTo>
                      <a:pt x="1292" y="3599"/>
                      <a:pt x="1664" y="2793"/>
                      <a:pt x="1664" y="1800"/>
                    </a:cubicBezTo>
                    <a:cubicBezTo>
                      <a:pt x="1664" y="806"/>
                      <a:pt x="1292" y="0"/>
                      <a:pt x="8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6" name="Google Shape;206;p19"/>
            <p:cNvSpPr/>
            <p:nvPr/>
          </p:nvSpPr>
          <p:spPr>
            <a:xfrm>
              <a:off x="4569613" y="648975"/>
              <a:ext cx="254494" cy="303873"/>
            </a:xfrm>
            <a:custGeom>
              <a:avLst/>
              <a:gdLst/>
              <a:ahLst/>
              <a:cxnLst/>
              <a:rect l="l" t="t" r="r" b="b"/>
              <a:pathLst>
                <a:path w="17083" h="20401" extrusionOk="0">
                  <a:moveTo>
                    <a:pt x="8536" y="1"/>
                  </a:moveTo>
                  <a:cubicBezTo>
                    <a:pt x="7470" y="1"/>
                    <a:pt x="6427" y="217"/>
                    <a:pt x="5511" y="755"/>
                  </a:cubicBezTo>
                  <a:cubicBezTo>
                    <a:pt x="4417" y="1399"/>
                    <a:pt x="3642" y="2425"/>
                    <a:pt x="3053" y="3566"/>
                  </a:cubicBezTo>
                  <a:cubicBezTo>
                    <a:pt x="2883" y="3814"/>
                    <a:pt x="2726" y="4071"/>
                    <a:pt x="2577" y="4336"/>
                  </a:cubicBezTo>
                  <a:cubicBezTo>
                    <a:pt x="2059" y="5084"/>
                    <a:pt x="1656" y="5921"/>
                    <a:pt x="1391" y="6788"/>
                  </a:cubicBezTo>
                  <a:cubicBezTo>
                    <a:pt x="1368" y="6864"/>
                    <a:pt x="1352" y="6940"/>
                    <a:pt x="1331" y="7018"/>
                  </a:cubicBezTo>
                  <a:cubicBezTo>
                    <a:pt x="405" y="8866"/>
                    <a:pt x="1" y="10973"/>
                    <a:pt x="318" y="13012"/>
                  </a:cubicBezTo>
                  <a:cubicBezTo>
                    <a:pt x="784" y="16007"/>
                    <a:pt x="2836" y="18751"/>
                    <a:pt x="5652" y="19868"/>
                  </a:cubicBezTo>
                  <a:cubicBezTo>
                    <a:pt x="6554" y="20226"/>
                    <a:pt x="7524" y="20401"/>
                    <a:pt x="8493" y="20401"/>
                  </a:cubicBezTo>
                  <a:cubicBezTo>
                    <a:pt x="10457" y="20401"/>
                    <a:pt x="12422" y="19684"/>
                    <a:pt x="13833" y="18323"/>
                  </a:cubicBezTo>
                  <a:cubicBezTo>
                    <a:pt x="13892" y="18273"/>
                    <a:pt x="13948" y="18222"/>
                    <a:pt x="14006" y="18169"/>
                  </a:cubicBezTo>
                  <a:cubicBezTo>
                    <a:pt x="14018" y="18158"/>
                    <a:pt x="14031" y="18150"/>
                    <a:pt x="14040" y="18138"/>
                  </a:cubicBezTo>
                  <a:cubicBezTo>
                    <a:pt x="14045" y="18133"/>
                    <a:pt x="14049" y="18130"/>
                    <a:pt x="14053" y="18125"/>
                  </a:cubicBezTo>
                  <a:cubicBezTo>
                    <a:pt x="15646" y="16649"/>
                    <a:pt x="16709" y="14575"/>
                    <a:pt x="16937" y="12405"/>
                  </a:cubicBezTo>
                  <a:cubicBezTo>
                    <a:pt x="17083" y="11029"/>
                    <a:pt x="16892" y="9643"/>
                    <a:pt x="16455" y="8332"/>
                  </a:cubicBezTo>
                  <a:lnTo>
                    <a:pt x="16455" y="8330"/>
                  </a:lnTo>
                  <a:cubicBezTo>
                    <a:pt x="16427" y="8209"/>
                    <a:pt x="16385" y="8091"/>
                    <a:pt x="16353" y="7971"/>
                  </a:cubicBezTo>
                  <a:cubicBezTo>
                    <a:pt x="16325" y="7681"/>
                    <a:pt x="16296" y="7392"/>
                    <a:pt x="16264" y="7107"/>
                  </a:cubicBezTo>
                  <a:cubicBezTo>
                    <a:pt x="16062" y="5346"/>
                    <a:pt x="15749" y="3474"/>
                    <a:pt x="14539" y="2179"/>
                  </a:cubicBezTo>
                  <a:cubicBezTo>
                    <a:pt x="13720" y="1305"/>
                    <a:pt x="12579" y="802"/>
                    <a:pt x="11432" y="459"/>
                  </a:cubicBezTo>
                  <a:cubicBezTo>
                    <a:pt x="10502" y="181"/>
                    <a:pt x="9509" y="1"/>
                    <a:pt x="8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" name="Google Shape;207;p19"/>
          <p:cNvSpPr>
            <a:spLocks noGrp="1"/>
          </p:cNvSpPr>
          <p:nvPr>
            <p:ph type="pic" idx="2"/>
          </p:nvPr>
        </p:nvSpPr>
        <p:spPr>
          <a:xfrm flipH="1">
            <a:off x="5320375" y="1905475"/>
            <a:ext cx="3110400" cy="2066400"/>
          </a:xfrm>
          <a:prstGeom prst="roundRect">
            <a:avLst>
              <a:gd name="adj" fmla="val 5001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"/>
          <p:cNvSpPr txBox="1">
            <a:spLocks noGrp="1"/>
          </p:cNvSpPr>
          <p:nvPr>
            <p:ph type="title"/>
          </p:nvPr>
        </p:nvSpPr>
        <p:spPr>
          <a:xfrm>
            <a:off x="1211700" y="539975"/>
            <a:ext cx="5809500" cy="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7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0"/>
          <p:cNvSpPr txBox="1">
            <a:spLocks noGrp="1"/>
          </p:cNvSpPr>
          <p:nvPr>
            <p:ph type="subTitle" idx="1"/>
          </p:nvPr>
        </p:nvSpPr>
        <p:spPr>
          <a:xfrm>
            <a:off x="1211700" y="1758412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0"/>
          <p:cNvSpPr/>
          <p:nvPr/>
        </p:nvSpPr>
        <p:spPr>
          <a:xfrm flipH="1">
            <a:off x="8123177" y="-173825"/>
            <a:ext cx="1259773" cy="1497618"/>
          </a:xfrm>
          <a:custGeom>
            <a:avLst/>
            <a:gdLst/>
            <a:ahLst/>
            <a:cxnLst/>
            <a:rect l="l" t="t" r="r" b="b"/>
            <a:pathLst>
              <a:path w="36822" h="43774" extrusionOk="0">
                <a:moveTo>
                  <a:pt x="36822" y="0"/>
                </a:moveTo>
                <a:cubicBezTo>
                  <a:pt x="36822" y="9892"/>
                  <a:pt x="30017" y="20249"/>
                  <a:pt x="21629" y="25492"/>
                </a:cubicBezTo>
                <a:cubicBezTo>
                  <a:pt x="18532" y="27427"/>
                  <a:pt x="14626" y="27845"/>
                  <a:pt x="11587" y="29870"/>
                </a:cubicBezTo>
                <a:cubicBezTo>
                  <a:pt x="6567" y="33216"/>
                  <a:pt x="5854" y="42313"/>
                  <a:pt x="0" y="43774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Google Shape;212;p20"/>
          <p:cNvSpPr/>
          <p:nvPr/>
        </p:nvSpPr>
        <p:spPr>
          <a:xfrm rot="-536427">
            <a:off x="258552" y="3082678"/>
            <a:ext cx="206014" cy="702789"/>
          </a:xfrm>
          <a:custGeom>
            <a:avLst/>
            <a:gdLst/>
            <a:ahLst/>
            <a:cxnLst/>
            <a:rect l="l" t="t" r="r" b="b"/>
            <a:pathLst>
              <a:path w="8241" h="28113" extrusionOk="0">
                <a:moveTo>
                  <a:pt x="6657" y="1"/>
                </a:moveTo>
                <a:cubicBezTo>
                  <a:pt x="6418" y="1"/>
                  <a:pt x="6181" y="114"/>
                  <a:pt x="6036" y="388"/>
                </a:cubicBezTo>
                <a:lnTo>
                  <a:pt x="6038" y="388"/>
                </a:lnTo>
                <a:cubicBezTo>
                  <a:pt x="4793" y="2734"/>
                  <a:pt x="3368" y="5844"/>
                  <a:pt x="5400" y="8209"/>
                </a:cubicBezTo>
                <a:cubicBezTo>
                  <a:pt x="5842" y="8723"/>
                  <a:pt x="6416" y="9204"/>
                  <a:pt x="6518" y="9913"/>
                </a:cubicBezTo>
                <a:cubicBezTo>
                  <a:pt x="6640" y="10752"/>
                  <a:pt x="5327" y="11654"/>
                  <a:pt x="4814" y="12167"/>
                </a:cubicBezTo>
                <a:cubicBezTo>
                  <a:pt x="3863" y="13120"/>
                  <a:pt x="3525" y="14377"/>
                  <a:pt x="3821" y="15681"/>
                </a:cubicBezTo>
                <a:cubicBezTo>
                  <a:pt x="4047" y="16685"/>
                  <a:pt x="4583" y="17551"/>
                  <a:pt x="4945" y="18502"/>
                </a:cubicBezTo>
                <a:cubicBezTo>
                  <a:pt x="5520" y="20018"/>
                  <a:pt x="4342" y="20848"/>
                  <a:pt x="3065" y="21303"/>
                </a:cubicBezTo>
                <a:cubicBezTo>
                  <a:pt x="1989" y="21687"/>
                  <a:pt x="722" y="22266"/>
                  <a:pt x="401" y="23486"/>
                </a:cubicBezTo>
                <a:cubicBezTo>
                  <a:pt x="0" y="25015"/>
                  <a:pt x="686" y="26185"/>
                  <a:pt x="1102" y="27616"/>
                </a:cubicBezTo>
                <a:cubicBezTo>
                  <a:pt x="1203" y="27964"/>
                  <a:pt x="1469" y="28112"/>
                  <a:pt x="1744" y="28112"/>
                </a:cubicBezTo>
                <a:cubicBezTo>
                  <a:pt x="2191" y="28112"/>
                  <a:pt x="2663" y="27722"/>
                  <a:pt x="2500" y="27158"/>
                </a:cubicBezTo>
                <a:cubicBezTo>
                  <a:pt x="2135" y="25909"/>
                  <a:pt x="1010" y="24198"/>
                  <a:pt x="2408" y="23195"/>
                </a:cubicBezTo>
                <a:cubicBezTo>
                  <a:pt x="3327" y="22538"/>
                  <a:pt x="4826" y="22577"/>
                  <a:pt x="5570" y="21651"/>
                </a:cubicBezTo>
                <a:cubicBezTo>
                  <a:pt x="7145" y="19704"/>
                  <a:pt x="6352" y="18195"/>
                  <a:pt x="5502" y="16157"/>
                </a:cubicBezTo>
                <a:cubicBezTo>
                  <a:pt x="5297" y="15667"/>
                  <a:pt x="5195" y="15172"/>
                  <a:pt x="5180" y="14641"/>
                </a:cubicBezTo>
                <a:cubicBezTo>
                  <a:pt x="5156" y="13678"/>
                  <a:pt x="6044" y="13011"/>
                  <a:pt x="6672" y="12411"/>
                </a:cubicBezTo>
                <a:cubicBezTo>
                  <a:pt x="7640" y="11489"/>
                  <a:pt x="8240" y="10400"/>
                  <a:pt x="7821" y="9063"/>
                </a:cubicBezTo>
                <a:cubicBezTo>
                  <a:pt x="7672" y="8581"/>
                  <a:pt x="7308" y="8152"/>
                  <a:pt x="6978" y="7785"/>
                </a:cubicBezTo>
                <a:cubicBezTo>
                  <a:pt x="6337" y="7069"/>
                  <a:pt x="5965" y="6500"/>
                  <a:pt x="5860" y="5509"/>
                </a:cubicBezTo>
                <a:cubicBezTo>
                  <a:pt x="5693" y="3930"/>
                  <a:pt x="6643" y="2388"/>
                  <a:pt x="7348" y="1053"/>
                </a:cubicBezTo>
                <a:cubicBezTo>
                  <a:pt x="7648" y="487"/>
                  <a:pt x="7150" y="1"/>
                  <a:pt x="66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0"/>
          <p:cNvSpPr/>
          <p:nvPr/>
        </p:nvSpPr>
        <p:spPr>
          <a:xfrm>
            <a:off x="8372513" y="3113956"/>
            <a:ext cx="337127" cy="449939"/>
          </a:xfrm>
          <a:custGeom>
            <a:avLst/>
            <a:gdLst/>
            <a:ahLst/>
            <a:cxnLst/>
            <a:rect l="l" t="t" r="r" b="b"/>
            <a:pathLst>
              <a:path w="20103" h="26830" extrusionOk="0">
                <a:moveTo>
                  <a:pt x="3992" y="0"/>
                </a:moveTo>
                <a:cubicBezTo>
                  <a:pt x="3957" y="0"/>
                  <a:pt x="3921" y="2"/>
                  <a:pt x="3884" y="6"/>
                </a:cubicBezTo>
                <a:cubicBezTo>
                  <a:pt x="3412" y="56"/>
                  <a:pt x="3048" y="435"/>
                  <a:pt x="2760" y="812"/>
                </a:cubicBezTo>
                <a:cubicBezTo>
                  <a:pt x="1242" y="2810"/>
                  <a:pt x="719" y="5388"/>
                  <a:pt x="520" y="7888"/>
                </a:cubicBezTo>
                <a:cubicBezTo>
                  <a:pt x="1" y="14424"/>
                  <a:pt x="1457" y="21103"/>
                  <a:pt x="4648" y="26830"/>
                </a:cubicBezTo>
                <a:cubicBezTo>
                  <a:pt x="9205" y="23566"/>
                  <a:pt x="12785" y="18886"/>
                  <a:pt x="16176" y="14423"/>
                </a:cubicBezTo>
                <a:cubicBezTo>
                  <a:pt x="17764" y="12332"/>
                  <a:pt x="19240" y="10049"/>
                  <a:pt x="19701" y="7464"/>
                </a:cubicBezTo>
                <a:cubicBezTo>
                  <a:pt x="20102" y="5221"/>
                  <a:pt x="19217" y="2341"/>
                  <a:pt x="16966" y="1977"/>
                </a:cubicBezTo>
                <a:cubicBezTo>
                  <a:pt x="16810" y="1952"/>
                  <a:pt x="16656" y="1940"/>
                  <a:pt x="16504" y="1940"/>
                </a:cubicBezTo>
                <a:cubicBezTo>
                  <a:pt x="14725" y="1940"/>
                  <a:pt x="13257" y="3594"/>
                  <a:pt x="12197" y="5116"/>
                </a:cubicBezTo>
                <a:cubicBezTo>
                  <a:pt x="10255" y="7901"/>
                  <a:pt x="8451" y="10785"/>
                  <a:pt x="6794" y="13750"/>
                </a:cubicBezTo>
                <a:cubicBezTo>
                  <a:pt x="7671" y="9498"/>
                  <a:pt x="7723" y="4809"/>
                  <a:pt x="5446" y="1113"/>
                </a:cubicBezTo>
                <a:cubicBezTo>
                  <a:pt x="5111" y="571"/>
                  <a:pt x="4613" y="0"/>
                  <a:pt x="39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0"/>
          <p:cNvSpPr/>
          <p:nvPr/>
        </p:nvSpPr>
        <p:spPr>
          <a:xfrm>
            <a:off x="6041597" y="4343600"/>
            <a:ext cx="1992900" cy="1992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" name="Google Shape;215;p20"/>
          <p:cNvGrpSpPr/>
          <p:nvPr/>
        </p:nvGrpSpPr>
        <p:grpSpPr>
          <a:xfrm>
            <a:off x="7313425" y="498488"/>
            <a:ext cx="337152" cy="482720"/>
            <a:chOff x="1022812" y="210350"/>
            <a:chExt cx="337152" cy="482720"/>
          </a:xfrm>
        </p:grpSpPr>
        <p:sp>
          <p:nvSpPr>
            <p:cNvPr id="216" name="Google Shape;216;p20"/>
            <p:cNvSpPr/>
            <p:nvPr/>
          </p:nvSpPr>
          <p:spPr>
            <a:xfrm>
              <a:off x="1167861" y="210350"/>
              <a:ext cx="49776" cy="482720"/>
            </a:xfrm>
            <a:custGeom>
              <a:avLst/>
              <a:gdLst/>
              <a:ahLst/>
              <a:cxnLst/>
              <a:rect l="l" t="t" r="r" b="b"/>
              <a:pathLst>
                <a:path w="1747" h="16942" extrusionOk="0">
                  <a:moveTo>
                    <a:pt x="874" y="0"/>
                  </a:moveTo>
                  <a:cubicBezTo>
                    <a:pt x="392" y="0"/>
                    <a:pt x="0" y="3793"/>
                    <a:pt x="0" y="8470"/>
                  </a:cubicBezTo>
                  <a:cubicBezTo>
                    <a:pt x="0" y="13148"/>
                    <a:pt x="392" y="16941"/>
                    <a:pt x="874" y="16941"/>
                  </a:cubicBezTo>
                  <a:cubicBezTo>
                    <a:pt x="1356" y="16940"/>
                    <a:pt x="1746" y="13150"/>
                    <a:pt x="1746" y="8470"/>
                  </a:cubicBezTo>
                  <a:cubicBezTo>
                    <a:pt x="1746" y="3792"/>
                    <a:pt x="1356" y="0"/>
                    <a:pt x="8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0"/>
            <p:cNvSpPr/>
            <p:nvPr/>
          </p:nvSpPr>
          <p:spPr>
            <a:xfrm>
              <a:off x="1022812" y="436172"/>
              <a:ext cx="337152" cy="49719"/>
            </a:xfrm>
            <a:custGeom>
              <a:avLst/>
              <a:gdLst/>
              <a:ahLst/>
              <a:cxnLst/>
              <a:rect l="l" t="t" r="r" b="b"/>
              <a:pathLst>
                <a:path w="11833" h="1745" extrusionOk="0">
                  <a:moveTo>
                    <a:pt x="5916" y="0"/>
                  </a:moveTo>
                  <a:cubicBezTo>
                    <a:pt x="2648" y="0"/>
                    <a:pt x="0" y="390"/>
                    <a:pt x="0" y="872"/>
                  </a:cubicBezTo>
                  <a:cubicBezTo>
                    <a:pt x="0" y="1355"/>
                    <a:pt x="2649" y="1745"/>
                    <a:pt x="5916" y="1745"/>
                  </a:cubicBezTo>
                  <a:cubicBezTo>
                    <a:pt x="9184" y="1745"/>
                    <a:pt x="11833" y="1355"/>
                    <a:pt x="11833" y="872"/>
                  </a:cubicBezTo>
                  <a:cubicBezTo>
                    <a:pt x="11833" y="390"/>
                    <a:pt x="9185" y="0"/>
                    <a:pt x="59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0"/>
            <p:cNvSpPr/>
            <p:nvPr/>
          </p:nvSpPr>
          <p:spPr>
            <a:xfrm>
              <a:off x="1096063" y="376226"/>
              <a:ext cx="187880" cy="169616"/>
            </a:xfrm>
            <a:custGeom>
              <a:avLst/>
              <a:gdLst/>
              <a:ahLst/>
              <a:cxnLst/>
              <a:rect l="l" t="t" r="r" b="b"/>
              <a:pathLst>
                <a:path w="6594" h="5953" extrusionOk="0">
                  <a:moveTo>
                    <a:pt x="533" y="1"/>
                  </a:moveTo>
                  <a:cubicBezTo>
                    <a:pt x="448" y="1"/>
                    <a:pt x="383" y="22"/>
                    <a:pt x="339" y="67"/>
                  </a:cubicBezTo>
                  <a:cubicBezTo>
                    <a:pt x="1" y="410"/>
                    <a:pt x="1051" y="1993"/>
                    <a:pt x="2685" y="3599"/>
                  </a:cubicBezTo>
                  <a:cubicBezTo>
                    <a:pt x="4105" y="4997"/>
                    <a:pt x="5499" y="5952"/>
                    <a:pt x="6061" y="5952"/>
                  </a:cubicBezTo>
                  <a:cubicBezTo>
                    <a:pt x="6145" y="5952"/>
                    <a:pt x="6211" y="5931"/>
                    <a:pt x="6255" y="5886"/>
                  </a:cubicBezTo>
                  <a:cubicBezTo>
                    <a:pt x="6593" y="5543"/>
                    <a:pt x="5543" y="3960"/>
                    <a:pt x="3909" y="2355"/>
                  </a:cubicBezTo>
                  <a:cubicBezTo>
                    <a:pt x="2489" y="956"/>
                    <a:pt x="1095" y="1"/>
                    <a:pt x="5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0"/>
            <p:cNvSpPr/>
            <p:nvPr/>
          </p:nvSpPr>
          <p:spPr>
            <a:xfrm>
              <a:off x="1096063" y="376226"/>
              <a:ext cx="187880" cy="169616"/>
            </a:xfrm>
            <a:custGeom>
              <a:avLst/>
              <a:gdLst/>
              <a:ahLst/>
              <a:cxnLst/>
              <a:rect l="l" t="t" r="r" b="b"/>
              <a:pathLst>
                <a:path w="6594" h="5953" extrusionOk="0">
                  <a:moveTo>
                    <a:pt x="6061" y="1"/>
                  </a:moveTo>
                  <a:cubicBezTo>
                    <a:pt x="5499" y="1"/>
                    <a:pt x="4105" y="956"/>
                    <a:pt x="2685" y="2355"/>
                  </a:cubicBezTo>
                  <a:cubicBezTo>
                    <a:pt x="1051" y="3960"/>
                    <a:pt x="1" y="5543"/>
                    <a:pt x="339" y="5886"/>
                  </a:cubicBezTo>
                  <a:cubicBezTo>
                    <a:pt x="383" y="5931"/>
                    <a:pt x="449" y="5952"/>
                    <a:pt x="533" y="5952"/>
                  </a:cubicBezTo>
                  <a:cubicBezTo>
                    <a:pt x="1095" y="5952"/>
                    <a:pt x="2489" y="4997"/>
                    <a:pt x="3909" y="3599"/>
                  </a:cubicBezTo>
                  <a:cubicBezTo>
                    <a:pt x="5543" y="1993"/>
                    <a:pt x="6593" y="410"/>
                    <a:pt x="6255" y="67"/>
                  </a:cubicBezTo>
                  <a:cubicBezTo>
                    <a:pt x="6211" y="22"/>
                    <a:pt x="6145" y="1"/>
                    <a:pt x="6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Google Shape;220;p20"/>
          <p:cNvSpPr txBox="1"/>
          <p:nvPr/>
        </p:nvSpPr>
        <p:spPr>
          <a:xfrm>
            <a:off x="1211700" y="3633641"/>
            <a:ext cx="4588500" cy="6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Slidesgo</a:t>
            </a:r>
            <a:r>
              <a:rPr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Flaticon</a:t>
            </a:r>
            <a:r>
              <a:rPr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, infographics &amp; images by </a:t>
            </a:r>
            <a:r>
              <a:rPr lang="en" sz="1200" b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Freepik</a:t>
            </a:r>
            <a:r>
              <a:rPr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and content by </a:t>
            </a:r>
            <a:r>
              <a:rPr lang="en" sz="1200" b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Eliana Delacour</a:t>
            </a:r>
            <a:endParaRPr sz="1200" b="1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"/>
          <p:cNvSpPr txBox="1">
            <a:spLocks noGrp="1"/>
          </p:cNvSpPr>
          <p:nvPr>
            <p:ph type="title"/>
          </p:nvPr>
        </p:nvSpPr>
        <p:spPr>
          <a:xfrm>
            <a:off x="4685275" y="2479575"/>
            <a:ext cx="3745500" cy="16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2" hasCustomPrompt="1"/>
          </p:nvPr>
        </p:nvSpPr>
        <p:spPr>
          <a:xfrm>
            <a:off x="4685275" y="1262634"/>
            <a:ext cx="1755000" cy="101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0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" name="Google Shape;36;p3"/>
          <p:cNvSpPr/>
          <p:nvPr/>
        </p:nvSpPr>
        <p:spPr>
          <a:xfrm>
            <a:off x="-821150" y="2851679"/>
            <a:ext cx="1792250" cy="2575425"/>
          </a:xfrm>
          <a:custGeom>
            <a:avLst/>
            <a:gdLst/>
            <a:ahLst/>
            <a:cxnLst/>
            <a:rect l="l" t="t" r="r" b="b"/>
            <a:pathLst>
              <a:path w="71690" h="103017" extrusionOk="0">
                <a:moveTo>
                  <a:pt x="0" y="1723"/>
                </a:moveTo>
                <a:cubicBezTo>
                  <a:pt x="7195" y="1723"/>
                  <a:pt x="14440" y="-809"/>
                  <a:pt x="21542" y="348"/>
                </a:cubicBezTo>
                <a:cubicBezTo>
                  <a:pt x="32401" y="2117"/>
                  <a:pt x="42842" y="10076"/>
                  <a:pt x="48355" y="19598"/>
                </a:cubicBezTo>
                <a:cubicBezTo>
                  <a:pt x="55035" y="31136"/>
                  <a:pt x="40891" y="46095"/>
                  <a:pt x="43084" y="59245"/>
                </a:cubicBezTo>
                <a:cubicBezTo>
                  <a:pt x="44776" y="69389"/>
                  <a:pt x="60105" y="70994"/>
                  <a:pt x="67377" y="78266"/>
                </a:cubicBezTo>
                <a:cubicBezTo>
                  <a:pt x="73220" y="84109"/>
                  <a:pt x="73393" y="99322"/>
                  <a:pt x="66002" y="103017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" name="Google Shape;37;p3"/>
          <p:cNvSpPr/>
          <p:nvPr/>
        </p:nvSpPr>
        <p:spPr>
          <a:xfrm>
            <a:off x="6787450" y="-912800"/>
            <a:ext cx="1755000" cy="175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38;p3"/>
          <p:cNvGrpSpPr/>
          <p:nvPr/>
        </p:nvGrpSpPr>
        <p:grpSpPr>
          <a:xfrm>
            <a:off x="8275459" y="1667247"/>
            <a:ext cx="601579" cy="614771"/>
            <a:chOff x="4428350" y="516275"/>
            <a:chExt cx="537028" cy="548805"/>
          </a:xfrm>
        </p:grpSpPr>
        <p:grpSp>
          <p:nvGrpSpPr>
            <p:cNvPr id="39" name="Google Shape;39;p3"/>
            <p:cNvGrpSpPr/>
            <p:nvPr/>
          </p:nvGrpSpPr>
          <p:grpSpPr>
            <a:xfrm>
              <a:off x="4428350" y="516275"/>
              <a:ext cx="537028" cy="548805"/>
              <a:chOff x="444700" y="3931625"/>
              <a:chExt cx="537028" cy="548805"/>
            </a:xfrm>
          </p:grpSpPr>
          <p:sp>
            <p:nvSpPr>
              <p:cNvPr id="40" name="Google Shape;40;p3"/>
              <p:cNvSpPr/>
              <p:nvPr/>
            </p:nvSpPr>
            <p:spPr>
              <a:xfrm>
                <a:off x="515006" y="3976588"/>
                <a:ext cx="74050" cy="85897"/>
              </a:xfrm>
              <a:custGeom>
                <a:avLst/>
                <a:gdLst/>
                <a:ahLst/>
                <a:cxnLst/>
                <a:rect l="l" t="t" r="r" b="b"/>
                <a:pathLst>
                  <a:path w="4832" h="5605" extrusionOk="0">
                    <a:moveTo>
                      <a:pt x="516" y="0"/>
                    </a:moveTo>
                    <a:cubicBezTo>
                      <a:pt x="476" y="0"/>
                      <a:pt x="439" y="9"/>
                      <a:pt x="405" y="25"/>
                    </a:cubicBezTo>
                    <a:cubicBezTo>
                      <a:pt x="1" y="228"/>
                      <a:pt x="400" y="1836"/>
                      <a:pt x="1588" y="3427"/>
                    </a:cubicBezTo>
                    <a:cubicBezTo>
                      <a:pt x="2602" y="4791"/>
                      <a:pt x="3792" y="5605"/>
                      <a:pt x="4309" y="5605"/>
                    </a:cubicBezTo>
                    <a:cubicBezTo>
                      <a:pt x="4396" y="5605"/>
                      <a:pt x="4464" y="5582"/>
                      <a:pt x="4509" y="5534"/>
                    </a:cubicBezTo>
                    <a:cubicBezTo>
                      <a:pt x="4831" y="5196"/>
                      <a:pt x="4012" y="3901"/>
                      <a:pt x="2923" y="2432"/>
                    </a:cubicBezTo>
                    <a:cubicBezTo>
                      <a:pt x="1917" y="1087"/>
                      <a:pt x="983" y="0"/>
                      <a:pt x="5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462354" y="4095638"/>
                <a:ext cx="85008" cy="49638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3239" extrusionOk="0">
                    <a:moveTo>
                      <a:pt x="432" y="1"/>
                    </a:moveTo>
                    <a:cubicBezTo>
                      <a:pt x="310" y="1"/>
                      <a:pt x="216" y="30"/>
                      <a:pt x="153" y="96"/>
                    </a:cubicBezTo>
                    <a:lnTo>
                      <a:pt x="153" y="97"/>
                    </a:lnTo>
                    <a:cubicBezTo>
                      <a:pt x="1" y="264"/>
                      <a:pt x="112" y="655"/>
                      <a:pt x="473" y="1130"/>
                    </a:cubicBezTo>
                    <a:cubicBezTo>
                      <a:pt x="832" y="1601"/>
                      <a:pt x="1449" y="2141"/>
                      <a:pt x="2237" y="2563"/>
                    </a:cubicBezTo>
                    <a:cubicBezTo>
                      <a:pt x="3025" y="2984"/>
                      <a:pt x="3818" y="3196"/>
                      <a:pt x="4410" y="3232"/>
                    </a:cubicBezTo>
                    <a:cubicBezTo>
                      <a:pt x="4480" y="3236"/>
                      <a:pt x="4547" y="3238"/>
                      <a:pt x="4611" y="3238"/>
                    </a:cubicBezTo>
                    <a:cubicBezTo>
                      <a:pt x="5091" y="3238"/>
                      <a:pt x="5397" y="3118"/>
                      <a:pt x="5446" y="2924"/>
                    </a:cubicBezTo>
                    <a:cubicBezTo>
                      <a:pt x="5546" y="2466"/>
                      <a:pt x="4384" y="1832"/>
                      <a:pt x="3022" y="1094"/>
                    </a:cubicBezTo>
                    <a:cubicBezTo>
                      <a:pt x="1915" y="512"/>
                      <a:pt x="940" y="1"/>
                      <a:pt x="4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444700" y="4245538"/>
                <a:ext cx="97222" cy="43814"/>
              </a:xfrm>
              <a:custGeom>
                <a:avLst/>
                <a:gdLst/>
                <a:ahLst/>
                <a:cxnLst/>
                <a:rect l="l" t="t" r="r" b="b"/>
                <a:pathLst>
                  <a:path w="6344" h="2859" extrusionOk="0">
                    <a:moveTo>
                      <a:pt x="5658" y="1"/>
                    </a:moveTo>
                    <a:cubicBezTo>
                      <a:pt x="5075" y="1"/>
                      <a:pt x="4032" y="330"/>
                      <a:pt x="2881" y="780"/>
                    </a:cubicBezTo>
                    <a:cubicBezTo>
                      <a:pt x="1285" y="1415"/>
                      <a:pt x="0" y="2080"/>
                      <a:pt x="101" y="2534"/>
                    </a:cubicBezTo>
                    <a:cubicBezTo>
                      <a:pt x="144" y="2740"/>
                      <a:pt x="502" y="2858"/>
                      <a:pt x="1046" y="2858"/>
                    </a:cubicBezTo>
                    <a:cubicBezTo>
                      <a:pt x="1678" y="2858"/>
                      <a:pt x="2561" y="2698"/>
                      <a:pt x="3492" y="2329"/>
                    </a:cubicBezTo>
                    <a:cubicBezTo>
                      <a:pt x="5229" y="1646"/>
                      <a:pt x="6344" y="552"/>
                      <a:pt x="6111" y="164"/>
                    </a:cubicBezTo>
                    <a:cubicBezTo>
                      <a:pt x="6044" y="51"/>
                      <a:pt x="5886" y="1"/>
                      <a:pt x="56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>
                <a:off x="507484" y="4320151"/>
                <a:ext cx="70280" cy="43538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2841" extrusionOk="0">
                    <a:moveTo>
                      <a:pt x="4117" y="0"/>
                    </a:moveTo>
                    <a:cubicBezTo>
                      <a:pt x="3654" y="0"/>
                      <a:pt x="2876" y="400"/>
                      <a:pt x="2022" y="858"/>
                    </a:cubicBezTo>
                    <a:cubicBezTo>
                      <a:pt x="936" y="1460"/>
                      <a:pt x="1" y="2009"/>
                      <a:pt x="85" y="2470"/>
                    </a:cubicBezTo>
                    <a:cubicBezTo>
                      <a:pt x="132" y="2692"/>
                      <a:pt x="460" y="2840"/>
                      <a:pt x="968" y="2840"/>
                    </a:cubicBezTo>
                    <a:cubicBezTo>
                      <a:pt x="971" y="2840"/>
                      <a:pt x="973" y="2840"/>
                      <a:pt x="976" y="2840"/>
                    </a:cubicBezTo>
                    <a:cubicBezTo>
                      <a:pt x="1480" y="2840"/>
                      <a:pt x="2158" y="2680"/>
                      <a:pt x="2818" y="2319"/>
                    </a:cubicBezTo>
                    <a:cubicBezTo>
                      <a:pt x="3483" y="1957"/>
                      <a:pt x="3986" y="1471"/>
                      <a:pt x="4258" y="1046"/>
                    </a:cubicBezTo>
                    <a:cubicBezTo>
                      <a:pt x="4533" y="617"/>
                      <a:pt x="4585" y="261"/>
                      <a:pt x="4425" y="101"/>
                    </a:cubicBezTo>
                    <a:cubicBezTo>
                      <a:pt x="4350" y="31"/>
                      <a:pt x="4246" y="0"/>
                      <a:pt x="41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565716" y="4402058"/>
                <a:ext cx="56273" cy="78372"/>
              </a:xfrm>
              <a:custGeom>
                <a:avLst/>
                <a:gdLst/>
                <a:ahLst/>
                <a:cxnLst/>
                <a:rect l="l" t="t" r="r" b="b"/>
                <a:pathLst>
                  <a:path w="3672" h="5114" extrusionOk="0">
                    <a:moveTo>
                      <a:pt x="3147" y="1"/>
                    </a:moveTo>
                    <a:cubicBezTo>
                      <a:pt x="2698" y="1"/>
                      <a:pt x="1946" y="971"/>
                      <a:pt x="1233" y="2211"/>
                    </a:cubicBezTo>
                    <a:cubicBezTo>
                      <a:pt x="470" y="3554"/>
                      <a:pt x="0" y="4777"/>
                      <a:pt x="369" y="5061"/>
                    </a:cubicBezTo>
                    <a:cubicBezTo>
                      <a:pt x="415" y="5096"/>
                      <a:pt x="473" y="5113"/>
                      <a:pt x="541" y="5113"/>
                    </a:cubicBezTo>
                    <a:cubicBezTo>
                      <a:pt x="1009" y="5113"/>
                      <a:pt x="1957" y="4305"/>
                      <a:pt x="2678" y="3036"/>
                    </a:cubicBezTo>
                    <a:cubicBezTo>
                      <a:pt x="3510" y="1586"/>
                      <a:pt x="3672" y="188"/>
                      <a:pt x="3250" y="20"/>
                    </a:cubicBezTo>
                    <a:cubicBezTo>
                      <a:pt x="3218" y="7"/>
                      <a:pt x="3183" y="1"/>
                      <a:pt x="31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703558" y="4406027"/>
                <a:ext cx="31493" cy="73744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4812" extrusionOk="0">
                    <a:moveTo>
                      <a:pt x="1228" y="0"/>
                    </a:moveTo>
                    <a:cubicBezTo>
                      <a:pt x="1227" y="0"/>
                      <a:pt x="1227" y="0"/>
                      <a:pt x="1226" y="0"/>
                    </a:cubicBezTo>
                    <a:cubicBezTo>
                      <a:pt x="761" y="0"/>
                      <a:pt x="389" y="1038"/>
                      <a:pt x="192" y="2297"/>
                    </a:cubicBezTo>
                    <a:cubicBezTo>
                      <a:pt x="1" y="3557"/>
                      <a:pt x="45" y="4658"/>
                      <a:pt x="486" y="4798"/>
                    </a:cubicBezTo>
                    <a:cubicBezTo>
                      <a:pt x="514" y="4807"/>
                      <a:pt x="542" y="4811"/>
                      <a:pt x="572" y="4811"/>
                    </a:cubicBezTo>
                    <a:cubicBezTo>
                      <a:pt x="1007" y="4811"/>
                      <a:pt x="1636" y="3864"/>
                      <a:pt x="1836" y="2551"/>
                    </a:cubicBezTo>
                    <a:cubicBezTo>
                      <a:pt x="2054" y="1151"/>
                      <a:pt x="1682" y="0"/>
                      <a:pt x="12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850871" y="4389906"/>
                <a:ext cx="44764" cy="74035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4831" extrusionOk="0">
                    <a:moveTo>
                      <a:pt x="612" y="0"/>
                    </a:moveTo>
                    <a:cubicBezTo>
                      <a:pt x="591" y="0"/>
                      <a:pt x="569" y="2"/>
                      <a:pt x="549" y="7"/>
                    </a:cubicBezTo>
                    <a:cubicBezTo>
                      <a:pt x="104" y="99"/>
                      <a:pt x="0" y="1387"/>
                      <a:pt x="584" y="2792"/>
                    </a:cubicBezTo>
                    <a:cubicBezTo>
                      <a:pt x="1097" y="4032"/>
                      <a:pt x="1923" y="4831"/>
                      <a:pt x="2371" y="4831"/>
                    </a:cubicBezTo>
                    <a:cubicBezTo>
                      <a:pt x="2431" y="4831"/>
                      <a:pt x="2485" y="4817"/>
                      <a:pt x="2529" y="4787"/>
                    </a:cubicBezTo>
                    <a:cubicBezTo>
                      <a:pt x="2921" y="4535"/>
                      <a:pt x="2636" y="3407"/>
                      <a:pt x="2123" y="2154"/>
                    </a:cubicBezTo>
                    <a:cubicBezTo>
                      <a:pt x="1624" y="964"/>
                      <a:pt x="1058" y="0"/>
                      <a:pt x="6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909885" y="4208362"/>
                <a:ext cx="71844" cy="25777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1682" extrusionOk="0">
                    <a:moveTo>
                      <a:pt x="1969" y="1"/>
                    </a:moveTo>
                    <a:cubicBezTo>
                      <a:pt x="966" y="1"/>
                      <a:pt x="166" y="188"/>
                      <a:pt x="89" y="586"/>
                    </a:cubicBezTo>
                    <a:cubicBezTo>
                      <a:pt x="0" y="1035"/>
                      <a:pt x="989" y="1606"/>
                      <a:pt x="2318" y="1674"/>
                    </a:cubicBezTo>
                    <a:cubicBezTo>
                      <a:pt x="2409" y="1679"/>
                      <a:pt x="2500" y="1681"/>
                      <a:pt x="2588" y="1681"/>
                    </a:cubicBezTo>
                    <a:cubicBezTo>
                      <a:pt x="3784" y="1681"/>
                      <a:pt x="4687" y="1251"/>
                      <a:pt x="4648" y="827"/>
                    </a:cubicBezTo>
                    <a:lnTo>
                      <a:pt x="4648" y="826"/>
                    </a:lnTo>
                    <a:cubicBezTo>
                      <a:pt x="4609" y="365"/>
                      <a:pt x="3604" y="78"/>
                      <a:pt x="2405" y="12"/>
                    </a:cubicBezTo>
                    <a:cubicBezTo>
                      <a:pt x="2257" y="4"/>
                      <a:pt x="2111" y="1"/>
                      <a:pt x="19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874899" y="4061404"/>
                <a:ext cx="78816" cy="46511"/>
              </a:xfrm>
              <a:custGeom>
                <a:avLst/>
                <a:gdLst/>
                <a:ahLst/>
                <a:cxnLst/>
                <a:rect l="l" t="t" r="r" b="b"/>
                <a:pathLst>
                  <a:path w="5143" h="3035" extrusionOk="0">
                    <a:moveTo>
                      <a:pt x="4485" y="1"/>
                    </a:moveTo>
                    <a:cubicBezTo>
                      <a:pt x="3980" y="1"/>
                      <a:pt x="3108" y="354"/>
                      <a:pt x="2185" y="873"/>
                    </a:cubicBezTo>
                    <a:cubicBezTo>
                      <a:pt x="937" y="1582"/>
                      <a:pt x="0" y="2367"/>
                      <a:pt x="175" y="2796"/>
                    </a:cubicBezTo>
                    <a:cubicBezTo>
                      <a:pt x="238" y="2953"/>
                      <a:pt x="459" y="3034"/>
                      <a:pt x="781" y="3034"/>
                    </a:cubicBezTo>
                    <a:cubicBezTo>
                      <a:pt x="1324" y="3034"/>
                      <a:pt x="2155" y="2804"/>
                      <a:pt x="3004" y="2323"/>
                    </a:cubicBezTo>
                    <a:cubicBezTo>
                      <a:pt x="4356" y="1559"/>
                      <a:pt x="5143" y="506"/>
                      <a:pt x="4868" y="142"/>
                    </a:cubicBezTo>
                    <a:cubicBezTo>
                      <a:pt x="4795" y="45"/>
                      <a:pt x="4663" y="1"/>
                      <a:pt x="44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891787" y="4309317"/>
                <a:ext cx="78648" cy="46849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3057" extrusionOk="0">
                    <a:moveTo>
                      <a:pt x="655" y="1"/>
                    </a:moveTo>
                    <a:cubicBezTo>
                      <a:pt x="480" y="1"/>
                      <a:pt x="349" y="44"/>
                      <a:pt x="277" y="139"/>
                    </a:cubicBezTo>
                    <a:cubicBezTo>
                      <a:pt x="0" y="502"/>
                      <a:pt x="780" y="1560"/>
                      <a:pt x="2128" y="2332"/>
                    </a:cubicBezTo>
                    <a:cubicBezTo>
                      <a:pt x="2979" y="2822"/>
                      <a:pt x="3815" y="3057"/>
                      <a:pt x="4358" y="3057"/>
                    </a:cubicBezTo>
                    <a:cubicBezTo>
                      <a:pt x="4673" y="3057"/>
                      <a:pt x="4890" y="2978"/>
                      <a:pt x="4953" y="2822"/>
                    </a:cubicBezTo>
                    <a:cubicBezTo>
                      <a:pt x="5131" y="2395"/>
                      <a:pt x="4198" y="1604"/>
                      <a:pt x="2957" y="887"/>
                    </a:cubicBezTo>
                    <a:cubicBezTo>
                      <a:pt x="2032" y="360"/>
                      <a:pt x="1159" y="1"/>
                      <a:pt x="6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796362" y="3982639"/>
                <a:ext cx="46067" cy="73790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4815" extrusionOk="0">
                    <a:moveTo>
                      <a:pt x="2456" y="0"/>
                    </a:moveTo>
                    <a:cubicBezTo>
                      <a:pt x="2002" y="0"/>
                      <a:pt x="1143" y="767"/>
                      <a:pt x="614" y="2005"/>
                    </a:cubicBezTo>
                    <a:cubicBezTo>
                      <a:pt x="0" y="3422"/>
                      <a:pt x="135" y="4730"/>
                      <a:pt x="581" y="4809"/>
                    </a:cubicBezTo>
                    <a:cubicBezTo>
                      <a:pt x="599" y="4813"/>
                      <a:pt x="618" y="4814"/>
                      <a:pt x="637" y="4814"/>
                    </a:cubicBezTo>
                    <a:cubicBezTo>
                      <a:pt x="1085" y="4814"/>
                      <a:pt x="1630" y="3841"/>
                      <a:pt x="2143" y="2662"/>
                    </a:cubicBezTo>
                    <a:cubicBezTo>
                      <a:pt x="2667" y="1430"/>
                      <a:pt x="3005" y="325"/>
                      <a:pt x="2628" y="52"/>
                    </a:cubicBezTo>
                    <a:cubicBezTo>
                      <a:pt x="2581" y="17"/>
                      <a:pt x="2523" y="0"/>
                      <a:pt x="24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679959" y="3931625"/>
                <a:ext cx="25501" cy="5517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3600" extrusionOk="0">
                    <a:moveTo>
                      <a:pt x="832" y="0"/>
                    </a:moveTo>
                    <a:cubicBezTo>
                      <a:pt x="373" y="0"/>
                      <a:pt x="0" y="804"/>
                      <a:pt x="0" y="1800"/>
                    </a:cubicBezTo>
                    <a:cubicBezTo>
                      <a:pt x="0" y="2793"/>
                      <a:pt x="373" y="3599"/>
                      <a:pt x="832" y="3599"/>
                    </a:cubicBezTo>
                    <a:cubicBezTo>
                      <a:pt x="1292" y="3599"/>
                      <a:pt x="1664" y="2793"/>
                      <a:pt x="1664" y="1800"/>
                    </a:cubicBezTo>
                    <a:cubicBezTo>
                      <a:pt x="1664" y="806"/>
                      <a:pt x="1292" y="0"/>
                      <a:pt x="8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" name="Google Shape;52;p3"/>
            <p:cNvSpPr/>
            <p:nvPr/>
          </p:nvSpPr>
          <p:spPr>
            <a:xfrm>
              <a:off x="4569613" y="648975"/>
              <a:ext cx="254494" cy="303873"/>
            </a:xfrm>
            <a:custGeom>
              <a:avLst/>
              <a:gdLst/>
              <a:ahLst/>
              <a:cxnLst/>
              <a:rect l="l" t="t" r="r" b="b"/>
              <a:pathLst>
                <a:path w="17083" h="20401" extrusionOk="0">
                  <a:moveTo>
                    <a:pt x="8536" y="1"/>
                  </a:moveTo>
                  <a:cubicBezTo>
                    <a:pt x="7470" y="1"/>
                    <a:pt x="6427" y="217"/>
                    <a:pt x="5511" y="755"/>
                  </a:cubicBezTo>
                  <a:cubicBezTo>
                    <a:pt x="4417" y="1399"/>
                    <a:pt x="3642" y="2425"/>
                    <a:pt x="3053" y="3566"/>
                  </a:cubicBezTo>
                  <a:cubicBezTo>
                    <a:pt x="2883" y="3814"/>
                    <a:pt x="2726" y="4071"/>
                    <a:pt x="2577" y="4336"/>
                  </a:cubicBezTo>
                  <a:cubicBezTo>
                    <a:pt x="2059" y="5084"/>
                    <a:pt x="1656" y="5921"/>
                    <a:pt x="1391" y="6788"/>
                  </a:cubicBezTo>
                  <a:cubicBezTo>
                    <a:pt x="1368" y="6864"/>
                    <a:pt x="1352" y="6940"/>
                    <a:pt x="1331" y="7018"/>
                  </a:cubicBezTo>
                  <a:cubicBezTo>
                    <a:pt x="405" y="8866"/>
                    <a:pt x="1" y="10973"/>
                    <a:pt x="318" y="13012"/>
                  </a:cubicBezTo>
                  <a:cubicBezTo>
                    <a:pt x="784" y="16007"/>
                    <a:pt x="2836" y="18751"/>
                    <a:pt x="5652" y="19868"/>
                  </a:cubicBezTo>
                  <a:cubicBezTo>
                    <a:pt x="6554" y="20226"/>
                    <a:pt x="7524" y="20401"/>
                    <a:pt x="8493" y="20401"/>
                  </a:cubicBezTo>
                  <a:cubicBezTo>
                    <a:pt x="10457" y="20401"/>
                    <a:pt x="12422" y="19684"/>
                    <a:pt x="13833" y="18323"/>
                  </a:cubicBezTo>
                  <a:cubicBezTo>
                    <a:pt x="13892" y="18273"/>
                    <a:pt x="13948" y="18222"/>
                    <a:pt x="14006" y="18169"/>
                  </a:cubicBezTo>
                  <a:cubicBezTo>
                    <a:pt x="14018" y="18158"/>
                    <a:pt x="14031" y="18150"/>
                    <a:pt x="14040" y="18138"/>
                  </a:cubicBezTo>
                  <a:cubicBezTo>
                    <a:pt x="14045" y="18133"/>
                    <a:pt x="14049" y="18130"/>
                    <a:pt x="14053" y="18125"/>
                  </a:cubicBezTo>
                  <a:cubicBezTo>
                    <a:pt x="15646" y="16649"/>
                    <a:pt x="16709" y="14575"/>
                    <a:pt x="16937" y="12405"/>
                  </a:cubicBezTo>
                  <a:cubicBezTo>
                    <a:pt x="17083" y="11029"/>
                    <a:pt x="16892" y="9643"/>
                    <a:pt x="16455" y="8332"/>
                  </a:cubicBezTo>
                  <a:lnTo>
                    <a:pt x="16455" y="8330"/>
                  </a:lnTo>
                  <a:cubicBezTo>
                    <a:pt x="16427" y="8209"/>
                    <a:pt x="16385" y="8091"/>
                    <a:pt x="16353" y="7971"/>
                  </a:cubicBezTo>
                  <a:cubicBezTo>
                    <a:pt x="16325" y="7681"/>
                    <a:pt x="16296" y="7392"/>
                    <a:pt x="16264" y="7107"/>
                  </a:cubicBezTo>
                  <a:cubicBezTo>
                    <a:pt x="16062" y="5346"/>
                    <a:pt x="15749" y="3474"/>
                    <a:pt x="14539" y="2179"/>
                  </a:cubicBezTo>
                  <a:cubicBezTo>
                    <a:pt x="13720" y="1305"/>
                    <a:pt x="12579" y="802"/>
                    <a:pt x="11432" y="459"/>
                  </a:cubicBezTo>
                  <a:cubicBezTo>
                    <a:pt x="10502" y="181"/>
                    <a:pt x="9509" y="1"/>
                    <a:pt x="8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3"/>
          <p:cNvSpPr/>
          <p:nvPr/>
        </p:nvSpPr>
        <p:spPr>
          <a:xfrm>
            <a:off x="1008175" y="119656"/>
            <a:ext cx="337127" cy="449939"/>
          </a:xfrm>
          <a:custGeom>
            <a:avLst/>
            <a:gdLst/>
            <a:ahLst/>
            <a:cxnLst/>
            <a:rect l="l" t="t" r="r" b="b"/>
            <a:pathLst>
              <a:path w="20103" h="26830" extrusionOk="0">
                <a:moveTo>
                  <a:pt x="3992" y="0"/>
                </a:moveTo>
                <a:cubicBezTo>
                  <a:pt x="3957" y="0"/>
                  <a:pt x="3921" y="2"/>
                  <a:pt x="3884" y="6"/>
                </a:cubicBezTo>
                <a:cubicBezTo>
                  <a:pt x="3412" y="56"/>
                  <a:pt x="3048" y="435"/>
                  <a:pt x="2760" y="812"/>
                </a:cubicBezTo>
                <a:cubicBezTo>
                  <a:pt x="1242" y="2810"/>
                  <a:pt x="719" y="5388"/>
                  <a:pt x="520" y="7888"/>
                </a:cubicBezTo>
                <a:cubicBezTo>
                  <a:pt x="1" y="14424"/>
                  <a:pt x="1457" y="21103"/>
                  <a:pt x="4648" y="26830"/>
                </a:cubicBezTo>
                <a:cubicBezTo>
                  <a:pt x="9205" y="23566"/>
                  <a:pt x="12785" y="18886"/>
                  <a:pt x="16176" y="14423"/>
                </a:cubicBezTo>
                <a:cubicBezTo>
                  <a:pt x="17764" y="12332"/>
                  <a:pt x="19240" y="10049"/>
                  <a:pt x="19701" y="7464"/>
                </a:cubicBezTo>
                <a:cubicBezTo>
                  <a:pt x="20102" y="5221"/>
                  <a:pt x="19217" y="2341"/>
                  <a:pt x="16966" y="1977"/>
                </a:cubicBezTo>
                <a:cubicBezTo>
                  <a:pt x="16810" y="1952"/>
                  <a:pt x="16656" y="1940"/>
                  <a:pt x="16504" y="1940"/>
                </a:cubicBezTo>
                <a:cubicBezTo>
                  <a:pt x="14725" y="1940"/>
                  <a:pt x="13257" y="3594"/>
                  <a:pt x="12197" y="5116"/>
                </a:cubicBezTo>
                <a:cubicBezTo>
                  <a:pt x="10255" y="7901"/>
                  <a:pt x="8451" y="10785"/>
                  <a:pt x="6794" y="13750"/>
                </a:cubicBezTo>
                <a:cubicBezTo>
                  <a:pt x="7671" y="9498"/>
                  <a:pt x="7723" y="4809"/>
                  <a:pt x="5446" y="1113"/>
                </a:cubicBezTo>
                <a:cubicBezTo>
                  <a:pt x="5111" y="571"/>
                  <a:pt x="4613" y="0"/>
                  <a:pt x="399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4;p3"/>
          <p:cNvGrpSpPr/>
          <p:nvPr/>
        </p:nvGrpSpPr>
        <p:grpSpPr>
          <a:xfrm>
            <a:off x="5886925" y="4362638"/>
            <a:ext cx="337152" cy="482720"/>
            <a:chOff x="1022812" y="210350"/>
            <a:chExt cx="337152" cy="482720"/>
          </a:xfrm>
        </p:grpSpPr>
        <p:sp>
          <p:nvSpPr>
            <p:cNvPr id="55" name="Google Shape;55;p3"/>
            <p:cNvSpPr/>
            <p:nvPr/>
          </p:nvSpPr>
          <p:spPr>
            <a:xfrm>
              <a:off x="1167861" y="210350"/>
              <a:ext cx="49776" cy="482720"/>
            </a:xfrm>
            <a:custGeom>
              <a:avLst/>
              <a:gdLst/>
              <a:ahLst/>
              <a:cxnLst/>
              <a:rect l="l" t="t" r="r" b="b"/>
              <a:pathLst>
                <a:path w="1747" h="16942" extrusionOk="0">
                  <a:moveTo>
                    <a:pt x="874" y="0"/>
                  </a:moveTo>
                  <a:cubicBezTo>
                    <a:pt x="392" y="0"/>
                    <a:pt x="0" y="3793"/>
                    <a:pt x="0" y="8470"/>
                  </a:cubicBezTo>
                  <a:cubicBezTo>
                    <a:pt x="0" y="13148"/>
                    <a:pt x="392" y="16941"/>
                    <a:pt x="874" y="16941"/>
                  </a:cubicBezTo>
                  <a:cubicBezTo>
                    <a:pt x="1356" y="16940"/>
                    <a:pt x="1746" y="13150"/>
                    <a:pt x="1746" y="8470"/>
                  </a:cubicBezTo>
                  <a:cubicBezTo>
                    <a:pt x="1746" y="3792"/>
                    <a:pt x="1356" y="0"/>
                    <a:pt x="8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1022812" y="436172"/>
              <a:ext cx="337152" cy="49719"/>
            </a:xfrm>
            <a:custGeom>
              <a:avLst/>
              <a:gdLst/>
              <a:ahLst/>
              <a:cxnLst/>
              <a:rect l="l" t="t" r="r" b="b"/>
              <a:pathLst>
                <a:path w="11833" h="1745" extrusionOk="0">
                  <a:moveTo>
                    <a:pt x="5916" y="0"/>
                  </a:moveTo>
                  <a:cubicBezTo>
                    <a:pt x="2648" y="0"/>
                    <a:pt x="0" y="390"/>
                    <a:pt x="0" y="872"/>
                  </a:cubicBezTo>
                  <a:cubicBezTo>
                    <a:pt x="0" y="1355"/>
                    <a:pt x="2649" y="1745"/>
                    <a:pt x="5916" y="1745"/>
                  </a:cubicBezTo>
                  <a:cubicBezTo>
                    <a:pt x="9184" y="1745"/>
                    <a:pt x="11833" y="1355"/>
                    <a:pt x="11833" y="872"/>
                  </a:cubicBezTo>
                  <a:cubicBezTo>
                    <a:pt x="11833" y="390"/>
                    <a:pt x="9185" y="0"/>
                    <a:pt x="59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096063" y="376226"/>
              <a:ext cx="187880" cy="169616"/>
            </a:xfrm>
            <a:custGeom>
              <a:avLst/>
              <a:gdLst/>
              <a:ahLst/>
              <a:cxnLst/>
              <a:rect l="l" t="t" r="r" b="b"/>
              <a:pathLst>
                <a:path w="6594" h="5953" extrusionOk="0">
                  <a:moveTo>
                    <a:pt x="533" y="1"/>
                  </a:moveTo>
                  <a:cubicBezTo>
                    <a:pt x="448" y="1"/>
                    <a:pt x="383" y="22"/>
                    <a:pt x="339" y="67"/>
                  </a:cubicBezTo>
                  <a:cubicBezTo>
                    <a:pt x="1" y="410"/>
                    <a:pt x="1051" y="1993"/>
                    <a:pt x="2685" y="3599"/>
                  </a:cubicBezTo>
                  <a:cubicBezTo>
                    <a:pt x="4105" y="4997"/>
                    <a:pt x="5499" y="5952"/>
                    <a:pt x="6061" y="5952"/>
                  </a:cubicBezTo>
                  <a:cubicBezTo>
                    <a:pt x="6145" y="5952"/>
                    <a:pt x="6211" y="5931"/>
                    <a:pt x="6255" y="5886"/>
                  </a:cubicBezTo>
                  <a:cubicBezTo>
                    <a:pt x="6593" y="5543"/>
                    <a:pt x="5543" y="3960"/>
                    <a:pt x="3909" y="2355"/>
                  </a:cubicBezTo>
                  <a:cubicBezTo>
                    <a:pt x="2489" y="956"/>
                    <a:pt x="1095" y="1"/>
                    <a:pt x="5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1096063" y="376226"/>
              <a:ext cx="187880" cy="169616"/>
            </a:xfrm>
            <a:custGeom>
              <a:avLst/>
              <a:gdLst/>
              <a:ahLst/>
              <a:cxnLst/>
              <a:rect l="l" t="t" r="r" b="b"/>
              <a:pathLst>
                <a:path w="6594" h="5953" extrusionOk="0">
                  <a:moveTo>
                    <a:pt x="6061" y="1"/>
                  </a:moveTo>
                  <a:cubicBezTo>
                    <a:pt x="5499" y="1"/>
                    <a:pt x="4105" y="956"/>
                    <a:pt x="2685" y="2355"/>
                  </a:cubicBezTo>
                  <a:cubicBezTo>
                    <a:pt x="1051" y="3960"/>
                    <a:pt x="1" y="5543"/>
                    <a:pt x="339" y="5886"/>
                  </a:cubicBezTo>
                  <a:cubicBezTo>
                    <a:pt x="383" y="5931"/>
                    <a:pt x="449" y="5952"/>
                    <a:pt x="533" y="5952"/>
                  </a:cubicBezTo>
                  <a:cubicBezTo>
                    <a:pt x="1095" y="5952"/>
                    <a:pt x="2489" y="4997"/>
                    <a:pt x="3909" y="3599"/>
                  </a:cubicBezTo>
                  <a:cubicBezTo>
                    <a:pt x="5543" y="1993"/>
                    <a:pt x="6593" y="410"/>
                    <a:pt x="6255" y="67"/>
                  </a:cubicBezTo>
                  <a:cubicBezTo>
                    <a:pt x="6211" y="22"/>
                    <a:pt x="6145" y="1"/>
                    <a:pt x="6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3"/>
          <p:cNvSpPr>
            <a:spLocks noGrp="1"/>
          </p:cNvSpPr>
          <p:nvPr>
            <p:ph type="pic" idx="3"/>
          </p:nvPr>
        </p:nvSpPr>
        <p:spPr>
          <a:xfrm flipH="1">
            <a:off x="713225" y="842200"/>
            <a:ext cx="3159900" cy="3448200"/>
          </a:xfrm>
          <a:prstGeom prst="roundRect">
            <a:avLst>
              <a:gd name="adj" fmla="val 5001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1"/>
          <p:cNvSpPr/>
          <p:nvPr/>
        </p:nvSpPr>
        <p:spPr>
          <a:xfrm flipH="1">
            <a:off x="8123177" y="-173825"/>
            <a:ext cx="1259773" cy="1497618"/>
          </a:xfrm>
          <a:custGeom>
            <a:avLst/>
            <a:gdLst/>
            <a:ahLst/>
            <a:cxnLst/>
            <a:rect l="l" t="t" r="r" b="b"/>
            <a:pathLst>
              <a:path w="36822" h="43774" extrusionOk="0">
                <a:moveTo>
                  <a:pt x="36822" y="0"/>
                </a:moveTo>
                <a:cubicBezTo>
                  <a:pt x="36822" y="9892"/>
                  <a:pt x="30017" y="20249"/>
                  <a:pt x="21629" y="25492"/>
                </a:cubicBezTo>
                <a:cubicBezTo>
                  <a:pt x="18532" y="27427"/>
                  <a:pt x="14626" y="27845"/>
                  <a:pt x="11587" y="29870"/>
                </a:cubicBezTo>
                <a:cubicBezTo>
                  <a:pt x="6567" y="33216"/>
                  <a:pt x="5854" y="42313"/>
                  <a:pt x="0" y="43774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3" name="Google Shape;223;p21"/>
          <p:cNvSpPr/>
          <p:nvPr/>
        </p:nvSpPr>
        <p:spPr>
          <a:xfrm rot="-536427">
            <a:off x="258552" y="3082678"/>
            <a:ext cx="206014" cy="702789"/>
          </a:xfrm>
          <a:custGeom>
            <a:avLst/>
            <a:gdLst/>
            <a:ahLst/>
            <a:cxnLst/>
            <a:rect l="l" t="t" r="r" b="b"/>
            <a:pathLst>
              <a:path w="8241" h="28113" extrusionOk="0">
                <a:moveTo>
                  <a:pt x="6657" y="1"/>
                </a:moveTo>
                <a:cubicBezTo>
                  <a:pt x="6418" y="1"/>
                  <a:pt x="6181" y="114"/>
                  <a:pt x="6036" y="388"/>
                </a:cubicBezTo>
                <a:lnTo>
                  <a:pt x="6038" y="388"/>
                </a:lnTo>
                <a:cubicBezTo>
                  <a:pt x="4793" y="2734"/>
                  <a:pt x="3368" y="5844"/>
                  <a:pt x="5400" y="8209"/>
                </a:cubicBezTo>
                <a:cubicBezTo>
                  <a:pt x="5842" y="8723"/>
                  <a:pt x="6416" y="9204"/>
                  <a:pt x="6518" y="9913"/>
                </a:cubicBezTo>
                <a:cubicBezTo>
                  <a:pt x="6640" y="10752"/>
                  <a:pt x="5327" y="11654"/>
                  <a:pt x="4814" y="12167"/>
                </a:cubicBezTo>
                <a:cubicBezTo>
                  <a:pt x="3863" y="13120"/>
                  <a:pt x="3525" y="14377"/>
                  <a:pt x="3821" y="15681"/>
                </a:cubicBezTo>
                <a:cubicBezTo>
                  <a:pt x="4047" y="16685"/>
                  <a:pt x="4583" y="17551"/>
                  <a:pt x="4945" y="18502"/>
                </a:cubicBezTo>
                <a:cubicBezTo>
                  <a:pt x="5520" y="20018"/>
                  <a:pt x="4342" y="20848"/>
                  <a:pt x="3065" y="21303"/>
                </a:cubicBezTo>
                <a:cubicBezTo>
                  <a:pt x="1989" y="21687"/>
                  <a:pt x="722" y="22266"/>
                  <a:pt x="401" y="23486"/>
                </a:cubicBezTo>
                <a:cubicBezTo>
                  <a:pt x="0" y="25015"/>
                  <a:pt x="686" y="26185"/>
                  <a:pt x="1102" y="27616"/>
                </a:cubicBezTo>
                <a:cubicBezTo>
                  <a:pt x="1203" y="27964"/>
                  <a:pt x="1469" y="28112"/>
                  <a:pt x="1744" y="28112"/>
                </a:cubicBezTo>
                <a:cubicBezTo>
                  <a:pt x="2191" y="28112"/>
                  <a:pt x="2663" y="27722"/>
                  <a:pt x="2500" y="27158"/>
                </a:cubicBezTo>
                <a:cubicBezTo>
                  <a:pt x="2135" y="25909"/>
                  <a:pt x="1010" y="24198"/>
                  <a:pt x="2408" y="23195"/>
                </a:cubicBezTo>
                <a:cubicBezTo>
                  <a:pt x="3327" y="22538"/>
                  <a:pt x="4826" y="22577"/>
                  <a:pt x="5570" y="21651"/>
                </a:cubicBezTo>
                <a:cubicBezTo>
                  <a:pt x="7145" y="19704"/>
                  <a:pt x="6352" y="18195"/>
                  <a:pt x="5502" y="16157"/>
                </a:cubicBezTo>
                <a:cubicBezTo>
                  <a:pt x="5297" y="15667"/>
                  <a:pt x="5195" y="15172"/>
                  <a:pt x="5180" y="14641"/>
                </a:cubicBezTo>
                <a:cubicBezTo>
                  <a:pt x="5156" y="13678"/>
                  <a:pt x="6044" y="13011"/>
                  <a:pt x="6672" y="12411"/>
                </a:cubicBezTo>
                <a:cubicBezTo>
                  <a:pt x="7640" y="11489"/>
                  <a:pt x="8240" y="10400"/>
                  <a:pt x="7821" y="9063"/>
                </a:cubicBezTo>
                <a:cubicBezTo>
                  <a:pt x="7672" y="8581"/>
                  <a:pt x="7308" y="8152"/>
                  <a:pt x="6978" y="7785"/>
                </a:cubicBezTo>
                <a:cubicBezTo>
                  <a:pt x="6337" y="7069"/>
                  <a:pt x="5965" y="6500"/>
                  <a:pt x="5860" y="5509"/>
                </a:cubicBezTo>
                <a:cubicBezTo>
                  <a:pt x="5693" y="3930"/>
                  <a:pt x="6643" y="2388"/>
                  <a:pt x="7348" y="1053"/>
                </a:cubicBezTo>
                <a:cubicBezTo>
                  <a:pt x="7648" y="487"/>
                  <a:pt x="7150" y="1"/>
                  <a:pt x="66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1"/>
          <p:cNvSpPr/>
          <p:nvPr/>
        </p:nvSpPr>
        <p:spPr>
          <a:xfrm>
            <a:off x="8372513" y="3113956"/>
            <a:ext cx="337127" cy="449939"/>
          </a:xfrm>
          <a:custGeom>
            <a:avLst/>
            <a:gdLst/>
            <a:ahLst/>
            <a:cxnLst/>
            <a:rect l="l" t="t" r="r" b="b"/>
            <a:pathLst>
              <a:path w="20103" h="26830" extrusionOk="0">
                <a:moveTo>
                  <a:pt x="3992" y="0"/>
                </a:moveTo>
                <a:cubicBezTo>
                  <a:pt x="3957" y="0"/>
                  <a:pt x="3921" y="2"/>
                  <a:pt x="3884" y="6"/>
                </a:cubicBezTo>
                <a:cubicBezTo>
                  <a:pt x="3412" y="56"/>
                  <a:pt x="3048" y="435"/>
                  <a:pt x="2760" y="812"/>
                </a:cubicBezTo>
                <a:cubicBezTo>
                  <a:pt x="1242" y="2810"/>
                  <a:pt x="719" y="5388"/>
                  <a:pt x="520" y="7888"/>
                </a:cubicBezTo>
                <a:cubicBezTo>
                  <a:pt x="1" y="14424"/>
                  <a:pt x="1457" y="21103"/>
                  <a:pt x="4648" y="26830"/>
                </a:cubicBezTo>
                <a:cubicBezTo>
                  <a:pt x="9205" y="23566"/>
                  <a:pt x="12785" y="18886"/>
                  <a:pt x="16176" y="14423"/>
                </a:cubicBezTo>
                <a:cubicBezTo>
                  <a:pt x="17764" y="12332"/>
                  <a:pt x="19240" y="10049"/>
                  <a:pt x="19701" y="7464"/>
                </a:cubicBezTo>
                <a:cubicBezTo>
                  <a:pt x="20102" y="5221"/>
                  <a:pt x="19217" y="2341"/>
                  <a:pt x="16966" y="1977"/>
                </a:cubicBezTo>
                <a:cubicBezTo>
                  <a:pt x="16810" y="1952"/>
                  <a:pt x="16656" y="1940"/>
                  <a:pt x="16504" y="1940"/>
                </a:cubicBezTo>
                <a:cubicBezTo>
                  <a:pt x="14725" y="1940"/>
                  <a:pt x="13257" y="3594"/>
                  <a:pt x="12197" y="5116"/>
                </a:cubicBezTo>
                <a:cubicBezTo>
                  <a:pt x="10255" y="7901"/>
                  <a:pt x="8451" y="10785"/>
                  <a:pt x="6794" y="13750"/>
                </a:cubicBezTo>
                <a:cubicBezTo>
                  <a:pt x="7671" y="9498"/>
                  <a:pt x="7723" y="4809"/>
                  <a:pt x="5446" y="1113"/>
                </a:cubicBezTo>
                <a:cubicBezTo>
                  <a:pt x="5111" y="571"/>
                  <a:pt x="4613" y="0"/>
                  <a:pt x="39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1"/>
          <p:cNvSpPr/>
          <p:nvPr/>
        </p:nvSpPr>
        <p:spPr>
          <a:xfrm>
            <a:off x="6041597" y="4343600"/>
            <a:ext cx="1992900" cy="1992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" name="Google Shape;226;p21"/>
          <p:cNvGrpSpPr/>
          <p:nvPr/>
        </p:nvGrpSpPr>
        <p:grpSpPr>
          <a:xfrm>
            <a:off x="7313425" y="498488"/>
            <a:ext cx="337152" cy="482720"/>
            <a:chOff x="1022812" y="210350"/>
            <a:chExt cx="337152" cy="482720"/>
          </a:xfrm>
        </p:grpSpPr>
        <p:sp>
          <p:nvSpPr>
            <p:cNvPr id="227" name="Google Shape;227;p21"/>
            <p:cNvSpPr/>
            <p:nvPr/>
          </p:nvSpPr>
          <p:spPr>
            <a:xfrm>
              <a:off x="1167861" y="210350"/>
              <a:ext cx="49776" cy="482720"/>
            </a:xfrm>
            <a:custGeom>
              <a:avLst/>
              <a:gdLst/>
              <a:ahLst/>
              <a:cxnLst/>
              <a:rect l="l" t="t" r="r" b="b"/>
              <a:pathLst>
                <a:path w="1747" h="16942" extrusionOk="0">
                  <a:moveTo>
                    <a:pt x="874" y="0"/>
                  </a:moveTo>
                  <a:cubicBezTo>
                    <a:pt x="392" y="0"/>
                    <a:pt x="0" y="3793"/>
                    <a:pt x="0" y="8470"/>
                  </a:cubicBezTo>
                  <a:cubicBezTo>
                    <a:pt x="0" y="13148"/>
                    <a:pt x="392" y="16941"/>
                    <a:pt x="874" y="16941"/>
                  </a:cubicBezTo>
                  <a:cubicBezTo>
                    <a:pt x="1356" y="16940"/>
                    <a:pt x="1746" y="13150"/>
                    <a:pt x="1746" y="8470"/>
                  </a:cubicBezTo>
                  <a:cubicBezTo>
                    <a:pt x="1746" y="3792"/>
                    <a:pt x="1356" y="0"/>
                    <a:pt x="8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1"/>
            <p:cNvSpPr/>
            <p:nvPr/>
          </p:nvSpPr>
          <p:spPr>
            <a:xfrm>
              <a:off x="1022812" y="436172"/>
              <a:ext cx="337152" cy="49719"/>
            </a:xfrm>
            <a:custGeom>
              <a:avLst/>
              <a:gdLst/>
              <a:ahLst/>
              <a:cxnLst/>
              <a:rect l="l" t="t" r="r" b="b"/>
              <a:pathLst>
                <a:path w="11833" h="1745" extrusionOk="0">
                  <a:moveTo>
                    <a:pt x="5916" y="0"/>
                  </a:moveTo>
                  <a:cubicBezTo>
                    <a:pt x="2648" y="0"/>
                    <a:pt x="0" y="390"/>
                    <a:pt x="0" y="872"/>
                  </a:cubicBezTo>
                  <a:cubicBezTo>
                    <a:pt x="0" y="1355"/>
                    <a:pt x="2649" y="1745"/>
                    <a:pt x="5916" y="1745"/>
                  </a:cubicBezTo>
                  <a:cubicBezTo>
                    <a:pt x="9184" y="1745"/>
                    <a:pt x="11833" y="1355"/>
                    <a:pt x="11833" y="872"/>
                  </a:cubicBezTo>
                  <a:cubicBezTo>
                    <a:pt x="11833" y="390"/>
                    <a:pt x="9185" y="0"/>
                    <a:pt x="59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1"/>
            <p:cNvSpPr/>
            <p:nvPr/>
          </p:nvSpPr>
          <p:spPr>
            <a:xfrm>
              <a:off x="1096063" y="376226"/>
              <a:ext cx="187880" cy="169616"/>
            </a:xfrm>
            <a:custGeom>
              <a:avLst/>
              <a:gdLst/>
              <a:ahLst/>
              <a:cxnLst/>
              <a:rect l="l" t="t" r="r" b="b"/>
              <a:pathLst>
                <a:path w="6594" h="5953" extrusionOk="0">
                  <a:moveTo>
                    <a:pt x="533" y="1"/>
                  </a:moveTo>
                  <a:cubicBezTo>
                    <a:pt x="448" y="1"/>
                    <a:pt x="383" y="22"/>
                    <a:pt x="339" y="67"/>
                  </a:cubicBezTo>
                  <a:cubicBezTo>
                    <a:pt x="1" y="410"/>
                    <a:pt x="1051" y="1993"/>
                    <a:pt x="2685" y="3599"/>
                  </a:cubicBezTo>
                  <a:cubicBezTo>
                    <a:pt x="4105" y="4997"/>
                    <a:pt x="5499" y="5952"/>
                    <a:pt x="6061" y="5952"/>
                  </a:cubicBezTo>
                  <a:cubicBezTo>
                    <a:pt x="6145" y="5952"/>
                    <a:pt x="6211" y="5931"/>
                    <a:pt x="6255" y="5886"/>
                  </a:cubicBezTo>
                  <a:cubicBezTo>
                    <a:pt x="6593" y="5543"/>
                    <a:pt x="5543" y="3960"/>
                    <a:pt x="3909" y="2355"/>
                  </a:cubicBezTo>
                  <a:cubicBezTo>
                    <a:pt x="2489" y="956"/>
                    <a:pt x="1095" y="1"/>
                    <a:pt x="5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1"/>
            <p:cNvSpPr/>
            <p:nvPr/>
          </p:nvSpPr>
          <p:spPr>
            <a:xfrm>
              <a:off x="1096063" y="376226"/>
              <a:ext cx="187880" cy="169616"/>
            </a:xfrm>
            <a:custGeom>
              <a:avLst/>
              <a:gdLst/>
              <a:ahLst/>
              <a:cxnLst/>
              <a:rect l="l" t="t" r="r" b="b"/>
              <a:pathLst>
                <a:path w="6594" h="5953" extrusionOk="0">
                  <a:moveTo>
                    <a:pt x="6061" y="1"/>
                  </a:moveTo>
                  <a:cubicBezTo>
                    <a:pt x="5499" y="1"/>
                    <a:pt x="4105" y="956"/>
                    <a:pt x="2685" y="2355"/>
                  </a:cubicBezTo>
                  <a:cubicBezTo>
                    <a:pt x="1051" y="3960"/>
                    <a:pt x="1" y="5543"/>
                    <a:pt x="339" y="5886"/>
                  </a:cubicBezTo>
                  <a:cubicBezTo>
                    <a:pt x="383" y="5931"/>
                    <a:pt x="449" y="5952"/>
                    <a:pt x="533" y="5952"/>
                  </a:cubicBezTo>
                  <a:cubicBezTo>
                    <a:pt x="1095" y="5952"/>
                    <a:pt x="2489" y="4997"/>
                    <a:pt x="3909" y="3599"/>
                  </a:cubicBezTo>
                  <a:cubicBezTo>
                    <a:pt x="5543" y="1993"/>
                    <a:pt x="6593" y="410"/>
                    <a:pt x="6255" y="67"/>
                  </a:cubicBezTo>
                  <a:cubicBezTo>
                    <a:pt x="6211" y="22"/>
                    <a:pt x="6145" y="1"/>
                    <a:pt x="6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2"/>
          <p:cNvSpPr/>
          <p:nvPr/>
        </p:nvSpPr>
        <p:spPr>
          <a:xfrm>
            <a:off x="-534450" y="4074450"/>
            <a:ext cx="1739400" cy="1739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3" name="Google Shape;233;p22"/>
          <p:cNvGrpSpPr/>
          <p:nvPr/>
        </p:nvGrpSpPr>
        <p:grpSpPr>
          <a:xfrm>
            <a:off x="303225" y="2640050"/>
            <a:ext cx="537028" cy="548805"/>
            <a:chOff x="444700" y="3931625"/>
            <a:chExt cx="537028" cy="548805"/>
          </a:xfrm>
        </p:grpSpPr>
        <p:sp>
          <p:nvSpPr>
            <p:cNvPr id="234" name="Google Shape;234;p22"/>
            <p:cNvSpPr/>
            <p:nvPr/>
          </p:nvSpPr>
          <p:spPr>
            <a:xfrm>
              <a:off x="550468" y="4044180"/>
              <a:ext cx="342514" cy="329917"/>
            </a:xfrm>
            <a:custGeom>
              <a:avLst/>
              <a:gdLst/>
              <a:ahLst/>
              <a:cxnLst/>
              <a:rect l="l" t="t" r="r" b="b"/>
              <a:pathLst>
                <a:path w="22350" h="21528" extrusionOk="0">
                  <a:moveTo>
                    <a:pt x="10857" y="0"/>
                  </a:moveTo>
                  <a:lnTo>
                    <a:pt x="7677" y="7133"/>
                  </a:lnTo>
                  <a:lnTo>
                    <a:pt x="0" y="8559"/>
                  </a:lnTo>
                  <a:lnTo>
                    <a:pt x="5801" y="13786"/>
                  </a:lnTo>
                  <a:lnTo>
                    <a:pt x="4785" y="21527"/>
                  </a:lnTo>
                  <a:lnTo>
                    <a:pt x="11548" y="17626"/>
                  </a:lnTo>
                  <a:lnTo>
                    <a:pt x="18598" y="20985"/>
                  </a:lnTo>
                  <a:lnTo>
                    <a:pt x="16977" y="13347"/>
                  </a:lnTo>
                  <a:lnTo>
                    <a:pt x="22349" y="7680"/>
                  </a:lnTo>
                  <a:lnTo>
                    <a:pt x="14583" y="6862"/>
                  </a:lnTo>
                  <a:lnTo>
                    <a:pt x="108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2"/>
            <p:cNvSpPr/>
            <p:nvPr/>
          </p:nvSpPr>
          <p:spPr>
            <a:xfrm>
              <a:off x="572106" y="4030726"/>
              <a:ext cx="74050" cy="85897"/>
            </a:xfrm>
            <a:custGeom>
              <a:avLst/>
              <a:gdLst/>
              <a:ahLst/>
              <a:cxnLst/>
              <a:rect l="l" t="t" r="r" b="b"/>
              <a:pathLst>
                <a:path w="4832" h="5605" extrusionOk="0">
                  <a:moveTo>
                    <a:pt x="516" y="0"/>
                  </a:moveTo>
                  <a:cubicBezTo>
                    <a:pt x="476" y="0"/>
                    <a:pt x="439" y="9"/>
                    <a:pt x="405" y="25"/>
                  </a:cubicBezTo>
                  <a:cubicBezTo>
                    <a:pt x="1" y="228"/>
                    <a:pt x="400" y="1836"/>
                    <a:pt x="1588" y="3427"/>
                  </a:cubicBezTo>
                  <a:cubicBezTo>
                    <a:pt x="2602" y="4791"/>
                    <a:pt x="3792" y="5605"/>
                    <a:pt x="4309" y="5605"/>
                  </a:cubicBezTo>
                  <a:cubicBezTo>
                    <a:pt x="4396" y="5605"/>
                    <a:pt x="4464" y="5582"/>
                    <a:pt x="4509" y="5534"/>
                  </a:cubicBezTo>
                  <a:cubicBezTo>
                    <a:pt x="4831" y="5196"/>
                    <a:pt x="4012" y="3901"/>
                    <a:pt x="2923" y="2432"/>
                  </a:cubicBezTo>
                  <a:cubicBezTo>
                    <a:pt x="1917" y="1087"/>
                    <a:pt x="983" y="0"/>
                    <a:pt x="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2"/>
            <p:cNvSpPr/>
            <p:nvPr/>
          </p:nvSpPr>
          <p:spPr>
            <a:xfrm>
              <a:off x="462354" y="4095638"/>
              <a:ext cx="85008" cy="49638"/>
            </a:xfrm>
            <a:custGeom>
              <a:avLst/>
              <a:gdLst/>
              <a:ahLst/>
              <a:cxnLst/>
              <a:rect l="l" t="t" r="r" b="b"/>
              <a:pathLst>
                <a:path w="5547" h="3239" extrusionOk="0">
                  <a:moveTo>
                    <a:pt x="432" y="1"/>
                  </a:moveTo>
                  <a:cubicBezTo>
                    <a:pt x="310" y="1"/>
                    <a:pt x="216" y="30"/>
                    <a:pt x="153" y="96"/>
                  </a:cubicBezTo>
                  <a:lnTo>
                    <a:pt x="153" y="97"/>
                  </a:lnTo>
                  <a:cubicBezTo>
                    <a:pt x="1" y="264"/>
                    <a:pt x="112" y="655"/>
                    <a:pt x="473" y="1130"/>
                  </a:cubicBezTo>
                  <a:cubicBezTo>
                    <a:pt x="832" y="1601"/>
                    <a:pt x="1449" y="2141"/>
                    <a:pt x="2237" y="2563"/>
                  </a:cubicBezTo>
                  <a:cubicBezTo>
                    <a:pt x="3025" y="2984"/>
                    <a:pt x="3818" y="3196"/>
                    <a:pt x="4410" y="3232"/>
                  </a:cubicBezTo>
                  <a:cubicBezTo>
                    <a:pt x="4480" y="3236"/>
                    <a:pt x="4547" y="3238"/>
                    <a:pt x="4611" y="3238"/>
                  </a:cubicBezTo>
                  <a:cubicBezTo>
                    <a:pt x="5091" y="3238"/>
                    <a:pt x="5397" y="3118"/>
                    <a:pt x="5446" y="2924"/>
                  </a:cubicBezTo>
                  <a:cubicBezTo>
                    <a:pt x="5546" y="2466"/>
                    <a:pt x="4384" y="1832"/>
                    <a:pt x="3022" y="1094"/>
                  </a:cubicBezTo>
                  <a:cubicBezTo>
                    <a:pt x="1915" y="512"/>
                    <a:pt x="940" y="1"/>
                    <a:pt x="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2"/>
            <p:cNvSpPr/>
            <p:nvPr/>
          </p:nvSpPr>
          <p:spPr>
            <a:xfrm>
              <a:off x="444700" y="4245538"/>
              <a:ext cx="97222" cy="43814"/>
            </a:xfrm>
            <a:custGeom>
              <a:avLst/>
              <a:gdLst/>
              <a:ahLst/>
              <a:cxnLst/>
              <a:rect l="l" t="t" r="r" b="b"/>
              <a:pathLst>
                <a:path w="6344" h="2859" extrusionOk="0">
                  <a:moveTo>
                    <a:pt x="5658" y="1"/>
                  </a:moveTo>
                  <a:cubicBezTo>
                    <a:pt x="5075" y="1"/>
                    <a:pt x="4032" y="330"/>
                    <a:pt x="2881" y="780"/>
                  </a:cubicBezTo>
                  <a:cubicBezTo>
                    <a:pt x="1285" y="1415"/>
                    <a:pt x="0" y="2080"/>
                    <a:pt x="101" y="2534"/>
                  </a:cubicBezTo>
                  <a:cubicBezTo>
                    <a:pt x="144" y="2740"/>
                    <a:pt x="502" y="2858"/>
                    <a:pt x="1046" y="2858"/>
                  </a:cubicBezTo>
                  <a:cubicBezTo>
                    <a:pt x="1678" y="2858"/>
                    <a:pt x="2561" y="2698"/>
                    <a:pt x="3492" y="2329"/>
                  </a:cubicBezTo>
                  <a:cubicBezTo>
                    <a:pt x="5229" y="1646"/>
                    <a:pt x="6344" y="552"/>
                    <a:pt x="6111" y="164"/>
                  </a:cubicBezTo>
                  <a:cubicBezTo>
                    <a:pt x="6044" y="51"/>
                    <a:pt x="5886" y="1"/>
                    <a:pt x="5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2"/>
            <p:cNvSpPr/>
            <p:nvPr/>
          </p:nvSpPr>
          <p:spPr>
            <a:xfrm>
              <a:off x="507484" y="4320151"/>
              <a:ext cx="70280" cy="43538"/>
            </a:xfrm>
            <a:custGeom>
              <a:avLst/>
              <a:gdLst/>
              <a:ahLst/>
              <a:cxnLst/>
              <a:rect l="l" t="t" r="r" b="b"/>
              <a:pathLst>
                <a:path w="4586" h="2841" extrusionOk="0">
                  <a:moveTo>
                    <a:pt x="4117" y="0"/>
                  </a:moveTo>
                  <a:cubicBezTo>
                    <a:pt x="3654" y="0"/>
                    <a:pt x="2876" y="400"/>
                    <a:pt x="2022" y="858"/>
                  </a:cubicBezTo>
                  <a:cubicBezTo>
                    <a:pt x="936" y="1460"/>
                    <a:pt x="1" y="2009"/>
                    <a:pt x="85" y="2470"/>
                  </a:cubicBezTo>
                  <a:cubicBezTo>
                    <a:pt x="132" y="2692"/>
                    <a:pt x="460" y="2840"/>
                    <a:pt x="968" y="2840"/>
                  </a:cubicBezTo>
                  <a:cubicBezTo>
                    <a:pt x="971" y="2840"/>
                    <a:pt x="973" y="2840"/>
                    <a:pt x="976" y="2840"/>
                  </a:cubicBezTo>
                  <a:cubicBezTo>
                    <a:pt x="1480" y="2840"/>
                    <a:pt x="2158" y="2680"/>
                    <a:pt x="2818" y="2319"/>
                  </a:cubicBezTo>
                  <a:cubicBezTo>
                    <a:pt x="3483" y="1957"/>
                    <a:pt x="3986" y="1471"/>
                    <a:pt x="4258" y="1046"/>
                  </a:cubicBezTo>
                  <a:cubicBezTo>
                    <a:pt x="4533" y="617"/>
                    <a:pt x="4585" y="261"/>
                    <a:pt x="4425" y="101"/>
                  </a:cubicBezTo>
                  <a:cubicBezTo>
                    <a:pt x="4350" y="31"/>
                    <a:pt x="4246" y="0"/>
                    <a:pt x="4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2"/>
            <p:cNvSpPr/>
            <p:nvPr/>
          </p:nvSpPr>
          <p:spPr>
            <a:xfrm>
              <a:off x="565716" y="4402058"/>
              <a:ext cx="56273" cy="78372"/>
            </a:xfrm>
            <a:custGeom>
              <a:avLst/>
              <a:gdLst/>
              <a:ahLst/>
              <a:cxnLst/>
              <a:rect l="l" t="t" r="r" b="b"/>
              <a:pathLst>
                <a:path w="3672" h="5114" extrusionOk="0">
                  <a:moveTo>
                    <a:pt x="3147" y="1"/>
                  </a:moveTo>
                  <a:cubicBezTo>
                    <a:pt x="2698" y="1"/>
                    <a:pt x="1946" y="971"/>
                    <a:pt x="1233" y="2211"/>
                  </a:cubicBezTo>
                  <a:cubicBezTo>
                    <a:pt x="470" y="3554"/>
                    <a:pt x="0" y="4777"/>
                    <a:pt x="369" y="5061"/>
                  </a:cubicBezTo>
                  <a:cubicBezTo>
                    <a:pt x="415" y="5096"/>
                    <a:pt x="473" y="5113"/>
                    <a:pt x="541" y="5113"/>
                  </a:cubicBezTo>
                  <a:cubicBezTo>
                    <a:pt x="1009" y="5113"/>
                    <a:pt x="1957" y="4305"/>
                    <a:pt x="2678" y="3036"/>
                  </a:cubicBezTo>
                  <a:cubicBezTo>
                    <a:pt x="3510" y="1586"/>
                    <a:pt x="3672" y="188"/>
                    <a:pt x="3250" y="20"/>
                  </a:cubicBezTo>
                  <a:cubicBezTo>
                    <a:pt x="3218" y="7"/>
                    <a:pt x="3183" y="1"/>
                    <a:pt x="3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2"/>
            <p:cNvSpPr/>
            <p:nvPr/>
          </p:nvSpPr>
          <p:spPr>
            <a:xfrm>
              <a:off x="703558" y="4406027"/>
              <a:ext cx="31493" cy="73744"/>
            </a:xfrm>
            <a:custGeom>
              <a:avLst/>
              <a:gdLst/>
              <a:ahLst/>
              <a:cxnLst/>
              <a:rect l="l" t="t" r="r" b="b"/>
              <a:pathLst>
                <a:path w="2055" h="4812" extrusionOk="0">
                  <a:moveTo>
                    <a:pt x="1228" y="0"/>
                  </a:moveTo>
                  <a:cubicBezTo>
                    <a:pt x="1227" y="0"/>
                    <a:pt x="1227" y="0"/>
                    <a:pt x="1226" y="0"/>
                  </a:cubicBezTo>
                  <a:cubicBezTo>
                    <a:pt x="761" y="0"/>
                    <a:pt x="389" y="1038"/>
                    <a:pt x="192" y="2297"/>
                  </a:cubicBezTo>
                  <a:cubicBezTo>
                    <a:pt x="1" y="3557"/>
                    <a:pt x="45" y="4658"/>
                    <a:pt x="486" y="4798"/>
                  </a:cubicBezTo>
                  <a:cubicBezTo>
                    <a:pt x="514" y="4807"/>
                    <a:pt x="542" y="4811"/>
                    <a:pt x="572" y="4811"/>
                  </a:cubicBezTo>
                  <a:cubicBezTo>
                    <a:pt x="1007" y="4811"/>
                    <a:pt x="1636" y="3864"/>
                    <a:pt x="1836" y="2551"/>
                  </a:cubicBezTo>
                  <a:cubicBezTo>
                    <a:pt x="2054" y="1151"/>
                    <a:pt x="1682" y="0"/>
                    <a:pt x="1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2"/>
            <p:cNvSpPr/>
            <p:nvPr/>
          </p:nvSpPr>
          <p:spPr>
            <a:xfrm>
              <a:off x="850871" y="4389906"/>
              <a:ext cx="44764" cy="74035"/>
            </a:xfrm>
            <a:custGeom>
              <a:avLst/>
              <a:gdLst/>
              <a:ahLst/>
              <a:cxnLst/>
              <a:rect l="l" t="t" r="r" b="b"/>
              <a:pathLst>
                <a:path w="2921" h="4831" extrusionOk="0">
                  <a:moveTo>
                    <a:pt x="612" y="0"/>
                  </a:moveTo>
                  <a:cubicBezTo>
                    <a:pt x="591" y="0"/>
                    <a:pt x="569" y="2"/>
                    <a:pt x="549" y="7"/>
                  </a:cubicBezTo>
                  <a:cubicBezTo>
                    <a:pt x="104" y="99"/>
                    <a:pt x="0" y="1387"/>
                    <a:pt x="584" y="2792"/>
                  </a:cubicBezTo>
                  <a:cubicBezTo>
                    <a:pt x="1097" y="4032"/>
                    <a:pt x="1923" y="4831"/>
                    <a:pt x="2371" y="4831"/>
                  </a:cubicBezTo>
                  <a:cubicBezTo>
                    <a:pt x="2431" y="4831"/>
                    <a:pt x="2485" y="4817"/>
                    <a:pt x="2529" y="4787"/>
                  </a:cubicBezTo>
                  <a:cubicBezTo>
                    <a:pt x="2921" y="4535"/>
                    <a:pt x="2636" y="3407"/>
                    <a:pt x="2123" y="2154"/>
                  </a:cubicBezTo>
                  <a:cubicBezTo>
                    <a:pt x="1624" y="964"/>
                    <a:pt x="1058" y="0"/>
                    <a:pt x="6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2"/>
            <p:cNvSpPr/>
            <p:nvPr/>
          </p:nvSpPr>
          <p:spPr>
            <a:xfrm>
              <a:off x="909885" y="4208362"/>
              <a:ext cx="71844" cy="25777"/>
            </a:xfrm>
            <a:custGeom>
              <a:avLst/>
              <a:gdLst/>
              <a:ahLst/>
              <a:cxnLst/>
              <a:rect l="l" t="t" r="r" b="b"/>
              <a:pathLst>
                <a:path w="4688" h="1682" extrusionOk="0">
                  <a:moveTo>
                    <a:pt x="1969" y="1"/>
                  </a:moveTo>
                  <a:cubicBezTo>
                    <a:pt x="966" y="1"/>
                    <a:pt x="166" y="188"/>
                    <a:pt x="89" y="586"/>
                  </a:cubicBezTo>
                  <a:cubicBezTo>
                    <a:pt x="0" y="1035"/>
                    <a:pt x="989" y="1606"/>
                    <a:pt x="2318" y="1674"/>
                  </a:cubicBezTo>
                  <a:cubicBezTo>
                    <a:pt x="2409" y="1679"/>
                    <a:pt x="2500" y="1681"/>
                    <a:pt x="2588" y="1681"/>
                  </a:cubicBezTo>
                  <a:cubicBezTo>
                    <a:pt x="3784" y="1681"/>
                    <a:pt x="4687" y="1251"/>
                    <a:pt x="4648" y="827"/>
                  </a:cubicBezTo>
                  <a:lnTo>
                    <a:pt x="4648" y="826"/>
                  </a:lnTo>
                  <a:cubicBezTo>
                    <a:pt x="4609" y="365"/>
                    <a:pt x="3604" y="78"/>
                    <a:pt x="2405" y="12"/>
                  </a:cubicBezTo>
                  <a:cubicBezTo>
                    <a:pt x="2257" y="4"/>
                    <a:pt x="2111" y="1"/>
                    <a:pt x="1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2"/>
            <p:cNvSpPr/>
            <p:nvPr/>
          </p:nvSpPr>
          <p:spPr>
            <a:xfrm>
              <a:off x="874899" y="4061404"/>
              <a:ext cx="78816" cy="46511"/>
            </a:xfrm>
            <a:custGeom>
              <a:avLst/>
              <a:gdLst/>
              <a:ahLst/>
              <a:cxnLst/>
              <a:rect l="l" t="t" r="r" b="b"/>
              <a:pathLst>
                <a:path w="5143" h="3035" extrusionOk="0">
                  <a:moveTo>
                    <a:pt x="4485" y="1"/>
                  </a:moveTo>
                  <a:cubicBezTo>
                    <a:pt x="3980" y="1"/>
                    <a:pt x="3108" y="354"/>
                    <a:pt x="2185" y="873"/>
                  </a:cubicBezTo>
                  <a:cubicBezTo>
                    <a:pt x="937" y="1582"/>
                    <a:pt x="0" y="2367"/>
                    <a:pt x="175" y="2796"/>
                  </a:cubicBezTo>
                  <a:cubicBezTo>
                    <a:pt x="238" y="2953"/>
                    <a:pt x="459" y="3034"/>
                    <a:pt x="781" y="3034"/>
                  </a:cubicBezTo>
                  <a:cubicBezTo>
                    <a:pt x="1324" y="3034"/>
                    <a:pt x="2155" y="2804"/>
                    <a:pt x="3004" y="2323"/>
                  </a:cubicBezTo>
                  <a:cubicBezTo>
                    <a:pt x="4356" y="1559"/>
                    <a:pt x="5143" y="506"/>
                    <a:pt x="4868" y="142"/>
                  </a:cubicBezTo>
                  <a:cubicBezTo>
                    <a:pt x="4795" y="45"/>
                    <a:pt x="4663" y="1"/>
                    <a:pt x="4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2"/>
            <p:cNvSpPr/>
            <p:nvPr/>
          </p:nvSpPr>
          <p:spPr>
            <a:xfrm>
              <a:off x="891787" y="4309317"/>
              <a:ext cx="78648" cy="46849"/>
            </a:xfrm>
            <a:custGeom>
              <a:avLst/>
              <a:gdLst/>
              <a:ahLst/>
              <a:cxnLst/>
              <a:rect l="l" t="t" r="r" b="b"/>
              <a:pathLst>
                <a:path w="5132" h="3057" extrusionOk="0">
                  <a:moveTo>
                    <a:pt x="655" y="1"/>
                  </a:moveTo>
                  <a:cubicBezTo>
                    <a:pt x="480" y="1"/>
                    <a:pt x="349" y="44"/>
                    <a:pt x="277" y="139"/>
                  </a:cubicBezTo>
                  <a:cubicBezTo>
                    <a:pt x="0" y="502"/>
                    <a:pt x="780" y="1560"/>
                    <a:pt x="2128" y="2332"/>
                  </a:cubicBezTo>
                  <a:cubicBezTo>
                    <a:pt x="2979" y="2822"/>
                    <a:pt x="3815" y="3057"/>
                    <a:pt x="4358" y="3057"/>
                  </a:cubicBezTo>
                  <a:cubicBezTo>
                    <a:pt x="4673" y="3057"/>
                    <a:pt x="4890" y="2978"/>
                    <a:pt x="4953" y="2822"/>
                  </a:cubicBezTo>
                  <a:cubicBezTo>
                    <a:pt x="5131" y="2395"/>
                    <a:pt x="4198" y="1604"/>
                    <a:pt x="2957" y="887"/>
                  </a:cubicBezTo>
                  <a:cubicBezTo>
                    <a:pt x="2032" y="360"/>
                    <a:pt x="1159" y="1"/>
                    <a:pt x="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2"/>
            <p:cNvSpPr/>
            <p:nvPr/>
          </p:nvSpPr>
          <p:spPr>
            <a:xfrm>
              <a:off x="796362" y="3982639"/>
              <a:ext cx="46067" cy="73790"/>
            </a:xfrm>
            <a:custGeom>
              <a:avLst/>
              <a:gdLst/>
              <a:ahLst/>
              <a:cxnLst/>
              <a:rect l="l" t="t" r="r" b="b"/>
              <a:pathLst>
                <a:path w="3006" h="4815" extrusionOk="0">
                  <a:moveTo>
                    <a:pt x="2456" y="0"/>
                  </a:moveTo>
                  <a:cubicBezTo>
                    <a:pt x="2002" y="0"/>
                    <a:pt x="1143" y="767"/>
                    <a:pt x="614" y="2005"/>
                  </a:cubicBezTo>
                  <a:cubicBezTo>
                    <a:pt x="0" y="3422"/>
                    <a:pt x="135" y="4730"/>
                    <a:pt x="581" y="4809"/>
                  </a:cubicBezTo>
                  <a:cubicBezTo>
                    <a:pt x="599" y="4813"/>
                    <a:pt x="618" y="4814"/>
                    <a:pt x="637" y="4814"/>
                  </a:cubicBezTo>
                  <a:cubicBezTo>
                    <a:pt x="1085" y="4814"/>
                    <a:pt x="1630" y="3841"/>
                    <a:pt x="2143" y="2662"/>
                  </a:cubicBezTo>
                  <a:cubicBezTo>
                    <a:pt x="2667" y="1430"/>
                    <a:pt x="3005" y="325"/>
                    <a:pt x="2628" y="52"/>
                  </a:cubicBezTo>
                  <a:cubicBezTo>
                    <a:pt x="2581" y="17"/>
                    <a:pt x="2523" y="0"/>
                    <a:pt x="24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2"/>
            <p:cNvSpPr/>
            <p:nvPr/>
          </p:nvSpPr>
          <p:spPr>
            <a:xfrm>
              <a:off x="679959" y="3931625"/>
              <a:ext cx="25501" cy="55170"/>
            </a:xfrm>
            <a:custGeom>
              <a:avLst/>
              <a:gdLst/>
              <a:ahLst/>
              <a:cxnLst/>
              <a:rect l="l" t="t" r="r" b="b"/>
              <a:pathLst>
                <a:path w="1664" h="3600" extrusionOk="0">
                  <a:moveTo>
                    <a:pt x="832" y="0"/>
                  </a:moveTo>
                  <a:cubicBezTo>
                    <a:pt x="373" y="0"/>
                    <a:pt x="0" y="804"/>
                    <a:pt x="0" y="1800"/>
                  </a:cubicBezTo>
                  <a:cubicBezTo>
                    <a:pt x="0" y="2793"/>
                    <a:pt x="373" y="3599"/>
                    <a:pt x="832" y="3599"/>
                  </a:cubicBezTo>
                  <a:cubicBezTo>
                    <a:pt x="1292" y="3599"/>
                    <a:pt x="1664" y="2793"/>
                    <a:pt x="1664" y="1800"/>
                  </a:cubicBezTo>
                  <a:cubicBezTo>
                    <a:pt x="1664" y="806"/>
                    <a:pt x="1292" y="0"/>
                    <a:pt x="8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" name="Google Shape;247;p22"/>
          <p:cNvSpPr/>
          <p:nvPr/>
        </p:nvSpPr>
        <p:spPr>
          <a:xfrm flipH="1">
            <a:off x="8098277" y="-7672"/>
            <a:ext cx="1113773" cy="1324054"/>
          </a:xfrm>
          <a:custGeom>
            <a:avLst/>
            <a:gdLst/>
            <a:ahLst/>
            <a:cxnLst/>
            <a:rect l="l" t="t" r="r" b="b"/>
            <a:pathLst>
              <a:path w="36822" h="43774" extrusionOk="0">
                <a:moveTo>
                  <a:pt x="36822" y="0"/>
                </a:moveTo>
                <a:cubicBezTo>
                  <a:pt x="36822" y="9892"/>
                  <a:pt x="30017" y="20249"/>
                  <a:pt x="21629" y="25492"/>
                </a:cubicBezTo>
                <a:cubicBezTo>
                  <a:pt x="18532" y="27427"/>
                  <a:pt x="14626" y="27845"/>
                  <a:pt x="11587" y="29870"/>
                </a:cubicBezTo>
                <a:cubicBezTo>
                  <a:pt x="6567" y="33216"/>
                  <a:pt x="5854" y="42313"/>
                  <a:pt x="0" y="43774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48" name="Google Shape;248;p22"/>
          <p:cNvGrpSpPr/>
          <p:nvPr/>
        </p:nvGrpSpPr>
        <p:grpSpPr>
          <a:xfrm>
            <a:off x="765700" y="298137"/>
            <a:ext cx="337152" cy="482720"/>
            <a:chOff x="1022812" y="210350"/>
            <a:chExt cx="337152" cy="482720"/>
          </a:xfrm>
        </p:grpSpPr>
        <p:sp>
          <p:nvSpPr>
            <p:cNvPr id="249" name="Google Shape;249;p22"/>
            <p:cNvSpPr/>
            <p:nvPr/>
          </p:nvSpPr>
          <p:spPr>
            <a:xfrm>
              <a:off x="1167861" y="210350"/>
              <a:ext cx="49776" cy="482720"/>
            </a:xfrm>
            <a:custGeom>
              <a:avLst/>
              <a:gdLst/>
              <a:ahLst/>
              <a:cxnLst/>
              <a:rect l="l" t="t" r="r" b="b"/>
              <a:pathLst>
                <a:path w="1747" h="16942" extrusionOk="0">
                  <a:moveTo>
                    <a:pt x="874" y="0"/>
                  </a:moveTo>
                  <a:cubicBezTo>
                    <a:pt x="392" y="0"/>
                    <a:pt x="0" y="3793"/>
                    <a:pt x="0" y="8470"/>
                  </a:cubicBezTo>
                  <a:cubicBezTo>
                    <a:pt x="0" y="13148"/>
                    <a:pt x="392" y="16941"/>
                    <a:pt x="874" y="16941"/>
                  </a:cubicBezTo>
                  <a:cubicBezTo>
                    <a:pt x="1356" y="16940"/>
                    <a:pt x="1746" y="13150"/>
                    <a:pt x="1746" y="8470"/>
                  </a:cubicBezTo>
                  <a:cubicBezTo>
                    <a:pt x="1746" y="3792"/>
                    <a:pt x="1356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2"/>
            <p:cNvSpPr/>
            <p:nvPr/>
          </p:nvSpPr>
          <p:spPr>
            <a:xfrm>
              <a:off x="1022812" y="436172"/>
              <a:ext cx="337152" cy="49719"/>
            </a:xfrm>
            <a:custGeom>
              <a:avLst/>
              <a:gdLst/>
              <a:ahLst/>
              <a:cxnLst/>
              <a:rect l="l" t="t" r="r" b="b"/>
              <a:pathLst>
                <a:path w="11833" h="1745" extrusionOk="0">
                  <a:moveTo>
                    <a:pt x="5916" y="0"/>
                  </a:moveTo>
                  <a:cubicBezTo>
                    <a:pt x="2648" y="0"/>
                    <a:pt x="0" y="390"/>
                    <a:pt x="0" y="872"/>
                  </a:cubicBezTo>
                  <a:cubicBezTo>
                    <a:pt x="0" y="1355"/>
                    <a:pt x="2649" y="1745"/>
                    <a:pt x="5916" y="1745"/>
                  </a:cubicBezTo>
                  <a:cubicBezTo>
                    <a:pt x="9184" y="1745"/>
                    <a:pt x="11833" y="1355"/>
                    <a:pt x="11833" y="872"/>
                  </a:cubicBezTo>
                  <a:cubicBezTo>
                    <a:pt x="11833" y="390"/>
                    <a:pt x="9185" y="0"/>
                    <a:pt x="5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2"/>
            <p:cNvSpPr/>
            <p:nvPr/>
          </p:nvSpPr>
          <p:spPr>
            <a:xfrm>
              <a:off x="1096063" y="376226"/>
              <a:ext cx="187880" cy="169616"/>
            </a:xfrm>
            <a:custGeom>
              <a:avLst/>
              <a:gdLst/>
              <a:ahLst/>
              <a:cxnLst/>
              <a:rect l="l" t="t" r="r" b="b"/>
              <a:pathLst>
                <a:path w="6594" h="5953" extrusionOk="0">
                  <a:moveTo>
                    <a:pt x="533" y="1"/>
                  </a:moveTo>
                  <a:cubicBezTo>
                    <a:pt x="448" y="1"/>
                    <a:pt x="383" y="22"/>
                    <a:pt x="339" y="67"/>
                  </a:cubicBezTo>
                  <a:cubicBezTo>
                    <a:pt x="1" y="410"/>
                    <a:pt x="1051" y="1993"/>
                    <a:pt x="2685" y="3599"/>
                  </a:cubicBezTo>
                  <a:cubicBezTo>
                    <a:pt x="4105" y="4997"/>
                    <a:pt x="5499" y="5952"/>
                    <a:pt x="6061" y="5952"/>
                  </a:cubicBezTo>
                  <a:cubicBezTo>
                    <a:pt x="6145" y="5952"/>
                    <a:pt x="6211" y="5931"/>
                    <a:pt x="6255" y="5886"/>
                  </a:cubicBezTo>
                  <a:cubicBezTo>
                    <a:pt x="6593" y="5543"/>
                    <a:pt x="5543" y="3960"/>
                    <a:pt x="3909" y="2355"/>
                  </a:cubicBezTo>
                  <a:cubicBezTo>
                    <a:pt x="2489" y="956"/>
                    <a:pt x="1095" y="1"/>
                    <a:pt x="5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2"/>
            <p:cNvSpPr/>
            <p:nvPr/>
          </p:nvSpPr>
          <p:spPr>
            <a:xfrm>
              <a:off x="1096063" y="376226"/>
              <a:ext cx="187880" cy="169616"/>
            </a:xfrm>
            <a:custGeom>
              <a:avLst/>
              <a:gdLst/>
              <a:ahLst/>
              <a:cxnLst/>
              <a:rect l="l" t="t" r="r" b="b"/>
              <a:pathLst>
                <a:path w="6594" h="5953" extrusionOk="0">
                  <a:moveTo>
                    <a:pt x="6061" y="1"/>
                  </a:moveTo>
                  <a:cubicBezTo>
                    <a:pt x="5499" y="1"/>
                    <a:pt x="4105" y="956"/>
                    <a:pt x="2685" y="2355"/>
                  </a:cubicBezTo>
                  <a:cubicBezTo>
                    <a:pt x="1051" y="3960"/>
                    <a:pt x="1" y="5543"/>
                    <a:pt x="339" y="5886"/>
                  </a:cubicBezTo>
                  <a:cubicBezTo>
                    <a:pt x="383" y="5931"/>
                    <a:pt x="449" y="5952"/>
                    <a:pt x="533" y="5952"/>
                  </a:cubicBezTo>
                  <a:cubicBezTo>
                    <a:pt x="1095" y="5952"/>
                    <a:pt x="2489" y="4997"/>
                    <a:pt x="3909" y="3599"/>
                  </a:cubicBezTo>
                  <a:cubicBezTo>
                    <a:pt x="5543" y="1993"/>
                    <a:pt x="6593" y="410"/>
                    <a:pt x="6255" y="67"/>
                  </a:cubicBezTo>
                  <a:cubicBezTo>
                    <a:pt x="6211" y="22"/>
                    <a:pt x="6145" y="1"/>
                    <a:pt x="6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" name="Google Shape;253;p22"/>
          <p:cNvSpPr/>
          <p:nvPr/>
        </p:nvSpPr>
        <p:spPr>
          <a:xfrm>
            <a:off x="8485050" y="4074450"/>
            <a:ext cx="411207" cy="548808"/>
          </a:xfrm>
          <a:custGeom>
            <a:avLst/>
            <a:gdLst/>
            <a:ahLst/>
            <a:cxnLst/>
            <a:rect l="l" t="t" r="r" b="b"/>
            <a:pathLst>
              <a:path w="20103" h="26830" extrusionOk="0">
                <a:moveTo>
                  <a:pt x="3992" y="0"/>
                </a:moveTo>
                <a:cubicBezTo>
                  <a:pt x="3957" y="0"/>
                  <a:pt x="3921" y="2"/>
                  <a:pt x="3884" y="6"/>
                </a:cubicBezTo>
                <a:cubicBezTo>
                  <a:pt x="3412" y="56"/>
                  <a:pt x="3048" y="435"/>
                  <a:pt x="2760" y="812"/>
                </a:cubicBezTo>
                <a:cubicBezTo>
                  <a:pt x="1242" y="2810"/>
                  <a:pt x="719" y="5388"/>
                  <a:pt x="520" y="7888"/>
                </a:cubicBezTo>
                <a:cubicBezTo>
                  <a:pt x="1" y="14424"/>
                  <a:pt x="1457" y="21103"/>
                  <a:pt x="4648" y="26830"/>
                </a:cubicBezTo>
                <a:cubicBezTo>
                  <a:pt x="9205" y="23566"/>
                  <a:pt x="12785" y="18886"/>
                  <a:pt x="16176" y="14423"/>
                </a:cubicBezTo>
                <a:cubicBezTo>
                  <a:pt x="17764" y="12332"/>
                  <a:pt x="19240" y="10049"/>
                  <a:pt x="19701" y="7464"/>
                </a:cubicBezTo>
                <a:cubicBezTo>
                  <a:pt x="20102" y="5221"/>
                  <a:pt x="19217" y="2341"/>
                  <a:pt x="16966" y="1977"/>
                </a:cubicBezTo>
                <a:cubicBezTo>
                  <a:pt x="16810" y="1952"/>
                  <a:pt x="16656" y="1940"/>
                  <a:pt x="16504" y="1940"/>
                </a:cubicBezTo>
                <a:cubicBezTo>
                  <a:pt x="14725" y="1940"/>
                  <a:pt x="13257" y="3594"/>
                  <a:pt x="12197" y="5116"/>
                </a:cubicBezTo>
                <a:cubicBezTo>
                  <a:pt x="10255" y="7901"/>
                  <a:pt x="8451" y="10785"/>
                  <a:pt x="6794" y="13750"/>
                </a:cubicBezTo>
                <a:cubicBezTo>
                  <a:pt x="7671" y="9498"/>
                  <a:pt x="7723" y="4809"/>
                  <a:pt x="5446" y="1113"/>
                </a:cubicBezTo>
                <a:cubicBezTo>
                  <a:pt x="5111" y="571"/>
                  <a:pt x="4613" y="0"/>
                  <a:pt x="39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"/>
          <p:cNvSpPr txBox="1">
            <a:spLocks noGrp="1"/>
          </p:cNvSpPr>
          <p:nvPr>
            <p:ph type="body" idx="1"/>
          </p:nvPr>
        </p:nvSpPr>
        <p:spPr>
          <a:xfrm>
            <a:off x="720000" y="1089375"/>
            <a:ext cx="6138000" cy="35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61380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5"/>
          <p:cNvGrpSpPr/>
          <p:nvPr/>
        </p:nvGrpSpPr>
        <p:grpSpPr>
          <a:xfrm>
            <a:off x="7109600" y="4329600"/>
            <a:ext cx="537028" cy="548805"/>
            <a:chOff x="444700" y="3931625"/>
            <a:chExt cx="537028" cy="548805"/>
          </a:xfrm>
        </p:grpSpPr>
        <p:sp>
          <p:nvSpPr>
            <p:cNvPr id="65" name="Google Shape;65;p5"/>
            <p:cNvSpPr/>
            <p:nvPr/>
          </p:nvSpPr>
          <p:spPr>
            <a:xfrm>
              <a:off x="550468" y="4044180"/>
              <a:ext cx="342514" cy="329917"/>
            </a:xfrm>
            <a:custGeom>
              <a:avLst/>
              <a:gdLst/>
              <a:ahLst/>
              <a:cxnLst/>
              <a:rect l="l" t="t" r="r" b="b"/>
              <a:pathLst>
                <a:path w="22350" h="21528" extrusionOk="0">
                  <a:moveTo>
                    <a:pt x="10857" y="0"/>
                  </a:moveTo>
                  <a:lnTo>
                    <a:pt x="7677" y="7133"/>
                  </a:lnTo>
                  <a:lnTo>
                    <a:pt x="0" y="8559"/>
                  </a:lnTo>
                  <a:lnTo>
                    <a:pt x="5801" y="13786"/>
                  </a:lnTo>
                  <a:lnTo>
                    <a:pt x="4785" y="21527"/>
                  </a:lnTo>
                  <a:lnTo>
                    <a:pt x="11548" y="17626"/>
                  </a:lnTo>
                  <a:lnTo>
                    <a:pt x="18598" y="20985"/>
                  </a:lnTo>
                  <a:lnTo>
                    <a:pt x="16977" y="13347"/>
                  </a:lnTo>
                  <a:lnTo>
                    <a:pt x="22349" y="7680"/>
                  </a:lnTo>
                  <a:lnTo>
                    <a:pt x="14583" y="6862"/>
                  </a:lnTo>
                  <a:lnTo>
                    <a:pt x="108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572106" y="4030726"/>
              <a:ext cx="74050" cy="85897"/>
            </a:xfrm>
            <a:custGeom>
              <a:avLst/>
              <a:gdLst/>
              <a:ahLst/>
              <a:cxnLst/>
              <a:rect l="l" t="t" r="r" b="b"/>
              <a:pathLst>
                <a:path w="4832" h="5605" extrusionOk="0">
                  <a:moveTo>
                    <a:pt x="516" y="0"/>
                  </a:moveTo>
                  <a:cubicBezTo>
                    <a:pt x="476" y="0"/>
                    <a:pt x="439" y="9"/>
                    <a:pt x="405" y="25"/>
                  </a:cubicBezTo>
                  <a:cubicBezTo>
                    <a:pt x="1" y="228"/>
                    <a:pt x="400" y="1836"/>
                    <a:pt x="1588" y="3427"/>
                  </a:cubicBezTo>
                  <a:cubicBezTo>
                    <a:pt x="2602" y="4791"/>
                    <a:pt x="3792" y="5605"/>
                    <a:pt x="4309" y="5605"/>
                  </a:cubicBezTo>
                  <a:cubicBezTo>
                    <a:pt x="4396" y="5605"/>
                    <a:pt x="4464" y="5582"/>
                    <a:pt x="4509" y="5534"/>
                  </a:cubicBezTo>
                  <a:cubicBezTo>
                    <a:pt x="4831" y="5196"/>
                    <a:pt x="4012" y="3901"/>
                    <a:pt x="2923" y="2432"/>
                  </a:cubicBezTo>
                  <a:cubicBezTo>
                    <a:pt x="1917" y="1087"/>
                    <a:pt x="983" y="0"/>
                    <a:pt x="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462354" y="4095638"/>
              <a:ext cx="85008" cy="49638"/>
            </a:xfrm>
            <a:custGeom>
              <a:avLst/>
              <a:gdLst/>
              <a:ahLst/>
              <a:cxnLst/>
              <a:rect l="l" t="t" r="r" b="b"/>
              <a:pathLst>
                <a:path w="5547" h="3239" extrusionOk="0">
                  <a:moveTo>
                    <a:pt x="432" y="1"/>
                  </a:moveTo>
                  <a:cubicBezTo>
                    <a:pt x="310" y="1"/>
                    <a:pt x="216" y="30"/>
                    <a:pt x="153" y="96"/>
                  </a:cubicBezTo>
                  <a:lnTo>
                    <a:pt x="153" y="97"/>
                  </a:lnTo>
                  <a:cubicBezTo>
                    <a:pt x="1" y="264"/>
                    <a:pt x="112" y="655"/>
                    <a:pt x="473" y="1130"/>
                  </a:cubicBezTo>
                  <a:cubicBezTo>
                    <a:pt x="832" y="1601"/>
                    <a:pt x="1449" y="2141"/>
                    <a:pt x="2237" y="2563"/>
                  </a:cubicBezTo>
                  <a:cubicBezTo>
                    <a:pt x="3025" y="2984"/>
                    <a:pt x="3818" y="3196"/>
                    <a:pt x="4410" y="3232"/>
                  </a:cubicBezTo>
                  <a:cubicBezTo>
                    <a:pt x="4480" y="3236"/>
                    <a:pt x="4547" y="3238"/>
                    <a:pt x="4611" y="3238"/>
                  </a:cubicBezTo>
                  <a:cubicBezTo>
                    <a:pt x="5091" y="3238"/>
                    <a:pt x="5397" y="3118"/>
                    <a:pt x="5446" y="2924"/>
                  </a:cubicBezTo>
                  <a:cubicBezTo>
                    <a:pt x="5546" y="2466"/>
                    <a:pt x="4384" y="1832"/>
                    <a:pt x="3022" y="1094"/>
                  </a:cubicBezTo>
                  <a:cubicBezTo>
                    <a:pt x="1915" y="512"/>
                    <a:pt x="940" y="1"/>
                    <a:pt x="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444700" y="4245538"/>
              <a:ext cx="97222" cy="43814"/>
            </a:xfrm>
            <a:custGeom>
              <a:avLst/>
              <a:gdLst/>
              <a:ahLst/>
              <a:cxnLst/>
              <a:rect l="l" t="t" r="r" b="b"/>
              <a:pathLst>
                <a:path w="6344" h="2859" extrusionOk="0">
                  <a:moveTo>
                    <a:pt x="5658" y="1"/>
                  </a:moveTo>
                  <a:cubicBezTo>
                    <a:pt x="5075" y="1"/>
                    <a:pt x="4032" y="330"/>
                    <a:pt x="2881" y="780"/>
                  </a:cubicBezTo>
                  <a:cubicBezTo>
                    <a:pt x="1285" y="1415"/>
                    <a:pt x="0" y="2080"/>
                    <a:pt x="101" y="2534"/>
                  </a:cubicBezTo>
                  <a:cubicBezTo>
                    <a:pt x="144" y="2740"/>
                    <a:pt x="502" y="2858"/>
                    <a:pt x="1046" y="2858"/>
                  </a:cubicBezTo>
                  <a:cubicBezTo>
                    <a:pt x="1678" y="2858"/>
                    <a:pt x="2561" y="2698"/>
                    <a:pt x="3492" y="2329"/>
                  </a:cubicBezTo>
                  <a:cubicBezTo>
                    <a:pt x="5229" y="1646"/>
                    <a:pt x="6344" y="552"/>
                    <a:pt x="6111" y="164"/>
                  </a:cubicBezTo>
                  <a:cubicBezTo>
                    <a:pt x="6044" y="51"/>
                    <a:pt x="5886" y="1"/>
                    <a:pt x="5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507484" y="4320151"/>
              <a:ext cx="70280" cy="43538"/>
            </a:xfrm>
            <a:custGeom>
              <a:avLst/>
              <a:gdLst/>
              <a:ahLst/>
              <a:cxnLst/>
              <a:rect l="l" t="t" r="r" b="b"/>
              <a:pathLst>
                <a:path w="4586" h="2841" extrusionOk="0">
                  <a:moveTo>
                    <a:pt x="4117" y="0"/>
                  </a:moveTo>
                  <a:cubicBezTo>
                    <a:pt x="3654" y="0"/>
                    <a:pt x="2876" y="400"/>
                    <a:pt x="2022" y="858"/>
                  </a:cubicBezTo>
                  <a:cubicBezTo>
                    <a:pt x="936" y="1460"/>
                    <a:pt x="1" y="2009"/>
                    <a:pt x="85" y="2470"/>
                  </a:cubicBezTo>
                  <a:cubicBezTo>
                    <a:pt x="132" y="2692"/>
                    <a:pt x="460" y="2840"/>
                    <a:pt x="968" y="2840"/>
                  </a:cubicBezTo>
                  <a:cubicBezTo>
                    <a:pt x="971" y="2840"/>
                    <a:pt x="973" y="2840"/>
                    <a:pt x="976" y="2840"/>
                  </a:cubicBezTo>
                  <a:cubicBezTo>
                    <a:pt x="1480" y="2840"/>
                    <a:pt x="2158" y="2680"/>
                    <a:pt x="2818" y="2319"/>
                  </a:cubicBezTo>
                  <a:cubicBezTo>
                    <a:pt x="3483" y="1957"/>
                    <a:pt x="3986" y="1471"/>
                    <a:pt x="4258" y="1046"/>
                  </a:cubicBezTo>
                  <a:cubicBezTo>
                    <a:pt x="4533" y="617"/>
                    <a:pt x="4585" y="261"/>
                    <a:pt x="4425" y="101"/>
                  </a:cubicBezTo>
                  <a:cubicBezTo>
                    <a:pt x="4350" y="31"/>
                    <a:pt x="4246" y="0"/>
                    <a:pt x="4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565716" y="4402058"/>
              <a:ext cx="56273" cy="78372"/>
            </a:xfrm>
            <a:custGeom>
              <a:avLst/>
              <a:gdLst/>
              <a:ahLst/>
              <a:cxnLst/>
              <a:rect l="l" t="t" r="r" b="b"/>
              <a:pathLst>
                <a:path w="3672" h="5114" extrusionOk="0">
                  <a:moveTo>
                    <a:pt x="3147" y="1"/>
                  </a:moveTo>
                  <a:cubicBezTo>
                    <a:pt x="2698" y="1"/>
                    <a:pt x="1946" y="971"/>
                    <a:pt x="1233" y="2211"/>
                  </a:cubicBezTo>
                  <a:cubicBezTo>
                    <a:pt x="470" y="3554"/>
                    <a:pt x="0" y="4777"/>
                    <a:pt x="369" y="5061"/>
                  </a:cubicBezTo>
                  <a:cubicBezTo>
                    <a:pt x="415" y="5096"/>
                    <a:pt x="473" y="5113"/>
                    <a:pt x="541" y="5113"/>
                  </a:cubicBezTo>
                  <a:cubicBezTo>
                    <a:pt x="1009" y="5113"/>
                    <a:pt x="1957" y="4305"/>
                    <a:pt x="2678" y="3036"/>
                  </a:cubicBezTo>
                  <a:cubicBezTo>
                    <a:pt x="3510" y="1586"/>
                    <a:pt x="3672" y="188"/>
                    <a:pt x="3250" y="20"/>
                  </a:cubicBezTo>
                  <a:cubicBezTo>
                    <a:pt x="3218" y="7"/>
                    <a:pt x="3183" y="1"/>
                    <a:pt x="3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703558" y="4406027"/>
              <a:ext cx="31493" cy="73744"/>
            </a:xfrm>
            <a:custGeom>
              <a:avLst/>
              <a:gdLst/>
              <a:ahLst/>
              <a:cxnLst/>
              <a:rect l="l" t="t" r="r" b="b"/>
              <a:pathLst>
                <a:path w="2055" h="4812" extrusionOk="0">
                  <a:moveTo>
                    <a:pt x="1228" y="0"/>
                  </a:moveTo>
                  <a:cubicBezTo>
                    <a:pt x="1227" y="0"/>
                    <a:pt x="1227" y="0"/>
                    <a:pt x="1226" y="0"/>
                  </a:cubicBezTo>
                  <a:cubicBezTo>
                    <a:pt x="761" y="0"/>
                    <a:pt x="389" y="1038"/>
                    <a:pt x="192" y="2297"/>
                  </a:cubicBezTo>
                  <a:cubicBezTo>
                    <a:pt x="1" y="3557"/>
                    <a:pt x="45" y="4658"/>
                    <a:pt x="486" y="4798"/>
                  </a:cubicBezTo>
                  <a:cubicBezTo>
                    <a:pt x="514" y="4807"/>
                    <a:pt x="542" y="4811"/>
                    <a:pt x="572" y="4811"/>
                  </a:cubicBezTo>
                  <a:cubicBezTo>
                    <a:pt x="1007" y="4811"/>
                    <a:pt x="1636" y="3864"/>
                    <a:pt x="1836" y="2551"/>
                  </a:cubicBezTo>
                  <a:cubicBezTo>
                    <a:pt x="2054" y="1151"/>
                    <a:pt x="1682" y="0"/>
                    <a:pt x="1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850871" y="4389906"/>
              <a:ext cx="44764" cy="74035"/>
            </a:xfrm>
            <a:custGeom>
              <a:avLst/>
              <a:gdLst/>
              <a:ahLst/>
              <a:cxnLst/>
              <a:rect l="l" t="t" r="r" b="b"/>
              <a:pathLst>
                <a:path w="2921" h="4831" extrusionOk="0">
                  <a:moveTo>
                    <a:pt x="612" y="0"/>
                  </a:moveTo>
                  <a:cubicBezTo>
                    <a:pt x="591" y="0"/>
                    <a:pt x="569" y="2"/>
                    <a:pt x="549" y="7"/>
                  </a:cubicBezTo>
                  <a:cubicBezTo>
                    <a:pt x="104" y="99"/>
                    <a:pt x="0" y="1387"/>
                    <a:pt x="584" y="2792"/>
                  </a:cubicBezTo>
                  <a:cubicBezTo>
                    <a:pt x="1097" y="4032"/>
                    <a:pt x="1923" y="4831"/>
                    <a:pt x="2371" y="4831"/>
                  </a:cubicBezTo>
                  <a:cubicBezTo>
                    <a:pt x="2431" y="4831"/>
                    <a:pt x="2485" y="4817"/>
                    <a:pt x="2529" y="4787"/>
                  </a:cubicBezTo>
                  <a:cubicBezTo>
                    <a:pt x="2921" y="4535"/>
                    <a:pt x="2636" y="3407"/>
                    <a:pt x="2123" y="2154"/>
                  </a:cubicBezTo>
                  <a:cubicBezTo>
                    <a:pt x="1624" y="964"/>
                    <a:pt x="1058" y="0"/>
                    <a:pt x="6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909885" y="4208362"/>
              <a:ext cx="71844" cy="25777"/>
            </a:xfrm>
            <a:custGeom>
              <a:avLst/>
              <a:gdLst/>
              <a:ahLst/>
              <a:cxnLst/>
              <a:rect l="l" t="t" r="r" b="b"/>
              <a:pathLst>
                <a:path w="4688" h="1682" extrusionOk="0">
                  <a:moveTo>
                    <a:pt x="1969" y="1"/>
                  </a:moveTo>
                  <a:cubicBezTo>
                    <a:pt x="966" y="1"/>
                    <a:pt x="166" y="188"/>
                    <a:pt x="89" y="586"/>
                  </a:cubicBezTo>
                  <a:cubicBezTo>
                    <a:pt x="0" y="1035"/>
                    <a:pt x="989" y="1606"/>
                    <a:pt x="2318" y="1674"/>
                  </a:cubicBezTo>
                  <a:cubicBezTo>
                    <a:pt x="2409" y="1679"/>
                    <a:pt x="2500" y="1681"/>
                    <a:pt x="2588" y="1681"/>
                  </a:cubicBezTo>
                  <a:cubicBezTo>
                    <a:pt x="3784" y="1681"/>
                    <a:pt x="4687" y="1251"/>
                    <a:pt x="4648" y="827"/>
                  </a:cubicBezTo>
                  <a:lnTo>
                    <a:pt x="4648" y="826"/>
                  </a:lnTo>
                  <a:cubicBezTo>
                    <a:pt x="4609" y="365"/>
                    <a:pt x="3604" y="78"/>
                    <a:pt x="2405" y="12"/>
                  </a:cubicBezTo>
                  <a:cubicBezTo>
                    <a:pt x="2257" y="4"/>
                    <a:pt x="2111" y="1"/>
                    <a:pt x="1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874899" y="4061404"/>
              <a:ext cx="78816" cy="46511"/>
            </a:xfrm>
            <a:custGeom>
              <a:avLst/>
              <a:gdLst/>
              <a:ahLst/>
              <a:cxnLst/>
              <a:rect l="l" t="t" r="r" b="b"/>
              <a:pathLst>
                <a:path w="5143" h="3035" extrusionOk="0">
                  <a:moveTo>
                    <a:pt x="4485" y="1"/>
                  </a:moveTo>
                  <a:cubicBezTo>
                    <a:pt x="3980" y="1"/>
                    <a:pt x="3108" y="354"/>
                    <a:pt x="2185" y="873"/>
                  </a:cubicBezTo>
                  <a:cubicBezTo>
                    <a:pt x="937" y="1582"/>
                    <a:pt x="0" y="2367"/>
                    <a:pt x="175" y="2796"/>
                  </a:cubicBezTo>
                  <a:cubicBezTo>
                    <a:pt x="238" y="2953"/>
                    <a:pt x="459" y="3034"/>
                    <a:pt x="781" y="3034"/>
                  </a:cubicBezTo>
                  <a:cubicBezTo>
                    <a:pt x="1324" y="3034"/>
                    <a:pt x="2155" y="2804"/>
                    <a:pt x="3004" y="2323"/>
                  </a:cubicBezTo>
                  <a:cubicBezTo>
                    <a:pt x="4356" y="1559"/>
                    <a:pt x="5143" y="506"/>
                    <a:pt x="4868" y="142"/>
                  </a:cubicBezTo>
                  <a:cubicBezTo>
                    <a:pt x="4795" y="45"/>
                    <a:pt x="4663" y="1"/>
                    <a:pt x="4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891787" y="4309317"/>
              <a:ext cx="78648" cy="46849"/>
            </a:xfrm>
            <a:custGeom>
              <a:avLst/>
              <a:gdLst/>
              <a:ahLst/>
              <a:cxnLst/>
              <a:rect l="l" t="t" r="r" b="b"/>
              <a:pathLst>
                <a:path w="5132" h="3057" extrusionOk="0">
                  <a:moveTo>
                    <a:pt x="655" y="1"/>
                  </a:moveTo>
                  <a:cubicBezTo>
                    <a:pt x="480" y="1"/>
                    <a:pt x="349" y="44"/>
                    <a:pt x="277" y="139"/>
                  </a:cubicBezTo>
                  <a:cubicBezTo>
                    <a:pt x="0" y="502"/>
                    <a:pt x="780" y="1560"/>
                    <a:pt x="2128" y="2332"/>
                  </a:cubicBezTo>
                  <a:cubicBezTo>
                    <a:pt x="2979" y="2822"/>
                    <a:pt x="3815" y="3057"/>
                    <a:pt x="4358" y="3057"/>
                  </a:cubicBezTo>
                  <a:cubicBezTo>
                    <a:pt x="4673" y="3057"/>
                    <a:pt x="4890" y="2978"/>
                    <a:pt x="4953" y="2822"/>
                  </a:cubicBezTo>
                  <a:cubicBezTo>
                    <a:pt x="5131" y="2395"/>
                    <a:pt x="4198" y="1604"/>
                    <a:pt x="2957" y="887"/>
                  </a:cubicBezTo>
                  <a:cubicBezTo>
                    <a:pt x="2032" y="360"/>
                    <a:pt x="1159" y="1"/>
                    <a:pt x="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796362" y="3982639"/>
              <a:ext cx="46067" cy="73790"/>
            </a:xfrm>
            <a:custGeom>
              <a:avLst/>
              <a:gdLst/>
              <a:ahLst/>
              <a:cxnLst/>
              <a:rect l="l" t="t" r="r" b="b"/>
              <a:pathLst>
                <a:path w="3006" h="4815" extrusionOk="0">
                  <a:moveTo>
                    <a:pt x="2456" y="0"/>
                  </a:moveTo>
                  <a:cubicBezTo>
                    <a:pt x="2002" y="0"/>
                    <a:pt x="1143" y="767"/>
                    <a:pt x="614" y="2005"/>
                  </a:cubicBezTo>
                  <a:cubicBezTo>
                    <a:pt x="0" y="3422"/>
                    <a:pt x="135" y="4730"/>
                    <a:pt x="581" y="4809"/>
                  </a:cubicBezTo>
                  <a:cubicBezTo>
                    <a:pt x="599" y="4813"/>
                    <a:pt x="618" y="4814"/>
                    <a:pt x="637" y="4814"/>
                  </a:cubicBezTo>
                  <a:cubicBezTo>
                    <a:pt x="1085" y="4814"/>
                    <a:pt x="1630" y="3841"/>
                    <a:pt x="2143" y="2662"/>
                  </a:cubicBezTo>
                  <a:cubicBezTo>
                    <a:pt x="2667" y="1430"/>
                    <a:pt x="3005" y="325"/>
                    <a:pt x="2628" y="52"/>
                  </a:cubicBezTo>
                  <a:cubicBezTo>
                    <a:pt x="2581" y="17"/>
                    <a:pt x="2523" y="0"/>
                    <a:pt x="24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679959" y="3931625"/>
              <a:ext cx="25501" cy="55170"/>
            </a:xfrm>
            <a:custGeom>
              <a:avLst/>
              <a:gdLst/>
              <a:ahLst/>
              <a:cxnLst/>
              <a:rect l="l" t="t" r="r" b="b"/>
              <a:pathLst>
                <a:path w="1664" h="3600" extrusionOk="0">
                  <a:moveTo>
                    <a:pt x="832" y="0"/>
                  </a:moveTo>
                  <a:cubicBezTo>
                    <a:pt x="373" y="0"/>
                    <a:pt x="0" y="804"/>
                    <a:pt x="0" y="1800"/>
                  </a:cubicBezTo>
                  <a:cubicBezTo>
                    <a:pt x="0" y="2793"/>
                    <a:pt x="373" y="3599"/>
                    <a:pt x="832" y="3599"/>
                  </a:cubicBezTo>
                  <a:cubicBezTo>
                    <a:pt x="1292" y="3599"/>
                    <a:pt x="1664" y="2793"/>
                    <a:pt x="1664" y="1800"/>
                  </a:cubicBezTo>
                  <a:cubicBezTo>
                    <a:pt x="1664" y="806"/>
                    <a:pt x="1292" y="0"/>
                    <a:pt x="8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7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720000" y="1958175"/>
            <a:ext cx="3617100" cy="24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/>
            </a:lvl1pPr>
            <a:lvl2pPr marL="914400" lvl="1" indent="-2921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Font typeface="Courier New"/>
              <a:buChar char="o"/>
              <a:defRPr/>
            </a:lvl2pPr>
            <a:lvl3pPr marL="1371600" lvl="2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▪"/>
              <a:defRPr/>
            </a:lvl3pPr>
            <a:lvl4pPr marL="1828800" lvl="3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▪"/>
              <a:defRPr/>
            </a:lvl4pPr>
            <a:lvl5pPr marL="2286000" lvl="4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▪"/>
              <a:defRPr/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▪"/>
              <a:defRPr/>
            </a:lvl6pPr>
            <a:lvl7pPr marL="3200400" lvl="6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▪"/>
              <a:defRPr/>
            </a:lvl7pPr>
            <a:lvl8pPr marL="3657600" lvl="7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▪"/>
              <a:defRPr/>
            </a:lvl8pPr>
            <a:lvl9pPr marL="4114800" lvl="8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▪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body" idx="2"/>
          </p:nvPr>
        </p:nvSpPr>
        <p:spPr>
          <a:xfrm>
            <a:off x="4578775" y="1958175"/>
            <a:ext cx="3617100" cy="24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/>
            </a:lvl1pPr>
            <a:lvl2pPr marL="914400" lvl="1" indent="-2921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Font typeface="Courier New"/>
              <a:buChar char="o"/>
              <a:defRPr/>
            </a:lvl2pPr>
            <a:lvl3pPr marL="1371600" lvl="2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▪"/>
              <a:defRPr/>
            </a:lvl3pPr>
            <a:lvl4pPr marL="1828800" lvl="3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▪"/>
              <a:defRPr/>
            </a:lvl4pPr>
            <a:lvl5pPr marL="2286000" lvl="4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▪"/>
              <a:defRPr/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▪"/>
              <a:defRPr/>
            </a:lvl6pPr>
            <a:lvl7pPr marL="3200400" lvl="6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▪"/>
              <a:defRPr/>
            </a:lvl7pPr>
            <a:lvl8pPr marL="3657600" lvl="7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▪"/>
              <a:defRPr/>
            </a:lvl8pPr>
            <a:lvl9pPr marL="4114800" lvl="8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▪"/>
              <a:defRPr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ubTitle" idx="3"/>
          </p:nvPr>
        </p:nvSpPr>
        <p:spPr>
          <a:xfrm>
            <a:off x="720000" y="1291100"/>
            <a:ext cx="60807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"/>
          <p:cNvSpPr/>
          <p:nvPr/>
        </p:nvSpPr>
        <p:spPr>
          <a:xfrm>
            <a:off x="154700" y="4803635"/>
            <a:ext cx="2675600" cy="427250"/>
          </a:xfrm>
          <a:custGeom>
            <a:avLst/>
            <a:gdLst/>
            <a:ahLst/>
            <a:cxnLst/>
            <a:rect l="l" t="t" r="r" b="b"/>
            <a:pathLst>
              <a:path w="107024" h="17090" extrusionOk="0">
                <a:moveTo>
                  <a:pt x="0" y="17090"/>
                </a:moveTo>
                <a:cubicBezTo>
                  <a:pt x="1230" y="12163"/>
                  <a:pt x="6667" y="9196"/>
                  <a:pt x="11000" y="6548"/>
                </a:cubicBezTo>
                <a:cubicBezTo>
                  <a:pt x="16586" y="3134"/>
                  <a:pt x="23067" y="-681"/>
                  <a:pt x="29563" y="131"/>
                </a:cubicBezTo>
                <a:cubicBezTo>
                  <a:pt x="39124" y="1325"/>
                  <a:pt x="45783" y="11535"/>
                  <a:pt x="55231" y="13423"/>
                </a:cubicBezTo>
                <a:cubicBezTo>
                  <a:pt x="63444" y="15064"/>
                  <a:pt x="71311" y="8649"/>
                  <a:pt x="79523" y="7006"/>
                </a:cubicBezTo>
                <a:cubicBezTo>
                  <a:pt x="89072" y="5095"/>
                  <a:pt x="97984" y="13240"/>
                  <a:pt x="107024" y="16861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12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5" name="Google Shape;85;p6"/>
          <p:cNvGrpSpPr/>
          <p:nvPr/>
        </p:nvGrpSpPr>
        <p:grpSpPr>
          <a:xfrm>
            <a:off x="243050" y="498413"/>
            <a:ext cx="337152" cy="482720"/>
            <a:chOff x="1022812" y="210350"/>
            <a:chExt cx="337152" cy="482720"/>
          </a:xfrm>
        </p:grpSpPr>
        <p:sp>
          <p:nvSpPr>
            <p:cNvPr id="86" name="Google Shape;86;p6"/>
            <p:cNvSpPr/>
            <p:nvPr/>
          </p:nvSpPr>
          <p:spPr>
            <a:xfrm>
              <a:off x="1167861" y="210350"/>
              <a:ext cx="49776" cy="482720"/>
            </a:xfrm>
            <a:custGeom>
              <a:avLst/>
              <a:gdLst/>
              <a:ahLst/>
              <a:cxnLst/>
              <a:rect l="l" t="t" r="r" b="b"/>
              <a:pathLst>
                <a:path w="1747" h="16942" extrusionOk="0">
                  <a:moveTo>
                    <a:pt x="874" y="0"/>
                  </a:moveTo>
                  <a:cubicBezTo>
                    <a:pt x="392" y="0"/>
                    <a:pt x="0" y="3793"/>
                    <a:pt x="0" y="8470"/>
                  </a:cubicBezTo>
                  <a:cubicBezTo>
                    <a:pt x="0" y="13148"/>
                    <a:pt x="392" y="16941"/>
                    <a:pt x="874" y="16941"/>
                  </a:cubicBezTo>
                  <a:cubicBezTo>
                    <a:pt x="1356" y="16940"/>
                    <a:pt x="1746" y="13150"/>
                    <a:pt x="1746" y="8470"/>
                  </a:cubicBezTo>
                  <a:cubicBezTo>
                    <a:pt x="1746" y="3792"/>
                    <a:pt x="1356" y="0"/>
                    <a:pt x="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1022812" y="436172"/>
              <a:ext cx="337152" cy="49719"/>
            </a:xfrm>
            <a:custGeom>
              <a:avLst/>
              <a:gdLst/>
              <a:ahLst/>
              <a:cxnLst/>
              <a:rect l="l" t="t" r="r" b="b"/>
              <a:pathLst>
                <a:path w="11833" h="1745" extrusionOk="0">
                  <a:moveTo>
                    <a:pt x="5916" y="0"/>
                  </a:moveTo>
                  <a:cubicBezTo>
                    <a:pt x="2648" y="0"/>
                    <a:pt x="0" y="390"/>
                    <a:pt x="0" y="872"/>
                  </a:cubicBezTo>
                  <a:cubicBezTo>
                    <a:pt x="0" y="1355"/>
                    <a:pt x="2649" y="1745"/>
                    <a:pt x="5916" y="1745"/>
                  </a:cubicBezTo>
                  <a:cubicBezTo>
                    <a:pt x="9184" y="1745"/>
                    <a:pt x="11833" y="1355"/>
                    <a:pt x="11833" y="872"/>
                  </a:cubicBezTo>
                  <a:cubicBezTo>
                    <a:pt x="11833" y="390"/>
                    <a:pt x="9185" y="0"/>
                    <a:pt x="59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1096063" y="376226"/>
              <a:ext cx="187880" cy="169616"/>
            </a:xfrm>
            <a:custGeom>
              <a:avLst/>
              <a:gdLst/>
              <a:ahLst/>
              <a:cxnLst/>
              <a:rect l="l" t="t" r="r" b="b"/>
              <a:pathLst>
                <a:path w="6594" h="5953" extrusionOk="0">
                  <a:moveTo>
                    <a:pt x="533" y="1"/>
                  </a:moveTo>
                  <a:cubicBezTo>
                    <a:pt x="448" y="1"/>
                    <a:pt x="383" y="22"/>
                    <a:pt x="339" y="67"/>
                  </a:cubicBezTo>
                  <a:cubicBezTo>
                    <a:pt x="1" y="410"/>
                    <a:pt x="1051" y="1993"/>
                    <a:pt x="2685" y="3599"/>
                  </a:cubicBezTo>
                  <a:cubicBezTo>
                    <a:pt x="4105" y="4997"/>
                    <a:pt x="5499" y="5952"/>
                    <a:pt x="6061" y="5952"/>
                  </a:cubicBezTo>
                  <a:cubicBezTo>
                    <a:pt x="6145" y="5952"/>
                    <a:pt x="6211" y="5931"/>
                    <a:pt x="6255" y="5886"/>
                  </a:cubicBezTo>
                  <a:cubicBezTo>
                    <a:pt x="6593" y="5543"/>
                    <a:pt x="5543" y="3960"/>
                    <a:pt x="3909" y="2355"/>
                  </a:cubicBezTo>
                  <a:cubicBezTo>
                    <a:pt x="2489" y="956"/>
                    <a:pt x="1095" y="1"/>
                    <a:pt x="5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6"/>
            <p:cNvSpPr/>
            <p:nvPr/>
          </p:nvSpPr>
          <p:spPr>
            <a:xfrm>
              <a:off x="1096063" y="376226"/>
              <a:ext cx="187880" cy="169616"/>
            </a:xfrm>
            <a:custGeom>
              <a:avLst/>
              <a:gdLst/>
              <a:ahLst/>
              <a:cxnLst/>
              <a:rect l="l" t="t" r="r" b="b"/>
              <a:pathLst>
                <a:path w="6594" h="5953" extrusionOk="0">
                  <a:moveTo>
                    <a:pt x="6061" y="1"/>
                  </a:moveTo>
                  <a:cubicBezTo>
                    <a:pt x="5499" y="1"/>
                    <a:pt x="4105" y="956"/>
                    <a:pt x="2685" y="2355"/>
                  </a:cubicBezTo>
                  <a:cubicBezTo>
                    <a:pt x="1051" y="3960"/>
                    <a:pt x="1" y="5543"/>
                    <a:pt x="339" y="5886"/>
                  </a:cubicBezTo>
                  <a:cubicBezTo>
                    <a:pt x="383" y="5931"/>
                    <a:pt x="449" y="5952"/>
                    <a:pt x="533" y="5952"/>
                  </a:cubicBezTo>
                  <a:cubicBezTo>
                    <a:pt x="1095" y="5952"/>
                    <a:pt x="2489" y="4997"/>
                    <a:pt x="3909" y="3599"/>
                  </a:cubicBezTo>
                  <a:cubicBezTo>
                    <a:pt x="5543" y="1993"/>
                    <a:pt x="6593" y="410"/>
                    <a:pt x="6255" y="67"/>
                  </a:cubicBezTo>
                  <a:cubicBezTo>
                    <a:pt x="6211" y="22"/>
                    <a:pt x="6145" y="1"/>
                    <a:pt x="60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6"/>
          <p:cNvSpPr/>
          <p:nvPr/>
        </p:nvSpPr>
        <p:spPr>
          <a:xfrm flipH="1">
            <a:off x="8620950" y="3982275"/>
            <a:ext cx="627650" cy="414000"/>
          </a:xfrm>
          <a:custGeom>
            <a:avLst/>
            <a:gdLst/>
            <a:ahLst/>
            <a:cxnLst/>
            <a:rect l="l" t="t" r="r" b="b"/>
            <a:pathLst>
              <a:path w="25106" h="16560" extrusionOk="0">
                <a:moveTo>
                  <a:pt x="11804" y="3739"/>
                </a:moveTo>
                <a:cubicBezTo>
                  <a:pt x="12098" y="4019"/>
                  <a:pt x="12289" y="4404"/>
                  <a:pt x="12315" y="4857"/>
                </a:cubicBezTo>
                <a:cubicBezTo>
                  <a:pt x="12337" y="5235"/>
                  <a:pt x="11976" y="6022"/>
                  <a:pt x="11686" y="6022"/>
                </a:cubicBezTo>
                <a:cubicBezTo>
                  <a:pt x="11576" y="6022"/>
                  <a:pt x="11477" y="5909"/>
                  <a:pt x="11412" y="5618"/>
                </a:cubicBezTo>
                <a:cubicBezTo>
                  <a:pt x="11278" y="5014"/>
                  <a:pt x="11496" y="4328"/>
                  <a:pt x="11804" y="3739"/>
                </a:cubicBezTo>
                <a:close/>
                <a:moveTo>
                  <a:pt x="14484" y="1568"/>
                </a:moveTo>
                <a:cubicBezTo>
                  <a:pt x="14513" y="1568"/>
                  <a:pt x="14542" y="1569"/>
                  <a:pt x="14571" y="1571"/>
                </a:cubicBezTo>
                <a:cubicBezTo>
                  <a:pt x="15484" y="1619"/>
                  <a:pt x="15786" y="2581"/>
                  <a:pt x="15819" y="3356"/>
                </a:cubicBezTo>
                <a:cubicBezTo>
                  <a:pt x="15893" y="5233"/>
                  <a:pt x="14887" y="7188"/>
                  <a:pt x="13736" y="8612"/>
                </a:cubicBezTo>
                <a:cubicBezTo>
                  <a:pt x="12865" y="9689"/>
                  <a:pt x="11848" y="10576"/>
                  <a:pt x="10739" y="11327"/>
                </a:cubicBezTo>
                <a:cubicBezTo>
                  <a:pt x="10294" y="10999"/>
                  <a:pt x="9883" y="10607"/>
                  <a:pt x="9514" y="10162"/>
                </a:cubicBezTo>
                <a:cubicBezTo>
                  <a:pt x="8260" y="8649"/>
                  <a:pt x="7325" y="6372"/>
                  <a:pt x="8435" y="4522"/>
                </a:cubicBezTo>
                <a:cubicBezTo>
                  <a:pt x="8844" y="3841"/>
                  <a:pt x="9529" y="3370"/>
                  <a:pt x="10307" y="3288"/>
                </a:cubicBezTo>
                <a:lnTo>
                  <a:pt x="10307" y="3288"/>
                </a:lnTo>
                <a:cubicBezTo>
                  <a:pt x="9880" y="4239"/>
                  <a:pt x="9635" y="5351"/>
                  <a:pt x="10006" y="6340"/>
                </a:cubicBezTo>
                <a:cubicBezTo>
                  <a:pt x="10300" y="7127"/>
                  <a:pt x="10962" y="7594"/>
                  <a:pt x="11686" y="7594"/>
                </a:cubicBezTo>
                <a:cubicBezTo>
                  <a:pt x="12037" y="7594"/>
                  <a:pt x="12402" y="7484"/>
                  <a:pt x="12747" y="7247"/>
                </a:cubicBezTo>
                <a:cubicBezTo>
                  <a:pt x="14456" y="6074"/>
                  <a:pt x="14073" y="3699"/>
                  <a:pt x="12695" y="2492"/>
                </a:cubicBezTo>
                <a:cubicBezTo>
                  <a:pt x="13184" y="1991"/>
                  <a:pt x="13815" y="1568"/>
                  <a:pt x="14484" y="1568"/>
                </a:cubicBezTo>
                <a:close/>
                <a:moveTo>
                  <a:pt x="14618" y="1"/>
                </a:moveTo>
                <a:cubicBezTo>
                  <a:pt x="13419" y="1"/>
                  <a:pt x="12149" y="808"/>
                  <a:pt x="11271" y="1794"/>
                </a:cubicBezTo>
                <a:cubicBezTo>
                  <a:pt x="11015" y="1744"/>
                  <a:pt x="10764" y="1720"/>
                  <a:pt x="10520" y="1720"/>
                </a:cubicBezTo>
                <a:cubicBezTo>
                  <a:pt x="8236" y="1720"/>
                  <a:pt x="6542" y="3806"/>
                  <a:pt x="6394" y="6086"/>
                </a:cubicBezTo>
                <a:cubicBezTo>
                  <a:pt x="6249" y="8351"/>
                  <a:pt x="7564" y="10680"/>
                  <a:pt x="9309" y="12198"/>
                </a:cubicBezTo>
                <a:cubicBezTo>
                  <a:pt x="6682" y="13626"/>
                  <a:pt x="3680" y="14457"/>
                  <a:pt x="813" y="15185"/>
                </a:cubicBezTo>
                <a:cubicBezTo>
                  <a:pt x="1" y="15392"/>
                  <a:pt x="261" y="16560"/>
                  <a:pt x="1003" y="16560"/>
                </a:cubicBezTo>
                <a:cubicBezTo>
                  <a:pt x="1061" y="16560"/>
                  <a:pt x="1122" y="16553"/>
                  <a:pt x="1185" y="16538"/>
                </a:cubicBezTo>
                <a:cubicBezTo>
                  <a:pt x="4396" y="15767"/>
                  <a:pt x="7750" y="14803"/>
                  <a:pt x="10618" y="13130"/>
                </a:cubicBezTo>
                <a:cubicBezTo>
                  <a:pt x="11620" y="13697"/>
                  <a:pt x="12701" y="13948"/>
                  <a:pt x="13787" y="13948"/>
                </a:cubicBezTo>
                <a:cubicBezTo>
                  <a:pt x="15613" y="13948"/>
                  <a:pt x="17453" y="13240"/>
                  <a:pt x="18961" y="12146"/>
                </a:cubicBezTo>
                <a:cubicBezTo>
                  <a:pt x="21683" y="10168"/>
                  <a:pt x="23450" y="7196"/>
                  <a:pt x="24879" y="4213"/>
                </a:cubicBezTo>
                <a:cubicBezTo>
                  <a:pt x="25105" y="3741"/>
                  <a:pt x="24737" y="3331"/>
                  <a:pt x="24346" y="3331"/>
                </a:cubicBezTo>
                <a:cubicBezTo>
                  <a:pt x="24169" y="3331"/>
                  <a:pt x="23988" y="3415"/>
                  <a:pt x="23855" y="3615"/>
                </a:cubicBezTo>
                <a:cubicBezTo>
                  <a:pt x="21576" y="7029"/>
                  <a:pt x="19290" y="11418"/>
                  <a:pt x="14885" y="12309"/>
                </a:cubicBezTo>
                <a:cubicBezTo>
                  <a:pt x="14541" y="12379"/>
                  <a:pt x="14204" y="12412"/>
                  <a:pt x="13873" y="12412"/>
                </a:cubicBezTo>
                <a:cubicBezTo>
                  <a:pt x="13282" y="12412"/>
                  <a:pt x="12715" y="12305"/>
                  <a:pt x="12178" y="12110"/>
                </a:cubicBezTo>
                <a:cubicBezTo>
                  <a:pt x="13647" y="11029"/>
                  <a:pt x="14930" y="9702"/>
                  <a:pt x="15921" y="8040"/>
                </a:cubicBezTo>
                <a:cubicBezTo>
                  <a:pt x="17057" y="6131"/>
                  <a:pt x="18163" y="3129"/>
                  <a:pt x="16675" y="1108"/>
                </a:cubicBezTo>
                <a:cubicBezTo>
                  <a:pt x="16093" y="318"/>
                  <a:pt x="15369" y="1"/>
                  <a:pt x="146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"/>
          <p:cNvSpPr txBox="1">
            <a:spLocks noGrp="1"/>
          </p:cNvSpPr>
          <p:nvPr>
            <p:ph type="subTitle" idx="1"/>
          </p:nvPr>
        </p:nvSpPr>
        <p:spPr>
          <a:xfrm>
            <a:off x="4210975" y="1902150"/>
            <a:ext cx="4219800" cy="27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5943300" cy="12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7"/>
          <p:cNvSpPr/>
          <p:nvPr/>
        </p:nvSpPr>
        <p:spPr>
          <a:xfrm flipH="1">
            <a:off x="8178477" y="-30597"/>
            <a:ext cx="1113773" cy="1324054"/>
          </a:xfrm>
          <a:custGeom>
            <a:avLst/>
            <a:gdLst/>
            <a:ahLst/>
            <a:cxnLst/>
            <a:rect l="l" t="t" r="r" b="b"/>
            <a:pathLst>
              <a:path w="36822" h="43774" extrusionOk="0">
                <a:moveTo>
                  <a:pt x="36822" y="0"/>
                </a:moveTo>
                <a:cubicBezTo>
                  <a:pt x="36822" y="9892"/>
                  <a:pt x="30017" y="20249"/>
                  <a:pt x="21629" y="25492"/>
                </a:cubicBezTo>
                <a:cubicBezTo>
                  <a:pt x="18532" y="27427"/>
                  <a:pt x="14626" y="27845"/>
                  <a:pt x="11587" y="29870"/>
                </a:cubicBezTo>
                <a:cubicBezTo>
                  <a:pt x="6567" y="33216"/>
                  <a:pt x="5854" y="42313"/>
                  <a:pt x="0" y="43774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Google Shape;95;p7"/>
          <p:cNvSpPr>
            <a:spLocks noGrp="1"/>
          </p:cNvSpPr>
          <p:nvPr>
            <p:ph type="pic" idx="2"/>
          </p:nvPr>
        </p:nvSpPr>
        <p:spPr>
          <a:xfrm flipH="1">
            <a:off x="713225" y="2074025"/>
            <a:ext cx="3286800" cy="2450100"/>
          </a:xfrm>
          <a:prstGeom prst="roundRect">
            <a:avLst>
              <a:gd name="adj" fmla="val 5001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2135550" y="1126713"/>
            <a:ext cx="4872900" cy="119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7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2135550" y="2318337"/>
            <a:ext cx="4872900" cy="148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9"/>
          <p:cNvSpPr/>
          <p:nvPr/>
        </p:nvSpPr>
        <p:spPr>
          <a:xfrm>
            <a:off x="-838125" y="4177575"/>
            <a:ext cx="1739400" cy="1739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102;p9"/>
          <p:cNvGrpSpPr/>
          <p:nvPr/>
        </p:nvGrpSpPr>
        <p:grpSpPr>
          <a:xfrm>
            <a:off x="8295784" y="429985"/>
            <a:ext cx="601579" cy="614771"/>
            <a:chOff x="7963509" y="3388385"/>
            <a:chExt cx="601579" cy="614771"/>
          </a:xfrm>
        </p:grpSpPr>
        <p:grpSp>
          <p:nvGrpSpPr>
            <p:cNvPr id="103" name="Google Shape;103;p9"/>
            <p:cNvGrpSpPr/>
            <p:nvPr/>
          </p:nvGrpSpPr>
          <p:grpSpPr>
            <a:xfrm>
              <a:off x="7963509" y="3388385"/>
              <a:ext cx="601579" cy="614771"/>
              <a:chOff x="444700" y="3931625"/>
              <a:chExt cx="537028" cy="548805"/>
            </a:xfrm>
          </p:grpSpPr>
          <p:sp>
            <p:nvSpPr>
              <p:cNvPr id="104" name="Google Shape;104;p9"/>
              <p:cNvSpPr/>
              <p:nvPr/>
            </p:nvSpPr>
            <p:spPr>
              <a:xfrm>
                <a:off x="515006" y="3976588"/>
                <a:ext cx="74050" cy="85897"/>
              </a:xfrm>
              <a:custGeom>
                <a:avLst/>
                <a:gdLst/>
                <a:ahLst/>
                <a:cxnLst/>
                <a:rect l="l" t="t" r="r" b="b"/>
                <a:pathLst>
                  <a:path w="4832" h="5605" extrusionOk="0">
                    <a:moveTo>
                      <a:pt x="516" y="0"/>
                    </a:moveTo>
                    <a:cubicBezTo>
                      <a:pt x="476" y="0"/>
                      <a:pt x="439" y="9"/>
                      <a:pt x="405" y="25"/>
                    </a:cubicBezTo>
                    <a:cubicBezTo>
                      <a:pt x="1" y="228"/>
                      <a:pt x="400" y="1836"/>
                      <a:pt x="1588" y="3427"/>
                    </a:cubicBezTo>
                    <a:cubicBezTo>
                      <a:pt x="2602" y="4791"/>
                      <a:pt x="3792" y="5605"/>
                      <a:pt x="4309" y="5605"/>
                    </a:cubicBezTo>
                    <a:cubicBezTo>
                      <a:pt x="4396" y="5605"/>
                      <a:pt x="4464" y="5582"/>
                      <a:pt x="4509" y="5534"/>
                    </a:cubicBezTo>
                    <a:cubicBezTo>
                      <a:pt x="4831" y="5196"/>
                      <a:pt x="4012" y="3901"/>
                      <a:pt x="2923" y="2432"/>
                    </a:cubicBezTo>
                    <a:cubicBezTo>
                      <a:pt x="1917" y="1087"/>
                      <a:pt x="983" y="0"/>
                      <a:pt x="5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9"/>
              <p:cNvSpPr/>
              <p:nvPr/>
            </p:nvSpPr>
            <p:spPr>
              <a:xfrm>
                <a:off x="462354" y="4095638"/>
                <a:ext cx="85008" cy="49638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3239" extrusionOk="0">
                    <a:moveTo>
                      <a:pt x="432" y="1"/>
                    </a:moveTo>
                    <a:cubicBezTo>
                      <a:pt x="310" y="1"/>
                      <a:pt x="216" y="30"/>
                      <a:pt x="153" y="96"/>
                    </a:cubicBezTo>
                    <a:lnTo>
                      <a:pt x="153" y="97"/>
                    </a:lnTo>
                    <a:cubicBezTo>
                      <a:pt x="1" y="264"/>
                      <a:pt x="112" y="655"/>
                      <a:pt x="473" y="1130"/>
                    </a:cubicBezTo>
                    <a:cubicBezTo>
                      <a:pt x="832" y="1601"/>
                      <a:pt x="1449" y="2141"/>
                      <a:pt x="2237" y="2563"/>
                    </a:cubicBezTo>
                    <a:cubicBezTo>
                      <a:pt x="3025" y="2984"/>
                      <a:pt x="3818" y="3196"/>
                      <a:pt x="4410" y="3232"/>
                    </a:cubicBezTo>
                    <a:cubicBezTo>
                      <a:pt x="4480" y="3236"/>
                      <a:pt x="4547" y="3238"/>
                      <a:pt x="4611" y="3238"/>
                    </a:cubicBezTo>
                    <a:cubicBezTo>
                      <a:pt x="5091" y="3238"/>
                      <a:pt x="5397" y="3118"/>
                      <a:pt x="5446" y="2924"/>
                    </a:cubicBezTo>
                    <a:cubicBezTo>
                      <a:pt x="5546" y="2466"/>
                      <a:pt x="4384" y="1832"/>
                      <a:pt x="3022" y="1094"/>
                    </a:cubicBezTo>
                    <a:cubicBezTo>
                      <a:pt x="1915" y="512"/>
                      <a:pt x="940" y="1"/>
                      <a:pt x="4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9"/>
              <p:cNvSpPr/>
              <p:nvPr/>
            </p:nvSpPr>
            <p:spPr>
              <a:xfrm>
                <a:off x="444700" y="4245538"/>
                <a:ext cx="97222" cy="43814"/>
              </a:xfrm>
              <a:custGeom>
                <a:avLst/>
                <a:gdLst/>
                <a:ahLst/>
                <a:cxnLst/>
                <a:rect l="l" t="t" r="r" b="b"/>
                <a:pathLst>
                  <a:path w="6344" h="2859" extrusionOk="0">
                    <a:moveTo>
                      <a:pt x="5658" y="1"/>
                    </a:moveTo>
                    <a:cubicBezTo>
                      <a:pt x="5075" y="1"/>
                      <a:pt x="4032" y="330"/>
                      <a:pt x="2881" y="780"/>
                    </a:cubicBezTo>
                    <a:cubicBezTo>
                      <a:pt x="1285" y="1415"/>
                      <a:pt x="0" y="2080"/>
                      <a:pt x="101" y="2534"/>
                    </a:cubicBezTo>
                    <a:cubicBezTo>
                      <a:pt x="144" y="2740"/>
                      <a:pt x="502" y="2858"/>
                      <a:pt x="1046" y="2858"/>
                    </a:cubicBezTo>
                    <a:cubicBezTo>
                      <a:pt x="1678" y="2858"/>
                      <a:pt x="2561" y="2698"/>
                      <a:pt x="3492" y="2329"/>
                    </a:cubicBezTo>
                    <a:cubicBezTo>
                      <a:pt x="5229" y="1646"/>
                      <a:pt x="6344" y="552"/>
                      <a:pt x="6111" y="164"/>
                    </a:cubicBezTo>
                    <a:cubicBezTo>
                      <a:pt x="6044" y="51"/>
                      <a:pt x="5886" y="1"/>
                      <a:pt x="56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9"/>
              <p:cNvSpPr/>
              <p:nvPr/>
            </p:nvSpPr>
            <p:spPr>
              <a:xfrm>
                <a:off x="507484" y="4320151"/>
                <a:ext cx="70280" cy="43538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2841" extrusionOk="0">
                    <a:moveTo>
                      <a:pt x="4117" y="0"/>
                    </a:moveTo>
                    <a:cubicBezTo>
                      <a:pt x="3654" y="0"/>
                      <a:pt x="2876" y="400"/>
                      <a:pt x="2022" y="858"/>
                    </a:cubicBezTo>
                    <a:cubicBezTo>
                      <a:pt x="936" y="1460"/>
                      <a:pt x="1" y="2009"/>
                      <a:pt x="85" y="2470"/>
                    </a:cubicBezTo>
                    <a:cubicBezTo>
                      <a:pt x="132" y="2692"/>
                      <a:pt x="460" y="2840"/>
                      <a:pt x="968" y="2840"/>
                    </a:cubicBezTo>
                    <a:cubicBezTo>
                      <a:pt x="971" y="2840"/>
                      <a:pt x="973" y="2840"/>
                      <a:pt x="976" y="2840"/>
                    </a:cubicBezTo>
                    <a:cubicBezTo>
                      <a:pt x="1480" y="2840"/>
                      <a:pt x="2158" y="2680"/>
                      <a:pt x="2818" y="2319"/>
                    </a:cubicBezTo>
                    <a:cubicBezTo>
                      <a:pt x="3483" y="1957"/>
                      <a:pt x="3986" y="1471"/>
                      <a:pt x="4258" y="1046"/>
                    </a:cubicBezTo>
                    <a:cubicBezTo>
                      <a:pt x="4533" y="617"/>
                      <a:pt x="4585" y="261"/>
                      <a:pt x="4425" y="101"/>
                    </a:cubicBezTo>
                    <a:cubicBezTo>
                      <a:pt x="4350" y="31"/>
                      <a:pt x="4246" y="0"/>
                      <a:pt x="41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9"/>
              <p:cNvSpPr/>
              <p:nvPr/>
            </p:nvSpPr>
            <p:spPr>
              <a:xfrm>
                <a:off x="565716" y="4402058"/>
                <a:ext cx="56273" cy="78372"/>
              </a:xfrm>
              <a:custGeom>
                <a:avLst/>
                <a:gdLst/>
                <a:ahLst/>
                <a:cxnLst/>
                <a:rect l="l" t="t" r="r" b="b"/>
                <a:pathLst>
                  <a:path w="3672" h="5114" extrusionOk="0">
                    <a:moveTo>
                      <a:pt x="3147" y="1"/>
                    </a:moveTo>
                    <a:cubicBezTo>
                      <a:pt x="2698" y="1"/>
                      <a:pt x="1946" y="971"/>
                      <a:pt x="1233" y="2211"/>
                    </a:cubicBezTo>
                    <a:cubicBezTo>
                      <a:pt x="470" y="3554"/>
                      <a:pt x="0" y="4777"/>
                      <a:pt x="369" y="5061"/>
                    </a:cubicBezTo>
                    <a:cubicBezTo>
                      <a:pt x="415" y="5096"/>
                      <a:pt x="473" y="5113"/>
                      <a:pt x="541" y="5113"/>
                    </a:cubicBezTo>
                    <a:cubicBezTo>
                      <a:pt x="1009" y="5113"/>
                      <a:pt x="1957" y="4305"/>
                      <a:pt x="2678" y="3036"/>
                    </a:cubicBezTo>
                    <a:cubicBezTo>
                      <a:pt x="3510" y="1586"/>
                      <a:pt x="3672" y="188"/>
                      <a:pt x="3250" y="20"/>
                    </a:cubicBezTo>
                    <a:cubicBezTo>
                      <a:pt x="3218" y="7"/>
                      <a:pt x="3183" y="1"/>
                      <a:pt x="31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9"/>
              <p:cNvSpPr/>
              <p:nvPr/>
            </p:nvSpPr>
            <p:spPr>
              <a:xfrm>
                <a:off x="703558" y="4406027"/>
                <a:ext cx="31493" cy="73744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4812" extrusionOk="0">
                    <a:moveTo>
                      <a:pt x="1228" y="0"/>
                    </a:moveTo>
                    <a:cubicBezTo>
                      <a:pt x="1227" y="0"/>
                      <a:pt x="1227" y="0"/>
                      <a:pt x="1226" y="0"/>
                    </a:cubicBezTo>
                    <a:cubicBezTo>
                      <a:pt x="761" y="0"/>
                      <a:pt x="389" y="1038"/>
                      <a:pt x="192" y="2297"/>
                    </a:cubicBezTo>
                    <a:cubicBezTo>
                      <a:pt x="1" y="3557"/>
                      <a:pt x="45" y="4658"/>
                      <a:pt x="486" y="4798"/>
                    </a:cubicBezTo>
                    <a:cubicBezTo>
                      <a:pt x="514" y="4807"/>
                      <a:pt x="542" y="4811"/>
                      <a:pt x="572" y="4811"/>
                    </a:cubicBezTo>
                    <a:cubicBezTo>
                      <a:pt x="1007" y="4811"/>
                      <a:pt x="1636" y="3864"/>
                      <a:pt x="1836" y="2551"/>
                    </a:cubicBezTo>
                    <a:cubicBezTo>
                      <a:pt x="2054" y="1151"/>
                      <a:pt x="1682" y="0"/>
                      <a:pt x="12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9"/>
              <p:cNvSpPr/>
              <p:nvPr/>
            </p:nvSpPr>
            <p:spPr>
              <a:xfrm>
                <a:off x="850871" y="4389906"/>
                <a:ext cx="44764" cy="74035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4831" extrusionOk="0">
                    <a:moveTo>
                      <a:pt x="612" y="0"/>
                    </a:moveTo>
                    <a:cubicBezTo>
                      <a:pt x="591" y="0"/>
                      <a:pt x="569" y="2"/>
                      <a:pt x="549" y="7"/>
                    </a:cubicBezTo>
                    <a:cubicBezTo>
                      <a:pt x="104" y="99"/>
                      <a:pt x="0" y="1387"/>
                      <a:pt x="584" y="2792"/>
                    </a:cubicBezTo>
                    <a:cubicBezTo>
                      <a:pt x="1097" y="4032"/>
                      <a:pt x="1923" y="4831"/>
                      <a:pt x="2371" y="4831"/>
                    </a:cubicBezTo>
                    <a:cubicBezTo>
                      <a:pt x="2431" y="4831"/>
                      <a:pt x="2485" y="4817"/>
                      <a:pt x="2529" y="4787"/>
                    </a:cubicBezTo>
                    <a:cubicBezTo>
                      <a:pt x="2921" y="4535"/>
                      <a:pt x="2636" y="3407"/>
                      <a:pt x="2123" y="2154"/>
                    </a:cubicBezTo>
                    <a:cubicBezTo>
                      <a:pt x="1624" y="964"/>
                      <a:pt x="1058" y="0"/>
                      <a:pt x="6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9"/>
              <p:cNvSpPr/>
              <p:nvPr/>
            </p:nvSpPr>
            <p:spPr>
              <a:xfrm>
                <a:off x="909885" y="4208362"/>
                <a:ext cx="71844" cy="25777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1682" extrusionOk="0">
                    <a:moveTo>
                      <a:pt x="1969" y="1"/>
                    </a:moveTo>
                    <a:cubicBezTo>
                      <a:pt x="966" y="1"/>
                      <a:pt x="166" y="188"/>
                      <a:pt x="89" y="586"/>
                    </a:cubicBezTo>
                    <a:cubicBezTo>
                      <a:pt x="0" y="1035"/>
                      <a:pt x="989" y="1606"/>
                      <a:pt x="2318" y="1674"/>
                    </a:cubicBezTo>
                    <a:cubicBezTo>
                      <a:pt x="2409" y="1679"/>
                      <a:pt x="2500" y="1681"/>
                      <a:pt x="2588" y="1681"/>
                    </a:cubicBezTo>
                    <a:cubicBezTo>
                      <a:pt x="3784" y="1681"/>
                      <a:pt x="4687" y="1251"/>
                      <a:pt x="4648" y="827"/>
                    </a:cubicBezTo>
                    <a:lnTo>
                      <a:pt x="4648" y="826"/>
                    </a:lnTo>
                    <a:cubicBezTo>
                      <a:pt x="4609" y="365"/>
                      <a:pt x="3604" y="78"/>
                      <a:pt x="2405" y="12"/>
                    </a:cubicBezTo>
                    <a:cubicBezTo>
                      <a:pt x="2257" y="4"/>
                      <a:pt x="2111" y="1"/>
                      <a:pt x="19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9"/>
              <p:cNvSpPr/>
              <p:nvPr/>
            </p:nvSpPr>
            <p:spPr>
              <a:xfrm>
                <a:off x="874899" y="4061404"/>
                <a:ext cx="78816" cy="46511"/>
              </a:xfrm>
              <a:custGeom>
                <a:avLst/>
                <a:gdLst/>
                <a:ahLst/>
                <a:cxnLst/>
                <a:rect l="l" t="t" r="r" b="b"/>
                <a:pathLst>
                  <a:path w="5143" h="3035" extrusionOk="0">
                    <a:moveTo>
                      <a:pt x="4485" y="1"/>
                    </a:moveTo>
                    <a:cubicBezTo>
                      <a:pt x="3980" y="1"/>
                      <a:pt x="3108" y="354"/>
                      <a:pt x="2185" y="873"/>
                    </a:cubicBezTo>
                    <a:cubicBezTo>
                      <a:pt x="937" y="1582"/>
                      <a:pt x="0" y="2367"/>
                      <a:pt x="175" y="2796"/>
                    </a:cubicBezTo>
                    <a:cubicBezTo>
                      <a:pt x="238" y="2953"/>
                      <a:pt x="459" y="3034"/>
                      <a:pt x="781" y="3034"/>
                    </a:cubicBezTo>
                    <a:cubicBezTo>
                      <a:pt x="1324" y="3034"/>
                      <a:pt x="2155" y="2804"/>
                      <a:pt x="3004" y="2323"/>
                    </a:cubicBezTo>
                    <a:cubicBezTo>
                      <a:pt x="4356" y="1559"/>
                      <a:pt x="5143" y="506"/>
                      <a:pt x="4868" y="142"/>
                    </a:cubicBezTo>
                    <a:cubicBezTo>
                      <a:pt x="4795" y="45"/>
                      <a:pt x="4663" y="1"/>
                      <a:pt x="44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9"/>
              <p:cNvSpPr/>
              <p:nvPr/>
            </p:nvSpPr>
            <p:spPr>
              <a:xfrm>
                <a:off x="891787" y="4309317"/>
                <a:ext cx="78648" cy="46849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3057" extrusionOk="0">
                    <a:moveTo>
                      <a:pt x="655" y="1"/>
                    </a:moveTo>
                    <a:cubicBezTo>
                      <a:pt x="480" y="1"/>
                      <a:pt x="349" y="44"/>
                      <a:pt x="277" y="139"/>
                    </a:cubicBezTo>
                    <a:cubicBezTo>
                      <a:pt x="0" y="502"/>
                      <a:pt x="780" y="1560"/>
                      <a:pt x="2128" y="2332"/>
                    </a:cubicBezTo>
                    <a:cubicBezTo>
                      <a:pt x="2979" y="2822"/>
                      <a:pt x="3815" y="3057"/>
                      <a:pt x="4358" y="3057"/>
                    </a:cubicBezTo>
                    <a:cubicBezTo>
                      <a:pt x="4673" y="3057"/>
                      <a:pt x="4890" y="2978"/>
                      <a:pt x="4953" y="2822"/>
                    </a:cubicBezTo>
                    <a:cubicBezTo>
                      <a:pt x="5131" y="2395"/>
                      <a:pt x="4198" y="1604"/>
                      <a:pt x="2957" y="887"/>
                    </a:cubicBezTo>
                    <a:cubicBezTo>
                      <a:pt x="2032" y="360"/>
                      <a:pt x="1159" y="1"/>
                      <a:pt x="6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9"/>
              <p:cNvSpPr/>
              <p:nvPr/>
            </p:nvSpPr>
            <p:spPr>
              <a:xfrm>
                <a:off x="796362" y="3982639"/>
                <a:ext cx="46067" cy="73790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4815" extrusionOk="0">
                    <a:moveTo>
                      <a:pt x="2456" y="0"/>
                    </a:moveTo>
                    <a:cubicBezTo>
                      <a:pt x="2002" y="0"/>
                      <a:pt x="1143" y="767"/>
                      <a:pt x="614" y="2005"/>
                    </a:cubicBezTo>
                    <a:cubicBezTo>
                      <a:pt x="0" y="3422"/>
                      <a:pt x="135" y="4730"/>
                      <a:pt x="581" y="4809"/>
                    </a:cubicBezTo>
                    <a:cubicBezTo>
                      <a:pt x="599" y="4813"/>
                      <a:pt x="618" y="4814"/>
                      <a:pt x="637" y="4814"/>
                    </a:cubicBezTo>
                    <a:cubicBezTo>
                      <a:pt x="1085" y="4814"/>
                      <a:pt x="1630" y="3841"/>
                      <a:pt x="2143" y="2662"/>
                    </a:cubicBezTo>
                    <a:cubicBezTo>
                      <a:pt x="2667" y="1430"/>
                      <a:pt x="3005" y="325"/>
                      <a:pt x="2628" y="52"/>
                    </a:cubicBezTo>
                    <a:cubicBezTo>
                      <a:pt x="2581" y="17"/>
                      <a:pt x="2523" y="0"/>
                      <a:pt x="24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9"/>
              <p:cNvSpPr/>
              <p:nvPr/>
            </p:nvSpPr>
            <p:spPr>
              <a:xfrm>
                <a:off x="679959" y="3931625"/>
                <a:ext cx="25501" cy="5517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3600" extrusionOk="0">
                    <a:moveTo>
                      <a:pt x="832" y="0"/>
                    </a:moveTo>
                    <a:cubicBezTo>
                      <a:pt x="373" y="0"/>
                      <a:pt x="0" y="804"/>
                      <a:pt x="0" y="1800"/>
                    </a:cubicBezTo>
                    <a:cubicBezTo>
                      <a:pt x="0" y="2793"/>
                      <a:pt x="373" y="3599"/>
                      <a:pt x="832" y="3599"/>
                    </a:cubicBezTo>
                    <a:cubicBezTo>
                      <a:pt x="1292" y="3599"/>
                      <a:pt x="1664" y="2793"/>
                      <a:pt x="1664" y="1800"/>
                    </a:cubicBezTo>
                    <a:cubicBezTo>
                      <a:pt x="1664" y="806"/>
                      <a:pt x="1292" y="0"/>
                      <a:pt x="8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6" name="Google Shape;116;p9"/>
            <p:cNvSpPr/>
            <p:nvPr/>
          </p:nvSpPr>
          <p:spPr>
            <a:xfrm>
              <a:off x="8121752" y="3537035"/>
              <a:ext cx="285073" cy="340391"/>
            </a:xfrm>
            <a:custGeom>
              <a:avLst/>
              <a:gdLst/>
              <a:ahLst/>
              <a:cxnLst/>
              <a:rect l="l" t="t" r="r" b="b"/>
              <a:pathLst>
                <a:path w="17083" h="20401" extrusionOk="0">
                  <a:moveTo>
                    <a:pt x="8536" y="1"/>
                  </a:moveTo>
                  <a:cubicBezTo>
                    <a:pt x="7470" y="1"/>
                    <a:pt x="6427" y="217"/>
                    <a:pt x="5511" y="755"/>
                  </a:cubicBezTo>
                  <a:cubicBezTo>
                    <a:pt x="4417" y="1399"/>
                    <a:pt x="3642" y="2425"/>
                    <a:pt x="3053" y="3566"/>
                  </a:cubicBezTo>
                  <a:cubicBezTo>
                    <a:pt x="2883" y="3814"/>
                    <a:pt x="2726" y="4071"/>
                    <a:pt x="2577" y="4336"/>
                  </a:cubicBezTo>
                  <a:cubicBezTo>
                    <a:pt x="2059" y="5084"/>
                    <a:pt x="1656" y="5921"/>
                    <a:pt x="1391" y="6788"/>
                  </a:cubicBezTo>
                  <a:cubicBezTo>
                    <a:pt x="1368" y="6864"/>
                    <a:pt x="1352" y="6940"/>
                    <a:pt x="1331" y="7018"/>
                  </a:cubicBezTo>
                  <a:cubicBezTo>
                    <a:pt x="405" y="8866"/>
                    <a:pt x="1" y="10973"/>
                    <a:pt x="318" y="13012"/>
                  </a:cubicBezTo>
                  <a:cubicBezTo>
                    <a:pt x="784" y="16007"/>
                    <a:pt x="2836" y="18751"/>
                    <a:pt x="5652" y="19868"/>
                  </a:cubicBezTo>
                  <a:cubicBezTo>
                    <a:pt x="6554" y="20226"/>
                    <a:pt x="7524" y="20401"/>
                    <a:pt x="8493" y="20401"/>
                  </a:cubicBezTo>
                  <a:cubicBezTo>
                    <a:pt x="10457" y="20401"/>
                    <a:pt x="12422" y="19684"/>
                    <a:pt x="13833" y="18323"/>
                  </a:cubicBezTo>
                  <a:cubicBezTo>
                    <a:pt x="13892" y="18273"/>
                    <a:pt x="13948" y="18222"/>
                    <a:pt x="14006" y="18169"/>
                  </a:cubicBezTo>
                  <a:cubicBezTo>
                    <a:pt x="14018" y="18158"/>
                    <a:pt x="14031" y="18150"/>
                    <a:pt x="14040" y="18138"/>
                  </a:cubicBezTo>
                  <a:cubicBezTo>
                    <a:pt x="14045" y="18133"/>
                    <a:pt x="14049" y="18130"/>
                    <a:pt x="14053" y="18125"/>
                  </a:cubicBezTo>
                  <a:cubicBezTo>
                    <a:pt x="15646" y="16649"/>
                    <a:pt x="16709" y="14575"/>
                    <a:pt x="16937" y="12405"/>
                  </a:cubicBezTo>
                  <a:cubicBezTo>
                    <a:pt x="17083" y="11029"/>
                    <a:pt x="16892" y="9643"/>
                    <a:pt x="16455" y="8332"/>
                  </a:cubicBezTo>
                  <a:lnTo>
                    <a:pt x="16455" y="8330"/>
                  </a:lnTo>
                  <a:cubicBezTo>
                    <a:pt x="16427" y="8209"/>
                    <a:pt x="16385" y="8091"/>
                    <a:pt x="16353" y="7971"/>
                  </a:cubicBezTo>
                  <a:cubicBezTo>
                    <a:pt x="16325" y="7681"/>
                    <a:pt x="16296" y="7392"/>
                    <a:pt x="16264" y="7107"/>
                  </a:cubicBezTo>
                  <a:cubicBezTo>
                    <a:pt x="16062" y="5346"/>
                    <a:pt x="15749" y="3474"/>
                    <a:pt x="14539" y="2179"/>
                  </a:cubicBezTo>
                  <a:cubicBezTo>
                    <a:pt x="13720" y="1305"/>
                    <a:pt x="12579" y="802"/>
                    <a:pt x="11432" y="459"/>
                  </a:cubicBezTo>
                  <a:cubicBezTo>
                    <a:pt x="10502" y="181"/>
                    <a:pt x="9509" y="1"/>
                    <a:pt x="8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117;p9"/>
          <p:cNvSpPr/>
          <p:nvPr/>
        </p:nvSpPr>
        <p:spPr>
          <a:xfrm rot="4823161">
            <a:off x="3375324" y="-68482"/>
            <a:ext cx="206013" cy="702786"/>
          </a:xfrm>
          <a:custGeom>
            <a:avLst/>
            <a:gdLst/>
            <a:ahLst/>
            <a:cxnLst/>
            <a:rect l="l" t="t" r="r" b="b"/>
            <a:pathLst>
              <a:path w="8241" h="28113" extrusionOk="0">
                <a:moveTo>
                  <a:pt x="6657" y="1"/>
                </a:moveTo>
                <a:cubicBezTo>
                  <a:pt x="6418" y="1"/>
                  <a:pt x="6181" y="114"/>
                  <a:pt x="6036" y="388"/>
                </a:cubicBezTo>
                <a:lnTo>
                  <a:pt x="6038" y="388"/>
                </a:lnTo>
                <a:cubicBezTo>
                  <a:pt x="4793" y="2734"/>
                  <a:pt x="3368" y="5844"/>
                  <a:pt x="5400" y="8209"/>
                </a:cubicBezTo>
                <a:cubicBezTo>
                  <a:pt x="5842" y="8723"/>
                  <a:pt x="6416" y="9204"/>
                  <a:pt x="6518" y="9913"/>
                </a:cubicBezTo>
                <a:cubicBezTo>
                  <a:pt x="6640" y="10752"/>
                  <a:pt x="5327" y="11654"/>
                  <a:pt x="4814" y="12167"/>
                </a:cubicBezTo>
                <a:cubicBezTo>
                  <a:pt x="3863" y="13120"/>
                  <a:pt x="3525" y="14377"/>
                  <a:pt x="3821" y="15681"/>
                </a:cubicBezTo>
                <a:cubicBezTo>
                  <a:pt x="4047" y="16685"/>
                  <a:pt x="4583" y="17551"/>
                  <a:pt x="4945" y="18502"/>
                </a:cubicBezTo>
                <a:cubicBezTo>
                  <a:pt x="5520" y="20018"/>
                  <a:pt x="4342" y="20848"/>
                  <a:pt x="3065" y="21303"/>
                </a:cubicBezTo>
                <a:cubicBezTo>
                  <a:pt x="1989" y="21687"/>
                  <a:pt x="722" y="22266"/>
                  <a:pt x="401" y="23486"/>
                </a:cubicBezTo>
                <a:cubicBezTo>
                  <a:pt x="0" y="25015"/>
                  <a:pt x="686" y="26185"/>
                  <a:pt x="1102" y="27616"/>
                </a:cubicBezTo>
                <a:cubicBezTo>
                  <a:pt x="1203" y="27964"/>
                  <a:pt x="1469" y="28112"/>
                  <a:pt x="1744" y="28112"/>
                </a:cubicBezTo>
                <a:cubicBezTo>
                  <a:pt x="2191" y="28112"/>
                  <a:pt x="2663" y="27722"/>
                  <a:pt x="2500" y="27158"/>
                </a:cubicBezTo>
                <a:cubicBezTo>
                  <a:pt x="2135" y="25909"/>
                  <a:pt x="1010" y="24198"/>
                  <a:pt x="2408" y="23195"/>
                </a:cubicBezTo>
                <a:cubicBezTo>
                  <a:pt x="3327" y="22538"/>
                  <a:pt x="4826" y="22577"/>
                  <a:pt x="5570" y="21651"/>
                </a:cubicBezTo>
                <a:cubicBezTo>
                  <a:pt x="7145" y="19704"/>
                  <a:pt x="6352" y="18195"/>
                  <a:pt x="5502" y="16157"/>
                </a:cubicBezTo>
                <a:cubicBezTo>
                  <a:pt x="5297" y="15667"/>
                  <a:pt x="5195" y="15172"/>
                  <a:pt x="5180" y="14641"/>
                </a:cubicBezTo>
                <a:cubicBezTo>
                  <a:pt x="5156" y="13678"/>
                  <a:pt x="6044" y="13011"/>
                  <a:pt x="6672" y="12411"/>
                </a:cubicBezTo>
                <a:cubicBezTo>
                  <a:pt x="7640" y="11489"/>
                  <a:pt x="8240" y="10400"/>
                  <a:pt x="7821" y="9063"/>
                </a:cubicBezTo>
                <a:cubicBezTo>
                  <a:pt x="7672" y="8581"/>
                  <a:pt x="7308" y="8152"/>
                  <a:pt x="6978" y="7785"/>
                </a:cubicBezTo>
                <a:cubicBezTo>
                  <a:pt x="6337" y="7069"/>
                  <a:pt x="5965" y="6500"/>
                  <a:pt x="5860" y="5509"/>
                </a:cubicBezTo>
                <a:cubicBezTo>
                  <a:pt x="5693" y="3930"/>
                  <a:pt x="6643" y="2388"/>
                  <a:pt x="7348" y="1053"/>
                </a:cubicBezTo>
                <a:cubicBezTo>
                  <a:pt x="7648" y="487"/>
                  <a:pt x="7150" y="1"/>
                  <a:pt x="66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9"/>
          <p:cNvSpPr/>
          <p:nvPr/>
        </p:nvSpPr>
        <p:spPr>
          <a:xfrm>
            <a:off x="6071400" y="4397000"/>
            <a:ext cx="627650" cy="414000"/>
          </a:xfrm>
          <a:custGeom>
            <a:avLst/>
            <a:gdLst/>
            <a:ahLst/>
            <a:cxnLst/>
            <a:rect l="l" t="t" r="r" b="b"/>
            <a:pathLst>
              <a:path w="25106" h="16560" extrusionOk="0">
                <a:moveTo>
                  <a:pt x="11804" y="3739"/>
                </a:moveTo>
                <a:cubicBezTo>
                  <a:pt x="12098" y="4019"/>
                  <a:pt x="12289" y="4404"/>
                  <a:pt x="12315" y="4857"/>
                </a:cubicBezTo>
                <a:cubicBezTo>
                  <a:pt x="12337" y="5235"/>
                  <a:pt x="11976" y="6022"/>
                  <a:pt x="11686" y="6022"/>
                </a:cubicBezTo>
                <a:cubicBezTo>
                  <a:pt x="11576" y="6022"/>
                  <a:pt x="11477" y="5909"/>
                  <a:pt x="11412" y="5618"/>
                </a:cubicBezTo>
                <a:cubicBezTo>
                  <a:pt x="11278" y="5014"/>
                  <a:pt x="11496" y="4328"/>
                  <a:pt x="11804" y="3739"/>
                </a:cubicBezTo>
                <a:close/>
                <a:moveTo>
                  <a:pt x="14484" y="1568"/>
                </a:moveTo>
                <a:cubicBezTo>
                  <a:pt x="14513" y="1568"/>
                  <a:pt x="14542" y="1569"/>
                  <a:pt x="14571" y="1571"/>
                </a:cubicBezTo>
                <a:cubicBezTo>
                  <a:pt x="15484" y="1619"/>
                  <a:pt x="15786" y="2581"/>
                  <a:pt x="15819" y="3356"/>
                </a:cubicBezTo>
                <a:cubicBezTo>
                  <a:pt x="15893" y="5233"/>
                  <a:pt x="14887" y="7188"/>
                  <a:pt x="13736" y="8612"/>
                </a:cubicBezTo>
                <a:cubicBezTo>
                  <a:pt x="12865" y="9689"/>
                  <a:pt x="11848" y="10576"/>
                  <a:pt x="10739" y="11327"/>
                </a:cubicBezTo>
                <a:cubicBezTo>
                  <a:pt x="10294" y="10999"/>
                  <a:pt x="9883" y="10607"/>
                  <a:pt x="9514" y="10162"/>
                </a:cubicBezTo>
                <a:cubicBezTo>
                  <a:pt x="8260" y="8649"/>
                  <a:pt x="7325" y="6372"/>
                  <a:pt x="8435" y="4522"/>
                </a:cubicBezTo>
                <a:cubicBezTo>
                  <a:pt x="8844" y="3841"/>
                  <a:pt x="9529" y="3370"/>
                  <a:pt x="10307" y="3288"/>
                </a:cubicBezTo>
                <a:lnTo>
                  <a:pt x="10307" y="3288"/>
                </a:lnTo>
                <a:cubicBezTo>
                  <a:pt x="9880" y="4239"/>
                  <a:pt x="9635" y="5351"/>
                  <a:pt x="10006" y="6340"/>
                </a:cubicBezTo>
                <a:cubicBezTo>
                  <a:pt x="10300" y="7127"/>
                  <a:pt x="10962" y="7594"/>
                  <a:pt x="11686" y="7594"/>
                </a:cubicBezTo>
                <a:cubicBezTo>
                  <a:pt x="12037" y="7594"/>
                  <a:pt x="12402" y="7484"/>
                  <a:pt x="12747" y="7247"/>
                </a:cubicBezTo>
                <a:cubicBezTo>
                  <a:pt x="14456" y="6074"/>
                  <a:pt x="14073" y="3699"/>
                  <a:pt x="12695" y="2492"/>
                </a:cubicBezTo>
                <a:cubicBezTo>
                  <a:pt x="13184" y="1991"/>
                  <a:pt x="13815" y="1568"/>
                  <a:pt x="14484" y="1568"/>
                </a:cubicBezTo>
                <a:close/>
                <a:moveTo>
                  <a:pt x="14618" y="1"/>
                </a:moveTo>
                <a:cubicBezTo>
                  <a:pt x="13419" y="1"/>
                  <a:pt x="12149" y="808"/>
                  <a:pt x="11271" y="1794"/>
                </a:cubicBezTo>
                <a:cubicBezTo>
                  <a:pt x="11015" y="1744"/>
                  <a:pt x="10764" y="1720"/>
                  <a:pt x="10520" y="1720"/>
                </a:cubicBezTo>
                <a:cubicBezTo>
                  <a:pt x="8236" y="1720"/>
                  <a:pt x="6542" y="3806"/>
                  <a:pt x="6394" y="6086"/>
                </a:cubicBezTo>
                <a:cubicBezTo>
                  <a:pt x="6249" y="8351"/>
                  <a:pt x="7564" y="10680"/>
                  <a:pt x="9309" y="12198"/>
                </a:cubicBezTo>
                <a:cubicBezTo>
                  <a:pt x="6682" y="13626"/>
                  <a:pt x="3680" y="14457"/>
                  <a:pt x="813" y="15185"/>
                </a:cubicBezTo>
                <a:cubicBezTo>
                  <a:pt x="1" y="15392"/>
                  <a:pt x="261" y="16560"/>
                  <a:pt x="1003" y="16560"/>
                </a:cubicBezTo>
                <a:cubicBezTo>
                  <a:pt x="1061" y="16560"/>
                  <a:pt x="1122" y="16553"/>
                  <a:pt x="1185" y="16538"/>
                </a:cubicBezTo>
                <a:cubicBezTo>
                  <a:pt x="4396" y="15767"/>
                  <a:pt x="7750" y="14803"/>
                  <a:pt x="10618" y="13130"/>
                </a:cubicBezTo>
                <a:cubicBezTo>
                  <a:pt x="11620" y="13697"/>
                  <a:pt x="12701" y="13948"/>
                  <a:pt x="13787" y="13948"/>
                </a:cubicBezTo>
                <a:cubicBezTo>
                  <a:pt x="15613" y="13948"/>
                  <a:pt x="17453" y="13240"/>
                  <a:pt x="18961" y="12146"/>
                </a:cubicBezTo>
                <a:cubicBezTo>
                  <a:pt x="21683" y="10168"/>
                  <a:pt x="23450" y="7196"/>
                  <a:pt x="24879" y="4213"/>
                </a:cubicBezTo>
                <a:cubicBezTo>
                  <a:pt x="25105" y="3741"/>
                  <a:pt x="24737" y="3331"/>
                  <a:pt x="24346" y="3331"/>
                </a:cubicBezTo>
                <a:cubicBezTo>
                  <a:pt x="24169" y="3331"/>
                  <a:pt x="23988" y="3415"/>
                  <a:pt x="23855" y="3615"/>
                </a:cubicBezTo>
                <a:cubicBezTo>
                  <a:pt x="21576" y="7029"/>
                  <a:pt x="19290" y="11418"/>
                  <a:pt x="14885" y="12309"/>
                </a:cubicBezTo>
                <a:cubicBezTo>
                  <a:pt x="14541" y="12379"/>
                  <a:pt x="14204" y="12412"/>
                  <a:pt x="13873" y="12412"/>
                </a:cubicBezTo>
                <a:cubicBezTo>
                  <a:pt x="13282" y="12412"/>
                  <a:pt x="12715" y="12305"/>
                  <a:pt x="12178" y="12110"/>
                </a:cubicBezTo>
                <a:cubicBezTo>
                  <a:pt x="13647" y="11029"/>
                  <a:pt x="14930" y="9702"/>
                  <a:pt x="15921" y="8040"/>
                </a:cubicBezTo>
                <a:cubicBezTo>
                  <a:pt x="17057" y="6131"/>
                  <a:pt x="18163" y="3129"/>
                  <a:pt x="16675" y="1108"/>
                </a:cubicBezTo>
                <a:cubicBezTo>
                  <a:pt x="16093" y="318"/>
                  <a:pt x="15369" y="1"/>
                  <a:pt x="146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ra SemiBold"/>
              <a:buNone/>
              <a:defRPr sz="3500">
                <a:solidFill>
                  <a:schemeClr val="dk1"/>
                </a:solidFill>
                <a:latin typeface="Lora SemiBold"/>
                <a:ea typeface="Lora SemiBold"/>
                <a:cs typeface="Lora SemiBold"/>
                <a:sym typeface="Lor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●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○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■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●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○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■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●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○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■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3"/>
          <p:cNvSpPr txBox="1">
            <a:spLocks noGrp="1"/>
          </p:cNvSpPr>
          <p:nvPr>
            <p:ph type="ctrTitle"/>
          </p:nvPr>
        </p:nvSpPr>
        <p:spPr>
          <a:xfrm>
            <a:off x="1910850" y="539500"/>
            <a:ext cx="5322300" cy="18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/>
              <a:t>Self-Esteem </a:t>
            </a:r>
            <a:endParaRPr sz="6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Teens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9" name="Google Shape;259;p2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7516" b="17510"/>
          <a:stretch/>
        </p:blipFill>
        <p:spPr>
          <a:xfrm flipH="1">
            <a:off x="2199450" y="2548700"/>
            <a:ext cx="4745100" cy="2055300"/>
          </a:xfrm>
          <a:prstGeom prst="rect">
            <a:avLst/>
          </a:prstGeom>
        </p:spPr>
      </p:pic>
      <p:grpSp>
        <p:nvGrpSpPr>
          <p:cNvPr id="260" name="Google Shape;260;p23"/>
          <p:cNvGrpSpPr/>
          <p:nvPr/>
        </p:nvGrpSpPr>
        <p:grpSpPr>
          <a:xfrm>
            <a:off x="7502125" y="1870888"/>
            <a:ext cx="337152" cy="482720"/>
            <a:chOff x="1022812" y="210350"/>
            <a:chExt cx="337152" cy="482720"/>
          </a:xfrm>
        </p:grpSpPr>
        <p:sp>
          <p:nvSpPr>
            <p:cNvPr id="261" name="Google Shape;261;p23"/>
            <p:cNvSpPr/>
            <p:nvPr/>
          </p:nvSpPr>
          <p:spPr>
            <a:xfrm>
              <a:off x="1167861" y="210350"/>
              <a:ext cx="49776" cy="482720"/>
            </a:xfrm>
            <a:custGeom>
              <a:avLst/>
              <a:gdLst/>
              <a:ahLst/>
              <a:cxnLst/>
              <a:rect l="l" t="t" r="r" b="b"/>
              <a:pathLst>
                <a:path w="1747" h="16942" extrusionOk="0">
                  <a:moveTo>
                    <a:pt x="874" y="0"/>
                  </a:moveTo>
                  <a:cubicBezTo>
                    <a:pt x="392" y="0"/>
                    <a:pt x="0" y="3793"/>
                    <a:pt x="0" y="8470"/>
                  </a:cubicBezTo>
                  <a:cubicBezTo>
                    <a:pt x="0" y="13148"/>
                    <a:pt x="392" y="16941"/>
                    <a:pt x="874" y="16941"/>
                  </a:cubicBezTo>
                  <a:cubicBezTo>
                    <a:pt x="1356" y="16940"/>
                    <a:pt x="1746" y="13150"/>
                    <a:pt x="1746" y="8470"/>
                  </a:cubicBezTo>
                  <a:cubicBezTo>
                    <a:pt x="1746" y="3792"/>
                    <a:pt x="1356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3"/>
            <p:cNvSpPr/>
            <p:nvPr/>
          </p:nvSpPr>
          <p:spPr>
            <a:xfrm>
              <a:off x="1022812" y="436172"/>
              <a:ext cx="337152" cy="49719"/>
            </a:xfrm>
            <a:custGeom>
              <a:avLst/>
              <a:gdLst/>
              <a:ahLst/>
              <a:cxnLst/>
              <a:rect l="l" t="t" r="r" b="b"/>
              <a:pathLst>
                <a:path w="11833" h="1745" extrusionOk="0">
                  <a:moveTo>
                    <a:pt x="5916" y="0"/>
                  </a:moveTo>
                  <a:cubicBezTo>
                    <a:pt x="2648" y="0"/>
                    <a:pt x="0" y="390"/>
                    <a:pt x="0" y="872"/>
                  </a:cubicBezTo>
                  <a:cubicBezTo>
                    <a:pt x="0" y="1355"/>
                    <a:pt x="2649" y="1745"/>
                    <a:pt x="5916" y="1745"/>
                  </a:cubicBezTo>
                  <a:cubicBezTo>
                    <a:pt x="9184" y="1745"/>
                    <a:pt x="11833" y="1355"/>
                    <a:pt x="11833" y="872"/>
                  </a:cubicBezTo>
                  <a:cubicBezTo>
                    <a:pt x="11833" y="390"/>
                    <a:pt x="9185" y="0"/>
                    <a:pt x="5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3"/>
            <p:cNvSpPr/>
            <p:nvPr/>
          </p:nvSpPr>
          <p:spPr>
            <a:xfrm>
              <a:off x="1096063" y="376226"/>
              <a:ext cx="187880" cy="169616"/>
            </a:xfrm>
            <a:custGeom>
              <a:avLst/>
              <a:gdLst/>
              <a:ahLst/>
              <a:cxnLst/>
              <a:rect l="l" t="t" r="r" b="b"/>
              <a:pathLst>
                <a:path w="6594" h="5953" extrusionOk="0">
                  <a:moveTo>
                    <a:pt x="533" y="1"/>
                  </a:moveTo>
                  <a:cubicBezTo>
                    <a:pt x="448" y="1"/>
                    <a:pt x="383" y="22"/>
                    <a:pt x="339" y="67"/>
                  </a:cubicBezTo>
                  <a:cubicBezTo>
                    <a:pt x="1" y="410"/>
                    <a:pt x="1051" y="1993"/>
                    <a:pt x="2685" y="3599"/>
                  </a:cubicBezTo>
                  <a:cubicBezTo>
                    <a:pt x="4105" y="4997"/>
                    <a:pt x="5499" y="5952"/>
                    <a:pt x="6061" y="5952"/>
                  </a:cubicBezTo>
                  <a:cubicBezTo>
                    <a:pt x="6145" y="5952"/>
                    <a:pt x="6211" y="5931"/>
                    <a:pt x="6255" y="5886"/>
                  </a:cubicBezTo>
                  <a:cubicBezTo>
                    <a:pt x="6593" y="5543"/>
                    <a:pt x="5543" y="3960"/>
                    <a:pt x="3909" y="2355"/>
                  </a:cubicBezTo>
                  <a:cubicBezTo>
                    <a:pt x="2489" y="956"/>
                    <a:pt x="1095" y="1"/>
                    <a:pt x="5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3"/>
            <p:cNvSpPr/>
            <p:nvPr/>
          </p:nvSpPr>
          <p:spPr>
            <a:xfrm>
              <a:off x="1096063" y="376226"/>
              <a:ext cx="187880" cy="169616"/>
            </a:xfrm>
            <a:custGeom>
              <a:avLst/>
              <a:gdLst/>
              <a:ahLst/>
              <a:cxnLst/>
              <a:rect l="l" t="t" r="r" b="b"/>
              <a:pathLst>
                <a:path w="6594" h="5953" extrusionOk="0">
                  <a:moveTo>
                    <a:pt x="6061" y="1"/>
                  </a:moveTo>
                  <a:cubicBezTo>
                    <a:pt x="5499" y="1"/>
                    <a:pt x="4105" y="956"/>
                    <a:pt x="2685" y="2355"/>
                  </a:cubicBezTo>
                  <a:cubicBezTo>
                    <a:pt x="1051" y="3960"/>
                    <a:pt x="1" y="5543"/>
                    <a:pt x="339" y="5886"/>
                  </a:cubicBezTo>
                  <a:cubicBezTo>
                    <a:pt x="383" y="5931"/>
                    <a:pt x="449" y="5952"/>
                    <a:pt x="533" y="5952"/>
                  </a:cubicBezTo>
                  <a:cubicBezTo>
                    <a:pt x="1095" y="5952"/>
                    <a:pt x="2489" y="4997"/>
                    <a:pt x="3909" y="3599"/>
                  </a:cubicBezTo>
                  <a:cubicBezTo>
                    <a:pt x="5543" y="1993"/>
                    <a:pt x="6593" y="410"/>
                    <a:pt x="6255" y="67"/>
                  </a:cubicBezTo>
                  <a:cubicBezTo>
                    <a:pt x="6211" y="22"/>
                    <a:pt x="6145" y="1"/>
                    <a:pt x="6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" name="Google Shape;265;p23"/>
          <p:cNvSpPr/>
          <p:nvPr/>
        </p:nvSpPr>
        <p:spPr>
          <a:xfrm flipH="1">
            <a:off x="2828625" y="4473225"/>
            <a:ext cx="627650" cy="414000"/>
          </a:xfrm>
          <a:custGeom>
            <a:avLst/>
            <a:gdLst/>
            <a:ahLst/>
            <a:cxnLst/>
            <a:rect l="l" t="t" r="r" b="b"/>
            <a:pathLst>
              <a:path w="25106" h="16560" extrusionOk="0">
                <a:moveTo>
                  <a:pt x="11804" y="3739"/>
                </a:moveTo>
                <a:cubicBezTo>
                  <a:pt x="12098" y="4019"/>
                  <a:pt x="12289" y="4404"/>
                  <a:pt x="12315" y="4857"/>
                </a:cubicBezTo>
                <a:cubicBezTo>
                  <a:pt x="12337" y="5235"/>
                  <a:pt x="11976" y="6022"/>
                  <a:pt x="11686" y="6022"/>
                </a:cubicBezTo>
                <a:cubicBezTo>
                  <a:pt x="11576" y="6022"/>
                  <a:pt x="11477" y="5909"/>
                  <a:pt x="11412" y="5618"/>
                </a:cubicBezTo>
                <a:cubicBezTo>
                  <a:pt x="11278" y="5014"/>
                  <a:pt x="11496" y="4328"/>
                  <a:pt x="11804" y="3739"/>
                </a:cubicBezTo>
                <a:close/>
                <a:moveTo>
                  <a:pt x="14484" y="1568"/>
                </a:moveTo>
                <a:cubicBezTo>
                  <a:pt x="14513" y="1568"/>
                  <a:pt x="14542" y="1569"/>
                  <a:pt x="14571" y="1571"/>
                </a:cubicBezTo>
                <a:cubicBezTo>
                  <a:pt x="15484" y="1619"/>
                  <a:pt x="15786" y="2581"/>
                  <a:pt x="15819" y="3356"/>
                </a:cubicBezTo>
                <a:cubicBezTo>
                  <a:pt x="15893" y="5233"/>
                  <a:pt x="14887" y="7188"/>
                  <a:pt x="13736" y="8612"/>
                </a:cubicBezTo>
                <a:cubicBezTo>
                  <a:pt x="12865" y="9689"/>
                  <a:pt x="11848" y="10576"/>
                  <a:pt x="10739" y="11327"/>
                </a:cubicBezTo>
                <a:cubicBezTo>
                  <a:pt x="10294" y="10999"/>
                  <a:pt x="9883" y="10607"/>
                  <a:pt x="9514" y="10162"/>
                </a:cubicBezTo>
                <a:cubicBezTo>
                  <a:pt x="8260" y="8649"/>
                  <a:pt x="7325" y="6372"/>
                  <a:pt x="8435" y="4522"/>
                </a:cubicBezTo>
                <a:cubicBezTo>
                  <a:pt x="8844" y="3841"/>
                  <a:pt x="9529" y="3370"/>
                  <a:pt x="10307" y="3288"/>
                </a:cubicBezTo>
                <a:lnTo>
                  <a:pt x="10307" y="3288"/>
                </a:lnTo>
                <a:cubicBezTo>
                  <a:pt x="9880" y="4239"/>
                  <a:pt x="9635" y="5351"/>
                  <a:pt x="10006" y="6340"/>
                </a:cubicBezTo>
                <a:cubicBezTo>
                  <a:pt x="10300" y="7127"/>
                  <a:pt x="10962" y="7594"/>
                  <a:pt x="11686" y="7594"/>
                </a:cubicBezTo>
                <a:cubicBezTo>
                  <a:pt x="12037" y="7594"/>
                  <a:pt x="12402" y="7484"/>
                  <a:pt x="12747" y="7247"/>
                </a:cubicBezTo>
                <a:cubicBezTo>
                  <a:pt x="14456" y="6074"/>
                  <a:pt x="14073" y="3699"/>
                  <a:pt x="12695" y="2492"/>
                </a:cubicBezTo>
                <a:cubicBezTo>
                  <a:pt x="13184" y="1991"/>
                  <a:pt x="13815" y="1568"/>
                  <a:pt x="14484" y="1568"/>
                </a:cubicBezTo>
                <a:close/>
                <a:moveTo>
                  <a:pt x="14618" y="1"/>
                </a:moveTo>
                <a:cubicBezTo>
                  <a:pt x="13419" y="1"/>
                  <a:pt x="12149" y="808"/>
                  <a:pt x="11271" y="1794"/>
                </a:cubicBezTo>
                <a:cubicBezTo>
                  <a:pt x="11015" y="1744"/>
                  <a:pt x="10764" y="1720"/>
                  <a:pt x="10520" y="1720"/>
                </a:cubicBezTo>
                <a:cubicBezTo>
                  <a:pt x="8236" y="1720"/>
                  <a:pt x="6542" y="3806"/>
                  <a:pt x="6394" y="6086"/>
                </a:cubicBezTo>
                <a:cubicBezTo>
                  <a:pt x="6249" y="8351"/>
                  <a:pt x="7564" y="10680"/>
                  <a:pt x="9309" y="12198"/>
                </a:cubicBezTo>
                <a:cubicBezTo>
                  <a:pt x="6682" y="13626"/>
                  <a:pt x="3680" y="14457"/>
                  <a:pt x="813" y="15185"/>
                </a:cubicBezTo>
                <a:cubicBezTo>
                  <a:pt x="1" y="15392"/>
                  <a:pt x="261" y="16560"/>
                  <a:pt x="1003" y="16560"/>
                </a:cubicBezTo>
                <a:cubicBezTo>
                  <a:pt x="1061" y="16560"/>
                  <a:pt x="1122" y="16553"/>
                  <a:pt x="1185" y="16538"/>
                </a:cubicBezTo>
                <a:cubicBezTo>
                  <a:pt x="4396" y="15767"/>
                  <a:pt x="7750" y="14803"/>
                  <a:pt x="10618" y="13130"/>
                </a:cubicBezTo>
                <a:cubicBezTo>
                  <a:pt x="11620" y="13697"/>
                  <a:pt x="12701" y="13948"/>
                  <a:pt x="13787" y="13948"/>
                </a:cubicBezTo>
                <a:cubicBezTo>
                  <a:pt x="15613" y="13948"/>
                  <a:pt x="17453" y="13240"/>
                  <a:pt x="18961" y="12146"/>
                </a:cubicBezTo>
                <a:cubicBezTo>
                  <a:pt x="21683" y="10168"/>
                  <a:pt x="23450" y="7196"/>
                  <a:pt x="24879" y="4213"/>
                </a:cubicBezTo>
                <a:cubicBezTo>
                  <a:pt x="25105" y="3741"/>
                  <a:pt x="24737" y="3331"/>
                  <a:pt x="24346" y="3331"/>
                </a:cubicBezTo>
                <a:cubicBezTo>
                  <a:pt x="24169" y="3331"/>
                  <a:pt x="23988" y="3415"/>
                  <a:pt x="23855" y="3615"/>
                </a:cubicBezTo>
                <a:cubicBezTo>
                  <a:pt x="21576" y="7029"/>
                  <a:pt x="19290" y="11418"/>
                  <a:pt x="14885" y="12309"/>
                </a:cubicBezTo>
                <a:cubicBezTo>
                  <a:pt x="14541" y="12379"/>
                  <a:pt x="14204" y="12412"/>
                  <a:pt x="13873" y="12412"/>
                </a:cubicBezTo>
                <a:cubicBezTo>
                  <a:pt x="13282" y="12412"/>
                  <a:pt x="12715" y="12305"/>
                  <a:pt x="12178" y="12110"/>
                </a:cubicBezTo>
                <a:cubicBezTo>
                  <a:pt x="13647" y="11029"/>
                  <a:pt x="14930" y="9702"/>
                  <a:pt x="15921" y="8040"/>
                </a:cubicBezTo>
                <a:cubicBezTo>
                  <a:pt x="17057" y="6131"/>
                  <a:pt x="18163" y="3129"/>
                  <a:pt x="16675" y="1108"/>
                </a:cubicBezTo>
                <a:cubicBezTo>
                  <a:pt x="16093" y="318"/>
                  <a:pt x="15369" y="1"/>
                  <a:pt x="146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6" name="Google Shape;266;p23"/>
          <p:cNvGrpSpPr/>
          <p:nvPr/>
        </p:nvGrpSpPr>
        <p:grpSpPr>
          <a:xfrm>
            <a:off x="6101459" y="2867010"/>
            <a:ext cx="601579" cy="614771"/>
            <a:chOff x="4428350" y="516275"/>
            <a:chExt cx="537028" cy="548805"/>
          </a:xfrm>
        </p:grpSpPr>
        <p:grpSp>
          <p:nvGrpSpPr>
            <p:cNvPr id="267" name="Google Shape;267;p23"/>
            <p:cNvGrpSpPr/>
            <p:nvPr/>
          </p:nvGrpSpPr>
          <p:grpSpPr>
            <a:xfrm>
              <a:off x="4428350" y="516275"/>
              <a:ext cx="537028" cy="548805"/>
              <a:chOff x="444700" y="3931625"/>
              <a:chExt cx="537028" cy="548805"/>
            </a:xfrm>
          </p:grpSpPr>
          <p:sp>
            <p:nvSpPr>
              <p:cNvPr id="268" name="Google Shape;268;p23"/>
              <p:cNvSpPr/>
              <p:nvPr/>
            </p:nvSpPr>
            <p:spPr>
              <a:xfrm>
                <a:off x="515006" y="3976588"/>
                <a:ext cx="74050" cy="85897"/>
              </a:xfrm>
              <a:custGeom>
                <a:avLst/>
                <a:gdLst/>
                <a:ahLst/>
                <a:cxnLst/>
                <a:rect l="l" t="t" r="r" b="b"/>
                <a:pathLst>
                  <a:path w="4832" h="5605" extrusionOk="0">
                    <a:moveTo>
                      <a:pt x="516" y="0"/>
                    </a:moveTo>
                    <a:cubicBezTo>
                      <a:pt x="476" y="0"/>
                      <a:pt x="439" y="9"/>
                      <a:pt x="405" y="25"/>
                    </a:cubicBezTo>
                    <a:cubicBezTo>
                      <a:pt x="1" y="228"/>
                      <a:pt x="400" y="1836"/>
                      <a:pt x="1588" y="3427"/>
                    </a:cubicBezTo>
                    <a:cubicBezTo>
                      <a:pt x="2602" y="4791"/>
                      <a:pt x="3792" y="5605"/>
                      <a:pt x="4309" y="5605"/>
                    </a:cubicBezTo>
                    <a:cubicBezTo>
                      <a:pt x="4396" y="5605"/>
                      <a:pt x="4464" y="5582"/>
                      <a:pt x="4509" y="5534"/>
                    </a:cubicBezTo>
                    <a:cubicBezTo>
                      <a:pt x="4831" y="5196"/>
                      <a:pt x="4012" y="3901"/>
                      <a:pt x="2923" y="2432"/>
                    </a:cubicBezTo>
                    <a:cubicBezTo>
                      <a:pt x="1917" y="1087"/>
                      <a:pt x="983" y="0"/>
                      <a:pt x="5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3"/>
              <p:cNvSpPr/>
              <p:nvPr/>
            </p:nvSpPr>
            <p:spPr>
              <a:xfrm>
                <a:off x="462354" y="4095638"/>
                <a:ext cx="85008" cy="49638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3239" extrusionOk="0">
                    <a:moveTo>
                      <a:pt x="432" y="1"/>
                    </a:moveTo>
                    <a:cubicBezTo>
                      <a:pt x="310" y="1"/>
                      <a:pt x="216" y="30"/>
                      <a:pt x="153" y="96"/>
                    </a:cubicBezTo>
                    <a:lnTo>
                      <a:pt x="153" y="97"/>
                    </a:lnTo>
                    <a:cubicBezTo>
                      <a:pt x="1" y="264"/>
                      <a:pt x="112" y="655"/>
                      <a:pt x="473" y="1130"/>
                    </a:cubicBezTo>
                    <a:cubicBezTo>
                      <a:pt x="832" y="1601"/>
                      <a:pt x="1449" y="2141"/>
                      <a:pt x="2237" y="2563"/>
                    </a:cubicBezTo>
                    <a:cubicBezTo>
                      <a:pt x="3025" y="2984"/>
                      <a:pt x="3818" y="3196"/>
                      <a:pt x="4410" y="3232"/>
                    </a:cubicBezTo>
                    <a:cubicBezTo>
                      <a:pt x="4480" y="3236"/>
                      <a:pt x="4547" y="3238"/>
                      <a:pt x="4611" y="3238"/>
                    </a:cubicBezTo>
                    <a:cubicBezTo>
                      <a:pt x="5091" y="3238"/>
                      <a:pt x="5397" y="3118"/>
                      <a:pt x="5446" y="2924"/>
                    </a:cubicBezTo>
                    <a:cubicBezTo>
                      <a:pt x="5546" y="2466"/>
                      <a:pt x="4384" y="1832"/>
                      <a:pt x="3022" y="1094"/>
                    </a:cubicBezTo>
                    <a:cubicBezTo>
                      <a:pt x="1915" y="512"/>
                      <a:pt x="940" y="1"/>
                      <a:pt x="4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3"/>
              <p:cNvSpPr/>
              <p:nvPr/>
            </p:nvSpPr>
            <p:spPr>
              <a:xfrm>
                <a:off x="444700" y="4245538"/>
                <a:ext cx="97222" cy="43814"/>
              </a:xfrm>
              <a:custGeom>
                <a:avLst/>
                <a:gdLst/>
                <a:ahLst/>
                <a:cxnLst/>
                <a:rect l="l" t="t" r="r" b="b"/>
                <a:pathLst>
                  <a:path w="6344" h="2859" extrusionOk="0">
                    <a:moveTo>
                      <a:pt x="5658" y="1"/>
                    </a:moveTo>
                    <a:cubicBezTo>
                      <a:pt x="5075" y="1"/>
                      <a:pt x="4032" y="330"/>
                      <a:pt x="2881" y="780"/>
                    </a:cubicBezTo>
                    <a:cubicBezTo>
                      <a:pt x="1285" y="1415"/>
                      <a:pt x="0" y="2080"/>
                      <a:pt x="101" y="2534"/>
                    </a:cubicBezTo>
                    <a:cubicBezTo>
                      <a:pt x="144" y="2740"/>
                      <a:pt x="502" y="2858"/>
                      <a:pt x="1046" y="2858"/>
                    </a:cubicBezTo>
                    <a:cubicBezTo>
                      <a:pt x="1678" y="2858"/>
                      <a:pt x="2561" y="2698"/>
                      <a:pt x="3492" y="2329"/>
                    </a:cubicBezTo>
                    <a:cubicBezTo>
                      <a:pt x="5229" y="1646"/>
                      <a:pt x="6344" y="552"/>
                      <a:pt x="6111" y="164"/>
                    </a:cubicBezTo>
                    <a:cubicBezTo>
                      <a:pt x="6044" y="51"/>
                      <a:pt x="5886" y="1"/>
                      <a:pt x="56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3"/>
              <p:cNvSpPr/>
              <p:nvPr/>
            </p:nvSpPr>
            <p:spPr>
              <a:xfrm>
                <a:off x="507484" y="4320151"/>
                <a:ext cx="70280" cy="43538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2841" extrusionOk="0">
                    <a:moveTo>
                      <a:pt x="4117" y="0"/>
                    </a:moveTo>
                    <a:cubicBezTo>
                      <a:pt x="3654" y="0"/>
                      <a:pt x="2876" y="400"/>
                      <a:pt x="2022" y="858"/>
                    </a:cubicBezTo>
                    <a:cubicBezTo>
                      <a:pt x="936" y="1460"/>
                      <a:pt x="1" y="2009"/>
                      <a:pt x="85" y="2470"/>
                    </a:cubicBezTo>
                    <a:cubicBezTo>
                      <a:pt x="132" y="2692"/>
                      <a:pt x="460" y="2840"/>
                      <a:pt x="968" y="2840"/>
                    </a:cubicBezTo>
                    <a:cubicBezTo>
                      <a:pt x="971" y="2840"/>
                      <a:pt x="973" y="2840"/>
                      <a:pt x="976" y="2840"/>
                    </a:cubicBezTo>
                    <a:cubicBezTo>
                      <a:pt x="1480" y="2840"/>
                      <a:pt x="2158" y="2680"/>
                      <a:pt x="2818" y="2319"/>
                    </a:cubicBezTo>
                    <a:cubicBezTo>
                      <a:pt x="3483" y="1957"/>
                      <a:pt x="3986" y="1471"/>
                      <a:pt x="4258" y="1046"/>
                    </a:cubicBezTo>
                    <a:cubicBezTo>
                      <a:pt x="4533" y="617"/>
                      <a:pt x="4585" y="261"/>
                      <a:pt x="4425" y="101"/>
                    </a:cubicBezTo>
                    <a:cubicBezTo>
                      <a:pt x="4350" y="31"/>
                      <a:pt x="4246" y="0"/>
                      <a:pt x="41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3"/>
              <p:cNvSpPr/>
              <p:nvPr/>
            </p:nvSpPr>
            <p:spPr>
              <a:xfrm>
                <a:off x="565716" y="4402058"/>
                <a:ext cx="56273" cy="78372"/>
              </a:xfrm>
              <a:custGeom>
                <a:avLst/>
                <a:gdLst/>
                <a:ahLst/>
                <a:cxnLst/>
                <a:rect l="l" t="t" r="r" b="b"/>
                <a:pathLst>
                  <a:path w="3672" h="5114" extrusionOk="0">
                    <a:moveTo>
                      <a:pt x="3147" y="1"/>
                    </a:moveTo>
                    <a:cubicBezTo>
                      <a:pt x="2698" y="1"/>
                      <a:pt x="1946" y="971"/>
                      <a:pt x="1233" y="2211"/>
                    </a:cubicBezTo>
                    <a:cubicBezTo>
                      <a:pt x="470" y="3554"/>
                      <a:pt x="0" y="4777"/>
                      <a:pt x="369" y="5061"/>
                    </a:cubicBezTo>
                    <a:cubicBezTo>
                      <a:pt x="415" y="5096"/>
                      <a:pt x="473" y="5113"/>
                      <a:pt x="541" y="5113"/>
                    </a:cubicBezTo>
                    <a:cubicBezTo>
                      <a:pt x="1009" y="5113"/>
                      <a:pt x="1957" y="4305"/>
                      <a:pt x="2678" y="3036"/>
                    </a:cubicBezTo>
                    <a:cubicBezTo>
                      <a:pt x="3510" y="1586"/>
                      <a:pt x="3672" y="188"/>
                      <a:pt x="3250" y="20"/>
                    </a:cubicBezTo>
                    <a:cubicBezTo>
                      <a:pt x="3218" y="7"/>
                      <a:pt x="3183" y="1"/>
                      <a:pt x="31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3"/>
              <p:cNvSpPr/>
              <p:nvPr/>
            </p:nvSpPr>
            <p:spPr>
              <a:xfrm>
                <a:off x="703558" y="4406027"/>
                <a:ext cx="31493" cy="73744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4812" extrusionOk="0">
                    <a:moveTo>
                      <a:pt x="1228" y="0"/>
                    </a:moveTo>
                    <a:cubicBezTo>
                      <a:pt x="1227" y="0"/>
                      <a:pt x="1227" y="0"/>
                      <a:pt x="1226" y="0"/>
                    </a:cubicBezTo>
                    <a:cubicBezTo>
                      <a:pt x="761" y="0"/>
                      <a:pt x="389" y="1038"/>
                      <a:pt x="192" y="2297"/>
                    </a:cubicBezTo>
                    <a:cubicBezTo>
                      <a:pt x="1" y="3557"/>
                      <a:pt x="45" y="4658"/>
                      <a:pt x="486" y="4798"/>
                    </a:cubicBezTo>
                    <a:cubicBezTo>
                      <a:pt x="514" y="4807"/>
                      <a:pt x="542" y="4811"/>
                      <a:pt x="572" y="4811"/>
                    </a:cubicBezTo>
                    <a:cubicBezTo>
                      <a:pt x="1007" y="4811"/>
                      <a:pt x="1636" y="3864"/>
                      <a:pt x="1836" y="2551"/>
                    </a:cubicBezTo>
                    <a:cubicBezTo>
                      <a:pt x="2054" y="1151"/>
                      <a:pt x="1682" y="0"/>
                      <a:pt x="12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3"/>
              <p:cNvSpPr/>
              <p:nvPr/>
            </p:nvSpPr>
            <p:spPr>
              <a:xfrm>
                <a:off x="850871" y="4389906"/>
                <a:ext cx="44764" cy="74035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4831" extrusionOk="0">
                    <a:moveTo>
                      <a:pt x="612" y="0"/>
                    </a:moveTo>
                    <a:cubicBezTo>
                      <a:pt x="591" y="0"/>
                      <a:pt x="569" y="2"/>
                      <a:pt x="549" y="7"/>
                    </a:cubicBezTo>
                    <a:cubicBezTo>
                      <a:pt x="104" y="99"/>
                      <a:pt x="0" y="1387"/>
                      <a:pt x="584" y="2792"/>
                    </a:cubicBezTo>
                    <a:cubicBezTo>
                      <a:pt x="1097" y="4032"/>
                      <a:pt x="1923" y="4831"/>
                      <a:pt x="2371" y="4831"/>
                    </a:cubicBezTo>
                    <a:cubicBezTo>
                      <a:pt x="2431" y="4831"/>
                      <a:pt x="2485" y="4817"/>
                      <a:pt x="2529" y="4787"/>
                    </a:cubicBezTo>
                    <a:cubicBezTo>
                      <a:pt x="2921" y="4535"/>
                      <a:pt x="2636" y="3407"/>
                      <a:pt x="2123" y="2154"/>
                    </a:cubicBezTo>
                    <a:cubicBezTo>
                      <a:pt x="1624" y="964"/>
                      <a:pt x="1058" y="0"/>
                      <a:pt x="6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3"/>
              <p:cNvSpPr/>
              <p:nvPr/>
            </p:nvSpPr>
            <p:spPr>
              <a:xfrm>
                <a:off x="909885" y="4208362"/>
                <a:ext cx="71844" cy="25777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1682" extrusionOk="0">
                    <a:moveTo>
                      <a:pt x="1969" y="1"/>
                    </a:moveTo>
                    <a:cubicBezTo>
                      <a:pt x="966" y="1"/>
                      <a:pt x="166" y="188"/>
                      <a:pt x="89" y="586"/>
                    </a:cubicBezTo>
                    <a:cubicBezTo>
                      <a:pt x="0" y="1035"/>
                      <a:pt x="989" y="1606"/>
                      <a:pt x="2318" y="1674"/>
                    </a:cubicBezTo>
                    <a:cubicBezTo>
                      <a:pt x="2409" y="1679"/>
                      <a:pt x="2500" y="1681"/>
                      <a:pt x="2588" y="1681"/>
                    </a:cubicBezTo>
                    <a:cubicBezTo>
                      <a:pt x="3784" y="1681"/>
                      <a:pt x="4687" y="1251"/>
                      <a:pt x="4648" y="827"/>
                    </a:cubicBezTo>
                    <a:lnTo>
                      <a:pt x="4648" y="826"/>
                    </a:lnTo>
                    <a:cubicBezTo>
                      <a:pt x="4609" y="365"/>
                      <a:pt x="3604" y="78"/>
                      <a:pt x="2405" y="12"/>
                    </a:cubicBezTo>
                    <a:cubicBezTo>
                      <a:pt x="2257" y="4"/>
                      <a:pt x="2111" y="1"/>
                      <a:pt x="19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3"/>
              <p:cNvSpPr/>
              <p:nvPr/>
            </p:nvSpPr>
            <p:spPr>
              <a:xfrm>
                <a:off x="874899" y="4061404"/>
                <a:ext cx="78816" cy="46511"/>
              </a:xfrm>
              <a:custGeom>
                <a:avLst/>
                <a:gdLst/>
                <a:ahLst/>
                <a:cxnLst/>
                <a:rect l="l" t="t" r="r" b="b"/>
                <a:pathLst>
                  <a:path w="5143" h="3035" extrusionOk="0">
                    <a:moveTo>
                      <a:pt x="4485" y="1"/>
                    </a:moveTo>
                    <a:cubicBezTo>
                      <a:pt x="3980" y="1"/>
                      <a:pt x="3108" y="354"/>
                      <a:pt x="2185" y="873"/>
                    </a:cubicBezTo>
                    <a:cubicBezTo>
                      <a:pt x="937" y="1582"/>
                      <a:pt x="0" y="2367"/>
                      <a:pt x="175" y="2796"/>
                    </a:cubicBezTo>
                    <a:cubicBezTo>
                      <a:pt x="238" y="2953"/>
                      <a:pt x="459" y="3034"/>
                      <a:pt x="781" y="3034"/>
                    </a:cubicBezTo>
                    <a:cubicBezTo>
                      <a:pt x="1324" y="3034"/>
                      <a:pt x="2155" y="2804"/>
                      <a:pt x="3004" y="2323"/>
                    </a:cubicBezTo>
                    <a:cubicBezTo>
                      <a:pt x="4356" y="1559"/>
                      <a:pt x="5143" y="506"/>
                      <a:pt x="4868" y="142"/>
                    </a:cubicBezTo>
                    <a:cubicBezTo>
                      <a:pt x="4795" y="45"/>
                      <a:pt x="4663" y="1"/>
                      <a:pt x="44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3"/>
              <p:cNvSpPr/>
              <p:nvPr/>
            </p:nvSpPr>
            <p:spPr>
              <a:xfrm>
                <a:off x="891787" y="4309317"/>
                <a:ext cx="78648" cy="46849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3057" extrusionOk="0">
                    <a:moveTo>
                      <a:pt x="655" y="1"/>
                    </a:moveTo>
                    <a:cubicBezTo>
                      <a:pt x="480" y="1"/>
                      <a:pt x="349" y="44"/>
                      <a:pt x="277" y="139"/>
                    </a:cubicBezTo>
                    <a:cubicBezTo>
                      <a:pt x="0" y="502"/>
                      <a:pt x="780" y="1560"/>
                      <a:pt x="2128" y="2332"/>
                    </a:cubicBezTo>
                    <a:cubicBezTo>
                      <a:pt x="2979" y="2822"/>
                      <a:pt x="3815" y="3057"/>
                      <a:pt x="4358" y="3057"/>
                    </a:cubicBezTo>
                    <a:cubicBezTo>
                      <a:pt x="4673" y="3057"/>
                      <a:pt x="4890" y="2978"/>
                      <a:pt x="4953" y="2822"/>
                    </a:cubicBezTo>
                    <a:cubicBezTo>
                      <a:pt x="5131" y="2395"/>
                      <a:pt x="4198" y="1604"/>
                      <a:pt x="2957" y="887"/>
                    </a:cubicBezTo>
                    <a:cubicBezTo>
                      <a:pt x="2032" y="360"/>
                      <a:pt x="1159" y="1"/>
                      <a:pt x="6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3"/>
              <p:cNvSpPr/>
              <p:nvPr/>
            </p:nvSpPr>
            <p:spPr>
              <a:xfrm>
                <a:off x="796362" y="3982639"/>
                <a:ext cx="46067" cy="73790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4815" extrusionOk="0">
                    <a:moveTo>
                      <a:pt x="2456" y="0"/>
                    </a:moveTo>
                    <a:cubicBezTo>
                      <a:pt x="2002" y="0"/>
                      <a:pt x="1143" y="767"/>
                      <a:pt x="614" y="2005"/>
                    </a:cubicBezTo>
                    <a:cubicBezTo>
                      <a:pt x="0" y="3422"/>
                      <a:pt x="135" y="4730"/>
                      <a:pt x="581" y="4809"/>
                    </a:cubicBezTo>
                    <a:cubicBezTo>
                      <a:pt x="599" y="4813"/>
                      <a:pt x="618" y="4814"/>
                      <a:pt x="637" y="4814"/>
                    </a:cubicBezTo>
                    <a:cubicBezTo>
                      <a:pt x="1085" y="4814"/>
                      <a:pt x="1630" y="3841"/>
                      <a:pt x="2143" y="2662"/>
                    </a:cubicBezTo>
                    <a:cubicBezTo>
                      <a:pt x="2667" y="1430"/>
                      <a:pt x="3005" y="325"/>
                      <a:pt x="2628" y="52"/>
                    </a:cubicBezTo>
                    <a:cubicBezTo>
                      <a:pt x="2581" y="17"/>
                      <a:pt x="2523" y="0"/>
                      <a:pt x="24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3"/>
              <p:cNvSpPr/>
              <p:nvPr/>
            </p:nvSpPr>
            <p:spPr>
              <a:xfrm>
                <a:off x="679959" y="3931625"/>
                <a:ext cx="25501" cy="5517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3600" extrusionOk="0">
                    <a:moveTo>
                      <a:pt x="832" y="0"/>
                    </a:moveTo>
                    <a:cubicBezTo>
                      <a:pt x="373" y="0"/>
                      <a:pt x="0" y="804"/>
                      <a:pt x="0" y="1800"/>
                    </a:cubicBezTo>
                    <a:cubicBezTo>
                      <a:pt x="0" y="2793"/>
                      <a:pt x="373" y="3599"/>
                      <a:pt x="832" y="3599"/>
                    </a:cubicBezTo>
                    <a:cubicBezTo>
                      <a:pt x="1292" y="3599"/>
                      <a:pt x="1664" y="2793"/>
                      <a:pt x="1664" y="1800"/>
                    </a:cubicBezTo>
                    <a:cubicBezTo>
                      <a:pt x="1664" y="806"/>
                      <a:pt x="1292" y="0"/>
                      <a:pt x="8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0" name="Google Shape;280;p23"/>
            <p:cNvSpPr/>
            <p:nvPr/>
          </p:nvSpPr>
          <p:spPr>
            <a:xfrm>
              <a:off x="4569613" y="648975"/>
              <a:ext cx="254494" cy="303873"/>
            </a:xfrm>
            <a:custGeom>
              <a:avLst/>
              <a:gdLst/>
              <a:ahLst/>
              <a:cxnLst/>
              <a:rect l="l" t="t" r="r" b="b"/>
              <a:pathLst>
                <a:path w="17083" h="20401" extrusionOk="0">
                  <a:moveTo>
                    <a:pt x="8536" y="1"/>
                  </a:moveTo>
                  <a:cubicBezTo>
                    <a:pt x="7470" y="1"/>
                    <a:pt x="6427" y="217"/>
                    <a:pt x="5511" y="755"/>
                  </a:cubicBezTo>
                  <a:cubicBezTo>
                    <a:pt x="4417" y="1399"/>
                    <a:pt x="3642" y="2425"/>
                    <a:pt x="3053" y="3566"/>
                  </a:cubicBezTo>
                  <a:cubicBezTo>
                    <a:pt x="2883" y="3814"/>
                    <a:pt x="2726" y="4071"/>
                    <a:pt x="2577" y="4336"/>
                  </a:cubicBezTo>
                  <a:cubicBezTo>
                    <a:pt x="2059" y="5084"/>
                    <a:pt x="1656" y="5921"/>
                    <a:pt x="1391" y="6788"/>
                  </a:cubicBezTo>
                  <a:cubicBezTo>
                    <a:pt x="1368" y="6864"/>
                    <a:pt x="1352" y="6940"/>
                    <a:pt x="1331" y="7018"/>
                  </a:cubicBezTo>
                  <a:cubicBezTo>
                    <a:pt x="405" y="8866"/>
                    <a:pt x="1" y="10973"/>
                    <a:pt x="318" y="13012"/>
                  </a:cubicBezTo>
                  <a:cubicBezTo>
                    <a:pt x="784" y="16007"/>
                    <a:pt x="2836" y="18751"/>
                    <a:pt x="5652" y="19868"/>
                  </a:cubicBezTo>
                  <a:cubicBezTo>
                    <a:pt x="6554" y="20226"/>
                    <a:pt x="7524" y="20401"/>
                    <a:pt x="8493" y="20401"/>
                  </a:cubicBezTo>
                  <a:cubicBezTo>
                    <a:pt x="10457" y="20401"/>
                    <a:pt x="12422" y="19684"/>
                    <a:pt x="13833" y="18323"/>
                  </a:cubicBezTo>
                  <a:cubicBezTo>
                    <a:pt x="13892" y="18273"/>
                    <a:pt x="13948" y="18222"/>
                    <a:pt x="14006" y="18169"/>
                  </a:cubicBezTo>
                  <a:cubicBezTo>
                    <a:pt x="14018" y="18158"/>
                    <a:pt x="14031" y="18150"/>
                    <a:pt x="14040" y="18138"/>
                  </a:cubicBezTo>
                  <a:cubicBezTo>
                    <a:pt x="14045" y="18133"/>
                    <a:pt x="14049" y="18130"/>
                    <a:pt x="14053" y="18125"/>
                  </a:cubicBezTo>
                  <a:cubicBezTo>
                    <a:pt x="15646" y="16649"/>
                    <a:pt x="16709" y="14575"/>
                    <a:pt x="16937" y="12405"/>
                  </a:cubicBezTo>
                  <a:cubicBezTo>
                    <a:pt x="17083" y="11029"/>
                    <a:pt x="16892" y="9643"/>
                    <a:pt x="16455" y="8332"/>
                  </a:cubicBezTo>
                  <a:lnTo>
                    <a:pt x="16455" y="8330"/>
                  </a:lnTo>
                  <a:cubicBezTo>
                    <a:pt x="16427" y="8209"/>
                    <a:pt x="16385" y="8091"/>
                    <a:pt x="16353" y="7971"/>
                  </a:cubicBezTo>
                  <a:cubicBezTo>
                    <a:pt x="16325" y="7681"/>
                    <a:pt x="16296" y="7392"/>
                    <a:pt x="16264" y="7107"/>
                  </a:cubicBezTo>
                  <a:cubicBezTo>
                    <a:pt x="16062" y="5346"/>
                    <a:pt x="15749" y="3474"/>
                    <a:pt x="14539" y="2179"/>
                  </a:cubicBezTo>
                  <a:cubicBezTo>
                    <a:pt x="13720" y="1305"/>
                    <a:pt x="12579" y="802"/>
                    <a:pt x="11432" y="459"/>
                  </a:cubicBezTo>
                  <a:cubicBezTo>
                    <a:pt x="10502" y="181"/>
                    <a:pt x="9509" y="1"/>
                    <a:pt x="8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12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Strategies for promoting </a:t>
            </a:r>
            <a:r>
              <a:rPr lang="en">
                <a:solidFill>
                  <a:schemeClr val="lt2"/>
                </a:solidFill>
              </a:rPr>
              <a:t>self-esteem</a:t>
            </a:r>
            <a:endParaRPr/>
          </a:p>
        </p:txBody>
      </p:sp>
      <p:sp>
        <p:nvSpPr>
          <p:cNvPr id="445" name="Google Shape;445;p32"/>
          <p:cNvSpPr txBox="1">
            <a:spLocks noGrp="1"/>
          </p:cNvSpPr>
          <p:nvPr>
            <p:ph type="body" idx="1"/>
          </p:nvPr>
        </p:nvSpPr>
        <p:spPr>
          <a:xfrm>
            <a:off x="4301400" y="1730250"/>
            <a:ext cx="4107600" cy="28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Listening to children</a:t>
            </a:r>
            <a:endParaRPr/>
          </a:p>
          <a:p>
            <a:pPr marL="457200" lvl="0" indent="-304800" algn="l" rtl="0">
              <a:spcBef>
                <a:spcPts val="3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A child must </a:t>
            </a:r>
            <a:r>
              <a:rPr lang="en" b="1"/>
              <a:t>learn to solve their problems</a:t>
            </a:r>
            <a:r>
              <a:rPr lang="en"/>
              <a:t>. Let them solve any problems they have themselves. And also give them the tools to achieve this</a:t>
            </a:r>
            <a:endParaRPr/>
          </a:p>
          <a:p>
            <a:pPr marL="457200" lvl="0" indent="-304800" algn="l" rtl="0">
              <a:spcBef>
                <a:spcPts val="300"/>
              </a:spcBef>
              <a:spcAft>
                <a:spcPts val="0"/>
              </a:spcAft>
              <a:buSzPts val="1200"/>
              <a:buChar char="●"/>
            </a:pPr>
            <a:r>
              <a:rPr lang="en" b="1"/>
              <a:t>Positively reinforce their initiatives</a:t>
            </a:r>
            <a:r>
              <a:rPr lang="en"/>
              <a:t>, their successes, their decision-making, their solution to a problem, their efforts in sports and studies…</a:t>
            </a:r>
            <a:endParaRPr/>
          </a:p>
          <a:p>
            <a:pPr marL="457200" lvl="0" indent="-304800" algn="l" rtl="0">
              <a:spcBef>
                <a:spcPts val="3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Reinforce with activities that please them and which they enjoy</a:t>
            </a:r>
            <a:endParaRPr/>
          </a:p>
          <a:p>
            <a:pPr marL="457200" lvl="0" indent="-304800" algn="l" rtl="0">
              <a:spcBef>
                <a:spcPts val="300"/>
              </a:spcBef>
              <a:spcAft>
                <a:spcPts val="0"/>
              </a:spcAft>
              <a:buSzPts val="1200"/>
              <a:buChar char="●"/>
            </a:pPr>
            <a:endParaRPr/>
          </a:p>
          <a:p>
            <a:pPr marL="457200" lvl="0" indent="-304800" algn="l" rtl="0">
              <a:spcBef>
                <a:spcPts val="300"/>
              </a:spcBef>
              <a:spcAft>
                <a:spcPts val="300"/>
              </a:spcAft>
              <a:buSzPts val="1200"/>
              <a:buChar char="●"/>
            </a:pPr>
            <a:endParaRPr/>
          </a:p>
        </p:txBody>
      </p:sp>
      <p:pic>
        <p:nvPicPr>
          <p:cNvPr id="446" name="Google Shape;446;p3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6687" t="6539" r="1822" b="6955"/>
          <a:stretch/>
        </p:blipFill>
        <p:spPr>
          <a:xfrm flipH="1">
            <a:off x="778250" y="1914600"/>
            <a:ext cx="3110400" cy="2505000"/>
          </a:xfrm>
          <a:prstGeom prst="roundRect">
            <a:avLst>
              <a:gd name="adj" fmla="val 2731"/>
            </a:avLst>
          </a:prstGeom>
        </p:spPr>
      </p:pic>
      <p:grpSp>
        <p:nvGrpSpPr>
          <p:cNvPr id="447" name="Google Shape;447;p32"/>
          <p:cNvGrpSpPr/>
          <p:nvPr/>
        </p:nvGrpSpPr>
        <p:grpSpPr>
          <a:xfrm>
            <a:off x="7771700" y="510538"/>
            <a:ext cx="337152" cy="482720"/>
            <a:chOff x="1022812" y="210350"/>
            <a:chExt cx="337152" cy="482720"/>
          </a:xfrm>
        </p:grpSpPr>
        <p:sp>
          <p:nvSpPr>
            <p:cNvPr id="448" name="Google Shape;448;p32"/>
            <p:cNvSpPr/>
            <p:nvPr/>
          </p:nvSpPr>
          <p:spPr>
            <a:xfrm>
              <a:off x="1167861" y="210350"/>
              <a:ext cx="49776" cy="482720"/>
            </a:xfrm>
            <a:custGeom>
              <a:avLst/>
              <a:gdLst/>
              <a:ahLst/>
              <a:cxnLst/>
              <a:rect l="l" t="t" r="r" b="b"/>
              <a:pathLst>
                <a:path w="1747" h="16942" extrusionOk="0">
                  <a:moveTo>
                    <a:pt x="874" y="0"/>
                  </a:moveTo>
                  <a:cubicBezTo>
                    <a:pt x="392" y="0"/>
                    <a:pt x="0" y="3793"/>
                    <a:pt x="0" y="8470"/>
                  </a:cubicBezTo>
                  <a:cubicBezTo>
                    <a:pt x="0" y="13148"/>
                    <a:pt x="392" y="16941"/>
                    <a:pt x="874" y="16941"/>
                  </a:cubicBezTo>
                  <a:cubicBezTo>
                    <a:pt x="1356" y="16940"/>
                    <a:pt x="1746" y="13150"/>
                    <a:pt x="1746" y="8470"/>
                  </a:cubicBezTo>
                  <a:cubicBezTo>
                    <a:pt x="1746" y="3792"/>
                    <a:pt x="1356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1022812" y="436172"/>
              <a:ext cx="337152" cy="49719"/>
            </a:xfrm>
            <a:custGeom>
              <a:avLst/>
              <a:gdLst/>
              <a:ahLst/>
              <a:cxnLst/>
              <a:rect l="l" t="t" r="r" b="b"/>
              <a:pathLst>
                <a:path w="11833" h="1745" extrusionOk="0">
                  <a:moveTo>
                    <a:pt x="5916" y="0"/>
                  </a:moveTo>
                  <a:cubicBezTo>
                    <a:pt x="2648" y="0"/>
                    <a:pt x="0" y="390"/>
                    <a:pt x="0" y="872"/>
                  </a:cubicBezTo>
                  <a:cubicBezTo>
                    <a:pt x="0" y="1355"/>
                    <a:pt x="2649" y="1745"/>
                    <a:pt x="5916" y="1745"/>
                  </a:cubicBezTo>
                  <a:cubicBezTo>
                    <a:pt x="9184" y="1745"/>
                    <a:pt x="11833" y="1355"/>
                    <a:pt x="11833" y="872"/>
                  </a:cubicBezTo>
                  <a:cubicBezTo>
                    <a:pt x="11833" y="390"/>
                    <a:pt x="9185" y="0"/>
                    <a:pt x="5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1096063" y="376226"/>
              <a:ext cx="187880" cy="169616"/>
            </a:xfrm>
            <a:custGeom>
              <a:avLst/>
              <a:gdLst/>
              <a:ahLst/>
              <a:cxnLst/>
              <a:rect l="l" t="t" r="r" b="b"/>
              <a:pathLst>
                <a:path w="6594" h="5953" extrusionOk="0">
                  <a:moveTo>
                    <a:pt x="533" y="1"/>
                  </a:moveTo>
                  <a:cubicBezTo>
                    <a:pt x="448" y="1"/>
                    <a:pt x="383" y="22"/>
                    <a:pt x="339" y="67"/>
                  </a:cubicBezTo>
                  <a:cubicBezTo>
                    <a:pt x="1" y="410"/>
                    <a:pt x="1051" y="1993"/>
                    <a:pt x="2685" y="3599"/>
                  </a:cubicBezTo>
                  <a:cubicBezTo>
                    <a:pt x="4105" y="4997"/>
                    <a:pt x="5499" y="5952"/>
                    <a:pt x="6061" y="5952"/>
                  </a:cubicBezTo>
                  <a:cubicBezTo>
                    <a:pt x="6145" y="5952"/>
                    <a:pt x="6211" y="5931"/>
                    <a:pt x="6255" y="5886"/>
                  </a:cubicBezTo>
                  <a:cubicBezTo>
                    <a:pt x="6593" y="5543"/>
                    <a:pt x="5543" y="3960"/>
                    <a:pt x="3909" y="2355"/>
                  </a:cubicBezTo>
                  <a:cubicBezTo>
                    <a:pt x="2489" y="956"/>
                    <a:pt x="1095" y="1"/>
                    <a:pt x="5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2"/>
            <p:cNvSpPr/>
            <p:nvPr/>
          </p:nvSpPr>
          <p:spPr>
            <a:xfrm>
              <a:off x="1096063" y="376226"/>
              <a:ext cx="187880" cy="169616"/>
            </a:xfrm>
            <a:custGeom>
              <a:avLst/>
              <a:gdLst/>
              <a:ahLst/>
              <a:cxnLst/>
              <a:rect l="l" t="t" r="r" b="b"/>
              <a:pathLst>
                <a:path w="6594" h="5953" extrusionOk="0">
                  <a:moveTo>
                    <a:pt x="6061" y="1"/>
                  </a:moveTo>
                  <a:cubicBezTo>
                    <a:pt x="5499" y="1"/>
                    <a:pt x="4105" y="956"/>
                    <a:pt x="2685" y="2355"/>
                  </a:cubicBezTo>
                  <a:cubicBezTo>
                    <a:pt x="1051" y="3960"/>
                    <a:pt x="1" y="5543"/>
                    <a:pt x="339" y="5886"/>
                  </a:cubicBezTo>
                  <a:cubicBezTo>
                    <a:pt x="383" y="5931"/>
                    <a:pt x="449" y="5952"/>
                    <a:pt x="533" y="5952"/>
                  </a:cubicBezTo>
                  <a:cubicBezTo>
                    <a:pt x="1095" y="5952"/>
                    <a:pt x="2489" y="4997"/>
                    <a:pt x="3909" y="3599"/>
                  </a:cubicBezTo>
                  <a:cubicBezTo>
                    <a:pt x="5543" y="1993"/>
                    <a:pt x="6593" y="410"/>
                    <a:pt x="6255" y="67"/>
                  </a:cubicBezTo>
                  <a:cubicBezTo>
                    <a:pt x="6211" y="22"/>
                    <a:pt x="6145" y="1"/>
                    <a:pt x="6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2" name="Google Shape;452;p32"/>
          <p:cNvSpPr/>
          <p:nvPr/>
        </p:nvSpPr>
        <p:spPr>
          <a:xfrm flipH="1">
            <a:off x="1059625" y="2139275"/>
            <a:ext cx="627650" cy="414000"/>
          </a:xfrm>
          <a:custGeom>
            <a:avLst/>
            <a:gdLst/>
            <a:ahLst/>
            <a:cxnLst/>
            <a:rect l="l" t="t" r="r" b="b"/>
            <a:pathLst>
              <a:path w="25106" h="16560" extrusionOk="0">
                <a:moveTo>
                  <a:pt x="11804" y="3739"/>
                </a:moveTo>
                <a:cubicBezTo>
                  <a:pt x="12098" y="4019"/>
                  <a:pt x="12289" y="4404"/>
                  <a:pt x="12315" y="4857"/>
                </a:cubicBezTo>
                <a:cubicBezTo>
                  <a:pt x="12337" y="5235"/>
                  <a:pt x="11976" y="6022"/>
                  <a:pt x="11686" y="6022"/>
                </a:cubicBezTo>
                <a:cubicBezTo>
                  <a:pt x="11576" y="6022"/>
                  <a:pt x="11477" y="5909"/>
                  <a:pt x="11412" y="5618"/>
                </a:cubicBezTo>
                <a:cubicBezTo>
                  <a:pt x="11278" y="5014"/>
                  <a:pt x="11496" y="4328"/>
                  <a:pt x="11804" y="3739"/>
                </a:cubicBezTo>
                <a:close/>
                <a:moveTo>
                  <a:pt x="14484" y="1568"/>
                </a:moveTo>
                <a:cubicBezTo>
                  <a:pt x="14513" y="1568"/>
                  <a:pt x="14542" y="1569"/>
                  <a:pt x="14571" y="1571"/>
                </a:cubicBezTo>
                <a:cubicBezTo>
                  <a:pt x="15484" y="1619"/>
                  <a:pt x="15786" y="2581"/>
                  <a:pt x="15819" y="3356"/>
                </a:cubicBezTo>
                <a:cubicBezTo>
                  <a:pt x="15893" y="5233"/>
                  <a:pt x="14887" y="7188"/>
                  <a:pt x="13736" y="8612"/>
                </a:cubicBezTo>
                <a:cubicBezTo>
                  <a:pt x="12865" y="9689"/>
                  <a:pt x="11848" y="10576"/>
                  <a:pt x="10739" y="11327"/>
                </a:cubicBezTo>
                <a:cubicBezTo>
                  <a:pt x="10294" y="10999"/>
                  <a:pt x="9883" y="10607"/>
                  <a:pt x="9514" y="10162"/>
                </a:cubicBezTo>
                <a:cubicBezTo>
                  <a:pt x="8260" y="8649"/>
                  <a:pt x="7325" y="6372"/>
                  <a:pt x="8435" y="4522"/>
                </a:cubicBezTo>
                <a:cubicBezTo>
                  <a:pt x="8844" y="3841"/>
                  <a:pt x="9529" y="3370"/>
                  <a:pt x="10307" y="3288"/>
                </a:cubicBezTo>
                <a:lnTo>
                  <a:pt x="10307" y="3288"/>
                </a:lnTo>
                <a:cubicBezTo>
                  <a:pt x="9880" y="4239"/>
                  <a:pt x="9635" y="5351"/>
                  <a:pt x="10006" y="6340"/>
                </a:cubicBezTo>
                <a:cubicBezTo>
                  <a:pt x="10300" y="7127"/>
                  <a:pt x="10962" y="7594"/>
                  <a:pt x="11686" y="7594"/>
                </a:cubicBezTo>
                <a:cubicBezTo>
                  <a:pt x="12037" y="7594"/>
                  <a:pt x="12402" y="7484"/>
                  <a:pt x="12747" y="7247"/>
                </a:cubicBezTo>
                <a:cubicBezTo>
                  <a:pt x="14456" y="6074"/>
                  <a:pt x="14073" y="3699"/>
                  <a:pt x="12695" y="2492"/>
                </a:cubicBezTo>
                <a:cubicBezTo>
                  <a:pt x="13184" y="1991"/>
                  <a:pt x="13815" y="1568"/>
                  <a:pt x="14484" y="1568"/>
                </a:cubicBezTo>
                <a:close/>
                <a:moveTo>
                  <a:pt x="14618" y="1"/>
                </a:moveTo>
                <a:cubicBezTo>
                  <a:pt x="13419" y="1"/>
                  <a:pt x="12149" y="808"/>
                  <a:pt x="11271" y="1794"/>
                </a:cubicBezTo>
                <a:cubicBezTo>
                  <a:pt x="11015" y="1744"/>
                  <a:pt x="10764" y="1720"/>
                  <a:pt x="10520" y="1720"/>
                </a:cubicBezTo>
                <a:cubicBezTo>
                  <a:pt x="8236" y="1720"/>
                  <a:pt x="6542" y="3806"/>
                  <a:pt x="6394" y="6086"/>
                </a:cubicBezTo>
                <a:cubicBezTo>
                  <a:pt x="6249" y="8351"/>
                  <a:pt x="7564" y="10680"/>
                  <a:pt x="9309" y="12198"/>
                </a:cubicBezTo>
                <a:cubicBezTo>
                  <a:pt x="6682" y="13626"/>
                  <a:pt x="3680" y="14457"/>
                  <a:pt x="813" y="15185"/>
                </a:cubicBezTo>
                <a:cubicBezTo>
                  <a:pt x="1" y="15392"/>
                  <a:pt x="261" y="16560"/>
                  <a:pt x="1003" y="16560"/>
                </a:cubicBezTo>
                <a:cubicBezTo>
                  <a:pt x="1061" y="16560"/>
                  <a:pt x="1122" y="16553"/>
                  <a:pt x="1185" y="16538"/>
                </a:cubicBezTo>
                <a:cubicBezTo>
                  <a:pt x="4396" y="15767"/>
                  <a:pt x="7750" y="14803"/>
                  <a:pt x="10618" y="13130"/>
                </a:cubicBezTo>
                <a:cubicBezTo>
                  <a:pt x="11620" y="13697"/>
                  <a:pt x="12701" y="13948"/>
                  <a:pt x="13787" y="13948"/>
                </a:cubicBezTo>
                <a:cubicBezTo>
                  <a:pt x="15613" y="13948"/>
                  <a:pt x="17453" y="13240"/>
                  <a:pt x="18961" y="12146"/>
                </a:cubicBezTo>
                <a:cubicBezTo>
                  <a:pt x="21683" y="10168"/>
                  <a:pt x="23450" y="7196"/>
                  <a:pt x="24879" y="4213"/>
                </a:cubicBezTo>
                <a:cubicBezTo>
                  <a:pt x="25105" y="3741"/>
                  <a:pt x="24737" y="3331"/>
                  <a:pt x="24346" y="3331"/>
                </a:cubicBezTo>
                <a:cubicBezTo>
                  <a:pt x="24169" y="3331"/>
                  <a:pt x="23988" y="3415"/>
                  <a:pt x="23855" y="3615"/>
                </a:cubicBezTo>
                <a:cubicBezTo>
                  <a:pt x="21576" y="7029"/>
                  <a:pt x="19290" y="11418"/>
                  <a:pt x="14885" y="12309"/>
                </a:cubicBezTo>
                <a:cubicBezTo>
                  <a:pt x="14541" y="12379"/>
                  <a:pt x="14204" y="12412"/>
                  <a:pt x="13873" y="12412"/>
                </a:cubicBezTo>
                <a:cubicBezTo>
                  <a:pt x="13282" y="12412"/>
                  <a:pt x="12715" y="12305"/>
                  <a:pt x="12178" y="12110"/>
                </a:cubicBezTo>
                <a:cubicBezTo>
                  <a:pt x="13647" y="11029"/>
                  <a:pt x="14930" y="9702"/>
                  <a:pt x="15921" y="8040"/>
                </a:cubicBezTo>
                <a:cubicBezTo>
                  <a:pt x="17057" y="6131"/>
                  <a:pt x="18163" y="3129"/>
                  <a:pt x="16675" y="1108"/>
                </a:cubicBezTo>
                <a:cubicBezTo>
                  <a:pt x="16093" y="318"/>
                  <a:pt x="15369" y="1"/>
                  <a:pt x="146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3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0092" b="42702"/>
          <a:stretch/>
        </p:blipFill>
        <p:spPr>
          <a:xfrm flipH="1">
            <a:off x="1569750" y="2712825"/>
            <a:ext cx="6004500" cy="1891200"/>
          </a:xfrm>
          <a:prstGeom prst="roundRect">
            <a:avLst>
              <a:gd name="adj" fmla="val 2731"/>
            </a:avLst>
          </a:prstGeom>
        </p:spPr>
      </p:pic>
      <p:sp>
        <p:nvSpPr>
          <p:cNvPr id="458" name="Google Shape;458;p33"/>
          <p:cNvSpPr txBox="1">
            <a:spLocks noGrp="1"/>
          </p:cNvSpPr>
          <p:nvPr>
            <p:ph type="title"/>
          </p:nvPr>
        </p:nvSpPr>
        <p:spPr>
          <a:xfrm>
            <a:off x="2045700" y="1785075"/>
            <a:ext cx="5052600" cy="7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Post-Test</a:t>
            </a:r>
            <a:endParaRPr/>
          </a:p>
        </p:txBody>
      </p:sp>
      <p:sp>
        <p:nvSpPr>
          <p:cNvPr id="459" name="Google Shape;459;p33"/>
          <p:cNvSpPr txBox="1">
            <a:spLocks noGrp="1"/>
          </p:cNvSpPr>
          <p:nvPr>
            <p:ph type="title" idx="3"/>
          </p:nvPr>
        </p:nvSpPr>
        <p:spPr>
          <a:xfrm>
            <a:off x="3694500" y="539509"/>
            <a:ext cx="1755000" cy="10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60" name="Google Shape;460;p33"/>
          <p:cNvSpPr/>
          <p:nvPr/>
        </p:nvSpPr>
        <p:spPr>
          <a:xfrm>
            <a:off x="6680850" y="3038974"/>
            <a:ext cx="337156" cy="414733"/>
          </a:xfrm>
          <a:custGeom>
            <a:avLst/>
            <a:gdLst/>
            <a:ahLst/>
            <a:cxnLst/>
            <a:rect l="l" t="t" r="r" b="b"/>
            <a:pathLst>
              <a:path w="7271" h="8944" extrusionOk="0">
                <a:moveTo>
                  <a:pt x="6010" y="1209"/>
                </a:moveTo>
                <a:cubicBezTo>
                  <a:pt x="6010" y="1211"/>
                  <a:pt x="6009" y="1212"/>
                  <a:pt x="6008" y="1213"/>
                </a:cubicBezTo>
                <a:lnTo>
                  <a:pt x="6008" y="1213"/>
                </a:lnTo>
                <a:cubicBezTo>
                  <a:pt x="6009" y="1213"/>
                  <a:pt x="6009" y="1213"/>
                  <a:pt x="6009" y="1212"/>
                </a:cubicBezTo>
                <a:lnTo>
                  <a:pt x="6010" y="1209"/>
                </a:lnTo>
                <a:close/>
                <a:moveTo>
                  <a:pt x="6000" y="1224"/>
                </a:moveTo>
                <a:cubicBezTo>
                  <a:pt x="6000" y="1224"/>
                  <a:pt x="6001" y="1224"/>
                  <a:pt x="6002" y="1225"/>
                </a:cubicBezTo>
                <a:lnTo>
                  <a:pt x="6002" y="1225"/>
                </a:lnTo>
                <a:cubicBezTo>
                  <a:pt x="6001" y="1226"/>
                  <a:pt x="6001" y="1227"/>
                  <a:pt x="6001" y="1227"/>
                </a:cubicBezTo>
                <a:cubicBezTo>
                  <a:pt x="5999" y="1225"/>
                  <a:pt x="5999" y="1224"/>
                  <a:pt x="6000" y="1224"/>
                </a:cubicBezTo>
                <a:close/>
                <a:moveTo>
                  <a:pt x="3028" y="3955"/>
                </a:moveTo>
                <a:lnTo>
                  <a:pt x="3028" y="3959"/>
                </a:lnTo>
                <a:cubicBezTo>
                  <a:pt x="3028" y="3959"/>
                  <a:pt x="3027" y="3962"/>
                  <a:pt x="3026" y="3962"/>
                </a:cubicBezTo>
                <a:cubicBezTo>
                  <a:pt x="3026" y="3962"/>
                  <a:pt x="3026" y="3962"/>
                  <a:pt x="3026" y="3962"/>
                </a:cubicBezTo>
                <a:lnTo>
                  <a:pt x="3028" y="3955"/>
                </a:lnTo>
                <a:close/>
                <a:moveTo>
                  <a:pt x="6005" y="1228"/>
                </a:moveTo>
                <a:cubicBezTo>
                  <a:pt x="6013" y="1237"/>
                  <a:pt x="6029" y="1267"/>
                  <a:pt x="6043" y="1340"/>
                </a:cubicBezTo>
                <a:cubicBezTo>
                  <a:pt x="6062" y="1450"/>
                  <a:pt x="6059" y="1607"/>
                  <a:pt x="6033" y="1771"/>
                </a:cubicBezTo>
                <a:cubicBezTo>
                  <a:pt x="5800" y="3234"/>
                  <a:pt x="5112" y="4505"/>
                  <a:pt x="4509" y="5530"/>
                </a:cubicBezTo>
                <a:cubicBezTo>
                  <a:pt x="3892" y="6559"/>
                  <a:pt x="3321" y="7368"/>
                  <a:pt x="2957" y="7952"/>
                </a:cubicBezTo>
                <a:cubicBezTo>
                  <a:pt x="2714" y="8335"/>
                  <a:pt x="2555" y="8617"/>
                  <a:pt x="2495" y="8780"/>
                </a:cubicBezTo>
                <a:lnTo>
                  <a:pt x="2495" y="8780"/>
                </a:lnTo>
                <a:cubicBezTo>
                  <a:pt x="2460" y="8610"/>
                  <a:pt x="2347" y="8307"/>
                  <a:pt x="2172" y="7891"/>
                </a:cubicBezTo>
                <a:cubicBezTo>
                  <a:pt x="1916" y="7260"/>
                  <a:pt x="1491" y="6365"/>
                  <a:pt x="1225" y="5235"/>
                </a:cubicBezTo>
                <a:cubicBezTo>
                  <a:pt x="1099" y="4674"/>
                  <a:pt x="1018" y="4046"/>
                  <a:pt x="1063" y="3395"/>
                </a:cubicBezTo>
                <a:cubicBezTo>
                  <a:pt x="1086" y="3072"/>
                  <a:pt x="1141" y="2742"/>
                  <a:pt x="1235" y="2420"/>
                </a:cubicBezTo>
                <a:cubicBezTo>
                  <a:pt x="1282" y="2266"/>
                  <a:pt x="1348" y="2086"/>
                  <a:pt x="1407" y="1958"/>
                </a:cubicBezTo>
                <a:cubicBezTo>
                  <a:pt x="1463" y="1842"/>
                  <a:pt x="1549" y="1725"/>
                  <a:pt x="1628" y="1653"/>
                </a:cubicBezTo>
                <a:cubicBezTo>
                  <a:pt x="1658" y="1626"/>
                  <a:pt x="1686" y="1607"/>
                  <a:pt x="1706" y="1596"/>
                </a:cubicBezTo>
                <a:lnTo>
                  <a:pt x="1706" y="1596"/>
                </a:lnTo>
                <a:cubicBezTo>
                  <a:pt x="1721" y="1612"/>
                  <a:pt x="1750" y="1644"/>
                  <a:pt x="1784" y="1691"/>
                </a:cubicBezTo>
                <a:cubicBezTo>
                  <a:pt x="1992" y="1989"/>
                  <a:pt x="2206" y="2352"/>
                  <a:pt x="2377" y="2712"/>
                </a:cubicBezTo>
                <a:cubicBezTo>
                  <a:pt x="2555" y="3078"/>
                  <a:pt x="2704" y="3465"/>
                  <a:pt x="2821" y="3866"/>
                </a:cubicBezTo>
                <a:cubicBezTo>
                  <a:pt x="2850" y="3967"/>
                  <a:pt x="2877" y="4069"/>
                  <a:pt x="2902" y="4171"/>
                </a:cubicBezTo>
                <a:lnTo>
                  <a:pt x="2921" y="4248"/>
                </a:lnTo>
                <a:lnTo>
                  <a:pt x="2931" y="4287"/>
                </a:lnTo>
                <a:cubicBezTo>
                  <a:pt x="2952" y="4365"/>
                  <a:pt x="2988" y="4447"/>
                  <a:pt x="3047" y="4525"/>
                </a:cubicBezTo>
                <a:cubicBezTo>
                  <a:pt x="3164" y="4682"/>
                  <a:pt x="3358" y="4787"/>
                  <a:pt x="3551" y="4797"/>
                </a:cubicBezTo>
                <a:cubicBezTo>
                  <a:pt x="3567" y="4798"/>
                  <a:pt x="3584" y="4799"/>
                  <a:pt x="3601" y="4799"/>
                </a:cubicBezTo>
                <a:cubicBezTo>
                  <a:pt x="3780" y="4799"/>
                  <a:pt x="3969" y="4722"/>
                  <a:pt x="4099" y="4582"/>
                </a:cubicBezTo>
                <a:cubicBezTo>
                  <a:pt x="4167" y="4507"/>
                  <a:pt x="4217" y="4418"/>
                  <a:pt x="4245" y="4340"/>
                </a:cubicBezTo>
                <a:lnTo>
                  <a:pt x="4268" y="4263"/>
                </a:lnTo>
                <a:lnTo>
                  <a:pt x="4290" y="4182"/>
                </a:lnTo>
                <a:cubicBezTo>
                  <a:pt x="4347" y="3962"/>
                  <a:pt x="4405" y="3747"/>
                  <a:pt x="4470" y="3535"/>
                </a:cubicBezTo>
                <a:cubicBezTo>
                  <a:pt x="4721" y="2687"/>
                  <a:pt x="5064" y="1937"/>
                  <a:pt x="5588" y="1458"/>
                </a:cubicBezTo>
                <a:cubicBezTo>
                  <a:pt x="5690" y="1361"/>
                  <a:pt x="5819" y="1282"/>
                  <a:pt x="5912" y="1251"/>
                </a:cubicBezTo>
                <a:cubicBezTo>
                  <a:pt x="5957" y="1237"/>
                  <a:pt x="5989" y="1233"/>
                  <a:pt x="5999" y="1232"/>
                </a:cubicBezTo>
                <a:cubicBezTo>
                  <a:pt x="6001" y="1232"/>
                  <a:pt x="6002" y="1233"/>
                  <a:pt x="6003" y="1233"/>
                </a:cubicBezTo>
                <a:cubicBezTo>
                  <a:pt x="6003" y="1233"/>
                  <a:pt x="6004" y="1232"/>
                  <a:pt x="6005" y="1228"/>
                </a:cubicBezTo>
                <a:close/>
                <a:moveTo>
                  <a:pt x="5981" y="1"/>
                </a:moveTo>
                <a:cubicBezTo>
                  <a:pt x="5821" y="1"/>
                  <a:pt x="5674" y="29"/>
                  <a:pt x="5543" y="68"/>
                </a:cubicBezTo>
                <a:cubicBezTo>
                  <a:pt x="5221" y="170"/>
                  <a:pt x="4973" y="330"/>
                  <a:pt x="4747" y="528"/>
                </a:cubicBezTo>
                <a:cubicBezTo>
                  <a:pt x="4199" y="1016"/>
                  <a:pt x="3829" y="1633"/>
                  <a:pt x="3560" y="2273"/>
                </a:cubicBezTo>
                <a:lnTo>
                  <a:pt x="3560" y="2273"/>
                </a:lnTo>
                <a:cubicBezTo>
                  <a:pt x="3541" y="2234"/>
                  <a:pt x="3522" y="2196"/>
                  <a:pt x="3502" y="2157"/>
                </a:cubicBezTo>
                <a:cubicBezTo>
                  <a:pt x="3284" y="1727"/>
                  <a:pt x="3049" y="1343"/>
                  <a:pt x="2759" y="955"/>
                </a:cubicBezTo>
                <a:cubicBezTo>
                  <a:pt x="2677" y="848"/>
                  <a:pt x="2570" y="722"/>
                  <a:pt x="2410" y="606"/>
                </a:cubicBezTo>
                <a:cubicBezTo>
                  <a:pt x="2246" y="487"/>
                  <a:pt x="2030" y="400"/>
                  <a:pt x="1806" y="389"/>
                </a:cubicBezTo>
                <a:cubicBezTo>
                  <a:pt x="1787" y="388"/>
                  <a:pt x="1768" y="387"/>
                  <a:pt x="1749" y="387"/>
                </a:cubicBezTo>
                <a:cubicBezTo>
                  <a:pt x="1307" y="387"/>
                  <a:pt x="1002" y="617"/>
                  <a:pt x="806" y="808"/>
                </a:cubicBezTo>
                <a:cubicBezTo>
                  <a:pt x="599" y="1020"/>
                  <a:pt x="460" y="1243"/>
                  <a:pt x="355" y="1486"/>
                </a:cubicBezTo>
                <a:cubicBezTo>
                  <a:pt x="259" y="1722"/>
                  <a:pt x="203" y="1913"/>
                  <a:pt x="149" y="2130"/>
                </a:cubicBezTo>
                <a:cubicBezTo>
                  <a:pt x="47" y="2551"/>
                  <a:pt x="5" y="2965"/>
                  <a:pt x="2" y="3360"/>
                </a:cubicBezTo>
                <a:cubicBezTo>
                  <a:pt x="0" y="4153"/>
                  <a:pt x="152" y="4865"/>
                  <a:pt x="355" y="5481"/>
                </a:cubicBezTo>
                <a:cubicBezTo>
                  <a:pt x="774" y="6713"/>
                  <a:pt x="1342" y="7564"/>
                  <a:pt x="1737" y="8134"/>
                </a:cubicBezTo>
                <a:cubicBezTo>
                  <a:pt x="2114" y="8660"/>
                  <a:pt x="2372" y="8941"/>
                  <a:pt x="2465" y="8941"/>
                </a:cubicBezTo>
                <a:cubicBezTo>
                  <a:pt x="2472" y="8941"/>
                  <a:pt x="2478" y="8939"/>
                  <a:pt x="2483" y="8936"/>
                </a:cubicBezTo>
                <a:cubicBezTo>
                  <a:pt x="2489" y="8941"/>
                  <a:pt x="2498" y="8944"/>
                  <a:pt x="2508" y="8944"/>
                </a:cubicBezTo>
                <a:cubicBezTo>
                  <a:pt x="2610" y="8944"/>
                  <a:pt x="2901" y="8706"/>
                  <a:pt x="3345" y="8265"/>
                </a:cubicBezTo>
                <a:cubicBezTo>
                  <a:pt x="3832" y="7773"/>
                  <a:pt x="4518" y="7043"/>
                  <a:pt x="5263" y="6030"/>
                </a:cubicBezTo>
                <a:cubicBezTo>
                  <a:pt x="5989" y="5018"/>
                  <a:pt x="6839" y="3714"/>
                  <a:pt x="7196" y="1968"/>
                </a:cubicBezTo>
                <a:cubicBezTo>
                  <a:pt x="7240" y="1733"/>
                  <a:pt x="7271" y="1476"/>
                  <a:pt x="7234" y="1174"/>
                </a:cubicBezTo>
                <a:cubicBezTo>
                  <a:pt x="7203" y="884"/>
                  <a:pt x="7057" y="468"/>
                  <a:pt x="6688" y="217"/>
                </a:cubicBezTo>
                <a:cubicBezTo>
                  <a:pt x="6515" y="94"/>
                  <a:pt x="6295" y="18"/>
                  <a:pt x="6091" y="5"/>
                </a:cubicBezTo>
                <a:cubicBezTo>
                  <a:pt x="6054" y="2"/>
                  <a:pt x="6017" y="1"/>
                  <a:pt x="59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1" name="Google Shape;461;p33"/>
          <p:cNvGrpSpPr/>
          <p:nvPr/>
        </p:nvGrpSpPr>
        <p:grpSpPr>
          <a:xfrm>
            <a:off x="6831037" y="422588"/>
            <a:ext cx="337152" cy="482720"/>
            <a:chOff x="1022812" y="210350"/>
            <a:chExt cx="337152" cy="482720"/>
          </a:xfrm>
        </p:grpSpPr>
        <p:sp>
          <p:nvSpPr>
            <p:cNvPr id="462" name="Google Shape;462;p33"/>
            <p:cNvSpPr/>
            <p:nvPr/>
          </p:nvSpPr>
          <p:spPr>
            <a:xfrm>
              <a:off x="1167861" y="210350"/>
              <a:ext cx="49776" cy="482720"/>
            </a:xfrm>
            <a:custGeom>
              <a:avLst/>
              <a:gdLst/>
              <a:ahLst/>
              <a:cxnLst/>
              <a:rect l="l" t="t" r="r" b="b"/>
              <a:pathLst>
                <a:path w="1747" h="16942" extrusionOk="0">
                  <a:moveTo>
                    <a:pt x="874" y="0"/>
                  </a:moveTo>
                  <a:cubicBezTo>
                    <a:pt x="392" y="0"/>
                    <a:pt x="0" y="3793"/>
                    <a:pt x="0" y="8470"/>
                  </a:cubicBezTo>
                  <a:cubicBezTo>
                    <a:pt x="0" y="13148"/>
                    <a:pt x="392" y="16941"/>
                    <a:pt x="874" y="16941"/>
                  </a:cubicBezTo>
                  <a:cubicBezTo>
                    <a:pt x="1356" y="16940"/>
                    <a:pt x="1746" y="13150"/>
                    <a:pt x="1746" y="8470"/>
                  </a:cubicBezTo>
                  <a:cubicBezTo>
                    <a:pt x="1746" y="3792"/>
                    <a:pt x="1356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3"/>
            <p:cNvSpPr/>
            <p:nvPr/>
          </p:nvSpPr>
          <p:spPr>
            <a:xfrm>
              <a:off x="1022812" y="436172"/>
              <a:ext cx="337152" cy="49719"/>
            </a:xfrm>
            <a:custGeom>
              <a:avLst/>
              <a:gdLst/>
              <a:ahLst/>
              <a:cxnLst/>
              <a:rect l="l" t="t" r="r" b="b"/>
              <a:pathLst>
                <a:path w="11833" h="1745" extrusionOk="0">
                  <a:moveTo>
                    <a:pt x="5916" y="0"/>
                  </a:moveTo>
                  <a:cubicBezTo>
                    <a:pt x="2648" y="0"/>
                    <a:pt x="0" y="390"/>
                    <a:pt x="0" y="872"/>
                  </a:cubicBezTo>
                  <a:cubicBezTo>
                    <a:pt x="0" y="1355"/>
                    <a:pt x="2649" y="1745"/>
                    <a:pt x="5916" y="1745"/>
                  </a:cubicBezTo>
                  <a:cubicBezTo>
                    <a:pt x="9184" y="1745"/>
                    <a:pt x="11833" y="1355"/>
                    <a:pt x="11833" y="872"/>
                  </a:cubicBezTo>
                  <a:cubicBezTo>
                    <a:pt x="11833" y="390"/>
                    <a:pt x="9185" y="0"/>
                    <a:pt x="5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3"/>
            <p:cNvSpPr/>
            <p:nvPr/>
          </p:nvSpPr>
          <p:spPr>
            <a:xfrm>
              <a:off x="1096063" y="376226"/>
              <a:ext cx="187880" cy="169616"/>
            </a:xfrm>
            <a:custGeom>
              <a:avLst/>
              <a:gdLst/>
              <a:ahLst/>
              <a:cxnLst/>
              <a:rect l="l" t="t" r="r" b="b"/>
              <a:pathLst>
                <a:path w="6594" h="5953" extrusionOk="0">
                  <a:moveTo>
                    <a:pt x="533" y="1"/>
                  </a:moveTo>
                  <a:cubicBezTo>
                    <a:pt x="448" y="1"/>
                    <a:pt x="383" y="22"/>
                    <a:pt x="339" y="67"/>
                  </a:cubicBezTo>
                  <a:cubicBezTo>
                    <a:pt x="1" y="410"/>
                    <a:pt x="1051" y="1993"/>
                    <a:pt x="2685" y="3599"/>
                  </a:cubicBezTo>
                  <a:cubicBezTo>
                    <a:pt x="4105" y="4997"/>
                    <a:pt x="5499" y="5952"/>
                    <a:pt x="6061" y="5952"/>
                  </a:cubicBezTo>
                  <a:cubicBezTo>
                    <a:pt x="6145" y="5952"/>
                    <a:pt x="6211" y="5931"/>
                    <a:pt x="6255" y="5886"/>
                  </a:cubicBezTo>
                  <a:cubicBezTo>
                    <a:pt x="6593" y="5543"/>
                    <a:pt x="5543" y="3960"/>
                    <a:pt x="3909" y="2355"/>
                  </a:cubicBezTo>
                  <a:cubicBezTo>
                    <a:pt x="2489" y="956"/>
                    <a:pt x="1095" y="1"/>
                    <a:pt x="5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3"/>
            <p:cNvSpPr/>
            <p:nvPr/>
          </p:nvSpPr>
          <p:spPr>
            <a:xfrm>
              <a:off x="1096063" y="376226"/>
              <a:ext cx="187880" cy="169616"/>
            </a:xfrm>
            <a:custGeom>
              <a:avLst/>
              <a:gdLst/>
              <a:ahLst/>
              <a:cxnLst/>
              <a:rect l="l" t="t" r="r" b="b"/>
              <a:pathLst>
                <a:path w="6594" h="5953" extrusionOk="0">
                  <a:moveTo>
                    <a:pt x="6061" y="1"/>
                  </a:moveTo>
                  <a:cubicBezTo>
                    <a:pt x="5499" y="1"/>
                    <a:pt x="4105" y="956"/>
                    <a:pt x="2685" y="2355"/>
                  </a:cubicBezTo>
                  <a:cubicBezTo>
                    <a:pt x="1051" y="3960"/>
                    <a:pt x="1" y="5543"/>
                    <a:pt x="339" y="5886"/>
                  </a:cubicBezTo>
                  <a:cubicBezTo>
                    <a:pt x="383" y="5931"/>
                    <a:pt x="449" y="5952"/>
                    <a:pt x="533" y="5952"/>
                  </a:cubicBezTo>
                  <a:cubicBezTo>
                    <a:pt x="1095" y="5952"/>
                    <a:pt x="2489" y="4997"/>
                    <a:pt x="3909" y="3599"/>
                  </a:cubicBezTo>
                  <a:cubicBezTo>
                    <a:pt x="5543" y="1993"/>
                    <a:pt x="6593" y="410"/>
                    <a:pt x="6255" y="67"/>
                  </a:cubicBezTo>
                  <a:cubicBezTo>
                    <a:pt x="6211" y="22"/>
                    <a:pt x="6145" y="1"/>
                    <a:pt x="6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33"/>
          <p:cNvGrpSpPr/>
          <p:nvPr/>
        </p:nvGrpSpPr>
        <p:grpSpPr>
          <a:xfrm>
            <a:off x="671125" y="1273713"/>
            <a:ext cx="337152" cy="482720"/>
            <a:chOff x="1022812" y="210350"/>
            <a:chExt cx="337152" cy="482720"/>
          </a:xfrm>
        </p:grpSpPr>
        <p:sp>
          <p:nvSpPr>
            <p:cNvPr id="467" name="Google Shape;467;p33"/>
            <p:cNvSpPr/>
            <p:nvPr/>
          </p:nvSpPr>
          <p:spPr>
            <a:xfrm>
              <a:off x="1167861" y="210350"/>
              <a:ext cx="49776" cy="482720"/>
            </a:xfrm>
            <a:custGeom>
              <a:avLst/>
              <a:gdLst/>
              <a:ahLst/>
              <a:cxnLst/>
              <a:rect l="l" t="t" r="r" b="b"/>
              <a:pathLst>
                <a:path w="1747" h="16942" extrusionOk="0">
                  <a:moveTo>
                    <a:pt x="874" y="0"/>
                  </a:moveTo>
                  <a:cubicBezTo>
                    <a:pt x="392" y="0"/>
                    <a:pt x="0" y="3793"/>
                    <a:pt x="0" y="8470"/>
                  </a:cubicBezTo>
                  <a:cubicBezTo>
                    <a:pt x="0" y="13148"/>
                    <a:pt x="392" y="16941"/>
                    <a:pt x="874" y="16941"/>
                  </a:cubicBezTo>
                  <a:cubicBezTo>
                    <a:pt x="1356" y="16940"/>
                    <a:pt x="1746" y="13150"/>
                    <a:pt x="1746" y="8470"/>
                  </a:cubicBezTo>
                  <a:cubicBezTo>
                    <a:pt x="1746" y="3792"/>
                    <a:pt x="1356" y="0"/>
                    <a:pt x="8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3"/>
            <p:cNvSpPr/>
            <p:nvPr/>
          </p:nvSpPr>
          <p:spPr>
            <a:xfrm>
              <a:off x="1022812" y="436172"/>
              <a:ext cx="337152" cy="49719"/>
            </a:xfrm>
            <a:custGeom>
              <a:avLst/>
              <a:gdLst/>
              <a:ahLst/>
              <a:cxnLst/>
              <a:rect l="l" t="t" r="r" b="b"/>
              <a:pathLst>
                <a:path w="11833" h="1745" extrusionOk="0">
                  <a:moveTo>
                    <a:pt x="5916" y="0"/>
                  </a:moveTo>
                  <a:cubicBezTo>
                    <a:pt x="2648" y="0"/>
                    <a:pt x="0" y="390"/>
                    <a:pt x="0" y="872"/>
                  </a:cubicBezTo>
                  <a:cubicBezTo>
                    <a:pt x="0" y="1355"/>
                    <a:pt x="2649" y="1745"/>
                    <a:pt x="5916" y="1745"/>
                  </a:cubicBezTo>
                  <a:cubicBezTo>
                    <a:pt x="9184" y="1745"/>
                    <a:pt x="11833" y="1355"/>
                    <a:pt x="11833" y="872"/>
                  </a:cubicBezTo>
                  <a:cubicBezTo>
                    <a:pt x="11833" y="390"/>
                    <a:pt x="9185" y="0"/>
                    <a:pt x="59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3"/>
            <p:cNvSpPr/>
            <p:nvPr/>
          </p:nvSpPr>
          <p:spPr>
            <a:xfrm>
              <a:off x="1096063" y="376226"/>
              <a:ext cx="187880" cy="169616"/>
            </a:xfrm>
            <a:custGeom>
              <a:avLst/>
              <a:gdLst/>
              <a:ahLst/>
              <a:cxnLst/>
              <a:rect l="l" t="t" r="r" b="b"/>
              <a:pathLst>
                <a:path w="6594" h="5953" extrusionOk="0">
                  <a:moveTo>
                    <a:pt x="533" y="1"/>
                  </a:moveTo>
                  <a:cubicBezTo>
                    <a:pt x="448" y="1"/>
                    <a:pt x="383" y="22"/>
                    <a:pt x="339" y="67"/>
                  </a:cubicBezTo>
                  <a:cubicBezTo>
                    <a:pt x="1" y="410"/>
                    <a:pt x="1051" y="1993"/>
                    <a:pt x="2685" y="3599"/>
                  </a:cubicBezTo>
                  <a:cubicBezTo>
                    <a:pt x="4105" y="4997"/>
                    <a:pt x="5499" y="5952"/>
                    <a:pt x="6061" y="5952"/>
                  </a:cubicBezTo>
                  <a:cubicBezTo>
                    <a:pt x="6145" y="5952"/>
                    <a:pt x="6211" y="5931"/>
                    <a:pt x="6255" y="5886"/>
                  </a:cubicBezTo>
                  <a:cubicBezTo>
                    <a:pt x="6593" y="5543"/>
                    <a:pt x="5543" y="3960"/>
                    <a:pt x="3909" y="2355"/>
                  </a:cubicBezTo>
                  <a:cubicBezTo>
                    <a:pt x="2489" y="956"/>
                    <a:pt x="1095" y="1"/>
                    <a:pt x="5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3"/>
            <p:cNvSpPr/>
            <p:nvPr/>
          </p:nvSpPr>
          <p:spPr>
            <a:xfrm>
              <a:off x="1096063" y="376226"/>
              <a:ext cx="187880" cy="169616"/>
            </a:xfrm>
            <a:custGeom>
              <a:avLst/>
              <a:gdLst/>
              <a:ahLst/>
              <a:cxnLst/>
              <a:rect l="l" t="t" r="r" b="b"/>
              <a:pathLst>
                <a:path w="6594" h="5953" extrusionOk="0">
                  <a:moveTo>
                    <a:pt x="6061" y="1"/>
                  </a:moveTo>
                  <a:cubicBezTo>
                    <a:pt x="5499" y="1"/>
                    <a:pt x="4105" y="956"/>
                    <a:pt x="2685" y="2355"/>
                  </a:cubicBezTo>
                  <a:cubicBezTo>
                    <a:pt x="1051" y="3960"/>
                    <a:pt x="1" y="5543"/>
                    <a:pt x="339" y="5886"/>
                  </a:cubicBezTo>
                  <a:cubicBezTo>
                    <a:pt x="383" y="5931"/>
                    <a:pt x="449" y="5952"/>
                    <a:pt x="533" y="5952"/>
                  </a:cubicBezTo>
                  <a:cubicBezTo>
                    <a:pt x="1095" y="5952"/>
                    <a:pt x="2489" y="4997"/>
                    <a:pt x="3909" y="3599"/>
                  </a:cubicBezTo>
                  <a:cubicBezTo>
                    <a:pt x="5543" y="1993"/>
                    <a:pt x="6593" y="410"/>
                    <a:pt x="6255" y="67"/>
                  </a:cubicBezTo>
                  <a:cubicBezTo>
                    <a:pt x="6211" y="22"/>
                    <a:pt x="6145" y="1"/>
                    <a:pt x="60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4"/>
          <p:cNvSpPr txBox="1">
            <a:spLocks noGrp="1"/>
          </p:cNvSpPr>
          <p:nvPr>
            <p:ph type="title"/>
          </p:nvPr>
        </p:nvSpPr>
        <p:spPr>
          <a:xfrm>
            <a:off x="2135550" y="1126713"/>
            <a:ext cx="4872900" cy="119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476" name="Google Shape;476;p34"/>
          <p:cNvSpPr txBox="1">
            <a:spLocks noGrp="1"/>
          </p:cNvSpPr>
          <p:nvPr>
            <p:ph type="subTitle" idx="1"/>
          </p:nvPr>
        </p:nvSpPr>
        <p:spPr>
          <a:xfrm>
            <a:off x="2135550" y="2318337"/>
            <a:ext cx="4872900" cy="148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Any questions?</a:t>
            </a:r>
            <a:endParaRPr sz="1800"/>
          </a:p>
        </p:txBody>
      </p:sp>
      <p:grpSp>
        <p:nvGrpSpPr>
          <p:cNvPr id="477" name="Google Shape;477;p34"/>
          <p:cNvGrpSpPr/>
          <p:nvPr/>
        </p:nvGrpSpPr>
        <p:grpSpPr>
          <a:xfrm>
            <a:off x="7868800" y="2380788"/>
            <a:ext cx="337152" cy="482720"/>
            <a:chOff x="1022812" y="210350"/>
            <a:chExt cx="337152" cy="482720"/>
          </a:xfrm>
        </p:grpSpPr>
        <p:sp>
          <p:nvSpPr>
            <p:cNvPr id="478" name="Google Shape;478;p34"/>
            <p:cNvSpPr/>
            <p:nvPr/>
          </p:nvSpPr>
          <p:spPr>
            <a:xfrm>
              <a:off x="1167861" y="210350"/>
              <a:ext cx="49776" cy="482720"/>
            </a:xfrm>
            <a:custGeom>
              <a:avLst/>
              <a:gdLst/>
              <a:ahLst/>
              <a:cxnLst/>
              <a:rect l="l" t="t" r="r" b="b"/>
              <a:pathLst>
                <a:path w="1747" h="16942" extrusionOk="0">
                  <a:moveTo>
                    <a:pt x="874" y="0"/>
                  </a:moveTo>
                  <a:cubicBezTo>
                    <a:pt x="392" y="0"/>
                    <a:pt x="0" y="3793"/>
                    <a:pt x="0" y="8470"/>
                  </a:cubicBezTo>
                  <a:cubicBezTo>
                    <a:pt x="0" y="13148"/>
                    <a:pt x="392" y="16941"/>
                    <a:pt x="874" y="16941"/>
                  </a:cubicBezTo>
                  <a:cubicBezTo>
                    <a:pt x="1356" y="16940"/>
                    <a:pt x="1746" y="13150"/>
                    <a:pt x="1746" y="8470"/>
                  </a:cubicBezTo>
                  <a:cubicBezTo>
                    <a:pt x="1746" y="3792"/>
                    <a:pt x="1356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4"/>
            <p:cNvSpPr/>
            <p:nvPr/>
          </p:nvSpPr>
          <p:spPr>
            <a:xfrm>
              <a:off x="1022812" y="436172"/>
              <a:ext cx="337152" cy="49719"/>
            </a:xfrm>
            <a:custGeom>
              <a:avLst/>
              <a:gdLst/>
              <a:ahLst/>
              <a:cxnLst/>
              <a:rect l="l" t="t" r="r" b="b"/>
              <a:pathLst>
                <a:path w="11833" h="1745" extrusionOk="0">
                  <a:moveTo>
                    <a:pt x="5916" y="0"/>
                  </a:moveTo>
                  <a:cubicBezTo>
                    <a:pt x="2648" y="0"/>
                    <a:pt x="0" y="390"/>
                    <a:pt x="0" y="872"/>
                  </a:cubicBezTo>
                  <a:cubicBezTo>
                    <a:pt x="0" y="1355"/>
                    <a:pt x="2649" y="1745"/>
                    <a:pt x="5916" y="1745"/>
                  </a:cubicBezTo>
                  <a:cubicBezTo>
                    <a:pt x="9184" y="1745"/>
                    <a:pt x="11833" y="1355"/>
                    <a:pt x="11833" y="872"/>
                  </a:cubicBezTo>
                  <a:cubicBezTo>
                    <a:pt x="11833" y="390"/>
                    <a:pt x="9185" y="0"/>
                    <a:pt x="5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4"/>
            <p:cNvSpPr/>
            <p:nvPr/>
          </p:nvSpPr>
          <p:spPr>
            <a:xfrm>
              <a:off x="1096063" y="376226"/>
              <a:ext cx="187880" cy="169616"/>
            </a:xfrm>
            <a:custGeom>
              <a:avLst/>
              <a:gdLst/>
              <a:ahLst/>
              <a:cxnLst/>
              <a:rect l="l" t="t" r="r" b="b"/>
              <a:pathLst>
                <a:path w="6594" h="5953" extrusionOk="0">
                  <a:moveTo>
                    <a:pt x="533" y="1"/>
                  </a:moveTo>
                  <a:cubicBezTo>
                    <a:pt x="448" y="1"/>
                    <a:pt x="383" y="22"/>
                    <a:pt x="339" y="67"/>
                  </a:cubicBezTo>
                  <a:cubicBezTo>
                    <a:pt x="1" y="410"/>
                    <a:pt x="1051" y="1993"/>
                    <a:pt x="2685" y="3599"/>
                  </a:cubicBezTo>
                  <a:cubicBezTo>
                    <a:pt x="4105" y="4997"/>
                    <a:pt x="5499" y="5952"/>
                    <a:pt x="6061" y="5952"/>
                  </a:cubicBezTo>
                  <a:cubicBezTo>
                    <a:pt x="6145" y="5952"/>
                    <a:pt x="6211" y="5931"/>
                    <a:pt x="6255" y="5886"/>
                  </a:cubicBezTo>
                  <a:cubicBezTo>
                    <a:pt x="6593" y="5543"/>
                    <a:pt x="5543" y="3960"/>
                    <a:pt x="3909" y="2355"/>
                  </a:cubicBezTo>
                  <a:cubicBezTo>
                    <a:pt x="2489" y="956"/>
                    <a:pt x="1095" y="1"/>
                    <a:pt x="5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4"/>
            <p:cNvSpPr/>
            <p:nvPr/>
          </p:nvSpPr>
          <p:spPr>
            <a:xfrm>
              <a:off x="1096063" y="376226"/>
              <a:ext cx="187880" cy="169616"/>
            </a:xfrm>
            <a:custGeom>
              <a:avLst/>
              <a:gdLst/>
              <a:ahLst/>
              <a:cxnLst/>
              <a:rect l="l" t="t" r="r" b="b"/>
              <a:pathLst>
                <a:path w="6594" h="5953" extrusionOk="0">
                  <a:moveTo>
                    <a:pt x="6061" y="1"/>
                  </a:moveTo>
                  <a:cubicBezTo>
                    <a:pt x="5499" y="1"/>
                    <a:pt x="4105" y="956"/>
                    <a:pt x="2685" y="2355"/>
                  </a:cubicBezTo>
                  <a:cubicBezTo>
                    <a:pt x="1051" y="3960"/>
                    <a:pt x="1" y="5543"/>
                    <a:pt x="339" y="5886"/>
                  </a:cubicBezTo>
                  <a:cubicBezTo>
                    <a:pt x="383" y="5931"/>
                    <a:pt x="449" y="5952"/>
                    <a:pt x="533" y="5952"/>
                  </a:cubicBezTo>
                  <a:cubicBezTo>
                    <a:pt x="1095" y="5952"/>
                    <a:pt x="2489" y="4997"/>
                    <a:pt x="3909" y="3599"/>
                  </a:cubicBezTo>
                  <a:cubicBezTo>
                    <a:pt x="5543" y="1993"/>
                    <a:pt x="6593" y="410"/>
                    <a:pt x="6255" y="67"/>
                  </a:cubicBezTo>
                  <a:cubicBezTo>
                    <a:pt x="6211" y="22"/>
                    <a:pt x="6145" y="1"/>
                    <a:pt x="6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2" name="Google Shape;482;p34"/>
          <p:cNvGrpSpPr/>
          <p:nvPr/>
        </p:nvGrpSpPr>
        <p:grpSpPr>
          <a:xfrm>
            <a:off x="591025" y="1044750"/>
            <a:ext cx="537028" cy="548805"/>
            <a:chOff x="444700" y="3931625"/>
            <a:chExt cx="537028" cy="548805"/>
          </a:xfrm>
        </p:grpSpPr>
        <p:sp>
          <p:nvSpPr>
            <p:cNvPr id="483" name="Google Shape;483;p34"/>
            <p:cNvSpPr/>
            <p:nvPr/>
          </p:nvSpPr>
          <p:spPr>
            <a:xfrm>
              <a:off x="550468" y="4044180"/>
              <a:ext cx="342514" cy="329917"/>
            </a:xfrm>
            <a:custGeom>
              <a:avLst/>
              <a:gdLst/>
              <a:ahLst/>
              <a:cxnLst/>
              <a:rect l="l" t="t" r="r" b="b"/>
              <a:pathLst>
                <a:path w="22350" h="21528" extrusionOk="0">
                  <a:moveTo>
                    <a:pt x="10857" y="0"/>
                  </a:moveTo>
                  <a:lnTo>
                    <a:pt x="7677" y="7133"/>
                  </a:lnTo>
                  <a:lnTo>
                    <a:pt x="0" y="8559"/>
                  </a:lnTo>
                  <a:lnTo>
                    <a:pt x="5801" y="13786"/>
                  </a:lnTo>
                  <a:lnTo>
                    <a:pt x="4785" y="21527"/>
                  </a:lnTo>
                  <a:lnTo>
                    <a:pt x="11548" y="17626"/>
                  </a:lnTo>
                  <a:lnTo>
                    <a:pt x="18598" y="20985"/>
                  </a:lnTo>
                  <a:lnTo>
                    <a:pt x="16977" y="13347"/>
                  </a:lnTo>
                  <a:lnTo>
                    <a:pt x="22349" y="7680"/>
                  </a:lnTo>
                  <a:lnTo>
                    <a:pt x="14583" y="6862"/>
                  </a:lnTo>
                  <a:lnTo>
                    <a:pt x="108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4"/>
            <p:cNvSpPr/>
            <p:nvPr/>
          </p:nvSpPr>
          <p:spPr>
            <a:xfrm>
              <a:off x="572106" y="4030726"/>
              <a:ext cx="74050" cy="85897"/>
            </a:xfrm>
            <a:custGeom>
              <a:avLst/>
              <a:gdLst/>
              <a:ahLst/>
              <a:cxnLst/>
              <a:rect l="l" t="t" r="r" b="b"/>
              <a:pathLst>
                <a:path w="4832" h="5605" extrusionOk="0">
                  <a:moveTo>
                    <a:pt x="516" y="0"/>
                  </a:moveTo>
                  <a:cubicBezTo>
                    <a:pt x="476" y="0"/>
                    <a:pt x="439" y="9"/>
                    <a:pt x="405" y="25"/>
                  </a:cubicBezTo>
                  <a:cubicBezTo>
                    <a:pt x="1" y="228"/>
                    <a:pt x="400" y="1836"/>
                    <a:pt x="1588" y="3427"/>
                  </a:cubicBezTo>
                  <a:cubicBezTo>
                    <a:pt x="2602" y="4791"/>
                    <a:pt x="3792" y="5605"/>
                    <a:pt x="4309" y="5605"/>
                  </a:cubicBezTo>
                  <a:cubicBezTo>
                    <a:pt x="4396" y="5605"/>
                    <a:pt x="4464" y="5582"/>
                    <a:pt x="4509" y="5534"/>
                  </a:cubicBezTo>
                  <a:cubicBezTo>
                    <a:pt x="4831" y="5196"/>
                    <a:pt x="4012" y="3901"/>
                    <a:pt x="2923" y="2432"/>
                  </a:cubicBezTo>
                  <a:cubicBezTo>
                    <a:pt x="1917" y="1087"/>
                    <a:pt x="983" y="0"/>
                    <a:pt x="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4"/>
            <p:cNvSpPr/>
            <p:nvPr/>
          </p:nvSpPr>
          <p:spPr>
            <a:xfrm>
              <a:off x="462354" y="4095638"/>
              <a:ext cx="85008" cy="49638"/>
            </a:xfrm>
            <a:custGeom>
              <a:avLst/>
              <a:gdLst/>
              <a:ahLst/>
              <a:cxnLst/>
              <a:rect l="l" t="t" r="r" b="b"/>
              <a:pathLst>
                <a:path w="5547" h="3239" extrusionOk="0">
                  <a:moveTo>
                    <a:pt x="432" y="1"/>
                  </a:moveTo>
                  <a:cubicBezTo>
                    <a:pt x="310" y="1"/>
                    <a:pt x="216" y="30"/>
                    <a:pt x="153" y="96"/>
                  </a:cubicBezTo>
                  <a:lnTo>
                    <a:pt x="153" y="97"/>
                  </a:lnTo>
                  <a:cubicBezTo>
                    <a:pt x="1" y="264"/>
                    <a:pt x="112" y="655"/>
                    <a:pt x="473" y="1130"/>
                  </a:cubicBezTo>
                  <a:cubicBezTo>
                    <a:pt x="832" y="1601"/>
                    <a:pt x="1449" y="2141"/>
                    <a:pt x="2237" y="2563"/>
                  </a:cubicBezTo>
                  <a:cubicBezTo>
                    <a:pt x="3025" y="2984"/>
                    <a:pt x="3818" y="3196"/>
                    <a:pt x="4410" y="3232"/>
                  </a:cubicBezTo>
                  <a:cubicBezTo>
                    <a:pt x="4480" y="3236"/>
                    <a:pt x="4547" y="3238"/>
                    <a:pt x="4611" y="3238"/>
                  </a:cubicBezTo>
                  <a:cubicBezTo>
                    <a:pt x="5091" y="3238"/>
                    <a:pt x="5397" y="3118"/>
                    <a:pt x="5446" y="2924"/>
                  </a:cubicBezTo>
                  <a:cubicBezTo>
                    <a:pt x="5546" y="2466"/>
                    <a:pt x="4384" y="1832"/>
                    <a:pt x="3022" y="1094"/>
                  </a:cubicBezTo>
                  <a:cubicBezTo>
                    <a:pt x="1915" y="512"/>
                    <a:pt x="940" y="1"/>
                    <a:pt x="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4"/>
            <p:cNvSpPr/>
            <p:nvPr/>
          </p:nvSpPr>
          <p:spPr>
            <a:xfrm>
              <a:off x="444700" y="4245538"/>
              <a:ext cx="97222" cy="43814"/>
            </a:xfrm>
            <a:custGeom>
              <a:avLst/>
              <a:gdLst/>
              <a:ahLst/>
              <a:cxnLst/>
              <a:rect l="l" t="t" r="r" b="b"/>
              <a:pathLst>
                <a:path w="6344" h="2859" extrusionOk="0">
                  <a:moveTo>
                    <a:pt x="5658" y="1"/>
                  </a:moveTo>
                  <a:cubicBezTo>
                    <a:pt x="5075" y="1"/>
                    <a:pt x="4032" y="330"/>
                    <a:pt x="2881" y="780"/>
                  </a:cubicBezTo>
                  <a:cubicBezTo>
                    <a:pt x="1285" y="1415"/>
                    <a:pt x="0" y="2080"/>
                    <a:pt x="101" y="2534"/>
                  </a:cubicBezTo>
                  <a:cubicBezTo>
                    <a:pt x="144" y="2740"/>
                    <a:pt x="502" y="2858"/>
                    <a:pt x="1046" y="2858"/>
                  </a:cubicBezTo>
                  <a:cubicBezTo>
                    <a:pt x="1678" y="2858"/>
                    <a:pt x="2561" y="2698"/>
                    <a:pt x="3492" y="2329"/>
                  </a:cubicBezTo>
                  <a:cubicBezTo>
                    <a:pt x="5229" y="1646"/>
                    <a:pt x="6344" y="552"/>
                    <a:pt x="6111" y="164"/>
                  </a:cubicBezTo>
                  <a:cubicBezTo>
                    <a:pt x="6044" y="51"/>
                    <a:pt x="5886" y="1"/>
                    <a:pt x="5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4"/>
            <p:cNvSpPr/>
            <p:nvPr/>
          </p:nvSpPr>
          <p:spPr>
            <a:xfrm>
              <a:off x="507484" y="4320151"/>
              <a:ext cx="70280" cy="43538"/>
            </a:xfrm>
            <a:custGeom>
              <a:avLst/>
              <a:gdLst/>
              <a:ahLst/>
              <a:cxnLst/>
              <a:rect l="l" t="t" r="r" b="b"/>
              <a:pathLst>
                <a:path w="4586" h="2841" extrusionOk="0">
                  <a:moveTo>
                    <a:pt x="4117" y="0"/>
                  </a:moveTo>
                  <a:cubicBezTo>
                    <a:pt x="3654" y="0"/>
                    <a:pt x="2876" y="400"/>
                    <a:pt x="2022" y="858"/>
                  </a:cubicBezTo>
                  <a:cubicBezTo>
                    <a:pt x="936" y="1460"/>
                    <a:pt x="1" y="2009"/>
                    <a:pt x="85" y="2470"/>
                  </a:cubicBezTo>
                  <a:cubicBezTo>
                    <a:pt x="132" y="2692"/>
                    <a:pt x="460" y="2840"/>
                    <a:pt x="968" y="2840"/>
                  </a:cubicBezTo>
                  <a:cubicBezTo>
                    <a:pt x="971" y="2840"/>
                    <a:pt x="973" y="2840"/>
                    <a:pt x="976" y="2840"/>
                  </a:cubicBezTo>
                  <a:cubicBezTo>
                    <a:pt x="1480" y="2840"/>
                    <a:pt x="2158" y="2680"/>
                    <a:pt x="2818" y="2319"/>
                  </a:cubicBezTo>
                  <a:cubicBezTo>
                    <a:pt x="3483" y="1957"/>
                    <a:pt x="3986" y="1471"/>
                    <a:pt x="4258" y="1046"/>
                  </a:cubicBezTo>
                  <a:cubicBezTo>
                    <a:pt x="4533" y="617"/>
                    <a:pt x="4585" y="261"/>
                    <a:pt x="4425" y="101"/>
                  </a:cubicBezTo>
                  <a:cubicBezTo>
                    <a:pt x="4350" y="31"/>
                    <a:pt x="4246" y="0"/>
                    <a:pt x="4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4"/>
            <p:cNvSpPr/>
            <p:nvPr/>
          </p:nvSpPr>
          <p:spPr>
            <a:xfrm>
              <a:off x="565716" y="4402058"/>
              <a:ext cx="56273" cy="78372"/>
            </a:xfrm>
            <a:custGeom>
              <a:avLst/>
              <a:gdLst/>
              <a:ahLst/>
              <a:cxnLst/>
              <a:rect l="l" t="t" r="r" b="b"/>
              <a:pathLst>
                <a:path w="3672" h="5114" extrusionOk="0">
                  <a:moveTo>
                    <a:pt x="3147" y="1"/>
                  </a:moveTo>
                  <a:cubicBezTo>
                    <a:pt x="2698" y="1"/>
                    <a:pt x="1946" y="971"/>
                    <a:pt x="1233" y="2211"/>
                  </a:cubicBezTo>
                  <a:cubicBezTo>
                    <a:pt x="470" y="3554"/>
                    <a:pt x="0" y="4777"/>
                    <a:pt x="369" y="5061"/>
                  </a:cubicBezTo>
                  <a:cubicBezTo>
                    <a:pt x="415" y="5096"/>
                    <a:pt x="473" y="5113"/>
                    <a:pt x="541" y="5113"/>
                  </a:cubicBezTo>
                  <a:cubicBezTo>
                    <a:pt x="1009" y="5113"/>
                    <a:pt x="1957" y="4305"/>
                    <a:pt x="2678" y="3036"/>
                  </a:cubicBezTo>
                  <a:cubicBezTo>
                    <a:pt x="3510" y="1586"/>
                    <a:pt x="3672" y="188"/>
                    <a:pt x="3250" y="20"/>
                  </a:cubicBezTo>
                  <a:cubicBezTo>
                    <a:pt x="3218" y="7"/>
                    <a:pt x="3183" y="1"/>
                    <a:pt x="3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4"/>
            <p:cNvSpPr/>
            <p:nvPr/>
          </p:nvSpPr>
          <p:spPr>
            <a:xfrm>
              <a:off x="703558" y="4406027"/>
              <a:ext cx="31493" cy="73744"/>
            </a:xfrm>
            <a:custGeom>
              <a:avLst/>
              <a:gdLst/>
              <a:ahLst/>
              <a:cxnLst/>
              <a:rect l="l" t="t" r="r" b="b"/>
              <a:pathLst>
                <a:path w="2055" h="4812" extrusionOk="0">
                  <a:moveTo>
                    <a:pt x="1228" y="0"/>
                  </a:moveTo>
                  <a:cubicBezTo>
                    <a:pt x="1227" y="0"/>
                    <a:pt x="1227" y="0"/>
                    <a:pt x="1226" y="0"/>
                  </a:cubicBezTo>
                  <a:cubicBezTo>
                    <a:pt x="761" y="0"/>
                    <a:pt x="389" y="1038"/>
                    <a:pt x="192" y="2297"/>
                  </a:cubicBezTo>
                  <a:cubicBezTo>
                    <a:pt x="1" y="3557"/>
                    <a:pt x="45" y="4658"/>
                    <a:pt x="486" y="4798"/>
                  </a:cubicBezTo>
                  <a:cubicBezTo>
                    <a:pt x="514" y="4807"/>
                    <a:pt x="542" y="4811"/>
                    <a:pt x="572" y="4811"/>
                  </a:cubicBezTo>
                  <a:cubicBezTo>
                    <a:pt x="1007" y="4811"/>
                    <a:pt x="1636" y="3864"/>
                    <a:pt x="1836" y="2551"/>
                  </a:cubicBezTo>
                  <a:cubicBezTo>
                    <a:pt x="2054" y="1151"/>
                    <a:pt x="1682" y="0"/>
                    <a:pt x="1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4"/>
            <p:cNvSpPr/>
            <p:nvPr/>
          </p:nvSpPr>
          <p:spPr>
            <a:xfrm>
              <a:off x="850871" y="4389906"/>
              <a:ext cx="44764" cy="74035"/>
            </a:xfrm>
            <a:custGeom>
              <a:avLst/>
              <a:gdLst/>
              <a:ahLst/>
              <a:cxnLst/>
              <a:rect l="l" t="t" r="r" b="b"/>
              <a:pathLst>
                <a:path w="2921" h="4831" extrusionOk="0">
                  <a:moveTo>
                    <a:pt x="612" y="0"/>
                  </a:moveTo>
                  <a:cubicBezTo>
                    <a:pt x="591" y="0"/>
                    <a:pt x="569" y="2"/>
                    <a:pt x="549" y="7"/>
                  </a:cubicBezTo>
                  <a:cubicBezTo>
                    <a:pt x="104" y="99"/>
                    <a:pt x="0" y="1387"/>
                    <a:pt x="584" y="2792"/>
                  </a:cubicBezTo>
                  <a:cubicBezTo>
                    <a:pt x="1097" y="4032"/>
                    <a:pt x="1923" y="4831"/>
                    <a:pt x="2371" y="4831"/>
                  </a:cubicBezTo>
                  <a:cubicBezTo>
                    <a:pt x="2431" y="4831"/>
                    <a:pt x="2485" y="4817"/>
                    <a:pt x="2529" y="4787"/>
                  </a:cubicBezTo>
                  <a:cubicBezTo>
                    <a:pt x="2921" y="4535"/>
                    <a:pt x="2636" y="3407"/>
                    <a:pt x="2123" y="2154"/>
                  </a:cubicBezTo>
                  <a:cubicBezTo>
                    <a:pt x="1624" y="964"/>
                    <a:pt x="1058" y="0"/>
                    <a:pt x="6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4"/>
            <p:cNvSpPr/>
            <p:nvPr/>
          </p:nvSpPr>
          <p:spPr>
            <a:xfrm>
              <a:off x="909885" y="4208362"/>
              <a:ext cx="71844" cy="25777"/>
            </a:xfrm>
            <a:custGeom>
              <a:avLst/>
              <a:gdLst/>
              <a:ahLst/>
              <a:cxnLst/>
              <a:rect l="l" t="t" r="r" b="b"/>
              <a:pathLst>
                <a:path w="4688" h="1682" extrusionOk="0">
                  <a:moveTo>
                    <a:pt x="1969" y="1"/>
                  </a:moveTo>
                  <a:cubicBezTo>
                    <a:pt x="966" y="1"/>
                    <a:pt x="166" y="188"/>
                    <a:pt x="89" y="586"/>
                  </a:cubicBezTo>
                  <a:cubicBezTo>
                    <a:pt x="0" y="1035"/>
                    <a:pt x="989" y="1606"/>
                    <a:pt x="2318" y="1674"/>
                  </a:cubicBezTo>
                  <a:cubicBezTo>
                    <a:pt x="2409" y="1679"/>
                    <a:pt x="2500" y="1681"/>
                    <a:pt x="2588" y="1681"/>
                  </a:cubicBezTo>
                  <a:cubicBezTo>
                    <a:pt x="3784" y="1681"/>
                    <a:pt x="4687" y="1251"/>
                    <a:pt x="4648" y="827"/>
                  </a:cubicBezTo>
                  <a:lnTo>
                    <a:pt x="4648" y="826"/>
                  </a:lnTo>
                  <a:cubicBezTo>
                    <a:pt x="4609" y="365"/>
                    <a:pt x="3604" y="78"/>
                    <a:pt x="2405" y="12"/>
                  </a:cubicBezTo>
                  <a:cubicBezTo>
                    <a:pt x="2257" y="4"/>
                    <a:pt x="2111" y="1"/>
                    <a:pt x="1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4"/>
            <p:cNvSpPr/>
            <p:nvPr/>
          </p:nvSpPr>
          <p:spPr>
            <a:xfrm>
              <a:off x="874899" y="4061404"/>
              <a:ext cx="78816" cy="46511"/>
            </a:xfrm>
            <a:custGeom>
              <a:avLst/>
              <a:gdLst/>
              <a:ahLst/>
              <a:cxnLst/>
              <a:rect l="l" t="t" r="r" b="b"/>
              <a:pathLst>
                <a:path w="5143" h="3035" extrusionOk="0">
                  <a:moveTo>
                    <a:pt x="4485" y="1"/>
                  </a:moveTo>
                  <a:cubicBezTo>
                    <a:pt x="3980" y="1"/>
                    <a:pt x="3108" y="354"/>
                    <a:pt x="2185" y="873"/>
                  </a:cubicBezTo>
                  <a:cubicBezTo>
                    <a:pt x="937" y="1582"/>
                    <a:pt x="0" y="2367"/>
                    <a:pt x="175" y="2796"/>
                  </a:cubicBezTo>
                  <a:cubicBezTo>
                    <a:pt x="238" y="2953"/>
                    <a:pt x="459" y="3034"/>
                    <a:pt x="781" y="3034"/>
                  </a:cubicBezTo>
                  <a:cubicBezTo>
                    <a:pt x="1324" y="3034"/>
                    <a:pt x="2155" y="2804"/>
                    <a:pt x="3004" y="2323"/>
                  </a:cubicBezTo>
                  <a:cubicBezTo>
                    <a:pt x="4356" y="1559"/>
                    <a:pt x="5143" y="506"/>
                    <a:pt x="4868" y="142"/>
                  </a:cubicBezTo>
                  <a:cubicBezTo>
                    <a:pt x="4795" y="45"/>
                    <a:pt x="4663" y="1"/>
                    <a:pt x="4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4"/>
            <p:cNvSpPr/>
            <p:nvPr/>
          </p:nvSpPr>
          <p:spPr>
            <a:xfrm>
              <a:off x="891787" y="4309317"/>
              <a:ext cx="78648" cy="46849"/>
            </a:xfrm>
            <a:custGeom>
              <a:avLst/>
              <a:gdLst/>
              <a:ahLst/>
              <a:cxnLst/>
              <a:rect l="l" t="t" r="r" b="b"/>
              <a:pathLst>
                <a:path w="5132" h="3057" extrusionOk="0">
                  <a:moveTo>
                    <a:pt x="655" y="1"/>
                  </a:moveTo>
                  <a:cubicBezTo>
                    <a:pt x="480" y="1"/>
                    <a:pt x="349" y="44"/>
                    <a:pt x="277" y="139"/>
                  </a:cubicBezTo>
                  <a:cubicBezTo>
                    <a:pt x="0" y="502"/>
                    <a:pt x="780" y="1560"/>
                    <a:pt x="2128" y="2332"/>
                  </a:cubicBezTo>
                  <a:cubicBezTo>
                    <a:pt x="2979" y="2822"/>
                    <a:pt x="3815" y="3057"/>
                    <a:pt x="4358" y="3057"/>
                  </a:cubicBezTo>
                  <a:cubicBezTo>
                    <a:pt x="4673" y="3057"/>
                    <a:pt x="4890" y="2978"/>
                    <a:pt x="4953" y="2822"/>
                  </a:cubicBezTo>
                  <a:cubicBezTo>
                    <a:pt x="5131" y="2395"/>
                    <a:pt x="4198" y="1604"/>
                    <a:pt x="2957" y="887"/>
                  </a:cubicBezTo>
                  <a:cubicBezTo>
                    <a:pt x="2032" y="360"/>
                    <a:pt x="1159" y="1"/>
                    <a:pt x="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4"/>
            <p:cNvSpPr/>
            <p:nvPr/>
          </p:nvSpPr>
          <p:spPr>
            <a:xfrm>
              <a:off x="796362" y="3982639"/>
              <a:ext cx="46067" cy="73790"/>
            </a:xfrm>
            <a:custGeom>
              <a:avLst/>
              <a:gdLst/>
              <a:ahLst/>
              <a:cxnLst/>
              <a:rect l="l" t="t" r="r" b="b"/>
              <a:pathLst>
                <a:path w="3006" h="4815" extrusionOk="0">
                  <a:moveTo>
                    <a:pt x="2456" y="0"/>
                  </a:moveTo>
                  <a:cubicBezTo>
                    <a:pt x="2002" y="0"/>
                    <a:pt x="1143" y="767"/>
                    <a:pt x="614" y="2005"/>
                  </a:cubicBezTo>
                  <a:cubicBezTo>
                    <a:pt x="0" y="3422"/>
                    <a:pt x="135" y="4730"/>
                    <a:pt x="581" y="4809"/>
                  </a:cubicBezTo>
                  <a:cubicBezTo>
                    <a:pt x="599" y="4813"/>
                    <a:pt x="618" y="4814"/>
                    <a:pt x="637" y="4814"/>
                  </a:cubicBezTo>
                  <a:cubicBezTo>
                    <a:pt x="1085" y="4814"/>
                    <a:pt x="1630" y="3841"/>
                    <a:pt x="2143" y="2662"/>
                  </a:cubicBezTo>
                  <a:cubicBezTo>
                    <a:pt x="2667" y="1430"/>
                    <a:pt x="3005" y="325"/>
                    <a:pt x="2628" y="52"/>
                  </a:cubicBezTo>
                  <a:cubicBezTo>
                    <a:pt x="2581" y="17"/>
                    <a:pt x="2523" y="0"/>
                    <a:pt x="24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4"/>
            <p:cNvSpPr/>
            <p:nvPr/>
          </p:nvSpPr>
          <p:spPr>
            <a:xfrm>
              <a:off x="679959" y="3931625"/>
              <a:ext cx="25501" cy="55170"/>
            </a:xfrm>
            <a:custGeom>
              <a:avLst/>
              <a:gdLst/>
              <a:ahLst/>
              <a:cxnLst/>
              <a:rect l="l" t="t" r="r" b="b"/>
              <a:pathLst>
                <a:path w="1664" h="3600" extrusionOk="0">
                  <a:moveTo>
                    <a:pt x="832" y="0"/>
                  </a:moveTo>
                  <a:cubicBezTo>
                    <a:pt x="373" y="0"/>
                    <a:pt x="0" y="804"/>
                    <a:pt x="0" y="1800"/>
                  </a:cubicBezTo>
                  <a:cubicBezTo>
                    <a:pt x="0" y="2793"/>
                    <a:pt x="373" y="3599"/>
                    <a:pt x="832" y="3599"/>
                  </a:cubicBezTo>
                  <a:cubicBezTo>
                    <a:pt x="1292" y="3599"/>
                    <a:pt x="1664" y="2793"/>
                    <a:pt x="1664" y="1800"/>
                  </a:cubicBezTo>
                  <a:cubicBezTo>
                    <a:pt x="1664" y="806"/>
                    <a:pt x="1292" y="0"/>
                    <a:pt x="8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" name="Google Shape;496;p34"/>
          <p:cNvGrpSpPr/>
          <p:nvPr/>
        </p:nvGrpSpPr>
        <p:grpSpPr>
          <a:xfrm>
            <a:off x="1320200" y="3861013"/>
            <a:ext cx="337152" cy="482720"/>
            <a:chOff x="1022812" y="210350"/>
            <a:chExt cx="337152" cy="482720"/>
          </a:xfrm>
        </p:grpSpPr>
        <p:sp>
          <p:nvSpPr>
            <p:cNvPr id="497" name="Google Shape;497;p34"/>
            <p:cNvSpPr/>
            <p:nvPr/>
          </p:nvSpPr>
          <p:spPr>
            <a:xfrm>
              <a:off x="1167861" y="210350"/>
              <a:ext cx="49776" cy="482720"/>
            </a:xfrm>
            <a:custGeom>
              <a:avLst/>
              <a:gdLst/>
              <a:ahLst/>
              <a:cxnLst/>
              <a:rect l="l" t="t" r="r" b="b"/>
              <a:pathLst>
                <a:path w="1747" h="16942" extrusionOk="0">
                  <a:moveTo>
                    <a:pt x="874" y="0"/>
                  </a:moveTo>
                  <a:cubicBezTo>
                    <a:pt x="392" y="0"/>
                    <a:pt x="0" y="3793"/>
                    <a:pt x="0" y="8470"/>
                  </a:cubicBezTo>
                  <a:cubicBezTo>
                    <a:pt x="0" y="13148"/>
                    <a:pt x="392" y="16941"/>
                    <a:pt x="874" y="16941"/>
                  </a:cubicBezTo>
                  <a:cubicBezTo>
                    <a:pt x="1356" y="16940"/>
                    <a:pt x="1746" y="13150"/>
                    <a:pt x="1746" y="8470"/>
                  </a:cubicBezTo>
                  <a:cubicBezTo>
                    <a:pt x="1746" y="3792"/>
                    <a:pt x="1356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4"/>
            <p:cNvSpPr/>
            <p:nvPr/>
          </p:nvSpPr>
          <p:spPr>
            <a:xfrm>
              <a:off x="1022812" y="436172"/>
              <a:ext cx="337152" cy="49719"/>
            </a:xfrm>
            <a:custGeom>
              <a:avLst/>
              <a:gdLst/>
              <a:ahLst/>
              <a:cxnLst/>
              <a:rect l="l" t="t" r="r" b="b"/>
              <a:pathLst>
                <a:path w="11833" h="1745" extrusionOk="0">
                  <a:moveTo>
                    <a:pt x="5916" y="0"/>
                  </a:moveTo>
                  <a:cubicBezTo>
                    <a:pt x="2648" y="0"/>
                    <a:pt x="0" y="390"/>
                    <a:pt x="0" y="872"/>
                  </a:cubicBezTo>
                  <a:cubicBezTo>
                    <a:pt x="0" y="1355"/>
                    <a:pt x="2649" y="1745"/>
                    <a:pt x="5916" y="1745"/>
                  </a:cubicBezTo>
                  <a:cubicBezTo>
                    <a:pt x="9184" y="1745"/>
                    <a:pt x="11833" y="1355"/>
                    <a:pt x="11833" y="872"/>
                  </a:cubicBezTo>
                  <a:cubicBezTo>
                    <a:pt x="11833" y="390"/>
                    <a:pt x="9185" y="0"/>
                    <a:pt x="5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4"/>
            <p:cNvSpPr/>
            <p:nvPr/>
          </p:nvSpPr>
          <p:spPr>
            <a:xfrm>
              <a:off x="1096063" y="376226"/>
              <a:ext cx="187880" cy="169616"/>
            </a:xfrm>
            <a:custGeom>
              <a:avLst/>
              <a:gdLst/>
              <a:ahLst/>
              <a:cxnLst/>
              <a:rect l="l" t="t" r="r" b="b"/>
              <a:pathLst>
                <a:path w="6594" h="5953" extrusionOk="0">
                  <a:moveTo>
                    <a:pt x="533" y="1"/>
                  </a:moveTo>
                  <a:cubicBezTo>
                    <a:pt x="448" y="1"/>
                    <a:pt x="383" y="22"/>
                    <a:pt x="339" y="67"/>
                  </a:cubicBezTo>
                  <a:cubicBezTo>
                    <a:pt x="1" y="410"/>
                    <a:pt x="1051" y="1993"/>
                    <a:pt x="2685" y="3599"/>
                  </a:cubicBezTo>
                  <a:cubicBezTo>
                    <a:pt x="4105" y="4997"/>
                    <a:pt x="5499" y="5952"/>
                    <a:pt x="6061" y="5952"/>
                  </a:cubicBezTo>
                  <a:cubicBezTo>
                    <a:pt x="6145" y="5952"/>
                    <a:pt x="6211" y="5931"/>
                    <a:pt x="6255" y="5886"/>
                  </a:cubicBezTo>
                  <a:cubicBezTo>
                    <a:pt x="6593" y="5543"/>
                    <a:pt x="5543" y="3960"/>
                    <a:pt x="3909" y="2355"/>
                  </a:cubicBezTo>
                  <a:cubicBezTo>
                    <a:pt x="2489" y="956"/>
                    <a:pt x="1095" y="1"/>
                    <a:pt x="5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4"/>
            <p:cNvSpPr/>
            <p:nvPr/>
          </p:nvSpPr>
          <p:spPr>
            <a:xfrm>
              <a:off x="1096063" y="376226"/>
              <a:ext cx="187880" cy="169616"/>
            </a:xfrm>
            <a:custGeom>
              <a:avLst/>
              <a:gdLst/>
              <a:ahLst/>
              <a:cxnLst/>
              <a:rect l="l" t="t" r="r" b="b"/>
              <a:pathLst>
                <a:path w="6594" h="5953" extrusionOk="0">
                  <a:moveTo>
                    <a:pt x="6061" y="1"/>
                  </a:moveTo>
                  <a:cubicBezTo>
                    <a:pt x="5499" y="1"/>
                    <a:pt x="4105" y="956"/>
                    <a:pt x="2685" y="2355"/>
                  </a:cubicBezTo>
                  <a:cubicBezTo>
                    <a:pt x="1051" y="3960"/>
                    <a:pt x="1" y="5543"/>
                    <a:pt x="339" y="5886"/>
                  </a:cubicBezTo>
                  <a:cubicBezTo>
                    <a:pt x="383" y="5931"/>
                    <a:pt x="449" y="5952"/>
                    <a:pt x="533" y="5952"/>
                  </a:cubicBezTo>
                  <a:cubicBezTo>
                    <a:pt x="1095" y="5952"/>
                    <a:pt x="2489" y="4997"/>
                    <a:pt x="3909" y="3599"/>
                  </a:cubicBezTo>
                  <a:cubicBezTo>
                    <a:pt x="5543" y="1993"/>
                    <a:pt x="6593" y="410"/>
                    <a:pt x="6255" y="67"/>
                  </a:cubicBezTo>
                  <a:cubicBezTo>
                    <a:pt x="6211" y="22"/>
                    <a:pt x="6145" y="1"/>
                    <a:pt x="6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24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t="573" b="26857"/>
          <a:stretch/>
        </p:blipFill>
        <p:spPr>
          <a:xfrm flipH="1">
            <a:off x="713225" y="842200"/>
            <a:ext cx="3159900" cy="3448200"/>
          </a:xfrm>
          <a:prstGeom prst="roundRect">
            <a:avLst>
              <a:gd name="adj" fmla="val 2360"/>
            </a:avLst>
          </a:prstGeom>
        </p:spPr>
      </p:pic>
      <p:sp>
        <p:nvSpPr>
          <p:cNvPr id="286" name="Google Shape;286;p24"/>
          <p:cNvSpPr txBox="1">
            <a:spLocks noGrp="1"/>
          </p:cNvSpPr>
          <p:nvPr>
            <p:ph type="title"/>
          </p:nvPr>
        </p:nvSpPr>
        <p:spPr>
          <a:xfrm>
            <a:off x="4685275" y="2479575"/>
            <a:ext cx="3745500" cy="16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Introduction</a:t>
            </a:r>
            <a:endParaRPr sz="3800"/>
          </a:p>
        </p:txBody>
      </p:sp>
      <p:sp>
        <p:nvSpPr>
          <p:cNvPr id="287" name="Google Shape;287;p24"/>
          <p:cNvSpPr txBox="1">
            <a:spLocks noGrp="1"/>
          </p:cNvSpPr>
          <p:nvPr>
            <p:ph type="title" idx="2"/>
          </p:nvPr>
        </p:nvSpPr>
        <p:spPr>
          <a:xfrm>
            <a:off x="4685275" y="1262634"/>
            <a:ext cx="1755000" cy="10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288" name="Google Shape;288;p24"/>
          <p:cNvGrpSpPr/>
          <p:nvPr/>
        </p:nvGrpSpPr>
        <p:grpSpPr>
          <a:xfrm>
            <a:off x="3129200" y="1745563"/>
            <a:ext cx="337152" cy="482720"/>
            <a:chOff x="1022812" y="210350"/>
            <a:chExt cx="337152" cy="482720"/>
          </a:xfrm>
        </p:grpSpPr>
        <p:sp>
          <p:nvSpPr>
            <p:cNvPr id="289" name="Google Shape;289;p24"/>
            <p:cNvSpPr/>
            <p:nvPr/>
          </p:nvSpPr>
          <p:spPr>
            <a:xfrm>
              <a:off x="1167861" y="210350"/>
              <a:ext cx="49776" cy="482720"/>
            </a:xfrm>
            <a:custGeom>
              <a:avLst/>
              <a:gdLst/>
              <a:ahLst/>
              <a:cxnLst/>
              <a:rect l="l" t="t" r="r" b="b"/>
              <a:pathLst>
                <a:path w="1747" h="16942" extrusionOk="0">
                  <a:moveTo>
                    <a:pt x="874" y="0"/>
                  </a:moveTo>
                  <a:cubicBezTo>
                    <a:pt x="392" y="0"/>
                    <a:pt x="0" y="3793"/>
                    <a:pt x="0" y="8470"/>
                  </a:cubicBezTo>
                  <a:cubicBezTo>
                    <a:pt x="0" y="13148"/>
                    <a:pt x="392" y="16941"/>
                    <a:pt x="874" y="16941"/>
                  </a:cubicBezTo>
                  <a:cubicBezTo>
                    <a:pt x="1356" y="16940"/>
                    <a:pt x="1746" y="13150"/>
                    <a:pt x="1746" y="8470"/>
                  </a:cubicBezTo>
                  <a:cubicBezTo>
                    <a:pt x="1746" y="3792"/>
                    <a:pt x="1356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4"/>
            <p:cNvSpPr/>
            <p:nvPr/>
          </p:nvSpPr>
          <p:spPr>
            <a:xfrm>
              <a:off x="1022812" y="436172"/>
              <a:ext cx="337152" cy="49719"/>
            </a:xfrm>
            <a:custGeom>
              <a:avLst/>
              <a:gdLst/>
              <a:ahLst/>
              <a:cxnLst/>
              <a:rect l="l" t="t" r="r" b="b"/>
              <a:pathLst>
                <a:path w="11833" h="1745" extrusionOk="0">
                  <a:moveTo>
                    <a:pt x="5916" y="0"/>
                  </a:moveTo>
                  <a:cubicBezTo>
                    <a:pt x="2648" y="0"/>
                    <a:pt x="0" y="390"/>
                    <a:pt x="0" y="872"/>
                  </a:cubicBezTo>
                  <a:cubicBezTo>
                    <a:pt x="0" y="1355"/>
                    <a:pt x="2649" y="1745"/>
                    <a:pt x="5916" y="1745"/>
                  </a:cubicBezTo>
                  <a:cubicBezTo>
                    <a:pt x="9184" y="1745"/>
                    <a:pt x="11833" y="1355"/>
                    <a:pt x="11833" y="872"/>
                  </a:cubicBezTo>
                  <a:cubicBezTo>
                    <a:pt x="11833" y="390"/>
                    <a:pt x="9185" y="0"/>
                    <a:pt x="5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4"/>
            <p:cNvSpPr/>
            <p:nvPr/>
          </p:nvSpPr>
          <p:spPr>
            <a:xfrm>
              <a:off x="1096063" y="376226"/>
              <a:ext cx="187880" cy="169616"/>
            </a:xfrm>
            <a:custGeom>
              <a:avLst/>
              <a:gdLst/>
              <a:ahLst/>
              <a:cxnLst/>
              <a:rect l="l" t="t" r="r" b="b"/>
              <a:pathLst>
                <a:path w="6594" h="5953" extrusionOk="0">
                  <a:moveTo>
                    <a:pt x="533" y="1"/>
                  </a:moveTo>
                  <a:cubicBezTo>
                    <a:pt x="448" y="1"/>
                    <a:pt x="383" y="22"/>
                    <a:pt x="339" y="67"/>
                  </a:cubicBezTo>
                  <a:cubicBezTo>
                    <a:pt x="1" y="410"/>
                    <a:pt x="1051" y="1993"/>
                    <a:pt x="2685" y="3599"/>
                  </a:cubicBezTo>
                  <a:cubicBezTo>
                    <a:pt x="4105" y="4997"/>
                    <a:pt x="5499" y="5952"/>
                    <a:pt x="6061" y="5952"/>
                  </a:cubicBezTo>
                  <a:cubicBezTo>
                    <a:pt x="6145" y="5952"/>
                    <a:pt x="6211" y="5931"/>
                    <a:pt x="6255" y="5886"/>
                  </a:cubicBezTo>
                  <a:cubicBezTo>
                    <a:pt x="6593" y="5543"/>
                    <a:pt x="5543" y="3960"/>
                    <a:pt x="3909" y="2355"/>
                  </a:cubicBezTo>
                  <a:cubicBezTo>
                    <a:pt x="2489" y="956"/>
                    <a:pt x="1095" y="1"/>
                    <a:pt x="5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4"/>
            <p:cNvSpPr/>
            <p:nvPr/>
          </p:nvSpPr>
          <p:spPr>
            <a:xfrm>
              <a:off x="1096063" y="376226"/>
              <a:ext cx="187880" cy="169616"/>
            </a:xfrm>
            <a:custGeom>
              <a:avLst/>
              <a:gdLst/>
              <a:ahLst/>
              <a:cxnLst/>
              <a:rect l="l" t="t" r="r" b="b"/>
              <a:pathLst>
                <a:path w="6594" h="5953" extrusionOk="0">
                  <a:moveTo>
                    <a:pt x="6061" y="1"/>
                  </a:moveTo>
                  <a:cubicBezTo>
                    <a:pt x="5499" y="1"/>
                    <a:pt x="4105" y="956"/>
                    <a:pt x="2685" y="2355"/>
                  </a:cubicBezTo>
                  <a:cubicBezTo>
                    <a:pt x="1051" y="3960"/>
                    <a:pt x="1" y="5543"/>
                    <a:pt x="339" y="5886"/>
                  </a:cubicBezTo>
                  <a:cubicBezTo>
                    <a:pt x="383" y="5931"/>
                    <a:pt x="449" y="5952"/>
                    <a:pt x="533" y="5952"/>
                  </a:cubicBezTo>
                  <a:cubicBezTo>
                    <a:pt x="1095" y="5952"/>
                    <a:pt x="2489" y="4997"/>
                    <a:pt x="3909" y="3599"/>
                  </a:cubicBezTo>
                  <a:cubicBezTo>
                    <a:pt x="5543" y="1993"/>
                    <a:pt x="6593" y="410"/>
                    <a:pt x="6255" y="67"/>
                  </a:cubicBezTo>
                  <a:cubicBezTo>
                    <a:pt x="6211" y="22"/>
                    <a:pt x="6145" y="1"/>
                    <a:pt x="6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25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25314" r="25309"/>
          <a:stretch/>
        </p:blipFill>
        <p:spPr>
          <a:xfrm flipH="1">
            <a:off x="5872675" y="842200"/>
            <a:ext cx="2558100" cy="3448200"/>
          </a:xfrm>
          <a:prstGeom prst="roundRect">
            <a:avLst>
              <a:gd name="adj" fmla="val 3027"/>
            </a:avLst>
          </a:prstGeom>
        </p:spPr>
      </p:pic>
      <p:sp>
        <p:nvSpPr>
          <p:cNvPr id="298" name="Google Shape;298;p25"/>
          <p:cNvSpPr txBox="1">
            <a:spLocks noGrp="1"/>
          </p:cNvSpPr>
          <p:nvPr>
            <p:ph type="title"/>
          </p:nvPr>
        </p:nvSpPr>
        <p:spPr>
          <a:xfrm flipH="1">
            <a:off x="899600" y="2491950"/>
            <a:ext cx="4337100" cy="16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Pre-Test</a:t>
            </a:r>
            <a:endParaRPr/>
          </a:p>
        </p:txBody>
      </p:sp>
      <p:sp>
        <p:nvSpPr>
          <p:cNvPr id="299" name="Google Shape;299;p25"/>
          <p:cNvSpPr txBox="1">
            <a:spLocks noGrp="1"/>
          </p:cNvSpPr>
          <p:nvPr>
            <p:ph type="title" idx="2"/>
          </p:nvPr>
        </p:nvSpPr>
        <p:spPr>
          <a:xfrm flipH="1">
            <a:off x="3481700" y="1263559"/>
            <a:ext cx="1755000" cy="10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00" name="Google Shape;300;p25"/>
          <p:cNvSpPr/>
          <p:nvPr/>
        </p:nvSpPr>
        <p:spPr>
          <a:xfrm>
            <a:off x="6136836" y="1148981"/>
            <a:ext cx="337127" cy="449939"/>
          </a:xfrm>
          <a:custGeom>
            <a:avLst/>
            <a:gdLst/>
            <a:ahLst/>
            <a:cxnLst/>
            <a:rect l="l" t="t" r="r" b="b"/>
            <a:pathLst>
              <a:path w="20103" h="26830" extrusionOk="0">
                <a:moveTo>
                  <a:pt x="3992" y="0"/>
                </a:moveTo>
                <a:cubicBezTo>
                  <a:pt x="3957" y="0"/>
                  <a:pt x="3921" y="2"/>
                  <a:pt x="3884" y="6"/>
                </a:cubicBezTo>
                <a:cubicBezTo>
                  <a:pt x="3412" y="56"/>
                  <a:pt x="3048" y="435"/>
                  <a:pt x="2760" y="812"/>
                </a:cubicBezTo>
                <a:cubicBezTo>
                  <a:pt x="1242" y="2810"/>
                  <a:pt x="719" y="5388"/>
                  <a:pt x="520" y="7888"/>
                </a:cubicBezTo>
                <a:cubicBezTo>
                  <a:pt x="1" y="14424"/>
                  <a:pt x="1457" y="21103"/>
                  <a:pt x="4648" y="26830"/>
                </a:cubicBezTo>
                <a:cubicBezTo>
                  <a:pt x="9205" y="23566"/>
                  <a:pt x="12785" y="18886"/>
                  <a:pt x="16176" y="14423"/>
                </a:cubicBezTo>
                <a:cubicBezTo>
                  <a:pt x="17764" y="12332"/>
                  <a:pt x="19240" y="10049"/>
                  <a:pt x="19701" y="7464"/>
                </a:cubicBezTo>
                <a:cubicBezTo>
                  <a:pt x="20102" y="5221"/>
                  <a:pt x="19217" y="2341"/>
                  <a:pt x="16966" y="1977"/>
                </a:cubicBezTo>
                <a:cubicBezTo>
                  <a:pt x="16810" y="1952"/>
                  <a:pt x="16656" y="1940"/>
                  <a:pt x="16504" y="1940"/>
                </a:cubicBezTo>
                <a:cubicBezTo>
                  <a:pt x="14725" y="1940"/>
                  <a:pt x="13257" y="3594"/>
                  <a:pt x="12197" y="5116"/>
                </a:cubicBezTo>
                <a:cubicBezTo>
                  <a:pt x="10255" y="7901"/>
                  <a:pt x="8451" y="10785"/>
                  <a:pt x="6794" y="13750"/>
                </a:cubicBezTo>
                <a:cubicBezTo>
                  <a:pt x="7671" y="9498"/>
                  <a:pt x="7723" y="4809"/>
                  <a:pt x="5446" y="1113"/>
                </a:cubicBezTo>
                <a:cubicBezTo>
                  <a:pt x="5111" y="571"/>
                  <a:pt x="4613" y="0"/>
                  <a:pt x="39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1" name="Google Shape;301;p25"/>
          <p:cNvGrpSpPr/>
          <p:nvPr/>
        </p:nvGrpSpPr>
        <p:grpSpPr>
          <a:xfrm>
            <a:off x="561025" y="1367075"/>
            <a:ext cx="537028" cy="548805"/>
            <a:chOff x="444700" y="3931625"/>
            <a:chExt cx="537028" cy="548805"/>
          </a:xfrm>
        </p:grpSpPr>
        <p:sp>
          <p:nvSpPr>
            <p:cNvPr id="302" name="Google Shape;302;p25"/>
            <p:cNvSpPr/>
            <p:nvPr/>
          </p:nvSpPr>
          <p:spPr>
            <a:xfrm>
              <a:off x="550468" y="4044180"/>
              <a:ext cx="342514" cy="329917"/>
            </a:xfrm>
            <a:custGeom>
              <a:avLst/>
              <a:gdLst/>
              <a:ahLst/>
              <a:cxnLst/>
              <a:rect l="l" t="t" r="r" b="b"/>
              <a:pathLst>
                <a:path w="22350" h="21528" extrusionOk="0">
                  <a:moveTo>
                    <a:pt x="10857" y="0"/>
                  </a:moveTo>
                  <a:lnTo>
                    <a:pt x="7677" y="7133"/>
                  </a:lnTo>
                  <a:lnTo>
                    <a:pt x="0" y="8559"/>
                  </a:lnTo>
                  <a:lnTo>
                    <a:pt x="5801" y="13786"/>
                  </a:lnTo>
                  <a:lnTo>
                    <a:pt x="4785" y="21527"/>
                  </a:lnTo>
                  <a:lnTo>
                    <a:pt x="11548" y="17626"/>
                  </a:lnTo>
                  <a:lnTo>
                    <a:pt x="18598" y="20985"/>
                  </a:lnTo>
                  <a:lnTo>
                    <a:pt x="16977" y="13347"/>
                  </a:lnTo>
                  <a:lnTo>
                    <a:pt x="22349" y="7680"/>
                  </a:lnTo>
                  <a:lnTo>
                    <a:pt x="14583" y="6862"/>
                  </a:lnTo>
                  <a:lnTo>
                    <a:pt x="108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5"/>
            <p:cNvSpPr/>
            <p:nvPr/>
          </p:nvSpPr>
          <p:spPr>
            <a:xfrm>
              <a:off x="572106" y="4030726"/>
              <a:ext cx="74050" cy="85897"/>
            </a:xfrm>
            <a:custGeom>
              <a:avLst/>
              <a:gdLst/>
              <a:ahLst/>
              <a:cxnLst/>
              <a:rect l="l" t="t" r="r" b="b"/>
              <a:pathLst>
                <a:path w="4832" h="5605" extrusionOk="0">
                  <a:moveTo>
                    <a:pt x="516" y="0"/>
                  </a:moveTo>
                  <a:cubicBezTo>
                    <a:pt x="476" y="0"/>
                    <a:pt x="439" y="9"/>
                    <a:pt x="405" y="25"/>
                  </a:cubicBezTo>
                  <a:cubicBezTo>
                    <a:pt x="1" y="228"/>
                    <a:pt x="400" y="1836"/>
                    <a:pt x="1588" y="3427"/>
                  </a:cubicBezTo>
                  <a:cubicBezTo>
                    <a:pt x="2602" y="4791"/>
                    <a:pt x="3792" y="5605"/>
                    <a:pt x="4309" y="5605"/>
                  </a:cubicBezTo>
                  <a:cubicBezTo>
                    <a:pt x="4396" y="5605"/>
                    <a:pt x="4464" y="5582"/>
                    <a:pt x="4509" y="5534"/>
                  </a:cubicBezTo>
                  <a:cubicBezTo>
                    <a:pt x="4831" y="5196"/>
                    <a:pt x="4012" y="3901"/>
                    <a:pt x="2923" y="2432"/>
                  </a:cubicBezTo>
                  <a:cubicBezTo>
                    <a:pt x="1917" y="1087"/>
                    <a:pt x="983" y="0"/>
                    <a:pt x="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5"/>
            <p:cNvSpPr/>
            <p:nvPr/>
          </p:nvSpPr>
          <p:spPr>
            <a:xfrm>
              <a:off x="462354" y="4095638"/>
              <a:ext cx="85008" cy="49638"/>
            </a:xfrm>
            <a:custGeom>
              <a:avLst/>
              <a:gdLst/>
              <a:ahLst/>
              <a:cxnLst/>
              <a:rect l="l" t="t" r="r" b="b"/>
              <a:pathLst>
                <a:path w="5547" h="3239" extrusionOk="0">
                  <a:moveTo>
                    <a:pt x="432" y="1"/>
                  </a:moveTo>
                  <a:cubicBezTo>
                    <a:pt x="310" y="1"/>
                    <a:pt x="216" y="30"/>
                    <a:pt x="153" y="96"/>
                  </a:cubicBezTo>
                  <a:lnTo>
                    <a:pt x="153" y="97"/>
                  </a:lnTo>
                  <a:cubicBezTo>
                    <a:pt x="1" y="264"/>
                    <a:pt x="112" y="655"/>
                    <a:pt x="473" y="1130"/>
                  </a:cubicBezTo>
                  <a:cubicBezTo>
                    <a:pt x="832" y="1601"/>
                    <a:pt x="1449" y="2141"/>
                    <a:pt x="2237" y="2563"/>
                  </a:cubicBezTo>
                  <a:cubicBezTo>
                    <a:pt x="3025" y="2984"/>
                    <a:pt x="3818" y="3196"/>
                    <a:pt x="4410" y="3232"/>
                  </a:cubicBezTo>
                  <a:cubicBezTo>
                    <a:pt x="4480" y="3236"/>
                    <a:pt x="4547" y="3238"/>
                    <a:pt x="4611" y="3238"/>
                  </a:cubicBezTo>
                  <a:cubicBezTo>
                    <a:pt x="5091" y="3238"/>
                    <a:pt x="5397" y="3118"/>
                    <a:pt x="5446" y="2924"/>
                  </a:cubicBezTo>
                  <a:cubicBezTo>
                    <a:pt x="5546" y="2466"/>
                    <a:pt x="4384" y="1832"/>
                    <a:pt x="3022" y="1094"/>
                  </a:cubicBezTo>
                  <a:cubicBezTo>
                    <a:pt x="1915" y="512"/>
                    <a:pt x="940" y="1"/>
                    <a:pt x="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5"/>
            <p:cNvSpPr/>
            <p:nvPr/>
          </p:nvSpPr>
          <p:spPr>
            <a:xfrm>
              <a:off x="444700" y="4245538"/>
              <a:ext cx="97222" cy="43814"/>
            </a:xfrm>
            <a:custGeom>
              <a:avLst/>
              <a:gdLst/>
              <a:ahLst/>
              <a:cxnLst/>
              <a:rect l="l" t="t" r="r" b="b"/>
              <a:pathLst>
                <a:path w="6344" h="2859" extrusionOk="0">
                  <a:moveTo>
                    <a:pt x="5658" y="1"/>
                  </a:moveTo>
                  <a:cubicBezTo>
                    <a:pt x="5075" y="1"/>
                    <a:pt x="4032" y="330"/>
                    <a:pt x="2881" y="780"/>
                  </a:cubicBezTo>
                  <a:cubicBezTo>
                    <a:pt x="1285" y="1415"/>
                    <a:pt x="0" y="2080"/>
                    <a:pt x="101" y="2534"/>
                  </a:cubicBezTo>
                  <a:cubicBezTo>
                    <a:pt x="144" y="2740"/>
                    <a:pt x="502" y="2858"/>
                    <a:pt x="1046" y="2858"/>
                  </a:cubicBezTo>
                  <a:cubicBezTo>
                    <a:pt x="1678" y="2858"/>
                    <a:pt x="2561" y="2698"/>
                    <a:pt x="3492" y="2329"/>
                  </a:cubicBezTo>
                  <a:cubicBezTo>
                    <a:pt x="5229" y="1646"/>
                    <a:pt x="6344" y="552"/>
                    <a:pt x="6111" y="164"/>
                  </a:cubicBezTo>
                  <a:cubicBezTo>
                    <a:pt x="6044" y="51"/>
                    <a:pt x="5886" y="1"/>
                    <a:pt x="5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5"/>
            <p:cNvSpPr/>
            <p:nvPr/>
          </p:nvSpPr>
          <p:spPr>
            <a:xfrm>
              <a:off x="507484" y="4320151"/>
              <a:ext cx="70280" cy="43538"/>
            </a:xfrm>
            <a:custGeom>
              <a:avLst/>
              <a:gdLst/>
              <a:ahLst/>
              <a:cxnLst/>
              <a:rect l="l" t="t" r="r" b="b"/>
              <a:pathLst>
                <a:path w="4586" h="2841" extrusionOk="0">
                  <a:moveTo>
                    <a:pt x="4117" y="0"/>
                  </a:moveTo>
                  <a:cubicBezTo>
                    <a:pt x="3654" y="0"/>
                    <a:pt x="2876" y="400"/>
                    <a:pt x="2022" y="858"/>
                  </a:cubicBezTo>
                  <a:cubicBezTo>
                    <a:pt x="936" y="1460"/>
                    <a:pt x="1" y="2009"/>
                    <a:pt x="85" y="2470"/>
                  </a:cubicBezTo>
                  <a:cubicBezTo>
                    <a:pt x="132" y="2692"/>
                    <a:pt x="460" y="2840"/>
                    <a:pt x="968" y="2840"/>
                  </a:cubicBezTo>
                  <a:cubicBezTo>
                    <a:pt x="971" y="2840"/>
                    <a:pt x="973" y="2840"/>
                    <a:pt x="976" y="2840"/>
                  </a:cubicBezTo>
                  <a:cubicBezTo>
                    <a:pt x="1480" y="2840"/>
                    <a:pt x="2158" y="2680"/>
                    <a:pt x="2818" y="2319"/>
                  </a:cubicBezTo>
                  <a:cubicBezTo>
                    <a:pt x="3483" y="1957"/>
                    <a:pt x="3986" y="1471"/>
                    <a:pt x="4258" y="1046"/>
                  </a:cubicBezTo>
                  <a:cubicBezTo>
                    <a:pt x="4533" y="617"/>
                    <a:pt x="4585" y="261"/>
                    <a:pt x="4425" y="101"/>
                  </a:cubicBezTo>
                  <a:cubicBezTo>
                    <a:pt x="4350" y="31"/>
                    <a:pt x="4246" y="0"/>
                    <a:pt x="4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5"/>
            <p:cNvSpPr/>
            <p:nvPr/>
          </p:nvSpPr>
          <p:spPr>
            <a:xfrm>
              <a:off x="565716" y="4402058"/>
              <a:ext cx="56273" cy="78372"/>
            </a:xfrm>
            <a:custGeom>
              <a:avLst/>
              <a:gdLst/>
              <a:ahLst/>
              <a:cxnLst/>
              <a:rect l="l" t="t" r="r" b="b"/>
              <a:pathLst>
                <a:path w="3672" h="5114" extrusionOk="0">
                  <a:moveTo>
                    <a:pt x="3147" y="1"/>
                  </a:moveTo>
                  <a:cubicBezTo>
                    <a:pt x="2698" y="1"/>
                    <a:pt x="1946" y="971"/>
                    <a:pt x="1233" y="2211"/>
                  </a:cubicBezTo>
                  <a:cubicBezTo>
                    <a:pt x="470" y="3554"/>
                    <a:pt x="0" y="4777"/>
                    <a:pt x="369" y="5061"/>
                  </a:cubicBezTo>
                  <a:cubicBezTo>
                    <a:pt x="415" y="5096"/>
                    <a:pt x="473" y="5113"/>
                    <a:pt x="541" y="5113"/>
                  </a:cubicBezTo>
                  <a:cubicBezTo>
                    <a:pt x="1009" y="5113"/>
                    <a:pt x="1957" y="4305"/>
                    <a:pt x="2678" y="3036"/>
                  </a:cubicBezTo>
                  <a:cubicBezTo>
                    <a:pt x="3510" y="1586"/>
                    <a:pt x="3672" y="188"/>
                    <a:pt x="3250" y="20"/>
                  </a:cubicBezTo>
                  <a:cubicBezTo>
                    <a:pt x="3218" y="7"/>
                    <a:pt x="3183" y="1"/>
                    <a:pt x="3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5"/>
            <p:cNvSpPr/>
            <p:nvPr/>
          </p:nvSpPr>
          <p:spPr>
            <a:xfrm>
              <a:off x="703558" y="4406027"/>
              <a:ext cx="31493" cy="73744"/>
            </a:xfrm>
            <a:custGeom>
              <a:avLst/>
              <a:gdLst/>
              <a:ahLst/>
              <a:cxnLst/>
              <a:rect l="l" t="t" r="r" b="b"/>
              <a:pathLst>
                <a:path w="2055" h="4812" extrusionOk="0">
                  <a:moveTo>
                    <a:pt x="1228" y="0"/>
                  </a:moveTo>
                  <a:cubicBezTo>
                    <a:pt x="1227" y="0"/>
                    <a:pt x="1227" y="0"/>
                    <a:pt x="1226" y="0"/>
                  </a:cubicBezTo>
                  <a:cubicBezTo>
                    <a:pt x="761" y="0"/>
                    <a:pt x="389" y="1038"/>
                    <a:pt x="192" y="2297"/>
                  </a:cubicBezTo>
                  <a:cubicBezTo>
                    <a:pt x="1" y="3557"/>
                    <a:pt x="45" y="4658"/>
                    <a:pt x="486" y="4798"/>
                  </a:cubicBezTo>
                  <a:cubicBezTo>
                    <a:pt x="514" y="4807"/>
                    <a:pt x="542" y="4811"/>
                    <a:pt x="572" y="4811"/>
                  </a:cubicBezTo>
                  <a:cubicBezTo>
                    <a:pt x="1007" y="4811"/>
                    <a:pt x="1636" y="3864"/>
                    <a:pt x="1836" y="2551"/>
                  </a:cubicBezTo>
                  <a:cubicBezTo>
                    <a:pt x="2054" y="1151"/>
                    <a:pt x="1682" y="0"/>
                    <a:pt x="1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5"/>
            <p:cNvSpPr/>
            <p:nvPr/>
          </p:nvSpPr>
          <p:spPr>
            <a:xfrm>
              <a:off x="850871" y="4389906"/>
              <a:ext cx="44764" cy="74035"/>
            </a:xfrm>
            <a:custGeom>
              <a:avLst/>
              <a:gdLst/>
              <a:ahLst/>
              <a:cxnLst/>
              <a:rect l="l" t="t" r="r" b="b"/>
              <a:pathLst>
                <a:path w="2921" h="4831" extrusionOk="0">
                  <a:moveTo>
                    <a:pt x="612" y="0"/>
                  </a:moveTo>
                  <a:cubicBezTo>
                    <a:pt x="591" y="0"/>
                    <a:pt x="569" y="2"/>
                    <a:pt x="549" y="7"/>
                  </a:cubicBezTo>
                  <a:cubicBezTo>
                    <a:pt x="104" y="99"/>
                    <a:pt x="0" y="1387"/>
                    <a:pt x="584" y="2792"/>
                  </a:cubicBezTo>
                  <a:cubicBezTo>
                    <a:pt x="1097" y="4032"/>
                    <a:pt x="1923" y="4831"/>
                    <a:pt x="2371" y="4831"/>
                  </a:cubicBezTo>
                  <a:cubicBezTo>
                    <a:pt x="2431" y="4831"/>
                    <a:pt x="2485" y="4817"/>
                    <a:pt x="2529" y="4787"/>
                  </a:cubicBezTo>
                  <a:cubicBezTo>
                    <a:pt x="2921" y="4535"/>
                    <a:pt x="2636" y="3407"/>
                    <a:pt x="2123" y="2154"/>
                  </a:cubicBezTo>
                  <a:cubicBezTo>
                    <a:pt x="1624" y="964"/>
                    <a:pt x="1058" y="0"/>
                    <a:pt x="6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5"/>
            <p:cNvSpPr/>
            <p:nvPr/>
          </p:nvSpPr>
          <p:spPr>
            <a:xfrm>
              <a:off x="909885" y="4208362"/>
              <a:ext cx="71844" cy="25777"/>
            </a:xfrm>
            <a:custGeom>
              <a:avLst/>
              <a:gdLst/>
              <a:ahLst/>
              <a:cxnLst/>
              <a:rect l="l" t="t" r="r" b="b"/>
              <a:pathLst>
                <a:path w="4688" h="1682" extrusionOk="0">
                  <a:moveTo>
                    <a:pt x="1969" y="1"/>
                  </a:moveTo>
                  <a:cubicBezTo>
                    <a:pt x="966" y="1"/>
                    <a:pt x="166" y="188"/>
                    <a:pt x="89" y="586"/>
                  </a:cubicBezTo>
                  <a:cubicBezTo>
                    <a:pt x="0" y="1035"/>
                    <a:pt x="989" y="1606"/>
                    <a:pt x="2318" y="1674"/>
                  </a:cubicBezTo>
                  <a:cubicBezTo>
                    <a:pt x="2409" y="1679"/>
                    <a:pt x="2500" y="1681"/>
                    <a:pt x="2588" y="1681"/>
                  </a:cubicBezTo>
                  <a:cubicBezTo>
                    <a:pt x="3784" y="1681"/>
                    <a:pt x="4687" y="1251"/>
                    <a:pt x="4648" y="827"/>
                  </a:cubicBezTo>
                  <a:lnTo>
                    <a:pt x="4648" y="826"/>
                  </a:lnTo>
                  <a:cubicBezTo>
                    <a:pt x="4609" y="365"/>
                    <a:pt x="3604" y="78"/>
                    <a:pt x="2405" y="12"/>
                  </a:cubicBezTo>
                  <a:cubicBezTo>
                    <a:pt x="2257" y="4"/>
                    <a:pt x="2111" y="1"/>
                    <a:pt x="1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5"/>
            <p:cNvSpPr/>
            <p:nvPr/>
          </p:nvSpPr>
          <p:spPr>
            <a:xfrm>
              <a:off x="874899" y="4061404"/>
              <a:ext cx="78816" cy="46511"/>
            </a:xfrm>
            <a:custGeom>
              <a:avLst/>
              <a:gdLst/>
              <a:ahLst/>
              <a:cxnLst/>
              <a:rect l="l" t="t" r="r" b="b"/>
              <a:pathLst>
                <a:path w="5143" h="3035" extrusionOk="0">
                  <a:moveTo>
                    <a:pt x="4485" y="1"/>
                  </a:moveTo>
                  <a:cubicBezTo>
                    <a:pt x="3980" y="1"/>
                    <a:pt x="3108" y="354"/>
                    <a:pt x="2185" y="873"/>
                  </a:cubicBezTo>
                  <a:cubicBezTo>
                    <a:pt x="937" y="1582"/>
                    <a:pt x="0" y="2367"/>
                    <a:pt x="175" y="2796"/>
                  </a:cubicBezTo>
                  <a:cubicBezTo>
                    <a:pt x="238" y="2953"/>
                    <a:pt x="459" y="3034"/>
                    <a:pt x="781" y="3034"/>
                  </a:cubicBezTo>
                  <a:cubicBezTo>
                    <a:pt x="1324" y="3034"/>
                    <a:pt x="2155" y="2804"/>
                    <a:pt x="3004" y="2323"/>
                  </a:cubicBezTo>
                  <a:cubicBezTo>
                    <a:pt x="4356" y="1559"/>
                    <a:pt x="5143" y="506"/>
                    <a:pt x="4868" y="142"/>
                  </a:cubicBezTo>
                  <a:cubicBezTo>
                    <a:pt x="4795" y="45"/>
                    <a:pt x="4663" y="1"/>
                    <a:pt x="4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5"/>
            <p:cNvSpPr/>
            <p:nvPr/>
          </p:nvSpPr>
          <p:spPr>
            <a:xfrm>
              <a:off x="891787" y="4309317"/>
              <a:ext cx="78648" cy="46849"/>
            </a:xfrm>
            <a:custGeom>
              <a:avLst/>
              <a:gdLst/>
              <a:ahLst/>
              <a:cxnLst/>
              <a:rect l="l" t="t" r="r" b="b"/>
              <a:pathLst>
                <a:path w="5132" h="3057" extrusionOk="0">
                  <a:moveTo>
                    <a:pt x="655" y="1"/>
                  </a:moveTo>
                  <a:cubicBezTo>
                    <a:pt x="480" y="1"/>
                    <a:pt x="349" y="44"/>
                    <a:pt x="277" y="139"/>
                  </a:cubicBezTo>
                  <a:cubicBezTo>
                    <a:pt x="0" y="502"/>
                    <a:pt x="780" y="1560"/>
                    <a:pt x="2128" y="2332"/>
                  </a:cubicBezTo>
                  <a:cubicBezTo>
                    <a:pt x="2979" y="2822"/>
                    <a:pt x="3815" y="3057"/>
                    <a:pt x="4358" y="3057"/>
                  </a:cubicBezTo>
                  <a:cubicBezTo>
                    <a:pt x="4673" y="3057"/>
                    <a:pt x="4890" y="2978"/>
                    <a:pt x="4953" y="2822"/>
                  </a:cubicBezTo>
                  <a:cubicBezTo>
                    <a:pt x="5131" y="2395"/>
                    <a:pt x="4198" y="1604"/>
                    <a:pt x="2957" y="887"/>
                  </a:cubicBezTo>
                  <a:cubicBezTo>
                    <a:pt x="2032" y="360"/>
                    <a:pt x="1159" y="1"/>
                    <a:pt x="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5"/>
            <p:cNvSpPr/>
            <p:nvPr/>
          </p:nvSpPr>
          <p:spPr>
            <a:xfrm>
              <a:off x="796362" y="3982639"/>
              <a:ext cx="46067" cy="73790"/>
            </a:xfrm>
            <a:custGeom>
              <a:avLst/>
              <a:gdLst/>
              <a:ahLst/>
              <a:cxnLst/>
              <a:rect l="l" t="t" r="r" b="b"/>
              <a:pathLst>
                <a:path w="3006" h="4815" extrusionOk="0">
                  <a:moveTo>
                    <a:pt x="2456" y="0"/>
                  </a:moveTo>
                  <a:cubicBezTo>
                    <a:pt x="2002" y="0"/>
                    <a:pt x="1143" y="767"/>
                    <a:pt x="614" y="2005"/>
                  </a:cubicBezTo>
                  <a:cubicBezTo>
                    <a:pt x="0" y="3422"/>
                    <a:pt x="135" y="4730"/>
                    <a:pt x="581" y="4809"/>
                  </a:cubicBezTo>
                  <a:cubicBezTo>
                    <a:pt x="599" y="4813"/>
                    <a:pt x="618" y="4814"/>
                    <a:pt x="637" y="4814"/>
                  </a:cubicBezTo>
                  <a:cubicBezTo>
                    <a:pt x="1085" y="4814"/>
                    <a:pt x="1630" y="3841"/>
                    <a:pt x="2143" y="2662"/>
                  </a:cubicBezTo>
                  <a:cubicBezTo>
                    <a:pt x="2667" y="1430"/>
                    <a:pt x="3005" y="325"/>
                    <a:pt x="2628" y="52"/>
                  </a:cubicBezTo>
                  <a:cubicBezTo>
                    <a:pt x="2581" y="17"/>
                    <a:pt x="2523" y="0"/>
                    <a:pt x="24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5"/>
            <p:cNvSpPr/>
            <p:nvPr/>
          </p:nvSpPr>
          <p:spPr>
            <a:xfrm>
              <a:off x="679959" y="3931625"/>
              <a:ext cx="25501" cy="55170"/>
            </a:xfrm>
            <a:custGeom>
              <a:avLst/>
              <a:gdLst/>
              <a:ahLst/>
              <a:cxnLst/>
              <a:rect l="l" t="t" r="r" b="b"/>
              <a:pathLst>
                <a:path w="1664" h="3600" extrusionOk="0">
                  <a:moveTo>
                    <a:pt x="832" y="0"/>
                  </a:moveTo>
                  <a:cubicBezTo>
                    <a:pt x="373" y="0"/>
                    <a:pt x="0" y="804"/>
                    <a:pt x="0" y="1800"/>
                  </a:cubicBezTo>
                  <a:cubicBezTo>
                    <a:pt x="0" y="2793"/>
                    <a:pt x="373" y="3599"/>
                    <a:pt x="832" y="3599"/>
                  </a:cubicBezTo>
                  <a:cubicBezTo>
                    <a:pt x="1292" y="3599"/>
                    <a:pt x="1664" y="2793"/>
                    <a:pt x="1664" y="1800"/>
                  </a:cubicBezTo>
                  <a:cubicBezTo>
                    <a:pt x="1664" y="806"/>
                    <a:pt x="1292" y="0"/>
                    <a:pt x="8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2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3642" b="23642"/>
          <a:stretch/>
        </p:blipFill>
        <p:spPr>
          <a:xfrm flipH="1">
            <a:off x="1157400" y="678600"/>
            <a:ext cx="6829200" cy="2400000"/>
          </a:xfrm>
          <a:prstGeom prst="roundRect">
            <a:avLst>
              <a:gd name="adj" fmla="val 3172"/>
            </a:avLst>
          </a:prstGeom>
        </p:spPr>
      </p:pic>
      <p:sp>
        <p:nvSpPr>
          <p:cNvPr id="320" name="Google Shape;320;p26"/>
          <p:cNvSpPr txBox="1">
            <a:spLocks noGrp="1"/>
          </p:cNvSpPr>
          <p:nvPr>
            <p:ph type="title"/>
          </p:nvPr>
        </p:nvSpPr>
        <p:spPr>
          <a:xfrm>
            <a:off x="1049416" y="3393204"/>
            <a:ext cx="2935200" cy="12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</a:t>
            </a:r>
            <a:r>
              <a:rPr lang="en">
                <a:solidFill>
                  <a:schemeClr val="lt2"/>
                </a:solidFill>
              </a:rPr>
              <a:t>self-esteem?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21" name="Google Shape;321;p26"/>
          <p:cNvSpPr txBox="1">
            <a:spLocks noGrp="1"/>
          </p:cNvSpPr>
          <p:nvPr>
            <p:ph type="subTitle" idx="1"/>
          </p:nvPr>
        </p:nvSpPr>
        <p:spPr>
          <a:xfrm>
            <a:off x="4156575" y="3272850"/>
            <a:ext cx="3976200" cy="126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Self-esteem is a self-assessment, in other words, it is a set of perceptions, thoughts and feelings about ourselves which will determine our way of behaving and relating with others</a:t>
            </a:r>
            <a:endParaRPr/>
          </a:p>
        </p:txBody>
      </p:sp>
      <p:grpSp>
        <p:nvGrpSpPr>
          <p:cNvPr id="322" name="Google Shape;322;p26"/>
          <p:cNvGrpSpPr/>
          <p:nvPr/>
        </p:nvGrpSpPr>
        <p:grpSpPr>
          <a:xfrm>
            <a:off x="1785187" y="2297113"/>
            <a:ext cx="337152" cy="482720"/>
            <a:chOff x="1022812" y="210350"/>
            <a:chExt cx="337152" cy="482720"/>
          </a:xfrm>
        </p:grpSpPr>
        <p:sp>
          <p:nvSpPr>
            <p:cNvPr id="323" name="Google Shape;323;p26"/>
            <p:cNvSpPr/>
            <p:nvPr/>
          </p:nvSpPr>
          <p:spPr>
            <a:xfrm>
              <a:off x="1167861" y="210350"/>
              <a:ext cx="49776" cy="482720"/>
            </a:xfrm>
            <a:custGeom>
              <a:avLst/>
              <a:gdLst/>
              <a:ahLst/>
              <a:cxnLst/>
              <a:rect l="l" t="t" r="r" b="b"/>
              <a:pathLst>
                <a:path w="1747" h="16942" extrusionOk="0">
                  <a:moveTo>
                    <a:pt x="874" y="0"/>
                  </a:moveTo>
                  <a:cubicBezTo>
                    <a:pt x="392" y="0"/>
                    <a:pt x="0" y="3793"/>
                    <a:pt x="0" y="8470"/>
                  </a:cubicBezTo>
                  <a:cubicBezTo>
                    <a:pt x="0" y="13148"/>
                    <a:pt x="392" y="16941"/>
                    <a:pt x="874" y="16941"/>
                  </a:cubicBezTo>
                  <a:cubicBezTo>
                    <a:pt x="1356" y="16940"/>
                    <a:pt x="1746" y="13150"/>
                    <a:pt x="1746" y="8470"/>
                  </a:cubicBezTo>
                  <a:cubicBezTo>
                    <a:pt x="1746" y="3792"/>
                    <a:pt x="1356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6"/>
            <p:cNvSpPr/>
            <p:nvPr/>
          </p:nvSpPr>
          <p:spPr>
            <a:xfrm>
              <a:off x="1022812" y="436172"/>
              <a:ext cx="337152" cy="49719"/>
            </a:xfrm>
            <a:custGeom>
              <a:avLst/>
              <a:gdLst/>
              <a:ahLst/>
              <a:cxnLst/>
              <a:rect l="l" t="t" r="r" b="b"/>
              <a:pathLst>
                <a:path w="11833" h="1745" extrusionOk="0">
                  <a:moveTo>
                    <a:pt x="5916" y="0"/>
                  </a:moveTo>
                  <a:cubicBezTo>
                    <a:pt x="2648" y="0"/>
                    <a:pt x="0" y="390"/>
                    <a:pt x="0" y="872"/>
                  </a:cubicBezTo>
                  <a:cubicBezTo>
                    <a:pt x="0" y="1355"/>
                    <a:pt x="2649" y="1745"/>
                    <a:pt x="5916" y="1745"/>
                  </a:cubicBezTo>
                  <a:cubicBezTo>
                    <a:pt x="9184" y="1745"/>
                    <a:pt x="11833" y="1355"/>
                    <a:pt x="11833" y="872"/>
                  </a:cubicBezTo>
                  <a:cubicBezTo>
                    <a:pt x="11833" y="390"/>
                    <a:pt x="9185" y="0"/>
                    <a:pt x="5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6"/>
            <p:cNvSpPr/>
            <p:nvPr/>
          </p:nvSpPr>
          <p:spPr>
            <a:xfrm>
              <a:off x="1096063" y="376226"/>
              <a:ext cx="187880" cy="169616"/>
            </a:xfrm>
            <a:custGeom>
              <a:avLst/>
              <a:gdLst/>
              <a:ahLst/>
              <a:cxnLst/>
              <a:rect l="l" t="t" r="r" b="b"/>
              <a:pathLst>
                <a:path w="6594" h="5953" extrusionOk="0">
                  <a:moveTo>
                    <a:pt x="533" y="1"/>
                  </a:moveTo>
                  <a:cubicBezTo>
                    <a:pt x="448" y="1"/>
                    <a:pt x="383" y="22"/>
                    <a:pt x="339" y="67"/>
                  </a:cubicBezTo>
                  <a:cubicBezTo>
                    <a:pt x="1" y="410"/>
                    <a:pt x="1051" y="1993"/>
                    <a:pt x="2685" y="3599"/>
                  </a:cubicBezTo>
                  <a:cubicBezTo>
                    <a:pt x="4105" y="4997"/>
                    <a:pt x="5499" y="5952"/>
                    <a:pt x="6061" y="5952"/>
                  </a:cubicBezTo>
                  <a:cubicBezTo>
                    <a:pt x="6145" y="5952"/>
                    <a:pt x="6211" y="5931"/>
                    <a:pt x="6255" y="5886"/>
                  </a:cubicBezTo>
                  <a:cubicBezTo>
                    <a:pt x="6593" y="5543"/>
                    <a:pt x="5543" y="3960"/>
                    <a:pt x="3909" y="2355"/>
                  </a:cubicBezTo>
                  <a:cubicBezTo>
                    <a:pt x="2489" y="956"/>
                    <a:pt x="1095" y="1"/>
                    <a:pt x="5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6"/>
            <p:cNvSpPr/>
            <p:nvPr/>
          </p:nvSpPr>
          <p:spPr>
            <a:xfrm>
              <a:off x="1096063" y="376226"/>
              <a:ext cx="187880" cy="169616"/>
            </a:xfrm>
            <a:custGeom>
              <a:avLst/>
              <a:gdLst/>
              <a:ahLst/>
              <a:cxnLst/>
              <a:rect l="l" t="t" r="r" b="b"/>
              <a:pathLst>
                <a:path w="6594" h="5953" extrusionOk="0">
                  <a:moveTo>
                    <a:pt x="6061" y="1"/>
                  </a:moveTo>
                  <a:cubicBezTo>
                    <a:pt x="5499" y="1"/>
                    <a:pt x="4105" y="956"/>
                    <a:pt x="2685" y="2355"/>
                  </a:cubicBezTo>
                  <a:cubicBezTo>
                    <a:pt x="1051" y="3960"/>
                    <a:pt x="1" y="5543"/>
                    <a:pt x="339" y="5886"/>
                  </a:cubicBezTo>
                  <a:cubicBezTo>
                    <a:pt x="383" y="5931"/>
                    <a:pt x="449" y="5952"/>
                    <a:pt x="533" y="5952"/>
                  </a:cubicBezTo>
                  <a:cubicBezTo>
                    <a:pt x="1095" y="5952"/>
                    <a:pt x="2489" y="4997"/>
                    <a:pt x="3909" y="3599"/>
                  </a:cubicBezTo>
                  <a:cubicBezTo>
                    <a:pt x="5543" y="1993"/>
                    <a:pt x="6593" y="410"/>
                    <a:pt x="6255" y="67"/>
                  </a:cubicBezTo>
                  <a:cubicBezTo>
                    <a:pt x="6211" y="22"/>
                    <a:pt x="6145" y="1"/>
                    <a:pt x="6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7" name="Google Shape;327;p26"/>
          <p:cNvSpPr/>
          <p:nvPr/>
        </p:nvSpPr>
        <p:spPr>
          <a:xfrm>
            <a:off x="6897625" y="927681"/>
            <a:ext cx="337127" cy="449939"/>
          </a:xfrm>
          <a:custGeom>
            <a:avLst/>
            <a:gdLst/>
            <a:ahLst/>
            <a:cxnLst/>
            <a:rect l="l" t="t" r="r" b="b"/>
            <a:pathLst>
              <a:path w="20103" h="26830" extrusionOk="0">
                <a:moveTo>
                  <a:pt x="3992" y="0"/>
                </a:moveTo>
                <a:cubicBezTo>
                  <a:pt x="3957" y="0"/>
                  <a:pt x="3921" y="2"/>
                  <a:pt x="3884" y="6"/>
                </a:cubicBezTo>
                <a:cubicBezTo>
                  <a:pt x="3412" y="56"/>
                  <a:pt x="3048" y="435"/>
                  <a:pt x="2760" y="812"/>
                </a:cubicBezTo>
                <a:cubicBezTo>
                  <a:pt x="1242" y="2810"/>
                  <a:pt x="719" y="5388"/>
                  <a:pt x="520" y="7888"/>
                </a:cubicBezTo>
                <a:cubicBezTo>
                  <a:pt x="1" y="14424"/>
                  <a:pt x="1457" y="21103"/>
                  <a:pt x="4648" y="26830"/>
                </a:cubicBezTo>
                <a:cubicBezTo>
                  <a:pt x="9205" y="23566"/>
                  <a:pt x="12785" y="18886"/>
                  <a:pt x="16176" y="14423"/>
                </a:cubicBezTo>
                <a:cubicBezTo>
                  <a:pt x="17764" y="12332"/>
                  <a:pt x="19240" y="10049"/>
                  <a:pt x="19701" y="7464"/>
                </a:cubicBezTo>
                <a:cubicBezTo>
                  <a:pt x="20102" y="5221"/>
                  <a:pt x="19217" y="2341"/>
                  <a:pt x="16966" y="1977"/>
                </a:cubicBezTo>
                <a:cubicBezTo>
                  <a:pt x="16810" y="1952"/>
                  <a:pt x="16656" y="1940"/>
                  <a:pt x="16504" y="1940"/>
                </a:cubicBezTo>
                <a:cubicBezTo>
                  <a:pt x="14725" y="1940"/>
                  <a:pt x="13257" y="3594"/>
                  <a:pt x="12197" y="5116"/>
                </a:cubicBezTo>
                <a:cubicBezTo>
                  <a:pt x="10255" y="7901"/>
                  <a:pt x="8451" y="10785"/>
                  <a:pt x="6794" y="13750"/>
                </a:cubicBezTo>
                <a:cubicBezTo>
                  <a:pt x="7671" y="9498"/>
                  <a:pt x="7723" y="4809"/>
                  <a:pt x="5446" y="1113"/>
                </a:cubicBezTo>
                <a:cubicBezTo>
                  <a:pt x="5111" y="571"/>
                  <a:pt x="4613" y="0"/>
                  <a:pt x="39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2" name="Google Shape;332;p27"/>
          <p:cNvCxnSpPr>
            <a:stCxn id="333" idx="2"/>
            <a:endCxn id="334" idx="1"/>
          </p:cNvCxnSpPr>
          <p:nvPr/>
        </p:nvCxnSpPr>
        <p:spPr>
          <a:xfrm rot="10800000">
            <a:off x="1604125" y="1504259"/>
            <a:ext cx="242100" cy="1453500"/>
          </a:xfrm>
          <a:prstGeom prst="bentConnector3">
            <a:avLst>
              <a:gd name="adj1" fmla="val 198327"/>
            </a:avLst>
          </a:prstGeom>
          <a:noFill/>
          <a:ln w="28575" cap="rnd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5" name="Google Shape;335;p27"/>
          <p:cNvCxnSpPr>
            <a:stCxn id="333" idx="2"/>
            <a:endCxn id="336" idx="1"/>
          </p:cNvCxnSpPr>
          <p:nvPr/>
        </p:nvCxnSpPr>
        <p:spPr>
          <a:xfrm flipH="1">
            <a:off x="1604125" y="2957759"/>
            <a:ext cx="242100" cy="1366200"/>
          </a:xfrm>
          <a:prstGeom prst="bentConnector3">
            <a:avLst>
              <a:gd name="adj1" fmla="val 198327"/>
            </a:avLst>
          </a:prstGeom>
          <a:noFill/>
          <a:ln w="28575" cap="rnd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7" name="Google Shape;337;p27"/>
          <p:cNvCxnSpPr>
            <a:stCxn id="333" idx="0"/>
            <a:endCxn id="338" idx="1"/>
          </p:cNvCxnSpPr>
          <p:nvPr/>
        </p:nvCxnSpPr>
        <p:spPr>
          <a:xfrm rot="-5400000">
            <a:off x="1649875" y="2262809"/>
            <a:ext cx="891300" cy="426900"/>
          </a:xfrm>
          <a:prstGeom prst="bentConnector2">
            <a:avLst/>
          </a:prstGeom>
          <a:noFill/>
          <a:ln w="28575" cap="rnd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9" name="Google Shape;339;p27"/>
          <p:cNvCxnSpPr>
            <a:stCxn id="333" idx="4"/>
            <a:endCxn id="340" idx="1"/>
          </p:cNvCxnSpPr>
          <p:nvPr/>
        </p:nvCxnSpPr>
        <p:spPr>
          <a:xfrm rot="-5400000" flipH="1">
            <a:off x="1691425" y="3184259"/>
            <a:ext cx="808200" cy="426900"/>
          </a:xfrm>
          <a:prstGeom prst="bentConnector2">
            <a:avLst/>
          </a:prstGeom>
          <a:noFill/>
          <a:ln w="28575" cap="rnd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1" name="Google Shape;341;p27"/>
          <p:cNvCxnSpPr>
            <a:stCxn id="333" idx="6"/>
            <a:endCxn id="342" idx="1"/>
          </p:cNvCxnSpPr>
          <p:nvPr/>
        </p:nvCxnSpPr>
        <p:spPr>
          <a:xfrm rot="10800000" flipH="1">
            <a:off x="1917925" y="2636159"/>
            <a:ext cx="1754700" cy="321600"/>
          </a:xfrm>
          <a:prstGeom prst="bentConnector3">
            <a:avLst>
              <a:gd name="adj1" fmla="val 50001"/>
            </a:avLst>
          </a:prstGeom>
          <a:noFill/>
          <a:ln w="28575" cap="rnd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3" name="Google Shape;343;p27"/>
          <p:cNvCxnSpPr>
            <a:stCxn id="333" idx="6"/>
            <a:endCxn id="344" idx="1"/>
          </p:cNvCxnSpPr>
          <p:nvPr/>
        </p:nvCxnSpPr>
        <p:spPr>
          <a:xfrm>
            <a:off x="1917925" y="2957759"/>
            <a:ext cx="1754700" cy="321600"/>
          </a:xfrm>
          <a:prstGeom prst="bentConnector3">
            <a:avLst>
              <a:gd name="adj1" fmla="val 49996"/>
            </a:avLst>
          </a:prstGeom>
          <a:noFill/>
          <a:ln w="28575" cap="rnd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5" name="Google Shape;345;p2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7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Levels of </a:t>
            </a:r>
            <a:r>
              <a:rPr lang="en">
                <a:solidFill>
                  <a:schemeClr val="lt2"/>
                </a:solidFill>
              </a:rPr>
              <a:t>self-esteem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46" name="Google Shape;346;p27"/>
          <p:cNvSpPr/>
          <p:nvPr/>
        </p:nvSpPr>
        <p:spPr>
          <a:xfrm>
            <a:off x="713225" y="2509559"/>
            <a:ext cx="2337600" cy="896400"/>
          </a:xfrm>
          <a:prstGeom prst="roundRect">
            <a:avLst>
              <a:gd name="adj" fmla="val 8225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Lora SemiBold"/>
                <a:ea typeface="Lora SemiBold"/>
                <a:cs typeface="Lora SemiBold"/>
                <a:sym typeface="Lora SemiBold"/>
              </a:rPr>
              <a:t>A person with high self-esteem is characterised by:</a:t>
            </a:r>
            <a:endParaRPr sz="1600">
              <a:solidFill>
                <a:schemeClr val="lt1"/>
              </a:solidFill>
              <a:latin typeface="Lora SemiBold"/>
              <a:ea typeface="Lora SemiBold"/>
              <a:cs typeface="Lora SemiBold"/>
              <a:sym typeface="Lora SemiBold"/>
            </a:endParaRPr>
          </a:p>
        </p:txBody>
      </p:sp>
      <p:sp>
        <p:nvSpPr>
          <p:cNvPr id="333" name="Google Shape;333;p27"/>
          <p:cNvSpPr/>
          <p:nvPr/>
        </p:nvSpPr>
        <p:spPr>
          <a:xfrm>
            <a:off x="1846225" y="2921909"/>
            <a:ext cx="71700" cy="71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7"/>
          <p:cNvSpPr txBox="1">
            <a:spLocks noGrp="1"/>
          </p:cNvSpPr>
          <p:nvPr>
            <p:ph type="subTitle" idx="4294967295"/>
          </p:nvPr>
        </p:nvSpPr>
        <p:spPr>
          <a:xfrm>
            <a:off x="3672650" y="2356048"/>
            <a:ext cx="4751400" cy="56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Accepting themselves</a:t>
            </a:r>
            <a:r>
              <a:rPr lang="en" sz="1400"/>
              <a:t> without being affected by other people’s opinions</a:t>
            </a:r>
            <a:endParaRPr sz="1400"/>
          </a:p>
        </p:txBody>
      </p:sp>
      <p:sp>
        <p:nvSpPr>
          <p:cNvPr id="340" name="Google Shape;340;p27"/>
          <p:cNvSpPr txBox="1">
            <a:spLocks noGrp="1"/>
          </p:cNvSpPr>
          <p:nvPr>
            <p:ph type="subTitle" idx="4294967295"/>
          </p:nvPr>
        </p:nvSpPr>
        <p:spPr>
          <a:xfrm>
            <a:off x="2309073" y="3600976"/>
            <a:ext cx="6121800" cy="40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Having more compassion </a:t>
            </a:r>
            <a:r>
              <a:rPr lang="en" sz="1400"/>
              <a:t>for yourself in the event of a mistake or failure</a:t>
            </a:r>
            <a:endParaRPr sz="1400"/>
          </a:p>
        </p:txBody>
      </p:sp>
      <p:sp>
        <p:nvSpPr>
          <p:cNvPr id="334" name="Google Shape;334;p27"/>
          <p:cNvSpPr txBox="1">
            <a:spLocks noGrp="1"/>
          </p:cNvSpPr>
          <p:nvPr>
            <p:ph type="subTitle" idx="4294967295"/>
          </p:nvPr>
        </p:nvSpPr>
        <p:spPr>
          <a:xfrm>
            <a:off x="1604200" y="1303475"/>
            <a:ext cx="6826500" cy="40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Having the strength </a:t>
            </a:r>
            <a:r>
              <a:rPr lang="en" sz="1400"/>
              <a:t>to express your emotions and feelings without shame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36" name="Google Shape;336;p27"/>
          <p:cNvSpPr txBox="1">
            <a:spLocks noGrp="1"/>
          </p:cNvSpPr>
          <p:nvPr>
            <p:ph type="subTitle" idx="4294967295"/>
          </p:nvPr>
        </p:nvSpPr>
        <p:spPr>
          <a:xfrm>
            <a:off x="1604200" y="4043900"/>
            <a:ext cx="6826500" cy="56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Being more empathetic </a:t>
            </a:r>
            <a:r>
              <a:rPr lang="en" sz="1400"/>
              <a:t>with others by understanding their feelings and the ways in which they think</a:t>
            </a:r>
            <a:endParaRPr sz="1400"/>
          </a:p>
        </p:txBody>
      </p:sp>
      <p:sp>
        <p:nvSpPr>
          <p:cNvPr id="338" name="Google Shape;338;p27"/>
          <p:cNvSpPr txBox="1">
            <a:spLocks noGrp="1"/>
          </p:cNvSpPr>
          <p:nvPr>
            <p:ph type="subTitle" idx="4294967295"/>
          </p:nvPr>
        </p:nvSpPr>
        <p:spPr>
          <a:xfrm>
            <a:off x="2308925" y="1829761"/>
            <a:ext cx="6121800" cy="40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Taking your own decisions </a:t>
            </a:r>
            <a:r>
              <a:rPr lang="en" sz="1400"/>
              <a:t>without expecting the approval of others</a:t>
            </a:r>
            <a:endParaRPr sz="1400"/>
          </a:p>
        </p:txBody>
      </p:sp>
      <p:sp>
        <p:nvSpPr>
          <p:cNvPr id="344" name="Google Shape;344;p27"/>
          <p:cNvSpPr txBox="1">
            <a:spLocks noGrp="1"/>
          </p:cNvSpPr>
          <p:nvPr>
            <p:ph type="subTitle" idx="4294967295"/>
          </p:nvPr>
        </p:nvSpPr>
        <p:spPr>
          <a:xfrm>
            <a:off x="3672500" y="2999353"/>
            <a:ext cx="4751400" cy="56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Having a </a:t>
            </a:r>
            <a:r>
              <a:rPr lang="en" sz="1400" b="1"/>
              <a:t>more positive</a:t>
            </a:r>
            <a:r>
              <a:rPr lang="en" sz="1400"/>
              <a:t> attitude to life and, in particular, when faced by adversity</a:t>
            </a:r>
            <a:endParaRPr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8"/>
          <p:cNvSpPr txBox="1">
            <a:spLocks noGrp="1"/>
          </p:cNvSpPr>
          <p:nvPr>
            <p:ph type="subTitle" idx="4294967295"/>
          </p:nvPr>
        </p:nvSpPr>
        <p:spPr>
          <a:xfrm>
            <a:off x="3672500" y="2673688"/>
            <a:ext cx="4751400" cy="56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Conditioning their own decisions </a:t>
            </a:r>
            <a:r>
              <a:rPr lang="en" sz="1400"/>
              <a:t>based on what others think or expect</a:t>
            </a:r>
            <a:endParaRPr sz="1400"/>
          </a:p>
        </p:txBody>
      </p:sp>
      <p:cxnSp>
        <p:nvCxnSpPr>
          <p:cNvPr id="352" name="Google Shape;352;p28"/>
          <p:cNvCxnSpPr>
            <a:stCxn id="353" idx="2"/>
            <a:endCxn id="354" idx="1"/>
          </p:cNvCxnSpPr>
          <p:nvPr/>
        </p:nvCxnSpPr>
        <p:spPr>
          <a:xfrm rot="10800000">
            <a:off x="1604125" y="1583459"/>
            <a:ext cx="242100" cy="1374300"/>
          </a:xfrm>
          <a:prstGeom prst="bentConnector3">
            <a:avLst>
              <a:gd name="adj1" fmla="val 164901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5" name="Google Shape;355;p28"/>
          <p:cNvCxnSpPr>
            <a:stCxn id="353" idx="2"/>
            <a:endCxn id="356" idx="1"/>
          </p:cNvCxnSpPr>
          <p:nvPr/>
        </p:nvCxnSpPr>
        <p:spPr>
          <a:xfrm flipH="1">
            <a:off x="1679125" y="2957759"/>
            <a:ext cx="167100" cy="1366200"/>
          </a:xfrm>
          <a:prstGeom prst="bentConnector3">
            <a:avLst>
              <a:gd name="adj1" fmla="val 24244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7" name="Google Shape;357;p28"/>
          <p:cNvCxnSpPr>
            <a:stCxn id="353" idx="0"/>
            <a:endCxn id="358" idx="1"/>
          </p:cNvCxnSpPr>
          <p:nvPr/>
        </p:nvCxnSpPr>
        <p:spPr>
          <a:xfrm rot="-5400000">
            <a:off x="1667875" y="2280809"/>
            <a:ext cx="855300" cy="426900"/>
          </a:xfrm>
          <a:prstGeom prst="bentConnector2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9" name="Google Shape;359;p28"/>
          <p:cNvCxnSpPr>
            <a:stCxn id="353" idx="4"/>
            <a:endCxn id="360" idx="1"/>
          </p:cNvCxnSpPr>
          <p:nvPr/>
        </p:nvCxnSpPr>
        <p:spPr>
          <a:xfrm rot="-5400000" flipH="1">
            <a:off x="1671925" y="3203759"/>
            <a:ext cx="847200" cy="426900"/>
          </a:xfrm>
          <a:prstGeom prst="bentConnector2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1" name="Google Shape;361;p28"/>
          <p:cNvCxnSpPr>
            <a:stCxn id="353" idx="6"/>
            <a:endCxn id="362" idx="1"/>
          </p:cNvCxnSpPr>
          <p:nvPr/>
        </p:nvCxnSpPr>
        <p:spPr>
          <a:xfrm rot="10800000" flipH="1">
            <a:off x="1917925" y="2470559"/>
            <a:ext cx="1754700" cy="487200"/>
          </a:xfrm>
          <a:prstGeom prst="bentConnector3">
            <a:avLst>
              <a:gd name="adj1" fmla="val 50001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3" name="Google Shape;363;p28"/>
          <p:cNvCxnSpPr>
            <a:stCxn id="353" idx="6"/>
            <a:endCxn id="364" idx="1"/>
          </p:cNvCxnSpPr>
          <p:nvPr/>
        </p:nvCxnSpPr>
        <p:spPr>
          <a:xfrm>
            <a:off x="1917925" y="2957759"/>
            <a:ext cx="1754700" cy="479100"/>
          </a:xfrm>
          <a:prstGeom prst="bentConnector3">
            <a:avLst>
              <a:gd name="adj1" fmla="val 49996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5" name="Google Shape;365;p28"/>
          <p:cNvCxnSpPr>
            <a:stCxn id="353" idx="6"/>
            <a:endCxn id="351" idx="1"/>
          </p:cNvCxnSpPr>
          <p:nvPr/>
        </p:nvCxnSpPr>
        <p:spPr>
          <a:xfrm rot="10800000" flipH="1">
            <a:off x="1917925" y="2953859"/>
            <a:ext cx="1754700" cy="3900"/>
          </a:xfrm>
          <a:prstGeom prst="bentConnector3">
            <a:avLst>
              <a:gd name="adj1" fmla="val 49996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6" name="Google Shape;366;p28"/>
          <p:cNvSpPr/>
          <p:nvPr/>
        </p:nvSpPr>
        <p:spPr>
          <a:xfrm>
            <a:off x="713225" y="2509559"/>
            <a:ext cx="2337600" cy="896400"/>
          </a:xfrm>
          <a:prstGeom prst="roundRect">
            <a:avLst>
              <a:gd name="adj" fmla="val 8665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Lora SemiBold"/>
                <a:ea typeface="Lora SemiBold"/>
                <a:cs typeface="Lora SemiBold"/>
                <a:sym typeface="Lora SemiBold"/>
              </a:rPr>
              <a:t>A person with low self-esteem is characterised by:</a:t>
            </a:r>
            <a:endParaRPr sz="1600">
              <a:solidFill>
                <a:schemeClr val="lt1"/>
              </a:solidFill>
              <a:latin typeface="Lora SemiBold"/>
              <a:ea typeface="Lora SemiBold"/>
              <a:cs typeface="Lora SemiBold"/>
              <a:sym typeface="Lora SemiBold"/>
            </a:endParaRPr>
          </a:p>
        </p:txBody>
      </p:sp>
      <p:sp>
        <p:nvSpPr>
          <p:cNvPr id="353" name="Google Shape;353;p28"/>
          <p:cNvSpPr/>
          <p:nvPr/>
        </p:nvSpPr>
        <p:spPr>
          <a:xfrm>
            <a:off x="1846225" y="2921909"/>
            <a:ext cx="71700" cy="71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8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7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Levels of </a:t>
            </a:r>
            <a:r>
              <a:rPr lang="en">
                <a:solidFill>
                  <a:schemeClr val="lt2"/>
                </a:solidFill>
              </a:rPr>
              <a:t>self-esteem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62" name="Google Shape;362;p28"/>
          <p:cNvSpPr txBox="1">
            <a:spLocks noGrp="1"/>
          </p:cNvSpPr>
          <p:nvPr>
            <p:ph type="subTitle" idx="4294967295"/>
          </p:nvPr>
        </p:nvSpPr>
        <p:spPr>
          <a:xfrm>
            <a:off x="3672650" y="2269850"/>
            <a:ext cx="4751400" cy="40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Pessimistic attitude</a:t>
            </a:r>
            <a:r>
              <a:rPr lang="en" sz="1400"/>
              <a:t> towards life</a:t>
            </a:r>
            <a:endParaRPr sz="1400"/>
          </a:p>
        </p:txBody>
      </p:sp>
      <p:sp>
        <p:nvSpPr>
          <p:cNvPr id="360" name="Google Shape;360;p28"/>
          <p:cNvSpPr txBox="1">
            <a:spLocks noGrp="1"/>
          </p:cNvSpPr>
          <p:nvPr>
            <p:ph type="subTitle" idx="4294967295"/>
          </p:nvPr>
        </p:nvSpPr>
        <p:spPr>
          <a:xfrm>
            <a:off x="2309073" y="3640075"/>
            <a:ext cx="6114900" cy="40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Being ashamed </a:t>
            </a:r>
            <a:r>
              <a:rPr lang="en" sz="1400"/>
              <a:t>and scared of expressing your emotions and feelings</a:t>
            </a:r>
            <a:endParaRPr sz="1400"/>
          </a:p>
        </p:txBody>
      </p:sp>
      <p:sp>
        <p:nvSpPr>
          <p:cNvPr id="354" name="Google Shape;354;p28"/>
          <p:cNvSpPr txBox="1">
            <a:spLocks noGrp="1"/>
          </p:cNvSpPr>
          <p:nvPr>
            <p:ph type="subTitle" idx="4294967295"/>
          </p:nvPr>
        </p:nvSpPr>
        <p:spPr>
          <a:xfrm>
            <a:off x="1604175" y="1303475"/>
            <a:ext cx="5866800" cy="56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Having difficulty in setting limits</a:t>
            </a:r>
            <a:r>
              <a:rPr lang="en" sz="1400"/>
              <a:t> or saying no when you feel or believe it is necessary</a:t>
            </a:r>
            <a:endParaRPr sz="1400"/>
          </a:p>
        </p:txBody>
      </p:sp>
      <p:sp>
        <p:nvSpPr>
          <p:cNvPr id="356" name="Google Shape;356;p28"/>
          <p:cNvSpPr txBox="1">
            <a:spLocks noGrp="1"/>
          </p:cNvSpPr>
          <p:nvPr>
            <p:ph type="subTitle" idx="4294967295"/>
          </p:nvPr>
        </p:nvSpPr>
        <p:spPr>
          <a:xfrm>
            <a:off x="1679225" y="4043900"/>
            <a:ext cx="5791500" cy="56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Being less empathetic </a:t>
            </a:r>
            <a:r>
              <a:rPr lang="en" sz="1400"/>
              <a:t>to others as you are highly immersed in emotions of fear, insecurity and mistrust</a:t>
            </a:r>
            <a:endParaRPr sz="1400"/>
          </a:p>
        </p:txBody>
      </p:sp>
      <p:sp>
        <p:nvSpPr>
          <p:cNvPr id="358" name="Google Shape;358;p28"/>
          <p:cNvSpPr txBox="1">
            <a:spLocks noGrp="1"/>
          </p:cNvSpPr>
          <p:nvPr>
            <p:ph type="subTitle" idx="4294967295"/>
          </p:nvPr>
        </p:nvSpPr>
        <p:spPr>
          <a:xfrm>
            <a:off x="2308925" y="1866025"/>
            <a:ext cx="6114900" cy="40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Getting despondent </a:t>
            </a:r>
            <a:r>
              <a:rPr lang="en" sz="1400"/>
              <a:t>easily with the first obstacle that appears</a:t>
            </a:r>
            <a:endParaRPr sz="1400"/>
          </a:p>
        </p:txBody>
      </p:sp>
      <p:sp>
        <p:nvSpPr>
          <p:cNvPr id="364" name="Google Shape;364;p28"/>
          <p:cNvSpPr txBox="1">
            <a:spLocks noGrp="1"/>
          </p:cNvSpPr>
          <p:nvPr>
            <p:ph type="subTitle" idx="4294967295"/>
          </p:nvPr>
        </p:nvSpPr>
        <p:spPr>
          <a:xfrm>
            <a:off x="3672500" y="3236225"/>
            <a:ext cx="4751400" cy="40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Finding it </a:t>
            </a:r>
            <a:r>
              <a:rPr lang="en" sz="1400" b="1"/>
              <a:t>difficult to accept yourself</a:t>
            </a:r>
            <a:endParaRPr sz="1400" b="1"/>
          </a:p>
        </p:txBody>
      </p:sp>
      <p:sp>
        <p:nvSpPr>
          <p:cNvPr id="368" name="Google Shape;368;p28"/>
          <p:cNvSpPr/>
          <p:nvPr/>
        </p:nvSpPr>
        <p:spPr>
          <a:xfrm>
            <a:off x="7038525" y="196950"/>
            <a:ext cx="411207" cy="548808"/>
          </a:xfrm>
          <a:custGeom>
            <a:avLst/>
            <a:gdLst/>
            <a:ahLst/>
            <a:cxnLst/>
            <a:rect l="l" t="t" r="r" b="b"/>
            <a:pathLst>
              <a:path w="20103" h="26830" extrusionOk="0">
                <a:moveTo>
                  <a:pt x="3992" y="0"/>
                </a:moveTo>
                <a:cubicBezTo>
                  <a:pt x="3957" y="0"/>
                  <a:pt x="3921" y="2"/>
                  <a:pt x="3884" y="6"/>
                </a:cubicBezTo>
                <a:cubicBezTo>
                  <a:pt x="3412" y="56"/>
                  <a:pt x="3048" y="435"/>
                  <a:pt x="2760" y="812"/>
                </a:cubicBezTo>
                <a:cubicBezTo>
                  <a:pt x="1242" y="2810"/>
                  <a:pt x="719" y="5388"/>
                  <a:pt x="520" y="7888"/>
                </a:cubicBezTo>
                <a:cubicBezTo>
                  <a:pt x="1" y="14424"/>
                  <a:pt x="1457" y="21103"/>
                  <a:pt x="4648" y="26830"/>
                </a:cubicBezTo>
                <a:cubicBezTo>
                  <a:pt x="9205" y="23566"/>
                  <a:pt x="12785" y="18886"/>
                  <a:pt x="16176" y="14423"/>
                </a:cubicBezTo>
                <a:cubicBezTo>
                  <a:pt x="17764" y="12332"/>
                  <a:pt x="19240" y="10049"/>
                  <a:pt x="19701" y="7464"/>
                </a:cubicBezTo>
                <a:cubicBezTo>
                  <a:pt x="20102" y="5221"/>
                  <a:pt x="19217" y="2341"/>
                  <a:pt x="16966" y="1977"/>
                </a:cubicBezTo>
                <a:cubicBezTo>
                  <a:pt x="16810" y="1952"/>
                  <a:pt x="16656" y="1940"/>
                  <a:pt x="16504" y="1940"/>
                </a:cubicBezTo>
                <a:cubicBezTo>
                  <a:pt x="14725" y="1940"/>
                  <a:pt x="13257" y="3594"/>
                  <a:pt x="12197" y="5116"/>
                </a:cubicBezTo>
                <a:cubicBezTo>
                  <a:pt x="10255" y="7901"/>
                  <a:pt x="8451" y="10785"/>
                  <a:pt x="6794" y="13750"/>
                </a:cubicBezTo>
                <a:cubicBezTo>
                  <a:pt x="7671" y="9498"/>
                  <a:pt x="7723" y="4809"/>
                  <a:pt x="5446" y="1113"/>
                </a:cubicBezTo>
                <a:cubicBezTo>
                  <a:pt x="5111" y="571"/>
                  <a:pt x="4613" y="0"/>
                  <a:pt x="39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2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276" r="5285"/>
          <a:stretch/>
        </p:blipFill>
        <p:spPr>
          <a:xfrm flipH="1">
            <a:off x="713225" y="2074025"/>
            <a:ext cx="3286800" cy="2450100"/>
          </a:xfrm>
          <a:prstGeom prst="roundRect">
            <a:avLst>
              <a:gd name="adj" fmla="val 3004"/>
            </a:avLst>
          </a:prstGeom>
        </p:spPr>
      </p:pic>
      <p:sp>
        <p:nvSpPr>
          <p:cNvPr id="374" name="Google Shape;374;p2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5943300" cy="12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Development of </a:t>
            </a:r>
            <a:r>
              <a:rPr lang="en">
                <a:solidFill>
                  <a:schemeClr val="lt2"/>
                </a:solidFill>
              </a:rPr>
              <a:t>self-esteem 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75" name="Google Shape;375;p29"/>
          <p:cNvSpPr txBox="1">
            <a:spLocks noGrp="1"/>
          </p:cNvSpPr>
          <p:nvPr>
            <p:ph type="subTitle" idx="1"/>
          </p:nvPr>
        </p:nvSpPr>
        <p:spPr>
          <a:xfrm>
            <a:off x="4210975" y="1902150"/>
            <a:ext cx="4219800" cy="27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Self-esteem </a:t>
            </a:r>
            <a:r>
              <a:rPr lang="en"/>
              <a:t>is gradually built up as with self-concept from early childhood and it gradually becomes more complex as development progresses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is ever more social comparison and the assessments that they carry out of themselves are more objective and realistic (before the age of 6 children usually have very positive self-esteem)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the age of 7-8 years old, self-esteem begins to consolidate and is more general in nature than at younger ages, and is a habit that continues for life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376" name="Google Shape;376;p29"/>
          <p:cNvSpPr/>
          <p:nvPr/>
        </p:nvSpPr>
        <p:spPr>
          <a:xfrm flipH="1">
            <a:off x="3063525" y="3831550"/>
            <a:ext cx="627650" cy="414000"/>
          </a:xfrm>
          <a:custGeom>
            <a:avLst/>
            <a:gdLst/>
            <a:ahLst/>
            <a:cxnLst/>
            <a:rect l="l" t="t" r="r" b="b"/>
            <a:pathLst>
              <a:path w="25106" h="16560" extrusionOk="0">
                <a:moveTo>
                  <a:pt x="11804" y="3739"/>
                </a:moveTo>
                <a:cubicBezTo>
                  <a:pt x="12098" y="4019"/>
                  <a:pt x="12289" y="4404"/>
                  <a:pt x="12315" y="4857"/>
                </a:cubicBezTo>
                <a:cubicBezTo>
                  <a:pt x="12337" y="5235"/>
                  <a:pt x="11976" y="6022"/>
                  <a:pt x="11686" y="6022"/>
                </a:cubicBezTo>
                <a:cubicBezTo>
                  <a:pt x="11576" y="6022"/>
                  <a:pt x="11477" y="5909"/>
                  <a:pt x="11412" y="5618"/>
                </a:cubicBezTo>
                <a:cubicBezTo>
                  <a:pt x="11278" y="5014"/>
                  <a:pt x="11496" y="4328"/>
                  <a:pt x="11804" y="3739"/>
                </a:cubicBezTo>
                <a:close/>
                <a:moveTo>
                  <a:pt x="14484" y="1568"/>
                </a:moveTo>
                <a:cubicBezTo>
                  <a:pt x="14513" y="1568"/>
                  <a:pt x="14542" y="1569"/>
                  <a:pt x="14571" y="1571"/>
                </a:cubicBezTo>
                <a:cubicBezTo>
                  <a:pt x="15484" y="1619"/>
                  <a:pt x="15786" y="2581"/>
                  <a:pt x="15819" y="3356"/>
                </a:cubicBezTo>
                <a:cubicBezTo>
                  <a:pt x="15893" y="5233"/>
                  <a:pt x="14887" y="7188"/>
                  <a:pt x="13736" y="8612"/>
                </a:cubicBezTo>
                <a:cubicBezTo>
                  <a:pt x="12865" y="9689"/>
                  <a:pt x="11848" y="10576"/>
                  <a:pt x="10739" y="11327"/>
                </a:cubicBezTo>
                <a:cubicBezTo>
                  <a:pt x="10294" y="10999"/>
                  <a:pt x="9883" y="10607"/>
                  <a:pt x="9514" y="10162"/>
                </a:cubicBezTo>
                <a:cubicBezTo>
                  <a:pt x="8260" y="8649"/>
                  <a:pt x="7325" y="6372"/>
                  <a:pt x="8435" y="4522"/>
                </a:cubicBezTo>
                <a:cubicBezTo>
                  <a:pt x="8844" y="3841"/>
                  <a:pt x="9529" y="3370"/>
                  <a:pt x="10307" y="3288"/>
                </a:cubicBezTo>
                <a:lnTo>
                  <a:pt x="10307" y="3288"/>
                </a:lnTo>
                <a:cubicBezTo>
                  <a:pt x="9880" y="4239"/>
                  <a:pt x="9635" y="5351"/>
                  <a:pt x="10006" y="6340"/>
                </a:cubicBezTo>
                <a:cubicBezTo>
                  <a:pt x="10300" y="7127"/>
                  <a:pt x="10962" y="7594"/>
                  <a:pt x="11686" y="7594"/>
                </a:cubicBezTo>
                <a:cubicBezTo>
                  <a:pt x="12037" y="7594"/>
                  <a:pt x="12402" y="7484"/>
                  <a:pt x="12747" y="7247"/>
                </a:cubicBezTo>
                <a:cubicBezTo>
                  <a:pt x="14456" y="6074"/>
                  <a:pt x="14073" y="3699"/>
                  <a:pt x="12695" y="2492"/>
                </a:cubicBezTo>
                <a:cubicBezTo>
                  <a:pt x="13184" y="1991"/>
                  <a:pt x="13815" y="1568"/>
                  <a:pt x="14484" y="1568"/>
                </a:cubicBezTo>
                <a:close/>
                <a:moveTo>
                  <a:pt x="14618" y="1"/>
                </a:moveTo>
                <a:cubicBezTo>
                  <a:pt x="13419" y="1"/>
                  <a:pt x="12149" y="808"/>
                  <a:pt x="11271" y="1794"/>
                </a:cubicBezTo>
                <a:cubicBezTo>
                  <a:pt x="11015" y="1744"/>
                  <a:pt x="10764" y="1720"/>
                  <a:pt x="10520" y="1720"/>
                </a:cubicBezTo>
                <a:cubicBezTo>
                  <a:pt x="8236" y="1720"/>
                  <a:pt x="6542" y="3806"/>
                  <a:pt x="6394" y="6086"/>
                </a:cubicBezTo>
                <a:cubicBezTo>
                  <a:pt x="6249" y="8351"/>
                  <a:pt x="7564" y="10680"/>
                  <a:pt x="9309" y="12198"/>
                </a:cubicBezTo>
                <a:cubicBezTo>
                  <a:pt x="6682" y="13626"/>
                  <a:pt x="3680" y="14457"/>
                  <a:pt x="813" y="15185"/>
                </a:cubicBezTo>
                <a:cubicBezTo>
                  <a:pt x="1" y="15392"/>
                  <a:pt x="261" y="16560"/>
                  <a:pt x="1003" y="16560"/>
                </a:cubicBezTo>
                <a:cubicBezTo>
                  <a:pt x="1061" y="16560"/>
                  <a:pt x="1122" y="16553"/>
                  <a:pt x="1185" y="16538"/>
                </a:cubicBezTo>
                <a:cubicBezTo>
                  <a:pt x="4396" y="15767"/>
                  <a:pt x="7750" y="14803"/>
                  <a:pt x="10618" y="13130"/>
                </a:cubicBezTo>
                <a:cubicBezTo>
                  <a:pt x="11620" y="13697"/>
                  <a:pt x="12701" y="13948"/>
                  <a:pt x="13787" y="13948"/>
                </a:cubicBezTo>
                <a:cubicBezTo>
                  <a:pt x="15613" y="13948"/>
                  <a:pt x="17453" y="13240"/>
                  <a:pt x="18961" y="12146"/>
                </a:cubicBezTo>
                <a:cubicBezTo>
                  <a:pt x="21683" y="10168"/>
                  <a:pt x="23450" y="7196"/>
                  <a:pt x="24879" y="4213"/>
                </a:cubicBezTo>
                <a:cubicBezTo>
                  <a:pt x="25105" y="3741"/>
                  <a:pt x="24737" y="3331"/>
                  <a:pt x="24346" y="3331"/>
                </a:cubicBezTo>
                <a:cubicBezTo>
                  <a:pt x="24169" y="3331"/>
                  <a:pt x="23988" y="3415"/>
                  <a:pt x="23855" y="3615"/>
                </a:cubicBezTo>
                <a:cubicBezTo>
                  <a:pt x="21576" y="7029"/>
                  <a:pt x="19290" y="11418"/>
                  <a:pt x="14885" y="12309"/>
                </a:cubicBezTo>
                <a:cubicBezTo>
                  <a:pt x="14541" y="12379"/>
                  <a:pt x="14204" y="12412"/>
                  <a:pt x="13873" y="12412"/>
                </a:cubicBezTo>
                <a:cubicBezTo>
                  <a:pt x="13282" y="12412"/>
                  <a:pt x="12715" y="12305"/>
                  <a:pt x="12178" y="12110"/>
                </a:cubicBezTo>
                <a:cubicBezTo>
                  <a:pt x="13647" y="11029"/>
                  <a:pt x="14930" y="9702"/>
                  <a:pt x="15921" y="8040"/>
                </a:cubicBezTo>
                <a:cubicBezTo>
                  <a:pt x="17057" y="6131"/>
                  <a:pt x="18163" y="3129"/>
                  <a:pt x="16675" y="1108"/>
                </a:cubicBezTo>
                <a:cubicBezTo>
                  <a:pt x="16093" y="318"/>
                  <a:pt x="15369" y="1"/>
                  <a:pt x="146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7" name="Google Shape;377;p29"/>
          <p:cNvGrpSpPr/>
          <p:nvPr/>
        </p:nvGrpSpPr>
        <p:grpSpPr>
          <a:xfrm>
            <a:off x="6772059" y="175622"/>
            <a:ext cx="601579" cy="614771"/>
            <a:chOff x="4428350" y="516275"/>
            <a:chExt cx="537028" cy="548805"/>
          </a:xfrm>
        </p:grpSpPr>
        <p:grpSp>
          <p:nvGrpSpPr>
            <p:cNvPr id="378" name="Google Shape;378;p29"/>
            <p:cNvGrpSpPr/>
            <p:nvPr/>
          </p:nvGrpSpPr>
          <p:grpSpPr>
            <a:xfrm>
              <a:off x="4428350" y="516275"/>
              <a:ext cx="537028" cy="548805"/>
              <a:chOff x="444700" y="3931625"/>
              <a:chExt cx="537028" cy="548805"/>
            </a:xfrm>
          </p:grpSpPr>
          <p:sp>
            <p:nvSpPr>
              <p:cNvPr id="379" name="Google Shape;379;p29"/>
              <p:cNvSpPr/>
              <p:nvPr/>
            </p:nvSpPr>
            <p:spPr>
              <a:xfrm>
                <a:off x="515006" y="3976588"/>
                <a:ext cx="74050" cy="85897"/>
              </a:xfrm>
              <a:custGeom>
                <a:avLst/>
                <a:gdLst/>
                <a:ahLst/>
                <a:cxnLst/>
                <a:rect l="l" t="t" r="r" b="b"/>
                <a:pathLst>
                  <a:path w="4832" h="5605" extrusionOk="0">
                    <a:moveTo>
                      <a:pt x="516" y="0"/>
                    </a:moveTo>
                    <a:cubicBezTo>
                      <a:pt x="476" y="0"/>
                      <a:pt x="439" y="9"/>
                      <a:pt x="405" y="25"/>
                    </a:cubicBezTo>
                    <a:cubicBezTo>
                      <a:pt x="1" y="228"/>
                      <a:pt x="400" y="1836"/>
                      <a:pt x="1588" y="3427"/>
                    </a:cubicBezTo>
                    <a:cubicBezTo>
                      <a:pt x="2602" y="4791"/>
                      <a:pt x="3792" y="5605"/>
                      <a:pt x="4309" y="5605"/>
                    </a:cubicBezTo>
                    <a:cubicBezTo>
                      <a:pt x="4396" y="5605"/>
                      <a:pt x="4464" y="5582"/>
                      <a:pt x="4509" y="5534"/>
                    </a:cubicBezTo>
                    <a:cubicBezTo>
                      <a:pt x="4831" y="5196"/>
                      <a:pt x="4012" y="3901"/>
                      <a:pt x="2923" y="2432"/>
                    </a:cubicBezTo>
                    <a:cubicBezTo>
                      <a:pt x="1917" y="1087"/>
                      <a:pt x="983" y="0"/>
                      <a:pt x="5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9"/>
              <p:cNvSpPr/>
              <p:nvPr/>
            </p:nvSpPr>
            <p:spPr>
              <a:xfrm>
                <a:off x="462354" y="4095638"/>
                <a:ext cx="85008" cy="49638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3239" extrusionOk="0">
                    <a:moveTo>
                      <a:pt x="432" y="1"/>
                    </a:moveTo>
                    <a:cubicBezTo>
                      <a:pt x="310" y="1"/>
                      <a:pt x="216" y="30"/>
                      <a:pt x="153" y="96"/>
                    </a:cubicBezTo>
                    <a:lnTo>
                      <a:pt x="153" y="97"/>
                    </a:lnTo>
                    <a:cubicBezTo>
                      <a:pt x="1" y="264"/>
                      <a:pt x="112" y="655"/>
                      <a:pt x="473" y="1130"/>
                    </a:cubicBezTo>
                    <a:cubicBezTo>
                      <a:pt x="832" y="1601"/>
                      <a:pt x="1449" y="2141"/>
                      <a:pt x="2237" y="2563"/>
                    </a:cubicBezTo>
                    <a:cubicBezTo>
                      <a:pt x="3025" y="2984"/>
                      <a:pt x="3818" y="3196"/>
                      <a:pt x="4410" y="3232"/>
                    </a:cubicBezTo>
                    <a:cubicBezTo>
                      <a:pt x="4480" y="3236"/>
                      <a:pt x="4547" y="3238"/>
                      <a:pt x="4611" y="3238"/>
                    </a:cubicBezTo>
                    <a:cubicBezTo>
                      <a:pt x="5091" y="3238"/>
                      <a:pt x="5397" y="3118"/>
                      <a:pt x="5446" y="2924"/>
                    </a:cubicBezTo>
                    <a:cubicBezTo>
                      <a:pt x="5546" y="2466"/>
                      <a:pt x="4384" y="1832"/>
                      <a:pt x="3022" y="1094"/>
                    </a:cubicBezTo>
                    <a:cubicBezTo>
                      <a:pt x="1915" y="512"/>
                      <a:pt x="940" y="1"/>
                      <a:pt x="4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9"/>
              <p:cNvSpPr/>
              <p:nvPr/>
            </p:nvSpPr>
            <p:spPr>
              <a:xfrm>
                <a:off x="444700" y="4245538"/>
                <a:ext cx="97222" cy="43814"/>
              </a:xfrm>
              <a:custGeom>
                <a:avLst/>
                <a:gdLst/>
                <a:ahLst/>
                <a:cxnLst/>
                <a:rect l="l" t="t" r="r" b="b"/>
                <a:pathLst>
                  <a:path w="6344" h="2859" extrusionOk="0">
                    <a:moveTo>
                      <a:pt x="5658" y="1"/>
                    </a:moveTo>
                    <a:cubicBezTo>
                      <a:pt x="5075" y="1"/>
                      <a:pt x="4032" y="330"/>
                      <a:pt x="2881" y="780"/>
                    </a:cubicBezTo>
                    <a:cubicBezTo>
                      <a:pt x="1285" y="1415"/>
                      <a:pt x="0" y="2080"/>
                      <a:pt x="101" y="2534"/>
                    </a:cubicBezTo>
                    <a:cubicBezTo>
                      <a:pt x="144" y="2740"/>
                      <a:pt x="502" y="2858"/>
                      <a:pt x="1046" y="2858"/>
                    </a:cubicBezTo>
                    <a:cubicBezTo>
                      <a:pt x="1678" y="2858"/>
                      <a:pt x="2561" y="2698"/>
                      <a:pt x="3492" y="2329"/>
                    </a:cubicBezTo>
                    <a:cubicBezTo>
                      <a:pt x="5229" y="1646"/>
                      <a:pt x="6344" y="552"/>
                      <a:pt x="6111" y="164"/>
                    </a:cubicBezTo>
                    <a:cubicBezTo>
                      <a:pt x="6044" y="51"/>
                      <a:pt x="5886" y="1"/>
                      <a:pt x="56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9"/>
              <p:cNvSpPr/>
              <p:nvPr/>
            </p:nvSpPr>
            <p:spPr>
              <a:xfrm>
                <a:off x="507484" y="4320151"/>
                <a:ext cx="70280" cy="43538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2841" extrusionOk="0">
                    <a:moveTo>
                      <a:pt x="4117" y="0"/>
                    </a:moveTo>
                    <a:cubicBezTo>
                      <a:pt x="3654" y="0"/>
                      <a:pt x="2876" y="400"/>
                      <a:pt x="2022" y="858"/>
                    </a:cubicBezTo>
                    <a:cubicBezTo>
                      <a:pt x="936" y="1460"/>
                      <a:pt x="1" y="2009"/>
                      <a:pt x="85" y="2470"/>
                    </a:cubicBezTo>
                    <a:cubicBezTo>
                      <a:pt x="132" y="2692"/>
                      <a:pt x="460" y="2840"/>
                      <a:pt x="968" y="2840"/>
                    </a:cubicBezTo>
                    <a:cubicBezTo>
                      <a:pt x="971" y="2840"/>
                      <a:pt x="973" y="2840"/>
                      <a:pt x="976" y="2840"/>
                    </a:cubicBezTo>
                    <a:cubicBezTo>
                      <a:pt x="1480" y="2840"/>
                      <a:pt x="2158" y="2680"/>
                      <a:pt x="2818" y="2319"/>
                    </a:cubicBezTo>
                    <a:cubicBezTo>
                      <a:pt x="3483" y="1957"/>
                      <a:pt x="3986" y="1471"/>
                      <a:pt x="4258" y="1046"/>
                    </a:cubicBezTo>
                    <a:cubicBezTo>
                      <a:pt x="4533" y="617"/>
                      <a:pt x="4585" y="261"/>
                      <a:pt x="4425" y="101"/>
                    </a:cubicBezTo>
                    <a:cubicBezTo>
                      <a:pt x="4350" y="31"/>
                      <a:pt x="4246" y="0"/>
                      <a:pt x="41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9"/>
              <p:cNvSpPr/>
              <p:nvPr/>
            </p:nvSpPr>
            <p:spPr>
              <a:xfrm>
                <a:off x="565716" y="4402058"/>
                <a:ext cx="56273" cy="78372"/>
              </a:xfrm>
              <a:custGeom>
                <a:avLst/>
                <a:gdLst/>
                <a:ahLst/>
                <a:cxnLst/>
                <a:rect l="l" t="t" r="r" b="b"/>
                <a:pathLst>
                  <a:path w="3672" h="5114" extrusionOk="0">
                    <a:moveTo>
                      <a:pt x="3147" y="1"/>
                    </a:moveTo>
                    <a:cubicBezTo>
                      <a:pt x="2698" y="1"/>
                      <a:pt x="1946" y="971"/>
                      <a:pt x="1233" y="2211"/>
                    </a:cubicBezTo>
                    <a:cubicBezTo>
                      <a:pt x="470" y="3554"/>
                      <a:pt x="0" y="4777"/>
                      <a:pt x="369" y="5061"/>
                    </a:cubicBezTo>
                    <a:cubicBezTo>
                      <a:pt x="415" y="5096"/>
                      <a:pt x="473" y="5113"/>
                      <a:pt x="541" y="5113"/>
                    </a:cubicBezTo>
                    <a:cubicBezTo>
                      <a:pt x="1009" y="5113"/>
                      <a:pt x="1957" y="4305"/>
                      <a:pt x="2678" y="3036"/>
                    </a:cubicBezTo>
                    <a:cubicBezTo>
                      <a:pt x="3510" y="1586"/>
                      <a:pt x="3672" y="188"/>
                      <a:pt x="3250" y="20"/>
                    </a:cubicBezTo>
                    <a:cubicBezTo>
                      <a:pt x="3218" y="7"/>
                      <a:pt x="3183" y="1"/>
                      <a:pt x="31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9"/>
              <p:cNvSpPr/>
              <p:nvPr/>
            </p:nvSpPr>
            <p:spPr>
              <a:xfrm>
                <a:off x="703558" y="4406027"/>
                <a:ext cx="31493" cy="73744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4812" extrusionOk="0">
                    <a:moveTo>
                      <a:pt x="1228" y="0"/>
                    </a:moveTo>
                    <a:cubicBezTo>
                      <a:pt x="1227" y="0"/>
                      <a:pt x="1227" y="0"/>
                      <a:pt x="1226" y="0"/>
                    </a:cubicBezTo>
                    <a:cubicBezTo>
                      <a:pt x="761" y="0"/>
                      <a:pt x="389" y="1038"/>
                      <a:pt x="192" y="2297"/>
                    </a:cubicBezTo>
                    <a:cubicBezTo>
                      <a:pt x="1" y="3557"/>
                      <a:pt x="45" y="4658"/>
                      <a:pt x="486" y="4798"/>
                    </a:cubicBezTo>
                    <a:cubicBezTo>
                      <a:pt x="514" y="4807"/>
                      <a:pt x="542" y="4811"/>
                      <a:pt x="572" y="4811"/>
                    </a:cubicBezTo>
                    <a:cubicBezTo>
                      <a:pt x="1007" y="4811"/>
                      <a:pt x="1636" y="3864"/>
                      <a:pt x="1836" y="2551"/>
                    </a:cubicBezTo>
                    <a:cubicBezTo>
                      <a:pt x="2054" y="1151"/>
                      <a:pt x="1682" y="0"/>
                      <a:pt x="12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29"/>
              <p:cNvSpPr/>
              <p:nvPr/>
            </p:nvSpPr>
            <p:spPr>
              <a:xfrm>
                <a:off x="850871" y="4389906"/>
                <a:ext cx="44764" cy="74035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4831" extrusionOk="0">
                    <a:moveTo>
                      <a:pt x="612" y="0"/>
                    </a:moveTo>
                    <a:cubicBezTo>
                      <a:pt x="591" y="0"/>
                      <a:pt x="569" y="2"/>
                      <a:pt x="549" y="7"/>
                    </a:cubicBezTo>
                    <a:cubicBezTo>
                      <a:pt x="104" y="99"/>
                      <a:pt x="0" y="1387"/>
                      <a:pt x="584" y="2792"/>
                    </a:cubicBezTo>
                    <a:cubicBezTo>
                      <a:pt x="1097" y="4032"/>
                      <a:pt x="1923" y="4831"/>
                      <a:pt x="2371" y="4831"/>
                    </a:cubicBezTo>
                    <a:cubicBezTo>
                      <a:pt x="2431" y="4831"/>
                      <a:pt x="2485" y="4817"/>
                      <a:pt x="2529" y="4787"/>
                    </a:cubicBezTo>
                    <a:cubicBezTo>
                      <a:pt x="2921" y="4535"/>
                      <a:pt x="2636" y="3407"/>
                      <a:pt x="2123" y="2154"/>
                    </a:cubicBezTo>
                    <a:cubicBezTo>
                      <a:pt x="1624" y="964"/>
                      <a:pt x="1058" y="0"/>
                      <a:pt x="6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29"/>
              <p:cNvSpPr/>
              <p:nvPr/>
            </p:nvSpPr>
            <p:spPr>
              <a:xfrm>
                <a:off x="909885" y="4208362"/>
                <a:ext cx="71844" cy="25777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1682" extrusionOk="0">
                    <a:moveTo>
                      <a:pt x="1969" y="1"/>
                    </a:moveTo>
                    <a:cubicBezTo>
                      <a:pt x="966" y="1"/>
                      <a:pt x="166" y="188"/>
                      <a:pt x="89" y="586"/>
                    </a:cubicBezTo>
                    <a:cubicBezTo>
                      <a:pt x="0" y="1035"/>
                      <a:pt x="989" y="1606"/>
                      <a:pt x="2318" y="1674"/>
                    </a:cubicBezTo>
                    <a:cubicBezTo>
                      <a:pt x="2409" y="1679"/>
                      <a:pt x="2500" y="1681"/>
                      <a:pt x="2588" y="1681"/>
                    </a:cubicBezTo>
                    <a:cubicBezTo>
                      <a:pt x="3784" y="1681"/>
                      <a:pt x="4687" y="1251"/>
                      <a:pt x="4648" y="827"/>
                    </a:cubicBezTo>
                    <a:lnTo>
                      <a:pt x="4648" y="826"/>
                    </a:lnTo>
                    <a:cubicBezTo>
                      <a:pt x="4609" y="365"/>
                      <a:pt x="3604" y="78"/>
                      <a:pt x="2405" y="12"/>
                    </a:cubicBezTo>
                    <a:cubicBezTo>
                      <a:pt x="2257" y="4"/>
                      <a:pt x="2111" y="1"/>
                      <a:pt x="19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29"/>
              <p:cNvSpPr/>
              <p:nvPr/>
            </p:nvSpPr>
            <p:spPr>
              <a:xfrm>
                <a:off x="874899" y="4061404"/>
                <a:ext cx="78816" cy="46511"/>
              </a:xfrm>
              <a:custGeom>
                <a:avLst/>
                <a:gdLst/>
                <a:ahLst/>
                <a:cxnLst/>
                <a:rect l="l" t="t" r="r" b="b"/>
                <a:pathLst>
                  <a:path w="5143" h="3035" extrusionOk="0">
                    <a:moveTo>
                      <a:pt x="4485" y="1"/>
                    </a:moveTo>
                    <a:cubicBezTo>
                      <a:pt x="3980" y="1"/>
                      <a:pt x="3108" y="354"/>
                      <a:pt x="2185" y="873"/>
                    </a:cubicBezTo>
                    <a:cubicBezTo>
                      <a:pt x="937" y="1582"/>
                      <a:pt x="0" y="2367"/>
                      <a:pt x="175" y="2796"/>
                    </a:cubicBezTo>
                    <a:cubicBezTo>
                      <a:pt x="238" y="2953"/>
                      <a:pt x="459" y="3034"/>
                      <a:pt x="781" y="3034"/>
                    </a:cubicBezTo>
                    <a:cubicBezTo>
                      <a:pt x="1324" y="3034"/>
                      <a:pt x="2155" y="2804"/>
                      <a:pt x="3004" y="2323"/>
                    </a:cubicBezTo>
                    <a:cubicBezTo>
                      <a:pt x="4356" y="1559"/>
                      <a:pt x="5143" y="506"/>
                      <a:pt x="4868" y="142"/>
                    </a:cubicBezTo>
                    <a:cubicBezTo>
                      <a:pt x="4795" y="45"/>
                      <a:pt x="4663" y="1"/>
                      <a:pt x="44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29"/>
              <p:cNvSpPr/>
              <p:nvPr/>
            </p:nvSpPr>
            <p:spPr>
              <a:xfrm>
                <a:off x="891787" y="4309317"/>
                <a:ext cx="78648" cy="46849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3057" extrusionOk="0">
                    <a:moveTo>
                      <a:pt x="655" y="1"/>
                    </a:moveTo>
                    <a:cubicBezTo>
                      <a:pt x="480" y="1"/>
                      <a:pt x="349" y="44"/>
                      <a:pt x="277" y="139"/>
                    </a:cubicBezTo>
                    <a:cubicBezTo>
                      <a:pt x="0" y="502"/>
                      <a:pt x="780" y="1560"/>
                      <a:pt x="2128" y="2332"/>
                    </a:cubicBezTo>
                    <a:cubicBezTo>
                      <a:pt x="2979" y="2822"/>
                      <a:pt x="3815" y="3057"/>
                      <a:pt x="4358" y="3057"/>
                    </a:cubicBezTo>
                    <a:cubicBezTo>
                      <a:pt x="4673" y="3057"/>
                      <a:pt x="4890" y="2978"/>
                      <a:pt x="4953" y="2822"/>
                    </a:cubicBezTo>
                    <a:cubicBezTo>
                      <a:pt x="5131" y="2395"/>
                      <a:pt x="4198" y="1604"/>
                      <a:pt x="2957" y="887"/>
                    </a:cubicBezTo>
                    <a:cubicBezTo>
                      <a:pt x="2032" y="360"/>
                      <a:pt x="1159" y="1"/>
                      <a:pt x="6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29"/>
              <p:cNvSpPr/>
              <p:nvPr/>
            </p:nvSpPr>
            <p:spPr>
              <a:xfrm>
                <a:off x="796362" y="3982639"/>
                <a:ext cx="46067" cy="73790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4815" extrusionOk="0">
                    <a:moveTo>
                      <a:pt x="2456" y="0"/>
                    </a:moveTo>
                    <a:cubicBezTo>
                      <a:pt x="2002" y="0"/>
                      <a:pt x="1143" y="767"/>
                      <a:pt x="614" y="2005"/>
                    </a:cubicBezTo>
                    <a:cubicBezTo>
                      <a:pt x="0" y="3422"/>
                      <a:pt x="135" y="4730"/>
                      <a:pt x="581" y="4809"/>
                    </a:cubicBezTo>
                    <a:cubicBezTo>
                      <a:pt x="599" y="4813"/>
                      <a:pt x="618" y="4814"/>
                      <a:pt x="637" y="4814"/>
                    </a:cubicBezTo>
                    <a:cubicBezTo>
                      <a:pt x="1085" y="4814"/>
                      <a:pt x="1630" y="3841"/>
                      <a:pt x="2143" y="2662"/>
                    </a:cubicBezTo>
                    <a:cubicBezTo>
                      <a:pt x="2667" y="1430"/>
                      <a:pt x="3005" y="325"/>
                      <a:pt x="2628" y="52"/>
                    </a:cubicBezTo>
                    <a:cubicBezTo>
                      <a:pt x="2581" y="17"/>
                      <a:pt x="2523" y="0"/>
                      <a:pt x="24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29"/>
              <p:cNvSpPr/>
              <p:nvPr/>
            </p:nvSpPr>
            <p:spPr>
              <a:xfrm>
                <a:off x="679959" y="3931625"/>
                <a:ext cx="25501" cy="5517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3600" extrusionOk="0">
                    <a:moveTo>
                      <a:pt x="832" y="0"/>
                    </a:moveTo>
                    <a:cubicBezTo>
                      <a:pt x="373" y="0"/>
                      <a:pt x="0" y="804"/>
                      <a:pt x="0" y="1800"/>
                    </a:cubicBezTo>
                    <a:cubicBezTo>
                      <a:pt x="0" y="2793"/>
                      <a:pt x="373" y="3599"/>
                      <a:pt x="832" y="3599"/>
                    </a:cubicBezTo>
                    <a:cubicBezTo>
                      <a:pt x="1292" y="3599"/>
                      <a:pt x="1664" y="2793"/>
                      <a:pt x="1664" y="1800"/>
                    </a:cubicBezTo>
                    <a:cubicBezTo>
                      <a:pt x="1664" y="806"/>
                      <a:pt x="1292" y="0"/>
                      <a:pt x="8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1" name="Google Shape;391;p29"/>
            <p:cNvSpPr/>
            <p:nvPr/>
          </p:nvSpPr>
          <p:spPr>
            <a:xfrm>
              <a:off x="4569613" y="648975"/>
              <a:ext cx="254494" cy="303873"/>
            </a:xfrm>
            <a:custGeom>
              <a:avLst/>
              <a:gdLst/>
              <a:ahLst/>
              <a:cxnLst/>
              <a:rect l="l" t="t" r="r" b="b"/>
              <a:pathLst>
                <a:path w="17083" h="20401" extrusionOk="0">
                  <a:moveTo>
                    <a:pt x="8536" y="1"/>
                  </a:moveTo>
                  <a:cubicBezTo>
                    <a:pt x="7470" y="1"/>
                    <a:pt x="6427" y="217"/>
                    <a:pt x="5511" y="755"/>
                  </a:cubicBezTo>
                  <a:cubicBezTo>
                    <a:pt x="4417" y="1399"/>
                    <a:pt x="3642" y="2425"/>
                    <a:pt x="3053" y="3566"/>
                  </a:cubicBezTo>
                  <a:cubicBezTo>
                    <a:pt x="2883" y="3814"/>
                    <a:pt x="2726" y="4071"/>
                    <a:pt x="2577" y="4336"/>
                  </a:cubicBezTo>
                  <a:cubicBezTo>
                    <a:pt x="2059" y="5084"/>
                    <a:pt x="1656" y="5921"/>
                    <a:pt x="1391" y="6788"/>
                  </a:cubicBezTo>
                  <a:cubicBezTo>
                    <a:pt x="1368" y="6864"/>
                    <a:pt x="1352" y="6940"/>
                    <a:pt x="1331" y="7018"/>
                  </a:cubicBezTo>
                  <a:cubicBezTo>
                    <a:pt x="405" y="8866"/>
                    <a:pt x="1" y="10973"/>
                    <a:pt x="318" y="13012"/>
                  </a:cubicBezTo>
                  <a:cubicBezTo>
                    <a:pt x="784" y="16007"/>
                    <a:pt x="2836" y="18751"/>
                    <a:pt x="5652" y="19868"/>
                  </a:cubicBezTo>
                  <a:cubicBezTo>
                    <a:pt x="6554" y="20226"/>
                    <a:pt x="7524" y="20401"/>
                    <a:pt x="8493" y="20401"/>
                  </a:cubicBezTo>
                  <a:cubicBezTo>
                    <a:pt x="10457" y="20401"/>
                    <a:pt x="12422" y="19684"/>
                    <a:pt x="13833" y="18323"/>
                  </a:cubicBezTo>
                  <a:cubicBezTo>
                    <a:pt x="13892" y="18273"/>
                    <a:pt x="13948" y="18222"/>
                    <a:pt x="14006" y="18169"/>
                  </a:cubicBezTo>
                  <a:cubicBezTo>
                    <a:pt x="14018" y="18158"/>
                    <a:pt x="14031" y="18150"/>
                    <a:pt x="14040" y="18138"/>
                  </a:cubicBezTo>
                  <a:cubicBezTo>
                    <a:pt x="14045" y="18133"/>
                    <a:pt x="14049" y="18130"/>
                    <a:pt x="14053" y="18125"/>
                  </a:cubicBezTo>
                  <a:cubicBezTo>
                    <a:pt x="15646" y="16649"/>
                    <a:pt x="16709" y="14575"/>
                    <a:pt x="16937" y="12405"/>
                  </a:cubicBezTo>
                  <a:cubicBezTo>
                    <a:pt x="17083" y="11029"/>
                    <a:pt x="16892" y="9643"/>
                    <a:pt x="16455" y="8332"/>
                  </a:cubicBezTo>
                  <a:lnTo>
                    <a:pt x="16455" y="8330"/>
                  </a:lnTo>
                  <a:cubicBezTo>
                    <a:pt x="16427" y="8209"/>
                    <a:pt x="16385" y="8091"/>
                    <a:pt x="16353" y="7971"/>
                  </a:cubicBezTo>
                  <a:cubicBezTo>
                    <a:pt x="16325" y="7681"/>
                    <a:pt x="16296" y="7392"/>
                    <a:pt x="16264" y="7107"/>
                  </a:cubicBezTo>
                  <a:cubicBezTo>
                    <a:pt x="16062" y="5346"/>
                    <a:pt x="15749" y="3474"/>
                    <a:pt x="14539" y="2179"/>
                  </a:cubicBezTo>
                  <a:cubicBezTo>
                    <a:pt x="13720" y="1305"/>
                    <a:pt x="12579" y="802"/>
                    <a:pt x="11432" y="459"/>
                  </a:cubicBezTo>
                  <a:cubicBezTo>
                    <a:pt x="10502" y="181"/>
                    <a:pt x="9509" y="1"/>
                    <a:pt x="8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0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12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you know when a child has </a:t>
            </a:r>
            <a:r>
              <a:rPr lang="en">
                <a:solidFill>
                  <a:schemeClr val="lt2"/>
                </a:solidFill>
              </a:rPr>
              <a:t>developed their self-esteem?</a:t>
            </a:r>
            <a:endParaRPr/>
          </a:p>
        </p:txBody>
      </p:sp>
      <p:sp>
        <p:nvSpPr>
          <p:cNvPr id="397" name="Google Shape;397;p30"/>
          <p:cNvSpPr txBox="1">
            <a:spLocks noGrp="1"/>
          </p:cNvSpPr>
          <p:nvPr>
            <p:ph type="subTitle" idx="4294967295"/>
          </p:nvPr>
        </p:nvSpPr>
        <p:spPr>
          <a:xfrm>
            <a:off x="1029129" y="1941200"/>
            <a:ext cx="3414900" cy="3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They feel respected</a:t>
            </a:r>
            <a:endParaRPr sz="1400"/>
          </a:p>
        </p:txBody>
      </p:sp>
      <p:sp>
        <p:nvSpPr>
          <p:cNvPr id="398" name="Google Shape;398;p30"/>
          <p:cNvSpPr txBox="1">
            <a:spLocks noGrp="1"/>
          </p:cNvSpPr>
          <p:nvPr>
            <p:ph type="subTitle" idx="4294967295"/>
          </p:nvPr>
        </p:nvSpPr>
        <p:spPr>
          <a:xfrm>
            <a:off x="1029125" y="2575175"/>
            <a:ext cx="34149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They are resilient and feel proud, even when they make mistakes</a:t>
            </a:r>
            <a:endParaRPr sz="1400"/>
          </a:p>
        </p:txBody>
      </p:sp>
      <p:sp>
        <p:nvSpPr>
          <p:cNvPr id="399" name="Google Shape;399;p30"/>
          <p:cNvSpPr/>
          <p:nvPr/>
        </p:nvSpPr>
        <p:spPr>
          <a:xfrm>
            <a:off x="719992" y="2026555"/>
            <a:ext cx="223200" cy="223200"/>
          </a:xfrm>
          <a:prstGeom prst="roundRect">
            <a:avLst>
              <a:gd name="adj" fmla="val 727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0"/>
          <p:cNvSpPr/>
          <p:nvPr/>
        </p:nvSpPr>
        <p:spPr>
          <a:xfrm rot="-2700000">
            <a:off x="756151" y="2017614"/>
            <a:ext cx="242723" cy="125359"/>
          </a:xfrm>
          <a:custGeom>
            <a:avLst/>
            <a:gdLst/>
            <a:ahLst/>
            <a:cxnLst/>
            <a:rect l="l" t="t" r="r" b="b"/>
            <a:pathLst>
              <a:path w="9172" h="8219" extrusionOk="0">
                <a:moveTo>
                  <a:pt x="0" y="0"/>
                </a:moveTo>
                <a:lnTo>
                  <a:pt x="0" y="8219"/>
                </a:lnTo>
                <a:lnTo>
                  <a:pt x="9172" y="8166"/>
                </a:ln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1" name="Google Shape;401;p30"/>
          <p:cNvSpPr/>
          <p:nvPr/>
        </p:nvSpPr>
        <p:spPr>
          <a:xfrm>
            <a:off x="719992" y="2755171"/>
            <a:ext cx="223200" cy="223200"/>
          </a:xfrm>
          <a:prstGeom prst="roundRect">
            <a:avLst>
              <a:gd name="adj" fmla="val 727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0"/>
          <p:cNvSpPr/>
          <p:nvPr/>
        </p:nvSpPr>
        <p:spPr>
          <a:xfrm rot="-2700000">
            <a:off x="756151" y="2746230"/>
            <a:ext cx="242723" cy="125359"/>
          </a:xfrm>
          <a:custGeom>
            <a:avLst/>
            <a:gdLst/>
            <a:ahLst/>
            <a:cxnLst/>
            <a:rect l="l" t="t" r="r" b="b"/>
            <a:pathLst>
              <a:path w="9172" h="8219" extrusionOk="0">
                <a:moveTo>
                  <a:pt x="0" y="0"/>
                </a:moveTo>
                <a:lnTo>
                  <a:pt x="0" y="8219"/>
                </a:lnTo>
                <a:lnTo>
                  <a:pt x="9172" y="8166"/>
                </a:ln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3" name="Google Shape;403;p30"/>
          <p:cNvSpPr txBox="1">
            <a:spLocks noGrp="1"/>
          </p:cNvSpPr>
          <p:nvPr>
            <p:ph type="subTitle" idx="4294967295"/>
          </p:nvPr>
        </p:nvSpPr>
        <p:spPr>
          <a:xfrm>
            <a:off x="1029125" y="3285750"/>
            <a:ext cx="34149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They are endowed with a feeling of control over the activities and events of their lives</a:t>
            </a:r>
            <a:endParaRPr sz="1400"/>
          </a:p>
        </p:txBody>
      </p:sp>
      <p:sp>
        <p:nvSpPr>
          <p:cNvPr id="404" name="Google Shape;404;p30"/>
          <p:cNvSpPr/>
          <p:nvPr/>
        </p:nvSpPr>
        <p:spPr>
          <a:xfrm>
            <a:off x="719992" y="3483787"/>
            <a:ext cx="223200" cy="223200"/>
          </a:xfrm>
          <a:prstGeom prst="roundRect">
            <a:avLst>
              <a:gd name="adj" fmla="val 727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30"/>
          <p:cNvSpPr/>
          <p:nvPr/>
        </p:nvSpPr>
        <p:spPr>
          <a:xfrm rot="-2700000">
            <a:off x="756151" y="3474846"/>
            <a:ext cx="242723" cy="125359"/>
          </a:xfrm>
          <a:custGeom>
            <a:avLst/>
            <a:gdLst/>
            <a:ahLst/>
            <a:cxnLst/>
            <a:rect l="l" t="t" r="r" b="b"/>
            <a:pathLst>
              <a:path w="9172" h="8219" extrusionOk="0">
                <a:moveTo>
                  <a:pt x="0" y="0"/>
                </a:moveTo>
                <a:lnTo>
                  <a:pt x="0" y="8219"/>
                </a:lnTo>
                <a:lnTo>
                  <a:pt x="9172" y="8166"/>
                </a:ln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6" name="Google Shape;406;p30"/>
          <p:cNvSpPr/>
          <p:nvPr/>
        </p:nvSpPr>
        <p:spPr>
          <a:xfrm>
            <a:off x="719992" y="4212403"/>
            <a:ext cx="223200" cy="223200"/>
          </a:xfrm>
          <a:prstGeom prst="roundRect">
            <a:avLst>
              <a:gd name="adj" fmla="val 727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30"/>
          <p:cNvSpPr/>
          <p:nvPr/>
        </p:nvSpPr>
        <p:spPr>
          <a:xfrm rot="-2700000">
            <a:off x="756151" y="4203462"/>
            <a:ext cx="242723" cy="125359"/>
          </a:xfrm>
          <a:custGeom>
            <a:avLst/>
            <a:gdLst/>
            <a:ahLst/>
            <a:cxnLst/>
            <a:rect l="l" t="t" r="r" b="b"/>
            <a:pathLst>
              <a:path w="9172" h="8219" extrusionOk="0">
                <a:moveTo>
                  <a:pt x="0" y="0"/>
                </a:moveTo>
                <a:lnTo>
                  <a:pt x="0" y="8219"/>
                </a:lnTo>
                <a:lnTo>
                  <a:pt x="9172" y="8166"/>
                </a:ln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8" name="Google Shape;408;p30"/>
          <p:cNvSpPr txBox="1">
            <a:spLocks noGrp="1"/>
          </p:cNvSpPr>
          <p:nvPr>
            <p:ph type="subTitle" idx="4294967295"/>
          </p:nvPr>
        </p:nvSpPr>
        <p:spPr>
          <a:xfrm>
            <a:off x="1029129" y="4127050"/>
            <a:ext cx="3414900" cy="3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They act independently</a:t>
            </a:r>
            <a:endParaRPr sz="1400"/>
          </a:p>
        </p:txBody>
      </p:sp>
      <p:sp>
        <p:nvSpPr>
          <p:cNvPr id="409" name="Google Shape;409;p30"/>
          <p:cNvSpPr txBox="1">
            <a:spLocks noGrp="1"/>
          </p:cNvSpPr>
          <p:nvPr>
            <p:ph type="subTitle" idx="4294967295"/>
          </p:nvPr>
        </p:nvSpPr>
        <p:spPr>
          <a:xfrm>
            <a:off x="4944104" y="1941200"/>
            <a:ext cx="3486600" cy="3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They assume responsibility for their acts</a:t>
            </a:r>
            <a:endParaRPr sz="1400"/>
          </a:p>
        </p:txBody>
      </p:sp>
      <p:sp>
        <p:nvSpPr>
          <p:cNvPr id="410" name="Google Shape;410;p30"/>
          <p:cNvSpPr txBox="1">
            <a:spLocks noGrp="1"/>
          </p:cNvSpPr>
          <p:nvPr>
            <p:ph type="subTitle" idx="4294967295"/>
          </p:nvPr>
        </p:nvSpPr>
        <p:spPr>
          <a:xfrm>
            <a:off x="4944100" y="2575175"/>
            <a:ext cx="34866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They feel comfortable and safe when they strike up personal relationships</a:t>
            </a:r>
            <a:endParaRPr sz="1400"/>
          </a:p>
        </p:txBody>
      </p:sp>
      <p:sp>
        <p:nvSpPr>
          <p:cNvPr id="411" name="Google Shape;411;p30"/>
          <p:cNvSpPr/>
          <p:nvPr/>
        </p:nvSpPr>
        <p:spPr>
          <a:xfrm>
            <a:off x="4634967" y="2026555"/>
            <a:ext cx="223200" cy="223200"/>
          </a:xfrm>
          <a:prstGeom prst="roundRect">
            <a:avLst>
              <a:gd name="adj" fmla="val 727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0"/>
          <p:cNvSpPr/>
          <p:nvPr/>
        </p:nvSpPr>
        <p:spPr>
          <a:xfrm rot="-2700000">
            <a:off x="4671126" y="2017614"/>
            <a:ext cx="242723" cy="125359"/>
          </a:xfrm>
          <a:custGeom>
            <a:avLst/>
            <a:gdLst/>
            <a:ahLst/>
            <a:cxnLst/>
            <a:rect l="l" t="t" r="r" b="b"/>
            <a:pathLst>
              <a:path w="9172" h="8219" extrusionOk="0">
                <a:moveTo>
                  <a:pt x="0" y="0"/>
                </a:moveTo>
                <a:lnTo>
                  <a:pt x="0" y="8219"/>
                </a:lnTo>
                <a:lnTo>
                  <a:pt x="9172" y="8166"/>
                </a:ln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3" name="Google Shape;413;p30"/>
          <p:cNvSpPr/>
          <p:nvPr/>
        </p:nvSpPr>
        <p:spPr>
          <a:xfrm>
            <a:off x="4634967" y="2755175"/>
            <a:ext cx="223200" cy="223200"/>
          </a:xfrm>
          <a:prstGeom prst="roundRect">
            <a:avLst>
              <a:gd name="adj" fmla="val 727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30"/>
          <p:cNvSpPr/>
          <p:nvPr/>
        </p:nvSpPr>
        <p:spPr>
          <a:xfrm rot="-2700000">
            <a:off x="4671126" y="2746234"/>
            <a:ext cx="242723" cy="125359"/>
          </a:xfrm>
          <a:custGeom>
            <a:avLst/>
            <a:gdLst/>
            <a:ahLst/>
            <a:cxnLst/>
            <a:rect l="l" t="t" r="r" b="b"/>
            <a:pathLst>
              <a:path w="9172" h="8219" extrusionOk="0">
                <a:moveTo>
                  <a:pt x="0" y="0"/>
                </a:moveTo>
                <a:lnTo>
                  <a:pt x="0" y="8219"/>
                </a:lnTo>
                <a:lnTo>
                  <a:pt x="9172" y="8166"/>
                </a:ln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5" name="Google Shape;415;p30"/>
          <p:cNvSpPr txBox="1">
            <a:spLocks noGrp="1"/>
          </p:cNvSpPr>
          <p:nvPr>
            <p:ph type="subTitle" idx="4294967295"/>
          </p:nvPr>
        </p:nvSpPr>
        <p:spPr>
          <a:xfrm>
            <a:off x="4944100" y="3190850"/>
            <a:ext cx="3486600" cy="8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They have the courage to take good decisions, even when pressured by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their colleagues</a:t>
            </a:r>
            <a:endParaRPr sz="1400"/>
          </a:p>
        </p:txBody>
      </p:sp>
      <p:sp>
        <p:nvSpPr>
          <p:cNvPr id="416" name="Google Shape;416;p30"/>
          <p:cNvSpPr/>
          <p:nvPr/>
        </p:nvSpPr>
        <p:spPr>
          <a:xfrm>
            <a:off x="4634967" y="3483793"/>
            <a:ext cx="223200" cy="223200"/>
          </a:xfrm>
          <a:prstGeom prst="roundRect">
            <a:avLst>
              <a:gd name="adj" fmla="val 727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30"/>
          <p:cNvSpPr/>
          <p:nvPr/>
        </p:nvSpPr>
        <p:spPr>
          <a:xfrm rot="-2700000">
            <a:off x="4671126" y="3474852"/>
            <a:ext cx="242723" cy="125359"/>
          </a:xfrm>
          <a:custGeom>
            <a:avLst/>
            <a:gdLst/>
            <a:ahLst/>
            <a:cxnLst/>
            <a:rect l="l" t="t" r="r" b="b"/>
            <a:pathLst>
              <a:path w="9172" h="8219" extrusionOk="0">
                <a:moveTo>
                  <a:pt x="0" y="0"/>
                </a:moveTo>
                <a:lnTo>
                  <a:pt x="0" y="8219"/>
                </a:lnTo>
                <a:lnTo>
                  <a:pt x="9172" y="8166"/>
                </a:ln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18" name="Google Shape;418;p30"/>
          <p:cNvGrpSpPr/>
          <p:nvPr/>
        </p:nvGrpSpPr>
        <p:grpSpPr>
          <a:xfrm>
            <a:off x="4976300" y="4329600"/>
            <a:ext cx="537028" cy="548805"/>
            <a:chOff x="444700" y="3931625"/>
            <a:chExt cx="537028" cy="548805"/>
          </a:xfrm>
        </p:grpSpPr>
        <p:sp>
          <p:nvSpPr>
            <p:cNvPr id="419" name="Google Shape;419;p30"/>
            <p:cNvSpPr/>
            <p:nvPr/>
          </p:nvSpPr>
          <p:spPr>
            <a:xfrm>
              <a:off x="550468" y="4044180"/>
              <a:ext cx="342514" cy="329917"/>
            </a:xfrm>
            <a:custGeom>
              <a:avLst/>
              <a:gdLst/>
              <a:ahLst/>
              <a:cxnLst/>
              <a:rect l="l" t="t" r="r" b="b"/>
              <a:pathLst>
                <a:path w="22350" h="21528" extrusionOk="0">
                  <a:moveTo>
                    <a:pt x="10857" y="0"/>
                  </a:moveTo>
                  <a:lnTo>
                    <a:pt x="7677" y="7133"/>
                  </a:lnTo>
                  <a:lnTo>
                    <a:pt x="0" y="8559"/>
                  </a:lnTo>
                  <a:lnTo>
                    <a:pt x="5801" y="13786"/>
                  </a:lnTo>
                  <a:lnTo>
                    <a:pt x="4785" y="21527"/>
                  </a:lnTo>
                  <a:lnTo>
                    <a:pt x="11548" y="17626"/>
                  </a:lnTo>
                  <a:lnTo>
                    <a:pt x="18598" y="20985"/>
                  </a:lnTo>
                  <a:lnTo>
                    <a:pt x="16977" y="13347"/>
                  </a:lnTo>
                  <a:lnTo>
                    <a:pt x="22349" y="7680"/>
                  </a:lnTo>
                  <a:lnTo>
                    <a:pt x="14583" y="6862"/>
                  </a:lnTo>
                  <a:lnTo>
                    <a:pt x="108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0"/>
            <p:cNvSpPr/>
            <p:nvPr/>
          </p:nvSpPr>
          <p:spPr>
            <a:xfrm>
              <a:off x="572106" y="4030726"/>
              <a:ext cx="74050" cy="85897"/>
            </a:xfrm>
            <a:custGeom>
              <a:avLst/>
              <a:gdLst/>
              <a:ahLst/>
              <a:cxnLst/>
              <a:rect l="l" t="t" r="r" b="b"/>
              <a:pathLst>
                <a:path w="4832" h="5605" extrusionOk="0">
                  <a:moveTo>
                    <a:pt x="516" y="0"/>
                  </a:moveTo>
                  <a:cubicBezTo>
                    <a:pt x="476" y="0"/>
                    <a:pt x="439" y="9"/>
                    <a:pt x="405" y="25"/>
                  </a:cubicBezTo>
                  <a:cubicBezTo>
                    <a:pt x="1" y="228"/>
                    <a:pt x="400" y="1836"/>
                    <a:pt x="1588" y="3427"/>
                  </a:cubicBezTo>
                  <a:cubicBezTo>
                    <a:pt x="2602" y="4791"/>
                    <a:pt x="3792" y="5605"/>
                    <a:pt x="4309" y="5605"/>
                  </a:cubicBezTo>
                  <a:cubicBezTo>
                    <a:pt x="4396" y="5605"/>
                    <a:pt x="4464" y="5582"/>
                    <a:pt x="4509" y="5534"/>
                  </a:cubicBezTo>
                  <a:cubicBezTo>
                    <a:pt x="4831" y="5196"/>
                    <a:pt x="4012" y="3901"/>
                    <a:pt x="2923" y="2432"/>
                  </a:cubicBezTo>
                  <a:cubicBezTo>
                    <a:pt x="1917" y="1087"/>
                    <a:pt x="983" y="0"/>
                    <a:pt x="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0"/>
            <p:cNvSpPr/>
            <p:nvPr/>
          </p:nvSpPr>
          <p:spPr>
            <a:xfrm>
              <a:off x="462354" y="4095638"/>
              <a:ext cx="85008" cy="49638"/>
            </a:xfrm>
            <a:custGeom>
              <a:avLst/>
              <a:gdLst/>
              <a:ahLst/>
              <a:cxnLst/>
              <a:rect l="l" t="t" r="r" b="b"/>
              <a:pathLst>
                <a:path w="5547" h="3239" extrusionOk="0">
                  <a:moveTo>
                    <a:pt x="432" y="1"/>
                  </a:moveTo>
                  <a:cubicBezTo>
                    <a:pt x="310" y="1"/>
                    <a:pt x="216" y="30"/>
                    <a:pt x="153" y="96"/>
                  </a:cubicBezTo>
                  <a:lnTo>
                    <a:pt x="153" y="97"/>
                  </a:lnTo>
                  <a:cubicBezTo>
                    <a:pt x="1" y="264"/>
                    <a:pt x="112" y="655"/>
                    <a:pt x="473" y="1130"/>
                  </a:cubicBezTo>
                  <a:cubicBezTo>
                    <a:pt x="832" y="1601"/>
                    <a:pt x="1449" y="2141"/>
                    <a:pt x="2237" y="2563"/>
                  </a:cubicBezTo>
                  <a:cubicBezTo>
                    <a:pt x="3025" y="2984"/>
                    <a:pt x="3818" y="3196"/>
                    <a:pt x="4410" y="3232"/>
                  </a:cubicBezTo>
                  <a:cubicBezTo>
                    <a:pt x="4480" y="3236"/>
                    <a:pt x="4547" y="3238"/>
                    <a:pt x="4611" y="3238"/>
                  </a:cubicBezTo>
                  <a:cubicBezTo>
                    <a:pt x="5091" y="3238"/>
                    <a:pt x="5397" y="3118"/>
                    <a:pt x="5446" y="2924"/>
                  </a:cubicBezTo>
                  <a:cubicBezTo>
                    <a:pt x="5546" y="2466"/>
                    <a:pt x="4384" y="1832"/>
                    <a:pt x="3022" y="1094"/>
                  </a:cubicBezTo>
                  <a:cubicBezTo>
                    <a:pt x="1915" y="512"/>
                    <a:pt x="940" y="1"/>
                    <a:pt x="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0"/>
            <p:cNvSpPr/>
            <p:nvPr/>
          </p:nvSpPr>
          <p:spPr>
            <a:xfrm>
              <a:off x="444700" y="4245538"/>
              <a:ext cx="97222" cy="43814"/>
            </a:xfrm>
            <a:custGeom>
              <a:avLst/>
              <a:gdLst/>
              <a:ahLst/>
              <a:cxnLst/>
              <a:rect l="l" t="t" r="r" b="b"/>
              <a:pathLst>
                <a:path w="6344" h="2859" extrusionOk="0">
                  <a:moveTo>
                    <a:pt x="5658" y="1"/>
                  </a:moveTo>
                  <a:cubicBezTo>
                    <a:pt x="5075" y="1"/>
                    <a:pt x="4032" y="330"/>
                    <a:pt x="2881" y="780"/>
                  </a:cubicBezTo>
                  <a:cubicBezTo>
                    <a:pt x="1285" y="1415"/>
                    <a:pt x="0" y="2080"/>
                    <a:pt x="101" y="2534"/>
                  </a:cubicBezTo>
                  <a:cubicBezTo>
                    <a:pt x="144" y="2740"/>
                    <a:pt x="502" y="2858"/>
                    <a:pt x="1046" y="2858"/>
                  </a:cubicBezTo>
                  <a:cubicBezTo>
                    <a:pt x="1678" y="2858"/>
                    <a:pt x="2561" y="2698"/>
                    <a:pt x="3492" y="2329"/>
                  </a:cubicBezTo>
                  <a:cubicBezTo>
                    <a:pt x="5229" y="1646"/>
                    <a:pt x="6344" y="552"/>
                    <a:pt x="6111" y="164"/>
                  </a:cubicBezTo>
                  <a:cubicBezTo>
                    <a:pt x="6044" y="51"/>
                    <a:pt x="5886" y="1"/>
                    <a:pt x="5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0"/>
            <p:cNvSpPr/>
            <p:nvPr/>
          </p:nvSpPr>
          <p:spPr>
            <a:xfrm>
              <a:off x="507484" y="4320151"/>
              <a:ext cx="70280" cy="43538"/>
            </a:xfrm>
            <a:custGeom>
              <a:avLst/>
              <a:gdLst/>
              <a:ahLst/>
              <a:cxnLst/>
              <a:rect l="l" t="t" r="r" b="b"/>
              <a:pathLst>
                <a:path w="4586" h="2841" extrusionOk="0">
                  <a:moveTo>
                    <a:pt x="4117" y="0"/>
                  </a:moveTo>
                  <a:cubicBezTo>
                    <a:pt x="3654" y="0"/>
                    <a:pt x="2876" y="400"/>
                    <a:pt x="2022" y="858"/>
                  </a:cubicBezTo>
                  <a:cubicBezTo>
                    <a:pt x="936" y="1460"/>
                    <a:pt x="1" y="2009"/>
                    <a:pt x="85" y="2470"/>
                  </a:cubicBezTo>
                  <a:cubicBezTo>
                    <a:pt x="132" y="2692"/>
                    <a:pt x="460" y="2840"/>
                    <a:pt x="968" y="2840"/>
                  </a:cubicBezTo>
                  <a:cubicBezTo>
                    <a:pt x="971" y="2840"/>
                    <a:pt x="973" y="2840"/>
                    <a:pt x="976" y="2840"/>
                  </a:cubicBezTo>
                  <a:cubicBezTo>
                    <a:pt x="1480" y="2840"/>
                    <a:pt x="2158" y="2680"/>
                    <a:pt x="2818" y="2319"/>
                  </a:cubicBezTo>
                  <a:cubicBezTo>
                    <a:pt x="3483" y="1957"/>
                    <a:pt x="3986" y="1471"/>
                    <a:pt x="4258" y="1046"/>
                  </a:cubicBezTo>
                  <a:cubicBezTo>
                    <a:pt x="4533" y="617"/>
                    <a:pt x="4585" y="261"/>
                    <a:pt x="4425" y="101"/>
                  </a:cubicBezTo>
                  <a:cubicBezTo>
                    <a:pt x="4350" y="31"/>
                    <a:pt x="4246" y="0"/>
                    <a:pt x="4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0"/>
            <p:cNvSpPr/>
            <p:nvPr/>
          </p:nvSpPr>
          <p:spPr>
            <a:xfrm>
              <a:off x="565716" y="4402058"/>
              <a:ext cx="56273" cy="78372"/>
            </a:xfrm>
            <a:custGeom>
              <a:avLst/>
              <a:gdLst/>
              <a:ahLst/>
              <a:cxnLst/>
              <a:rect l="l" t="t" r="r" b="b"/>
              <a:pathLst>
                <a:path w="3672" h="5114" extrusionOk="0">
                  <a:moveTo>
                    <a:pt x="3147" y="1"/>
                  </a:moveTo>
                  <a:cubicBezTo>
                    <a:pt x="2698" y="1"/>
                    <a:pt x="1946" y="971"/>
                    <a:pt x="1233" y="2211"/>
                  </a:cubicBezTo>
                  <a:cubicBezTo>
                    <a:pt x="470" y="3554"/>
                    <a:pt x="0" y="4777"/>
                    <a:pt x="369" y="5061"/>
                  </a:cubicBezTo>
                  <a:cubicBezTo>
                    <a:pt x="415" y="5096"/>
                    <a:pt x="473" y="5113"/>
                    <a:pt x="541" y="5113"/>
                  </a:cubicBezTo>
                  <a:cubicBezTo>
                    <a:pt x="1009" y="5113"/>
                    <a:pt x="1957" y="4305"/>
                    <a:pt x="2678" y="3036"/>
                  </a:cubicBezTo>
                  <a:cubicBezTo>
                    <a:pt x="3510" y="1586"/>
                    <a:pt x="3672" y="188"/>
                    <a:pt x="3250" y="20"/>
                  </a:cubicBezTo>
                  <a:cubicBezTo>
                    <a:pt x="3218" y="7"/>
                    <a:pt x="3183" y="1"/>
                    <a:pt x="3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0"/>
            <p:cNvSpPr/>
            <p:nvPr/>
          </p:nvSpPr>
          <p:spPr>
            <a:xfrm>
              <a:off x="703558" y="4406027"/>
              <a:ext cx="31493" cy="73744"/>
            </a:xfrm>
            <a:custGeom>
              <a:avLst/>
              <a:gdLst/>
              <a:ahLst/>
              <a:cxnLst/>
              <a:rect l="l" t="t" r="r" b="b"/>
              <a:pathLst>
                <a:path w="2055" h="4812" extrusionOk="0">
                  <a:moveTo>
                    <a:pt x="1228" y="0"/>
                  </a:moveTo>
                  <a:cubicBezTo>
                    <a:pt x="1227" y="0"/>
                    <a:pt x="1227" y="0"/>
                    <a:pt x="1226" y="0"/>
                  </a:cubicBezTo>
                  <a:cubicBezTo>
                    <a:pt x="761" y="0"/>
                    <a:pt x="389" y="1038"/>
                    <a:pt x="192" y="2297"/>
                  </a:cubicBezTo>
                  <a:cubicBezTo>
                    <a:pt x="1" y="3557"/>
                    <a:pt x="45" y="4658"/>
                    <a:pt x="486" y="4798"/>
                  </a:cubicBezTo>
                  <a:cubicBezTo>
                    <a:pt x="514" y="4807"/>
                    <a:pt x="542" y="4811"/>
                    <a:pt x="572" y="4811"/>
                  </a:cubicBezTo>
                  <a:cubicBezTo>
                    <a:pt x="1007" y="4811"/>
                    <a:pt x="1636" y="3864"/>
                    <a:pt x="1836" y="2551"/>
                  </a:cubicBezTo>
                  <a:cubicBezTo>
                    <a:pt x="2054" y="1151"/>
                    <a:pt x="1682" y="0"/>
                    <a:pt x="1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0"/>
            <p:cNvSpPr/>
            <p:nvPr/>
          </p:nvSpPr>
          <p:spPr>
            <a:xfrm>
              <a:off x="850871" y="4389906"/>
              <a:ext cx="44764" cy="74035"/>
            </a:xfrm>
            <a:custGeom>
              <a:avLst/>
              <a:gdLst/>
              <a:ahLst/>
              <a:cxnLst/>
              <a:rect l="l" t="t" r="r" b="b"/>
              <a:pathLst>
                <a:path w="2921" h="4831" extrusionOk="0">
                  <a:moveTo>
                    <a:pt x="612" y="0"/>
                  </a:moveTo>
                  <a:cubicBezTo>
                    <a:pt x="591" y="0"/>
                    <a:pt x="569" y="2"/>
                    <a:pt x="549" y="7"/>
                  </a:cubicBezTo>
                  <a:cubicBezTo>
                    <a:pt x="104" y="99"/>
                    <a:pt x="0" y="1387"/>
                    <a:pt x="584" y="2792"/>
                  </a:cubicBezTo>
                  <a:cubicBezTo>
                    <a:pt x="1097" y="4032"/>
                    <a:pt x="1923" y="4831"/>
                    <a:pt x="2371" y="4831"/>
                  </a:cubicBezTo>
                  <a:cubicBezTo>
                    <a:pt x="2431" y="4831"/>
                    <a:pt x="2485" y="4817"/>
                    <a:pt x="2529" y="4787"/>
                  </a:cubicBezTo>
                  <a:cubicBezTo>
                    <a:pt x="2921" y="4535"/>
                    <a:pt x="2636" y="3407"/>
                    <a:pt x="2123" y="2154"/>
                  </a:cubicBezTo>
                  <a:cubicBezTo>
                    <a:pt x="1624" y="964"/>
                    <a:pt x="1058" y="0"/>
                    <a:pt x="6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0"/>
            <p:cNvSpPr/>
            <p:nvPr/>
          </p:nvSpPr>
          <p:spPr>
            <a:xfrm>
              <a:off x="909885" y="4208362"/>
              <a:ext cx="71844" cy="25777"/>
            </a:xfrm>
            <a:custGeom>
              <a:avLst/>
              <a:gdLst/>
              <a:ahLst/>
              <a:cxnLst/>
              <a:rect l="l" t="t" r="r" b="b"/>
              <a:pathLst>
                <a:path w="4688" h="1682" extrusionOk="0">
                  <a:moveTo>
                    <a:pt x="1969" y="1"/>
                  </a:moveTo>
                  <a:cubicBezTo>
                    <a:pt x="966" y="1"/>
                    <a:pt x="166" y="188"/>
                    <a:pt x="89" y="586"/>
                  </a:cubicBezTo>
                  <a:cubicBezTo>
                    <a:pt x="0" y="1035"/>
                    <a:pt x="989" y="1606"/>
                    <a:pt x="2318" y="1674"/>
                  </a:cubicBezTo>
                  <a:cubicBezTo>
                    <a:pt x="2409" y="1679"/>
                    <a:pt x="2500" y="1681"/>
                    <a:pt x="2588" y="1681"/>
                  </a:cubicBezTo>
                  <a:cubicBezTo>
                    <a:pt x="3784" y="1681"/>
                    <a:pt x="4687" y="1251"/>
                    <a:pt x="4648" y="827"/>
                  </a:cubicBezTo>
                  <a:lnTo>
                    <a:pt x="4648" y="826"/>
                  </a:lnTo>
                  <a:cubicBezTo>
                    <a:pt x="4609" y="365"/>
                    <a:pt x="3604" y="78"/>
                    <a:pt x="2405" y="12"/>
                  </a:cubicBezTo>
                  <a:cubicBezTo>
                    <a:pt x="2257" y="4"/>
                    <a:pt x="2111" y="1"/>
                    <a:pt x="1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0"/>
            <p:cNvSpPr/>
            <p:nvPr/>
          </p:nvSpPr>
          <p:spPr>
            <a:xfrm>
              <a:off x="874899" y="4061404"/>
              <a:ext cx="78816" cy="46511"/>
            </a:xfrm>
            <a:custGeom>
              <a:avLst/>
              <a:gdLst/>
              <a:ahLst/>
              <a:cxnLst/>
              <a:rect l="l" t="t" r="r" b="b"/>
              <a:pathLst>
                <a:path w="5143" h="3035" extrusionOk="0">
                  <a:moveTo>
                    <a:pt x="4485" y="1"/>
                  </a:moveTo>
                  <a:cubicBezTo>
                    <a:pt x="3980" y="1"/>
                    <a:pt x="3108" y="354"/>
                    <a:pt x="2185" y="873"/>
                  </a:cubicBezTo>
                  <a:cubicBezTo>
                    <a:pt x="937" y="1582"/>
                    <a:pt x="0" y="2367"/>
                    <a:pt x="175" y="2796"/>
                  </a:cubicBezTo>
                  <a:cubicBezTo>
                    <a:pt x="238" y="2953"/>
                    <a:pt x="459" y="3034"/>
                    <a:pt x="781" y="3034"/>
                  </a:cubicBezTo>
                  <a:cubicBezTo>
                    <a:pt x="1324" y="3034"/>
                    <a:pt x="2155" y="2804"/>
                    <a:pt x="3004" y="2323"/>
                  </a:cubicBezTo>
                  <a:cubicBezTo>
                    <a:pt x="4356" y="1559"/>
                    <a:pt x="5143" y="506"/>
                    <a:pt x="4868" y="142"/>
                  </a:cubicBezTo>
                  <a:cubicBezTo>
                    <a:pt x="4795" y="45"/>
                    <a:pt x="4663" y="1"/>
                    <a:pt x="4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0"/>
            <p:cNvSpPr/>
            <p:nvPr/>
          </p:nvSpPr>
          <p:spPr>
            <a:xfrm>
              <a:off x="891787" y="4309317"/>
              <a:ext cx="78648" cy="46849"/>
            </a:xfrm>
            <a:custGeom>
              <a:avLst/>
              <a:gdLst/>
              <a:ahLst/>
              <a:cxnLst/>
              <a:rect l="l" t="t" r="r" b="b"/>
              <a:pathLst>
                <a:path w="5132" h="3057" extrusionOk="0">
                  <a:moveTo>
                    <a:pt x="655" y="1"/>
                  </a:moveTo>
                  <a:cubicBezTo>
                    <a:pt x="480" y="1"/>
                    <a:pt x="349" y="44"/>
                    <a:pt x="277" y="139"/>
                  </a:cubicBezTo>
                  <a:cubicBezTo>
                    <a:pt x="0" y="502"/>
                    <a:pt x="780" y="1560"/>
                    <a:pt x="2128" y="2332"/>
                  </a:cubicBezTo>
                  <a:cubicBezTo>
                    <a:pt x="2979" y="2822"/>
                    <a:pt x="3815" y="3057"/>
                    <a:pt x="4358" y="3057"/>
                  </a:cubicBezTo>
                  <a:cubicBezTo>
                    <a:pt x="4673" y="3057"/>
                    <a:pt x="4890" y="2978"/>
                    <a:pt x="4953" y="2822"/>
                  </a:cubicBezTo>
                  <a:cubicBezTo>
                    <a:pt x="5131" y="2395"/>
                    <a:pt x="4198" y="1604"/>
                    <a:pt x="2957" y="887"/>
                  </a:cubicBezTo>
                  <a:cubicBezTo>
                    <a:pt x="2032" y="360"/>
                    <a:pt x="1159" y="1"/>
                    <a:pt x="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0"/>
            <p:cNvSpPr/>
            <p:nvPr/>
          </p:nvSpPr>
          <p:spPr>
            <a:xfrm>
              <a:off x="796362" y="3982639"/>
              <a:ext cx="46067" cy="73790"/>
            </a:xfrm>
            <a:custGeom>
              <a:avLst/>
              <a:gdLst/>
              <a:ahLst/>
              <a:cxnLst/>
              <a:rect l="l" t="t" r="r" b="b"/>
              <a:pathLst>
                <a:path w="3006" h="4815" extrusionOk="0">
                  <a:moveTo>
                    <a:pt x="2456" y="0"/>
                  </a:moveTo>
                  <a:cubicBezTo>
                    <a:pt x="2002" y="0"/>
                    <a:pt x="1143" y="767"/>
                    <a:pt x="614" y="2005"/>
                  </a:cubicBezTo>
                  <a:cubicBezTo>
                    <a:pt x="0" y="3422"/>
                    <a:pt x="135" y="4730"/>
                    <a:pt x="581" y="4809"/>
                  </a:cubicBezTo>
                  <a:cubicBezTo>
                    <a:pt x="599" y="4813"/>
                    <a:pt x="618" y="4814"/>
                    <a:pt x="637" y="4814"/>
                  </a:cubicBezTo>
                  <a:cubicBezTo>
                    <a:pt x="1085" y="4814"/>
                    <a:pt x="1630" y="3841"/>
                    <a:pt x="2143" y="2662"/>
                  </a:cubicBezTo>
                  <a:cubicBezTo>
                    <a:pt x="2667" y="1430"/>
                    <a:pt x="3005" y="325"/>
                    <a:pt x="2628" y="52"/>
                  </a:cubicBezTo>
                  <a:cubicBezTo>
                    <a:pt x="2581" y="17"/>
                    <a:pt x="2523" y="0"/>
                    <a:pt x="24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0"/>
            <p:cNvSpPr/>
            <p:nvPr/>
          </p:nvSpPr>
          <p:spPr>
            <a:xfrm>
              <a:off x="679959" y="3931625"/>
              <a:ext cx="25501" cy="55170"/>
            </a:xfrm>
            <a:custGeom>
              <a:avLst/>
              <a:gdLst/>
              <a:ahLst/>
              <a:cxnLst/>
              <a:rect l="l" t="t" r="r" b="b"/>
              <a:pathLst>
                <a:path w="1664" h="3600" extrusionOk="0">
                  <a:moveTo>
                    <a:pt x="832" y="0"/>
                  </a:moveTo>
                  <a:cubicBezTo>
                    <a:pt x="373" y="0"/>
                    <a:pt x="0" y="804"/>
                    <a:pt x="0" y="1800"/>
                  </a:cubicBezTo>
                  <a:cubicBezTo>
                    <a:pt x="0" y="2793"/>
                    <a:pt x="373" y="3599"/>
                    <a:pt x="832" y="3599"/>
                  </a:cubicBezTo>
                  <a:cubicBezTo>
                    <a:pt x="1292" y="3599"/>
                    <a:pt x="1664" y="2793"/>
                    <a:pt x="1664" y="1800"/>
                  </a:cubicBezTo>
                  <a:cubicBezTo>
                    <a:pt x="1664" y="806"/>
                    <a:pt x="1292" y="0"/>
                    <a:pt x="8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1"/>
          <p:cNvSpPr txBox="1">
            <a:spLocks noGrp="1"/>
          </p:cNvSpPr>
          <p:nvPr>
            <p:ph type="body" idx="1"/>
          </p:nvPr>
        </p:nvSpPr>
        <p:spPr>
          <a:xfrm>
            <a:off x="720000" y="1730250"/>
            <a:ext cx="5307900" cy="28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Both in the classroom and at home, the attitude of parents and teachers is vital:</a:t>
            </a:r>
            <a:endParaRPr/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 b="1"/>
              <a:t>Taking seriously </a:t>
            </a:r>
            <a:r>
              <a:rPr lang="en"/>
              <a:t>their emotions and feelings</a:t>
            </a:r>
            <a:endParaRPr/>
          </a:p>
          <a:p>
            <a:pPr marL="457200" lvl="0" indent="-304800" algn="l" rtl="0">
              <a:spcBef>
                <a:spcPts val="3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Letting them take decisions appropriate for their development level from a young age:</a:t>
            </a:r>
            <a:r>
              <a:rPr lang="en" b="1"/>
              <a:t> they must learn to choose </a:t>
            </a:r>
            <a:r>
              <a:rPr lang="en"/>
              <a:t>and to face risks</a:t>
            </a:r>
            <a:endParaRPr/>
          </a:p>
          <a:p>
            <a:pPr marL="457200" lvl="0" indent="-304800" algn="l" rtl="0">
              <a:spcBef>
                <a:spcPts val="300"/>
              </a:spcBef>
              <a:spcAft>
                <a:spcPts val="0"/>
              </a:spcAft>
              <a:buSzPts val="1200"/>
              <a:buChar char="●"/>
            </a:pPr>
            <a:r>
              <a:rPr lang="en" b="1"/>
              <a:t>Serving as an example to your children </a:t>
            </a:r>
            <a:r>
              <a:rPr lang="en"/>
              <a:t>(or students) and helping to face failures. You can’t always win, it is important to take part and have fun. Sharing, enjoying and learning are vital in life</a:t>
            </a:r>
            <a:endParaRPr/>
          </a:p>
          <a:p>
            <a:pPr marL="457200" lvl="0" indent="-304800" algn="l" rtl="0">
              <a:spcBef>
                <a:spcPts val="300"/>
              </a:spcBef>
              <a:spcAft>
                <a:spcPts val="300"/>
              </a:spcAft>
              <a:buSzPts val="1200"/>
              <a:buChar char="●"/>
            </a:pPr>
            <a:r>
              <a:rPr lang="en"/>
              <a:t>Offering them new opportunities to carry out activities</a:t>
            </a:r>
            <a:endParaRPr/>
          </a:p>
        </p:txBody>
      </p:sp>
      <p:sp>
        <p:nvSpPr>
          <p:cNvPr id="437" name="Google Shape;437;p31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12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Strategies for promoting </a:t>
            </a:r>
            <a:r>
              <a:rPr lang="en">
                <a:solidFill>
                  <a:schemeClr val="lt2"/>
                </a:solidFill>
              </a:rPr>
              <a:t>self-esteem in children 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438" name="Google Shape;438;p31"/>
          <p:cNvSpPr/>
          <p:nvPr/>
        </p:nvSpPr>
        <p:spPr>
          <a:xfrm>
            <a:off x="7564688" y="277981"/>
            <a:ext cx="337127" cy="449939"/>
          </a:xfrm>
          <a:custGeom>
            <a:avLst/>
            <a:gdLst/>
            <a:ahLst/>
            <a:cxnLst/>
            <a:rect l="l" t="t" r="r" b="b"/>
            <a:pathLst>
              <a:path w="20103" h="26830" extrusionOk="0">
                <a:moveTo>
                  <a:pt x="3992" y="0"/>
                </a:moveTo>
                <a:cubicBezTo>
                  <a:pt x="3957" y="0"/>
                  <a:pt x="3921" y="2"/>
                  <a:pt x="3884" y="6"/>
                </a:cubicBezTo>
                <a:cubicBezTo>
                  <a:pt x="3412" y="56"/>
                  <a:pt x="3048" y="435"/>
                  <a:pt x="2760" y="812"/>
                </a:cubicBezTo>
                <a:cubicBezTo>
                  <a:pt x="1242" y="2810"/>
                  <a:pt x="719" y="5388"/>
                  <a:pt x="520" y="7888"/>
                </a:cubicBezTo>
                <a:cubicBezTo>
                  <a:pt x="1" y="14424"/>
                  <a:pt x="1457" y="21103"/>
                  <a:pt x="4648" y="26830"/>
                </a:cubicBezTo>
                <a:cubicBezTo>
                  <a:pt x="9205" y="23566"/>
                  <a:pt x="12785" y="18886"/>
                  <a:pt x="16176" y="14423"/>
                </a:cubicBezTo>
                <a:cubicBezTo>
                  <a:pt x="17764" y="12332"/>
                  <a:pt x="19240" y="10049"/>
                  <a:pt x="19701" y="7464"/>
                </a:cubicBezTo>
                <a:cubicBezTo>
                  <a:pt x="20102" y="5221"/>
                  <a:pt x="19217" y="2341"/>
                  <a:pt x="16966" y="1977"/>
                </a:cubicBezTo>
                <a:cubicBezTo>
                  <a:pt x="16810" y="1952"/>
                  <a:pt x="16656" y="1940"/>
                  <a:pt x="16504" y="1940"/>
                </a:cubicBezTo>
                <a:cubicBezTo>
                  <a:pt x="14725" y="1940"/>
                  <a:pt x="13257" y="3594"/>
                  <a:pt x="12197" y="5116"/>
                </a:cubicBezTo>
                <a:cubicBezTo>
                  <a:pt x="10255" y="7901"/>
                  <a:pt x="8451" y="10785"/>
                  <a:pt x="6794" y="13750"/>
                </a:cubicBezTo>
                <a:cubicBezTo>
                  <a:pt x="7671" y="9498"/>
                  <a:pt x="7723" y="4809"/>
                  <a:pt x="5446" y="1113"/>
                </a:cubicBezTo>
                <a:cubicBezTo>
                  <a:pt x="5111" y="571"/>
                  <a:pt x="4613" y="0"/>
                  <a:pt x="399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9" name="Google Shape;439;p3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3466" t="7518" r="17762"/>
          <a:stretch/>
        </p:blipFill>
        <p:spPr>
          <a:xfrm flipH="1">
            <a:off x="6449275" y="1905475"/>
            <a:ext cx="1981500" cy="2505000"/>
          </a:xfrm>
          <a:prstGeom prst="roundRect">
            <a:avLst>
              <a:gd name="adj" fmla="val 2731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hild Self Esteem by Slidesgo">
  <a:themeElements>
    <a:clrScheme name="Simple Light">
      <a:dk1>
        <a:srgbClr val="0F0F0F"/>
      </a:dk1>
      <a:lt1>
        <a:srgbClr val="FFFFFF"/>
      </a:lt1>
      <a:dk2>
        <a:srgbClr val="A2B2DB"/>
      </a:dk2>
      <a:lt2>
        <a:srgbClr val="90C6B6"/>
      </a:lt2>
      <a:accent1>
        <a:srgbClr val="C9ADD0"/>
      </a:accent1>
      <a:accent2>
        <a:srgbClr val="F8BB5C"/>
      </a:accent2>
      <a:accent3>
        <a:srgbClr val="E294A9"/>
      </a:accent3>
      <a:accent4>
        <a:srgbClr val="FFFFFF"/>
      </a:accent4>
      <a:accent5>
        <a:srgbClr val="FFFFFF"/>
      </a:accent5>
      <a:accent6>
        <a:srgbClr val="FFFFFF"/>
      </a:accent6>
      <a:hlink>
        <a:srgbClr val="0F0F0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558</Words>
  <Application>Microsoft Office PowerPoint</Application>
  <PresentationFormat>On-screen Show (16:9)</PresentationFormat>
  <Paragraphs>55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Karla</vt:lpstr>
      <vt:lpstr>Noto Sans Symbols</vt:lpstr>
      <vt:lpstr>Bebas Neue</vt:lpstr>
      <vt:lpstr>Courier New</vt:lpstr>
      <vt:lpstr>Arial</vt:lpstr>
      <vt:lpstr>Nunito Light</vt:lpstr>
      <vt:lpstr>Lora SemiBold</vt:lpstr>
      <vt:lpstr>Karla Light</vt:lpstr>
      <vt:lpstr>Child Self Esteem by Slidesgo</vt:lpstr>
      <vt:lpstr>Self-Esteem  And Teens </vt:lpstr>
      <vt:lpstr>Introduction</vt:lpstr>
      <vt:lpstr>Pre-Test</vt:lpstr>
      <vt:lpstr>What is self-esteem?</vt:lpstr>
      <vt:lpstr>Levels of self-esteem</vt:lpstr>
      <vt:lpstr>Levels of self-esteem</vt:lpstr>
      <vt:lpstr>Development of self-esteem </vt:lpstr>
      <vt:lpstr>How do you know when a child has developed their self-esteem?</vt:lpstr>
      <vt:lpstr>Strategies for promoting self-esteem in children </vt:lpstr>
      <vt:lpstr>Strategies for promoting self-esteem</vt:lpstr>
      <vt:lpstr>Post-Test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Self-Esteem  And Teens </dc:title>
  <dc:creator>Cottrell, Mary</dc:creator>
  <cp:lastModifiedBy>Cottrell, Mary</cp:lastModifiedBy>
  <cp:revision>1</cp:revision>
  <dcterms:modified xsi:type="dcterms:W3CDTF">2025-08-26T15:35:46Z</dcterms:modified>
</cp:coreProperties>
</file>