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Black Han Sans" panose="020B0604020202020204" charset="-127"/>
      <p:regular r:id="rId18"/>
    </p:embeddedFont>
    <p:embeddedFont>
      <p:font typeface="Anaheim" panose="020B0604020202020204" charset="0"/>
      <p:regular r:id="rId19"/>
      <p:bold r:id="rId20"/>
    </p:embeddedFont>
    <p:embeddedFont>
      <p:font typeface="Bowlby One" panose="020B0604020202020204" charset="0"/>
      <p:regular r:id="rId21"/>
    </p:embeddedFont>
    <p:embeddedFont>
      <p:font typeface="Cabin" panose="020B0604020202020204" charset="0"/>
      <p:regular r:id="rId22"/>
      <p:bold r:id="rId23"/>
      <p:italic r:id="rId24"/>
      <p:boldItalic r:id="rId25"/>
    </p:embeddedFont>
    <p:embeddedFont>
      <p:font typeface="Georgia" panose="02040502050405020303" pitchFamily="18" charset="0"/>
      <p:regular r:id="rId26"/>
      <p:bold r:id="rId27"/>
      <p:italic r:id="rId28"/>
      <p:boldItalic r:id="rId29"/>
    </p:embeddedFont>
    <p:embeddedFont>
      <p:font typeface="Lexend" panose="020B0604020202020204" charset="0"/>
      <p:regular r:id="rId30"/>
      <p:bold r:id="rId31"/>
    </p:embeddedFont>
    <p:embeddedFont>
      <p:font typeface="Poppins" panose="00000500000000000000" pitchFamily="2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1e9f82ea51_0_1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1e9f82ea51_0_1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g11e9f82ea51_1_10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2" name="Google Shape;1392;g11e9f82ea51_1_10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g11e9f82ea51_1_10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4" name="Google Shape;1434;g11e9f82ea51_1_10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g11e9f82ea51_1_27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9" name="Google Shape;1459;g11e9f82ea51_1_27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g11e9f82ea51_1_1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7" name="Google Shape;1477;g11e9f82ea51_1_17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11e9f82ea51_1_1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11e9f82ea51_1_1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Google Shape;1835;g11e9f82ea51_1_1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6" name="Google Shape;1836;g11e9f82ea51_1_1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1f02c52f98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11f02c52f98_1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11f36ad187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11f36ad1879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11e9f82ea51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11e9f82ea51_1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11e9f82ea51_1_2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11e9f82ea51_1_2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11f02c52f9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11f02c52f9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11e9f82ea51_1_6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Google Shape;1019;g11e9f82ea51_1_6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g28073032cd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6" name="Google Shape;1376;g28073032cd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28073032cd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" name="Google Shape;1384;g28073032cd3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684475"/>
            <a:ext cx="5214000" cy="32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904675"/>
            <a:ext cx="45216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bin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238500" y="279800"/>
            <a:ext cx="956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-211500" y="4848400"/>
            <a:ext cx="956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 rot="-5527162">
            <a:off x="-936172" y="2540715"/>
            <a:ext cx="4135945" cy="3418844"/>
          </a:xfrm>
          <a:custGeom>
            <a:avLst/>
            <a:gdLst/>
            <a:ahLst/>
            <a:cxnLst/>
            <a:rect l="l" t="t" r="r" b="b"/>
            <a:pathLst>
              <a:path w="79663" h="65854" extrusionOk="0">
                <a:moveTo>
                  <a:pt x="17574" y="1"/>
                </a:moveTo>
                <a:cubicBezTo>
                  <a:pt x="16369" y="1"/>
                  <a:pt x="15168" y="115"/>
                  <a:pt x="13981" y="352"/>
                </a:cubicBezTo>
                <a:cubicBezTo>
                  <a:pt x="1455" y="3063"/>
                  <a:pt x="0" y="19069"/>
                  <a:pt x="685" y="29426"/>
                </a:cubicBezTo>
                <a:cubicBezTo>
                  <a:pt x="1141" y="36160"/>
                  <a:pt x="2511" y="42865"/>
                  <a:pt x="4822" y="49199"/>
                </a:cubicBezTo>
                <a:cubicBezTo>
                  <a:pt x="6620" y="54107"/>
                  <a:pt x="8902" y="59670"/>
                  <a:pt x="13524" y="62552"/>
                </a:cubicBezTo>
                <a:cubicBezTo>
                  <a:pt x="17415" y="64959"/>
                  <a:pt x="22092" y="65854"/>
                  <a:pt x="26657" y="65854"/>
                </a:cubicBezTo>
                <a:cubicBezTo>
                  <a:pt x="27449" y="65854"/>
                  <a:pt x="28237" y="65827"/>
                  <a:pt x="29017" y="65776"/>
                </a:cubicBezTo>
                <a:cubicBezTo>
                  <a:pt x="40573" y="65006"/>
                  <a:pt x="52499" y="61325"/>
                  <a:pt x="62514" y="55590"/>
                </a:cubicBezTo>
                <a:cubicBezTo>
                  <a:pt x="64198" y="54620"/>
                  <a:pt x="65795" y="53622"/>
                  <a:pt x="67279" y="52537"/>
                </a:cubicBezTo>
                <a:cubicBezTo>
                  <a:pt x="69790" y="50683"/>
                  <a:pt x="71958" y="48514"/>
                  <a:pt x="73585" y="45604"/>
                </a:cubicBezTo>
                <a:cubicBezTo>
                  <a:pt x="79662" y="34676"/>
                  <a:pt x="77665" y="19725"/>
                  <a:pt x="71473" y="9283"/>
                </a:cubicBezTo>
                <a:cubicBezTo>
                  <a:pt x="69048" y="5231"/>
                  <a:pt x="65624" y="3491"/>
                  <a:pt x="60888" y="3262"/>
                </a:cubicBezTo>
                <a:cubicBezTo>
                  <a:pt x="60231" y="3232"/>
                  <a:pt x="59571" y="3220"/>
                  <a:pt x="58910" y="3220"/>
                </a:cubicBezTo>
                <a:cubicBezTo>
                  <a:pt x="57675" y="3220"/>
                  <a:pt x="56437" y="3264"/>
                  <a:pt x="55210" y="3319"/>
                </a:cubicBezTo>
                <a:cubicBezTo>
                  <a:pt x="53949" y="3356"/>
                  <a:pt x="52689" y="3404"/>
                  <a:pt x="51428" y="3404"/>
                </a:cubicBezTo>
                <a:cubicBezTo>
                  <a:pt x="50720" y="3404"/>
                  <a:pt x="50012" y="3389"/>
                  <a:pt x="49304" y="3348"/>
                </a:cubicBezTo>
                <a:cubicBezTo>
                  <a:pt x="45309" y="3148"/>
                  <a:pt x="41343" y="2321"/>
                  <a:pt x="37377" y="1864"/>
                </a:cubicBezTo>
                <a:cubicBezTo>
                  <a:pt x="31329" y="1151"/>
                  <a:pt x="25251" y="552"/>
                  <a:pt x="19174" y="67"/>
                </a:cubicBezTo>
                <a:cubicBezTo>
                  <a:pt x="18640" y="23"/>
                  <a:pt x="18106" y="1"/>
                  <a:pt x="175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2957575" y="1393875"/>
            <a:ext cx="5502300" cy="16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 b="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2957575" y="3069075"/>
            <a:ext cx="5502300" cy="4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60" name="Google Shape;60;p11"/>
          <p:cNvCxnSpPr/>
          <p:nvPr/>
        </p:nvCxnSpPr>
        <p:spPr>
          <a:xfrm rot="10800000" flipH="1">
            <a:off x="-238500" y="270200"/>
            <a:ext cx="9615000" cy="9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" name="Google Shape;61;p11"/>
          <p:cNvCxnSpPr/>
          <p:nvPr/>
        </p:nvCxnSpPr>
        <p:spPr>
          <a:xfrm>
            <a:off x="-211500" y="4848400"/>
            <a:ext cx="956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601575" y="1683625"/>
            <a:ext cx="22695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000" b="0">
                <a:solidFill>
                  <a:srgbClr val="CD2C2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601575" y="2021325"/>
            <a:ext cx="22695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4861675" y="1679400"/>
            <a:ext cx="22698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0">
                <a:solidFill>
                  <a:srgbClr val="CD2C2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4861675" y="2021325"/>
            <a:ext cx="22698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601575" y="3045921"/>
            <a:ext cx="22698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601575" y="3394262"/>
            <a:ext cx="22698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4861675" y="3045921"/>
            <a:ext cx="22695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4861675" y="3394262"/>
            <a:ext cx="22695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713637" y="1847038"/>
            <a:ext cx="8916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9"/>
          </p:nvPr>
        </p:nvSpPr>
        <p:spPr>
          <a:xfrm>
            <a:off x="3976888" y="1851263"/>
            <a:ext cx="8916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13"/>
          </p:nvPr>
        </p:nvSpPr>
        <p:spPr>
          <a:xfrm>
            <a:off x="713625" y="3224225"/>
            <a:ext cx="8916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14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15"/>
          </p:nvPr>
        </p:nvSpPr>
        <p:spPr>
          <a:xfrm>
            <a:off x="3976900" y="3225650"/>
            <a:ext cx="8916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78" name="Google Shape;78;p13"/>
          <p:cNvCxnSpPr/>
          <p:nvPr/>
        </p:nvCxnSpPr>
        <p:spPr>
          <a:xfrm>
            <a:off x="-238500" y="279800"/>
            <a:ext cx="956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" name="Google Shape;79;p13"/>
          <p:cNvCxnSpPr/>
          <p:nvPr/>
        </p:nvCxnSpPr>
        <p:spPr>
          <a:xfrm>
            <a:off x="-211500" y="4848400"/>
            <a:ext cx="956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2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ctrTitle"/>
          </p:nvPr>
        </p:nvSpPr>
        <p:spPr>
          <a:xfrm>
            <a:off x="713225" y="2634575"/>
            <a:ext cx="38091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4600" b="0">
                <a:solidFill>
                  <a:schemeClr val="accent2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309025"/>
            <a:ext cx="20250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50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1"/>
          </p:nvPr>
        </p:nvSpPr>
        <p:spPr>
          <a:xfrm>
            <a:off x="713225" y="3565675"/>
            <a:ext cx="38091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3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ctrTitle"/>
          </p:nvPr>
        </p:nvSpPr>
        <p:spPr>
          <a:xfrm>
            <a:off x="730000" y="2634575"/>
            <a:ext cx="42909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4600" b="0">
                <a:solidFill>
                  <a:schemeClr val="accent2"/>
                </a:solidFill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 idx="2" hasCustomPrompt="1"/>
          </p:nvPr>
        </p:nvSpPr>
        <p:spPr>
          <a:xfrm>
            <a:off x="2108200" y="1309025"/>
            <a:ext cx="15345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50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87" name="Google Shape;87;p15"/>
          <p:cNvSpPr txBox="1">
            <a:spLocks noGrp="1"/>
          </p:cNvSpPr>
          <p:nvPr>
            <p:ph type="subTitle" idx="1"/>
          </p:nvPr>
        </p:nvSpPr>
        <p:spPr>
          <a:xfrm>
            <a:off x="730000" y="3565675"/>
            <a:ext cx="42909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88" name="Google Shape;88;p15"/>
          <p:cNvCxnSpPr/>
          <p:nvPr/>
        </p:nvCxnSpPr>
        <p:spPr>
          <a:xfrm rot="10800000" flipH="1">
            <a:off x="-238500" y="270200"/>
            <a:ext cx="9615000" cy="9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" name="Google Shape;89;p15"/>
          <p:cNvCxnSpPr/>
          <p:nvPr/>
        </p:nvCxnSpPr>
        <p:spPr>
          <a:xfrm>
            <a:off x="-211500" y="4848400"/>
            <a:ext cx="956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" name="Google Shape;90;p15"/>
          <p:cNvSpPr/>
          <p:nvPr/>
        </p:nvSpPr>
        <p:spPr>
          <a:xfrm>
            <a:off x="5438090" y="1271876"/>
            <a:ext cx="4395605" cy="3633659"/>
          </a:xfrm>
          <a:custGeom>
            <a:avLst/>
            <a:gdLst/>
            <a:ahLst/>
            <a:cxnLst/>
            <a:rect l="l" t="t" r="r" b="b"/>
            <a:pathLst>
              <a:path w="79663" h="65854" extrusionOk="0">
                <a:moveTo>
                  <a:pt x="17574" y="1"/>
                </a:moveTo>
                <a:cubicBezTo>
                  <a:pt x="16369" y="1"/>
                  <a:pt x="15168" y="115"/>
                  <a:pt x="13981" y="352"/>
                </a:cubicBezTo>
                <a:cubicBezTo>
                  <a:pt x="1455" y="3063"/>
                  <a:pt x="0" y="19069"/>
                  <a:pt x="685" y="29426"/>
                </a:cubicBezTo>
                <a:cubicBezTo>
                  <a:pt x="1141" y="36160"/>
                  <a:pt x="2511" y="42865"/>
                  <a:pt x="4822" y="49199"/>
                </a:cubicBezTo>
                <a:cubicBezTo>
                  <a:pt x="6620" y="54107"/>
                  <a:pt x="8902" y="59670"/>
                  <a:pt x="13524" y="62552"/>
                </a:cubicBezTo>
                <a:cubicBezTo>
                  <a:pt x="17415" y="64959"/>
                  <a:pt x="22092" y="65854"/>
                  <a:pt x="26657" y="65854"/>
                </a:cubicBezTo>
                <a:cubicBezTo>
                  <a:pt x="27449" y="65854"/>
                  <a:pt x="28237" y="65827"/>
                  <a:pt x="29017" y="65776"/>
                </a:cubicBezTo>
                <a:cubicBezTo>
                  <a:pt x="40573" y="65006"/>
                  <a:pt x="52499" y="61325"/>
                  <a:pt x="62514" y="55590"/>
                </a:cubicBezTo>
                <a:cubicBezTo>
                  <a:pt x="64198" y="54620"/>
                  <a:pt x="65795" y="53622"/>
                  <a:pt x="67279" y="52537"/>
                </a:cubicBezTo>
                <a:cubicBezTo>
                  <a:pt x="69790" y="50683"/>
                  <a:pt x="71958" y="48514"/>
                  <a:pt x="73585" y="45604"/>
                </a:cubicBezTo>
                <a:cubicBezTo>
                  <a:pt x="79662" y="34676"/>
                  <a:pt x="77665" y="19725"/>
                  <a:pt x="71473" y="9283"/>
                </a:cubicBezTo>
                <a:cubicBezTo>
                  <a:pt x="69048" y="5231"/>
                  <a:pt x="65624" y="3491"/>
                  <a:pt x="60888" y="3262"/>
                </a:cubicBezTo>
                <a:cubicBezTo>
                  <a:pt x="60231" y="3232"/>
                  <a:pt x="59571" y="3220"/>
                  <a:pt x="58910" y="3220"/>
                </a:cubicBezTo>
                <a:cubicBezTo>
                  <a:pt x="57675" y="3220"/>
                  <a:pt x="56437" y="3264"/>
                  <a:pt x="55210" y="3319"/>
                </a:cubicBezTo>
                <a:cubicBezTo>
                  <a:pt x="53949" y="3356"/>
                  <a:pt x="52689" y="3404"/>
                  <a:pt x="51428" y="3404"/>
                </a:cubicBezTo>
                <a:cubicBezTo>
                  <a:pt x="50720" y="3404"/>
                  <a:pt x="50012" y="3389"/>
                  <a:pt x="49304" y="3348"/>
                </a:cubicBezTo>
                <a:cubicBezTo>
                  <a:pt x="45309" y="3148"/>
                  <a:pt x="41343" y="2321"/>
                  <a:pt x="37377" y="1864"/>
                </a:cubicBezTo>
                <a:cubicBezTo>
                  <a:pt x="31329" y="1151"/>
                  <a:pt x="25251" y="552"/>
                  <a:pt x="19174" y="67"/>
                </a:cubicBezTo>
                <a:cubicBezTo>
                  <a:pt x="18640" y="23"/>
                  <a:pt x="18106" y="1"/>
                  <a:pt x="175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4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ctrTitle"/>
          </p:nvPr>
        </p:nvSpPr>
        <p:spPr>
          <a:xfrm>
            <a:off x="3526725" y="2634575"/>
            <a:ext cx="42471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4600" b="0">
                <a:solidFill>
                  <a:schemeClr val="accent2"/>
                </a:solidFill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 idx="2" hasCustomPrompt="1"/>
          </p:nvPr>
        </p:nvSpPr>
        <p:spPr>
          <a:xfrm>
            <a:off x="3526725" y="1309025"/>
            <a:ext cx="14229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50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3526725" y="3565675"/>
            <a:ext cx="42471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5" name="Google Shape;95;p16"/>
          <p:cNvSpPr/>
          <p:nvPr/>
        </p:nvSpPr>
        <p:spPr>
          <a:xfrm flipH="1">
            <a:off x="-3105500" y="1458675"/>
            <a:ext cx="4779382" cy="3950581"/>
          </a:xfrm>
          <a:custGeom>
            <a:avLst/>
            <a:gdLst/>
            <a:ahLst/>
            <a:cxnLst/>
            <a:rect l="l" t="t" r="r" b="b"/>
            <a:pathLst>
              <a:path w="79663" h="65854" extrusionOk="0">
                <a:moveTo>
                  <a:pt x="17574" y="1"/>
                </a:moveTo>
                <a:cubicBezTo>
                  <a:pt x="16369" y="1"/>
                  <a:pt x="15168" y="115"/>
                  <a:pt x="13981" y="352"/>
                </a:cubicBezTo>
                <a:cubicBezTo>
                  <a:pt x="1455" y="3063"/>
                  <a:pt x="0" y="19069"/>
                  <a:pt x="685" y="29426"/>
                </a:cubicBezTo>
                <a:cubicBezTo>
                  <a:pt x="1141" y="36160"/>
                  <a:pt x="2511" y="42865"/>
                  <a:pt x="4822" y="49199"/>
                </a:cubicBezTo>
                <a:cubicBezTo>
                  <a:pt x="6620" y="54107"/>
                  <a:pt x="8902" y="59670"/>
                  <a:pt x="13524" y="62552"/>
                </a:cubicBezTo>
                <a:cubicBezTo>
                  <a:pt x="17415" y="64959"/>
                  <a:pt x="22092" y="65854"/>
                  <a:pt x="26657" y="65854"/>
                </a:cubicBezTo>
                <a:cubicBezTo>
                  <a:pt x="27449" y="65854"/>
                  <a:pt x="28237" y="65827"/>
                  <a:pt x="29017" y="65776"/>
                </a:cubicBezTo>
                <a:cubicBezTo>
                  <a:pt x="40573" y="65006"/>
                  <a:pt x="52499" y="61325"/>
                  <a:pt x="62514" y="55590"/>
                </a:cubicBezTo>
                <a:cubicBezTo>
                  <a:pt x="64198" y="54620"/>
                  <a:pt x="65795" y="53622"/>
                  <a:pt x="67279" y="52537"/>
                </a:cubicBezTo>
                <a:cubicBezTo>
                  <a:pt x="69790" y="50683"/>
                  <a:pt x="71958" y="48514"/>
                  <a:pt x="73585" y="45604"/>
                </a:cubicBezTo>
                <a:cubicBezTo>
                  <a:pt x="79662" y="34676"/>
                  <a:pt x="77665" y="19725"/>
                  <a:pt x="71473" y="9283"/>
                </a:cubicBezTo>
                <a:cubicBezTo>
                  <a:pt x="69048" y="5231"/>
                  <a:pt x="65624" y="3491"/>
                  <a:pt x="60888" y="3262"/>
                </a:cubicBezTo>
                <a:cubicBezTo>
                  <a:pt x="60231" y="3232"/>
                  <a:pt x="59571" y="3220"/>
                  <a:pt x="58910" y="3220"/>
                </a:cubicBezTo>
                <a:cubicBezTo>
                  <a:pt x="57675" y="3220"/>
                  <a:pt x="56437" y="3264"/>
                  <a:pt x="55210" y="3319"/>
                </a:cubicBezTo>
                <a:cubicBezTo>
                  <a:pt x="53949" y="3356"/>
                  <a:pt x="52689" y="3404"/>
                  <a:pt x="51428" y="3404"/>
                </a:cubicBezTo>
                <a:cubicBezTo>
                  <a:pt x="50720" y="3404"/>
                  <a:pt x="50012" y="3389"/>
                  <a:pt x="49304" y="3348"/>
                </a:cubicBezTo>
                <a:cubicBezTo>
                  <a:pt x="45309" y="3148"/>
                  <a:pt x="41343" y="2321"/>
                  <a:pt x="37377" y="1864"/>
                </a:cubicBezTo>
                <a:cubicBezTo>
                  <a:pt x="31329" y="1151"/>
                  <a:pt x="25251" y="552"/>
                  <a:pt x="19174" y="67"/>
                </a:cubicBezTo>
                <a:cubicBezTo>
                  <a:pt x="18640" y="23"/>
                  <a:pt x="18106" y="1"/>
                  <a:pt x="175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6" name="Google Shape;96;p16"/>
          <p:cNvCxnSpPr/>
          <p:nvPr/>
        </p:nvCxnSpPr>
        <p:spPr>
          <a:xfrm rot="10800000" flipH="1">
            <a:off x="-238500" y="270200"/>
            <a:ext cx="9615000" cy="9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16"/>
          <p:cNvCxnSpPr/>
          <p:nvPr/>
        </p:nvCxnSpPr>
        <p:spPr>
          <a:xfrm>
            <a:off x="-211500" y="4848400"/>
            <a:ext cx="956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IG_NUMBER_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title" hasCustomPrompt="1"/>
          </p:nvPr>
        </p:nvSpPr>
        <p:spPr>
          <a:xfrm>
            <a:off x="713225" y="1209125"/>
            <a:ext cx="31956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500" b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1"/>
          </p:nvPr>
        </p:nvSpPr>
        <p:spPr>
          <a:xfrm>
            <a:off x="713225" y="1872724"/>
            <a:ext cx="31956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2" hasCustomPrompt="1"/>
          </p:nvPr>
        </p:nvSpPr>
        <p:spPr>
          <a:xfrm>
            <a:off x="713226" y="2876749"/>
            <a:ext cx="31956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500" b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3"/>
          </p:nvPr>
        </p:nvSpPr>
        <p:spPr>
          <a:xfrm>
            <a:off x="713225" y="3540350"/>
            <a:ext cx="31956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 idx="4" hasCustomPrompt="1"/>
          </p:nvPr>
        </p:nvSpPr>
        <p:spPr>
          <a:xfrm>
            <a:off x="5235074" y="1209125"/>
            <a:ext cx="31956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500" b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5"/>
          </p:nvPr>
        </p:nvSpPr>
        <p:spPr>
          <a:xfrm>
            <a:off x="5235139" y="1872725"/>
            <a:ext cx="31956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 idx="6" hasCustomPrompt="1"/>
          </p:nvPr>
        </p:nvSpPr>
        <p:spPr>
          <a:xfrm>
            <a:off x="5235149" y="2876750"/>
            <a:ext cx="31956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500" b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7"/>
          </p:nvPr>
        </p:nvSpPr>
        <p:spPr>
          <a:xfrm>
            <a:off x="5235214" y="3547850"/>
            <a:ext cx="31956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7" name="Google Shape;107;p17"/>
          <p:cNvCxnSpPr/>
          <p:nvPr/>
        </p:nvCxnSpPr>
        <p:spPr>
          <a:xfrm rot="10800000" flipH="1">
            <a:off x="-238500" y="270200"/>
            <a:ext cx="9615000" cy="9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Google Shape;108;p17"/>
          <p:cNvCxnSpPr/>
          <p:nvPr/>
        </p:nvCxnSpPr>
        <p:spPr>
          <a:xfrm>
            <a:off x="-211500" y="4848400"/>
            <a:ext cx="956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2089200" y="2992000"/>
            <a:ext cx="4965600" cy="6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subTitle" idx="1"/>
          </p:nvPr>
        </p:nvSpPr>
        <p:spPr>
          <a:xfrm>
            <a:off x="1550550" y="1593725"/>
            <a:ext cx="5766300" cy="130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2" name="Google Shape;112;p18"/>
          <p:cNvCxnSpPr/>
          <p:nvPr/>
        </p:nvCxnSpPr>
        <p:spPr>
          <a:xfrm>
            <a:off x="-238500" y="279800"/>
            <a:ext cx="956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Google Shape;113;p18"/>
          <p:cNvCxnSpPr/>
          <p:nvPr/>
        </p:nvCxnSpPr>
        <p:spPr>
          <a:xfrm>
            <a:off x="-211500" y="4848400"/>
            <a:ext cx="956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_ONLY_1_3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title"/>
          </p:nvPr>
        </p:nvSpPr>
        <p:spPr>
          <a:xfrm>
            <a:off x="713450" y="1604450"/>
            <a:ext cx="252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600" b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subTitle" idx="1"/>
          </p:nvPr>
        </p:nvSpPr>
        <p:spPr>
          <a:xfrm>
            <a:off x="713125" y="2131525"/>
            <a:ext cx="25257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 idx="2"/>
          </p:nvPr>
        </p:nvSpPr>
        <p:spPr>
          <a:xfrm>
            <a:off x="3308890" y="1604425"/>
            <a:ext cx="252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600" b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subTitle" idx="3"/>
          </p:nvPr>
        </p:nvSpPr>
        <p:spPr>
          <a:xfrm>
            <a:off x="3308889" y="2131525"/>
            <a:ext cx="25260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 idx="4"/>
          </p:nvPr>
        </p:nvSpPr>
        <p:spPr>
          <a:xfrm>
            <a:off x="5904824" y="1604425"/>
            <a:ext cx="252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600" b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subTitle" idx="5"/>
          </p:nvPr>
        </p:nvSpPr>
        <p:spPr>
          <a:xfrm>
            <a:off x="5904675" y="2131525"/>
            <a:ext cx="25260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title" idx="6"/>
          </p:nvPr>
        </p:nvSpPr>
        <p:spPr>
          <a:xfrm>
            <a:off x="713325" y="3063301"/>
            <a:ext cx="25257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600" b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subTitle" idx="7"/>
          </p:nvPr>
        </p:nvSpPr>
        <p:spPr>
          <a:xfrm>
            <a:off x="713293" y="3577502"/>
            <a:ext cx="25257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title" idx="8"/>
          </p:nvPr>
        </p:nvSpPr>
        <p:spPr>
          <a:xfrm>
            <a:off x="3308949" y="3063278"/>
            <a:ext cx="25260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600" b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subTitle" idx="9"/>
          </p:nvPr>
        </p:nvSpPr>
        <p:spPr>
          <a:xfrm>
            <a:off x="3308902" y="3577502"/>
            <a:ext cx="25260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title" idx="13"/>
          </p:nvPr>
        </p:nvSpPr>
        <p:spPr>
          <a:xfrm>
            <a:off x="5905049" y="3063301"/>
            <a:ext cx="25257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600" b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4"/>
          </p:nvPr>
        </p:nvSpPr>
        <p:spPr>
          <a:xfrm>
            <a:off x="5904987" y="3577502"/>
            <a:ext cx="25257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28" name="Google Shape;128;p19"/>
          <p:cNvCxnSpPr/>
          <p:nvPr/>
        </p:nvCxnSpPr>
        <p:spPr>
          <a:xfrm rot="10800000" flipH="1">
            <a:off x="-238500" y="270200"/>
            <a:ext cx="9615000" cy="9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19"/>
          <p:cNvCxnSpPr/>
          <p:nvPr/>
        </p:nvCxnSpPr>
        <p:spPr>
          <a:xfrm>
            <a:off x="-211500" y="4848400"/>
            <a:ext cx="956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_ONLY_1_1_2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725863" y="2703150"/>
            <a:ext cx="21513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ubTitle" idx="1"/>
          </p:nvPr>
        </p:nvSpPr>
        <p:spPr>
          <a:xfrm>
            <a:off x="716963" y="3040850"/>
            <a:ext cx="21513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title" idx="2"/>
          </p:nvPr>
        </p:nvSpPr>
        <p:spPr>
          <a:xfrm>
            <a:off x="3506625" y="2703150"/>
            <a:ext cx="21474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subTitle" idx="3"/>
          </p:nvPr>
        </p:nvSpPr>
        <p:spPr>
          <a:xfrm>
            <a:off x="3497737" y="3040850"/>
            <a:ext cx="2147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title" idx="4"/>
          </p:nvPr>
        </p:nvSpPr>
        <p:spPr>
          <a:xfrm>
            <a:off x="6283488" y="2703150"/>
            <a:ext cx="21435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ubTitle" idx="5"/>
          </p:nvPr>
        </p:nvSpPr>
        <p:spPr>
          <a:xfrm>
            <a:off x="6274611" y="3040850"/>
            <a:ext cx="21435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title" idx="6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38" name="Google Shape;138;p20"/>
          <p:cNvCxnSpPr/>
          <p:nvPr/>
        </p:nvCxnSpPr>
        <p:spPr>
          <a:xfrm>
            <a:off x="-238500" y="279800"/>
            <a:ext cx="956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" name="Google Shape;139;p20"/>
          <p:cNvCxnSpPr/>
          <p:nvPr/>
        </p:nvCxnSpPr>
        <p:spPr>
          <a:xfrm>
            <a:off x="-211500" y="4848400"/>
            <a:ext cx="956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4524575" y="2627450"/>
            <a:ext cx="3888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 b="0">
                <a:solidFill>
                  <a:schemeClr val="accent2"/>
                </a:solidFill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5703450" y="1301900"/>
            <a:ext cx="11718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50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4524575" y="3558550"/>
            <a:ext cx="38883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latin typeface="Cabin"/>
                <a:ea typeface="Cabin"/>
                <a:cs typeface="Cabin"/>
                <a:sym typeface="Cabin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 rot="4988330">
            <a:off x="-1604428" y="2054318"/>
            <a:ext cx="4779554" cy="3950563"/>
          </a:xfrm>
          <a:custGeom>
            <a:avLst/>
            <a:gdLst/>
            <a:ahLst/>
            <a:cxnLst/>
            <a:rect l="l" t="t" r="r" b="b"/>
            <a:pathLst>
              <a:path w="79663" h="65854" extrusionOk="0">
                <a:moveTo>
                  <a:pt x="17574" y="1"/>
                </a:moveTo>
                <a:cubicBezTo>
                  <a:pt x="16369" y="1"/>
                  <a:pt x="15168" y="115"/>
                  <a:pt x="13981" y="352"/>
                </a:cubicBezTo>
                <a:cubicBezTo>
                  <a:pt x="1455" y="3063"/>
                  <a:pt x="0" y="19069"/>
                  <a:pt x="685" y="29426"/>
                </a:cubicBezTo>
                <a:cubicBezTo>
                  <a:pt x="1141" y="36160"/>
                  <a:pt x="2511" y="42865"/>
                  <a:pt x="4822" y="49199"/>
                </a:cubicBezTo>
                <a:cubicBezTo>
                  <a:pt x="6620" y="54107"/>
                  <a:pt x="8902" y="59670"/>
                  <a:pt x="13524" y="62552"/>
                </a:cubicBezTo>
                <a:cubicBezTo>
                  <a:pt x="17415" y="64959"/>
                  <a:pt x="22092" y="65854"/>
                  <a:pt x="26657" y="65854"/>
                </a:cubicBezTo>
                <a:cubicBezTo>
                  <a:pt x="27449" y="65854"/>
                  <a:pt x="28237" y="65827"/>
                  <a:pt x="29017" y="65776"/>
                </a:cubicBezTo>
                <a:cubicBezTo>
                  <a:pt x="40573" y="65006"/>
                  <a:pt x="52499" y="61325"/>
                  <a:pt x="62514" y="55590"/>
                </a:cubicBezTo>
                <a:cubicBezTo>
                  <a:pt x="64198" y="54620"/>
                  <a:pt x="65795" y="53622"/>
                  <a:pt x="67279" y="52537"/>
                </a:cubicBezTo>
                <a:cubicBezTo>
                  <a:pt x="69790" y="50683"/>
                  <a:pt x="71958" y="48514"/>
                  <a:pt x="73585" y="45604"/>
                </a:cubicBezTo>
                <a:cubicBezTo>
                  <a:pt x="79662" y="34676"/>
                  <a:pt x="77665" y="19725"/>
                  <a:pt x="71473" y="9283"/>
                </a:cubicBezTo>
                <a:cubicBezTo>
                  <a:pt x="69048" y="5231"/>
                  <a:pt x="65624" y="3491"/>
                  <a:pt x="60888" y="3262"/>
                </a:cubicBezTo>
                <a:cubicBezTo>
                  <a:pt x="60231" y="3232"/>
                  <a:pt x="59571" y="3220"/>
                  <a:pt x="58910" y="3220"/>
                </a:cubicBezTo>
                <a:cubicBezTo>
                  <a:pt x="57675" y="3220"/>
                  <a:pt x="56437" y="3264"/>
                  <a:pt x="55210" y="3319"/>
                </a:cubicBezTo>
                <a:cubicBezTo>
                  <a:pt x="53949" y="3356"/>
                  <a:pt x="52689" y="3404"/>
                  <a:pt x="51428" y="3404"/>
                </a:cubicBezTo>
                <a:cubicBezTo>
                  <a:pt x="50720" y="3404"/>
                  <a:pt x="50012" y="3389"/>
                  <a:pt x="49304" y="3348"/>
                </a:cubicBezTo>
                <a:cubicBezTo>
                  <a:pt x="45309" y="3148"/>
                  <a:pt x="41343" y="2321"/>
                  <a:pt x="37377" y="1864"/>
                </a:cubicBezTo>
                <a:cubicBezTo>
                  <a:pt x="31329" y="1151"/>
                  <a:pt x="25251" y="552"/>
                  <a:pt x="19174" y="67"/>
                </a:cubicBezTo>
                <a:cubicBezTo>
                  <a:pt x="18640" y="23"/>
                  <a:pt x="18106" y="1"/>
                  <a:pt x="175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" name="Google Shape;18;p3"/>
          <p:cNvCxnSpPr/>
          <p:nvPr/>
        </p:nvCxnSpPr>
        <p:spPr>
          <a:xfrm>
            <a:off x="-238500" y="279800"/>
            <a:ext cx="956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-211500" y="4848400"/>
            <a:ext cx="956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3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713225" y="2507476"/>
            <a:ext cx="2490600" cy="11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2"/>
          </p:nvPr>
        </p:nvSpPr>
        <p:spPr>
          <a:xfrm>
            <a:off x="3459276" y="2507425"/>
            <a:ext cx="2490600" cy="11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title" idx="3"/>
          </p:nvPr>
        </p:nvSpPr>
        <p:spPr>
          <a:xfrm>
            <a:off x="713225" y="2178925"/>
            <a:ext cx="24906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000" b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4"/>
          </p:nvPr>
        </p:nvSpPr>
        <p:spPr>
          <a:xfrm>
            <a:off x="3459276" y="2178913"/>
            <a:ext cx="24906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000" b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1"/>
          <p:cNvSpPr/>
          <p:nvPr/>
        </p:nvSpPr>
        <p:spPr>
          <a:xfrm rot="10800000">
            <a:off x="6412827" y="2107800"/>
            <a:ext cx="2869063" cy="3950581"/>
          </a:xfrm>
          <a:custGeom>
            <a:avLst/>
            <a:gdLst/>
            <a:ahLst/>
            <a:cxnLst/>
            <a:rect l="l" t="t" r="r" b="b"/>
            <a:pathLst>
              <a:path w="79663" h="65854" extrusionOk="0">
                <a:moveTo>
                  <a:pt x="17574" y="1"/>
                </a:moveTo>
                <a:cubicBezTo>
                  <a:pt x="16369" y="1"/>
                  <a:pt x="15168" y="115"/>
                  <a:pt x="13981" y="352"/>
                </a:cubicBezTo>
                <a:cubicBezTo>
                  <a:pt x="1455" y="3063"/>
                  <a:pt x="0" y="19069"/>
                  <a:pt x="685" y="29426"/>
                </a:cubicBezTo>
                <a:cubicBezTo>
                  <a:pt x="1141" y="36160"/>
                  <a:pt x="2511" y="42865"/>
                  <a:pt x="4822" y="49199"/>
                </a:cubicBezTo>
                <a:cubicBezTo>
                  <a:pt x="6620" y="54107"/>
                  <a:pt x="8902" y="59670"/>
                  <a:pt x="13524" y="62552"/>
                </a:cubicBezTo>
                <a:cubicBezTo>
                  <a:pt x="17415" y="64959"/>
                  <a:pt x="22092" y="65854"/>
                  <a:pt x="26657" y="65854"/>
                </a:cubicBezTo>
                <a:cubicBezTo>
                  <a:pt x="27449" y="65854"/>
                  <a:pt x="28237" y="65827"/>
                  <a:pt x="29017" y="65776"/>
                </a:cubicBezTo>
                <a:cubicBezTo>
                  <a:pt x="40573" y="65006"/>
                  <a:pt x="52499" y="61325"/>
                  <a:pt x="62514" y="55590"/>
                </a:cubicBezTo>
                <a:cubicBezTo>
                  <a:pt x="64198" y="54620"/>
                  <a:pt x="65795" y="53622"/>
                  <a:pt x="67279" y="52537"/>
                </a:cubicBezTo>
                <a:cubicBezTo>
                  <a:pt x="69790" y="50683"/>
                  <a:pt x="71958" y="48514"/>
                  <a:pt x="73585" y="45604"/>
                </a:cubicBezTo>
                <a:cubicBezTo>
                  <a:pt x="79662" y="34676"/>
                  <a:pt x="77665" y="19725"/>
                  <a:pt x="71473" y="9283"/>
                </a:cubicBezTo>
                <a:cubicBezTo>
                  <a:pt x="69048" y="5231"/>
                  <a:pt x="65624" y="3491"/>
                  <a:pt x="60888" y="3262"/>
                </a:cubicBezTo>
                <a:cubicBezTo>
                  <a:pt x="60231" y="3232"/>
                  <a:pt x="59571" y="3220"/>
                  <a:pt x="58910" y="3220"/>
                </a:cubicBezTo>
                <a:cubicBezTo>
                  <a:pt x="57675" y="3220"/>
                  <a:pt x="56437" y="3264"/>
                  <a:pt x="55210" y="3319"/>
                </a:cubicBezTo>
                <a:cubicBezTo>
                  <a:pt x="53949" y="3356"/>
                  <a:pt x="52689" y="3404"/>
                  <a:pt x="51428" y="3404"/>
                </a:cubicBezTo>
                <a:cubicBezTo>
                  <a:pt x="50720" y="3404"/>
                  <a:pt x="50012" y="3389"/>
                  <a:pt x="49304" y="3348"/>
                </a:cubicBezTo>
                <a:cubicBezTo>
                  <a:pt x="45309" y="3148"/>
                  <a:pt x="41343" y="2321"/>
                  <a:pt x="37377" y="1864"/>
                </a:cubicBezTo>
                <a:cubicBezTo>
                  <a:pt x="31329" y="1151"/>
                  <a:pt x="25251" y="552"/>
                  <a:pt x="19174" y="67"/>
                </a:cubicBezTo>
                <a:cubicBezTo>
                  <a:pt x="18640" y="23"/>
                  <a:pt x="18106" y="1"/>
                  <a:pt x="175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7" name="Google Shape;147;p21"/>
          <p:cNvCxnSpPr/>
          <p:nvPr/>
        </p:nvCxnSpPr>
        <p:spPr>
          <a:xfrm>
            <a:off x="-211500" y="4848400"/>
            <a:ext cx="956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" name="Google Shape;148;p21"/>
          <p:cNvCxnSpPr/>
          <p:nvPr/>
        </p:nvCxnSpPr>
        <p:spPr>
          <a:xfrm rot="10800000" flipH="1">
            <a:off x="-238500" y="270200"/>
            <a:ext cx="9615000" cy="9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9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/>
          <p:nvPr/>
        </p:nvSpPr>
        <p:spPr>
          <a:xfrm rot="5527162" flipH="1">
            <a:off x="6466453" y="2243015"/>
            <a:ext cx="4135945" cy="3418844"/>
          </a:xfrm>
          <a:custGeom>
            <a:avLst/>
            <a:gdLst/>
            <a:ahLst/>
            <a:cxnLst/>
            <a:rect l="l" t="t" r="r" b="b"/>
            <a:pathLst>
              <a:path w="79663" h="65854" extrusionOk="0">
                <a:moveTo>
                  <a:pt x="17574" y="1"/>
                </a:moveTo>
                <a:cubicBezTo>
                  <a:pt x="16369" y="1"/>
                  <a:pt x="15168" y="115"/>
                  <a:pt x="13981" y="352"/>
                </a:cubicBezTo>
                <a:cubicBezTo>
                  <a:pt x="1455" y="3063"/>
                  <a:pt x="0" y="19069"/>
                  <a:pt x="685" y="29426"/>
                </a:cubicBezTo>
                <a:cubicBezTo>
                  <a:pt x="1141" y="36160"/>
                  <a:pt x="2511" y="42865"/>
                  <a:pt x="4822" y="49199"/>
                </a:cubicBezTo>
                <a:cubicBezTo>
                  <a:pt x="6620" y="54107"/>
                  <a:pt x="8902" y="59670"/>
                  <a:pt x="13524" y="62552"/>
                </a:cubicBezTo>
                <a:cubicBezTo>
                  <a:pt x="17415" y="64959"/>
                  <a:pt x="22092" y="65854"/>
                  <a:pt x="26657" y="65854"/>
                </a:cubicBezTo>
                <a:cubicBezTo>
                  <a:pt x="27449" y="65854"/>
                  <a:pt x="28237" y="65827"/>
                  <a:pt x="29017" y="65776"/>
                </a:cubicBezTo>
                <a:cubicBezTo>
                  <a:pt x="40573" y="65006"/>
                  <a:pt x="52499" y="61325"/>
                  <a:pt x="62514" y="55590"/>
                </a:cubicBezTo>
                <a:cubicBezTo>
                  <a:pt x="64198" y="54620"/>
                  <a:pt x="65795" y="53622"/>
                  <a:pt x="67279" y="52537"/>
                </a:cubicBezTo>
                <a:cubicBezTo>
                  <a:pt x="69790" y="50683"/>
                  <a:pt x="71958" y="48514"/>
                  <a:pt x="73585" y="45604"/>
                </a:cubicBezTo>
                <a:cubicBezTo>
                  <a:pt x="79662" y="34676"/>
                  <a:pt x="77665" y="19725"/>
                  <a:pt x="71473" y="9283"/>
                </a:cubicBezTo>
                <a:cubicBezTo>
                  <a:pt x="69048" y="5231"/>
                  <a:pt x="65624" y="3491"/>
                  <a:pt x="60888" y="3262"/>
                </a:cubicBezTo>
                <a:cubicBezTo>
                  <a:pt x="60231" y="3232"/>
                  <a:pt x="59571" y="3220"/>
                  <a:pt x="58910" y="3220"/>
                </a:cubicBezTo>
                <a:cubicBezTo>
                  <a:pt x="57675" y="3220"/>
                  <a:pt x="56437" y="3264"/>
                  <a:pt x="55210" y="3319"/>
                </a:cubicBezTo>
                <a:cubicBezTo>
                  <a:pt x="53949" y="3356"/>
                  <a:pt x="52689" y="3404"/>
                  <a:pt x="51428" y="3404"/>
                </a:cubicBezTo>
                <a:cubicBezTo>
                  <a:pt x="50720" y="3404"/>
                  <a:pt x="50012" y="3389"/>
                  <a:pt x="49304" y="3348"/>
                </a:cubicBezTo>
                <a:cubicBezTo>
                  <a:pt x="45309" y="3148"/>
                  <a:pt x="41343" y="2321"/>
                  <a:pt x="37377" y="1864"/>
                </a:cubicBezTo>
                <a:cubicBezTo>
                  <a:pt x="31329" y="1151"/>
                  <a:pt x="25251" y="552"/>
                  <a:pt x="19174" y="67"/>
                </a:cubicBezTo>
                <a:cubicBezTo>
                  <a:pt x="18640" y="23"/>
                  <a:pt x="18106" y="1"/>
                  <a:pt x="175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720000" y="1713975"/>
            <a:ext cx="26244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subTitle" idx="1"/>
          </p:nvPr>
        </p:nvSpPr>
        <p:spPr>
          <a:xfrm>
            <a:off x="722648" y="2059176"/>
            <a:ext cx="2624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title" idx="2"/>
          </p:nvPr>
        </p:nvSpPr>
        <p:spPr>
          <a:xfrm>
            <a:off x="3813225" y="3054325"/>
            <a:ext cx="26271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ubTitle" idx="3"/>
          </p:nvPr>
        </p:nvSpPr>
        <p:spPr>
          <a:xfrm>
            <a:off x="3815632" y="3401175"/>
            <a:ext cx="26271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title" idx="4"/>
          </p:nvPr>
        </p:nvSpPr>
        <p:spPr>
          <a:xfrm>
            <a:off x="3813150" y="1713975"/>
            <a:ext cx="26271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ubTitle" idx="5"/>
          </p:nvPr>
        </p:nvSpPr>
        <p:spPr>
          <a:xfrm>
            <a:off x="3815705" y="2059176"/>
            <a:ext cx="26271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title" idx="6"/>
          </p:nvPr>
        </p:nvSpPr>
        <p:spPr>
          <a:xfrm>
            <a:off x="720000" y="3054325"/>
            <a:ext cx="26217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ubTitle" idx="7"/>
          </p:nvPr>
        </p:nvSpPr>
        <p:spPr>
          <a:xfrm>
            <a:off x="722546" y="3399525"/>
            <a:ext cx="26217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60" name="Google Shape;160;p22"/>
          <p:cNvCxnSpPr/>
          <p:nvPr/>
        </p:nvCxnSpPr>
        <p:spPr>
          <a:xfrm>
            <a:off x="-238500" y="279800"/>
            <a:ext cx="956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" name="Google Shape;161;p22"/>
          <p:cNvCxnSpPr/>
          <p:nvPr/>
        </p:nvCxnSpPr>
        <p:spPr>
          <a:xfrm>
            <a:off x="-211500" y="4848400"/>
            <a:ext cx="956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_4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64" name="Google Shape;164;p23"/>
          <p:cNvCxnSpPr/>
          <p:nvPr/>
        </p:nvCxnSpPr>
        <p:spPr>
          <a:xfrm rot="10800000" flipH="1">
            <a:off x="-238500" y="270200"/>
            <a:ext cx="9615000" cy="9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" name="Google Shape;165;p23"/>
          <p:cNvCxnSpPr/>
          <p:nvPr/>
        </p:nvCxnSpPr>
        <p:spPr>
          <a:xfrm>
            <a:off x="-211500" y="4848400"/>
            <a:ext cx="956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">
  <p:cSld name="TITLE_ONLY_1_3_1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>
            <a:spLocks noGrp="1"/>
          </p:cNvSpPr>
          <p:nvPr>
            <p:ph type="title"/>
          </p:nvPr>
        </p:nvSpPr>
        <p:spPr>
          <a:xfrm>
            <a:off x="713425" y="1865575"/>
            <a:ext cx="25257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000" b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subTitle" idx="1"/>
          </p:nvPr>
        </p:nvSpPr>
        <p:spPr>
          <a:xfrm>
            <a:off x="713150" y="2203275"/>
            <a:ext cx="25257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title" idx="2"/>
          </p:nvPr>
        </p:nvSpPr>
        <p:spPr>
          <a:xfrm>
            <a:off x="3308854" y="1865575"/>
            <a:ext cx="25260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000" b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24"/>
          <p:cNvSpPr txBox="1">
            <a:spLocks noGrp="1"/>
          </p:cNvSpPr>
          <p:nvPr>
            <p:ph type="subTitle" idx="3"/>
          </p:nvPr>
        </p:nvSpPr>
        <p:spPr>
          <a:xfrm>
            <a:off x="3308914" y="2203275"/>
            <a:ext cx="25260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title" idx="4"/>
          </p:nvPr>
        </p:nvSpPr>
        <p:spPr>
          <a:xfrm>
            <a:off x="5904777" y="1865575"/>
            <a:ext cx="25260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000" b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subTitle" idx="5"/>
          </p:nvPr>
        </p:nvSpPr>
        <p:spPr>
          <a:xfrm>
            <a:off x="5904700" y="2203275"/>
            <a:ext cx="25260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title" idx="6"/>
          </p:nvPr>
        </p:nvSpPr>
        <p:spPr>
          <a:xfrm>
            <a:off x="2011225" y="3629100"/>
            <a:ext cx="25257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000" b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subTitle" idx="7"/>
          </p:nvPr>
        </p:nvSpPr>
        <p:spPr>
          <a:xfrm>
            <a:off x="2011155" y="3966800"/>
            <a:ext cx="25257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title" idx="8"/>
          </p:nvPr>
        </p:nvSpPr>
        <p:spPr>
          <a:xfrm>
            <a:off x="4606844" y="3629100"/>
            <a:ext cx="25260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000" b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24"/>
          <p:cNvSpPr txBox="1">
            <a:spLocks noGrp="1"/>
          </p:cNvSpPr>
          <p:nvPr>
            <p:ph type="subTitle" idx="9"/>
          </p:nvPr>
        </p:nvSpPr>
        <p:spPr>
          <a:xfrm>
            <a:off x="4606764" y="3966800"/>
            <a:ext cx="25260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24"/>
          <p:cNvSpPr txBox="1">
            <a:spLocks noGrp="1"/>
          </p:cNvSpPr>
          <p:nvPr>
            <p:ph type="title" idx="13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4"/>
          <p:cNvSpPr/>
          <p:nvPr/>
        </p:nvSpPr>
        <p:spPr>
          <a:xfrm rot="10800000">
            <a:off x="-927848" y="3697600"/>
            <a:ext cx="2869063" cy="3950581"/>
          </a:xfrm>
          <a:custGeom>
            <a:avLst/>
            <a:gdLst/>
            <a:ahLst/>
            <a:cxnLst/>
            <a:rect l="l" t="t" r="r" b="b"/>
            <a:pathLst>
              <a:path w="79663" h="65854" extrusionOk="0">
                <a:moveTo>
                  <a:pt x="17574" y="1"/>
                </a:moveTo>
                <a:cubicBezTo>
                  <a:pt x="16369" y="1"/>
                  <a:pt x="15168" y="115"/>
                  <a:pt x="13981" y="352"/>
                </a:cubicBezTo>
                <a:cubicBezTo>
                  <a:pt x="1455" y="3063"/>
                  <a:pt x="0" y="19069"/>
                  <a:pt x="685" y="29426"/>
                </a:cubicBezTo>
                <a:cubicBezTo>
                  <a:pt x="1141" y="36160"/>
                  <a:pt x="2511" y="42865"/>
                  <a:pt x="4822" y="49199"/>
                </a:cubicBezTo>
                <a:cubicBezTo>
                  <a:pt x="6620" y="54107"/>
                  <a:pt x="8902" y="59670"/>
                  <a:pt x="13524" y="62552"/>
                </a:cubicBezTo>
                <a:cubicBezTo>
                  <a:pt x="17415" y="64959"/>
                  <a:pt x="22092" y="65854"/>
                  <a:pt x="26657" y="65854"/>
                </a:cubicBezTo>
                <a:cubicBezTo>
                  <a:pt x="27449" y="65854"/>
                  <a:pt x="28237" y="65827"/>
                  <a:pt x="29017" y="65776"/>
                </a:cubicBezTo>
                <a:cubicBezTo>
                  <a:pt x="40573" y="65006"/>
                  <a:pt x="52499" y="61325"/>
                  <a:pt x="62514" y="55590"/>
                </a:cubicBezTo>
                <a:cubicBezTo>
                  <a:pt x="64198" y="54620"/>
                  <a:pt x="65795" y="53622"/>
                  <a:pt x="67279" y="52537"/>
                </a:cubicBezTo>
                <a:cubicBezTo>
                  <a:pt x="69790" y="50683"/>
                  <a:pt x="71958" y="48514"/>
                  <a:pt x="73585" y="45604"/>
                </a:cubicBezTo>
                <a:cubicBezTo>
                  <a:pt x="79662" y="34676"/>
                  <a:pt x="77665" y="19725"/>
                  <a:pt x="71473" y="9283"/>
                </a:cubicBezTo>
                <a:cubicBezTo>
                  <a:pt x="69048" y="5231"/>
                  <a:pt x="65624" y="3491"/>
                  <a:pt x="60888" y="3262"/>
                </a:cubicBezTo>
                <a:cubicBezTo>
                  <a:pt x="60231" y="3232"/>
                  <a:pt x="59571" y="3220"/>
                  <a:pt x="58910" y="3220"/>
                </a:cubicBezTo>
                <a:cubicBezTo>
                  <a:pt x="57675" y="3220"/>
                  <a:pt x="56437" y="3264"/>
                  <a:pt x="55210" y="3319"/>
                </a:cubicBezTo>
                <a:cubicBezTo>
                  <a:pt x="53949" y="3356"/>
                  <a:pt x="52689" y="3404"/>
                  <a:pt x="51428" y="3404"/>
                </a:cubicBezTo>
                <a:cubicBezTo>
                  <a:pt x="50720" y="3404"/>
                  <a:pt x="50012" y="3389"/>
                  <a:pt x="49304" y="3348"/>
                </a:cubicBezTo>
                <a:cubicBezTo>
                  <a:pt x="45309" y="3148"/>
                  <a:pt x="41343" y="2321"/>
                  <a:pt x="37377" y="1864"/>
                </a:cubicBezTo>
                <a:cubicBezTo>
                  <a:pt x="31329" y="1151"/>
                  <a:pt x="25251" y="552"/>
                  <a:pt x="19174" y="67"/>
                </a:cubicBezTo>
                <a:cubicBezTo>
                  <a:pt x="18640" y="23"/>
                  <a:pt x="18106" y="1"/>
                  <a:pt x="175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9" name="Google Shape;179;p24"/>
          <p:cNvCxnSpPr/>
          <p:nvPr/>
        </p:nvCxnSpPr>
        <p:spPr>
          <a:xfrm rot="10800000" flipH="1">
            <a:off x="-238500" y="270200"/>
            <a:ext cx="9615000" cy="9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" name="Google Shape;180;p24"/>
          <p:cNvCxnSpPr/>
          <p:nvPr/>
        </p:nvCxnSpPr>
        <p:spPr>
          <a:xfrm>
            <a:off x="-211500" y="4848400"/>
            <a:ext cx="956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83" name="Google Shape;183;p25"/>
          <p:cNvCxnSpPr/>
          <p:nvPr/>
        </p:nvCxnSpPr>
        <p:spPr>
          <a:xfrm rot="10800000" flipH="1">
            <a:off x="-238500" y="270200"/>
            <a:ext cx="9615000" cy="9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25"/>
          <p:cNvCxnSpPr/>
          <p:nvPr/>
        </p:nvCxnSpPr>
        <p:spPr>
          <a:xfrm>
            <a:off x="-211500" y="4848400"/>
            <a:ext cx="956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6"/>
          <p:cNvSpPr/>
          <p:nvPr/>
        </p:nvSpPr>
        <p:spPr>
          <a:xfrm rot="10800000">
            <a:off x="6867927" y="3176075"/>
            <a:ext cx="2869063" cy="3950581"/>
          </a:xfrm>
          <a:custGeom>
            <a:avLst/>
            <a:gdLst/>
            <a:ahLst/>
            <a:cxnLst/>
            <a:rect l="l" t="t" r="r" b="b"/>
            <a:pathLst>
              <a:path w="79663" h="65854" extrusionOk="0">
                <a:moveTo>
                  <a:pt x="17574" y="1"/>
                </a:moveTo>
                <a:cubicBezTo>
                  <a:pt x="16369" y="1"/>
                  <a:pt x="15168" y="115"/>
                  <a:pt x="13981" y="352"/>
                </a:cubicBezTo>
                <a:cubicBezTo>
                  <a:pt x="1455" y="3063"/>
                  <a:pt x="0" y="19069"/>
                  <a:pt x="685" y="29426"/>
                </a:cubicBezTo>
                <a:cubicBezTo>
                  <a:pt x="1141" y="36160"/>
                  <a:pt x="2511" y="42865"/>
                  <a:pt x="4822" y="49199"/>
                </a:cubicBezTo>
                <a:cubicBezTo>
                  <a:pt x="6620" y="54107"/>
                  <a:pt x="8902" y="59670"/>
                  <a:pt x="13524" y="62552"/>
                </a:cubicBezTo>
                <a:cubicBezTo>
                  <a:pt x="17415" y="64959"/>
                  <a:pt x="22092" y="65854"/>
                  <a:pt x="26657" y="65854"/>
                </a:cubicBezTo>
                <a:cubicBezTo>
                  <a:pt x="27449" y="65854"/>
                  <a:pt x="28237" y="65827"/>
                  <a:pt x="29017" y="65776"/>
                </a:cubicBezTo>
                <a:cubicBezTo>
                  <a:pt x="40573" y="65006"/>
                  <a:pt x="52499" y="61325"/>
                  <a:pt x="62514" y="55590"/>
                </a:cubicBezTo>
                <a:cubicBezTo>
                  <a:pt x="64198" y="54620"/>
                  <a:pt x="65795" y="53622"/>
                  <a:pt x="67279" y="52537"/>
                </a:cubicBezTo>
                <a:cubicBezTo>
                  <a:pt x="69790" y="50683"/>
                  <a:pt x="71958" y="48514"/>
                  <a:pt x="73585" y="45604"/>
                </a:cubicBezTo>
                <a:cubicBezTo>
                  <a:pt x="79662" y="34676"/>
                  <a:pt x="77665" y="19725"/>
                  <a:pt x="71473" y="9283"/>
                </a:cubicBezTo>
                <a:cubicBezTo>
                  <a:pt x="69048" y="5231"/>
                  <a:pt x="65624" y="3491"/>
                  <a:pt x="60888" y="3262"/>
                </a:cubicBezTo>
                <a:cubicBezTo>
                  <a:pt x="60231" y="3232"/>
                  <a:pt x="59571" y="3220"/>
                  <a:pt x="58910" y="3220"/>
                </a:cubicBezTo>
                <a:cubicBezTo>
                  <a:pt x="57675" y="3220"/>
                  <a:pt x="56437" y="3264"/>
                  <a:pt x="55210" y="3319"/>
                </a:cubicBezTo>
                <a:cubicBezTo>
                  <a:pt x="53949" y="3356"/>
                  <a:pt x="52689" y="3404"/>
                  <a:pt x="51428" y="3404"/>
                </a:cubicBezTo>
                <a:cubicBezTo>
                  <a:pt x="50720" y="3404"/>
                  <a:pt x="50012" y="3389"/>
                  <a:pt x="49304" y="3348"/>
                </a:cubicBezTo>
                <a:cubicBezTo>
                  <a:pt x="45309" y="3148"/>
                  <a:pt x="41343" y="2321"/>
                  <a:pt x="37377" y="1864"/>
                </a:cubicBezTo>
                <a:cubicBezTo>
                  <a:pt x="31329" y="1151"/>
                  <a:pt x="25251" y="552"/>
                  <a:pt x="19174" y="67"/>
                </a:cubicBezTo>
                <a:cubicBezTo>
                  <a:pt x="18640" y="23"/>
                  <a:pt x="18106" y="1"/>
                  <a:pt x="175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8" name="Google Shape;188;p26"/>
          <p:cNvCxnSpPr/>
          <p:nvPr/>
        </p:nvCxnSpPr>
        <p:spPr>
          <a:xfrm>
            <a:off x="-211500" y="4848400"/>
            <a:ext cx="956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26"/>
          <p:cNvCxnSpPr/>
          <p:nvPr/>
        </p:nvCxnSpPr>
        <p:spPr>
          <a:xfrm rot="10800000" flipH="1">
            <a:off x="-238500" y="270200"/>
            <a:ext cx="9615000" cy="9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4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92" name="Google Shape;192;p27"/>
          <p:cNvCxnSpPr/>
          <p:nvPr/>
        </p:nvCxnSpPr>
        <p:spPr>
          <a:xfrm rot="10800000" flipH="1">
            <a:off x="-238500" y="270200"/>
            <a:ext cx="9615000" cy="9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3" name="Google Shape;193;p27"/>
          <p:cNvCxnSpPr/>
          <p:nvPr/>
        </p:nvCxnSpPr>
        <p:spPr>
          <a:xfrm>
            <a:off x="-211500" y="4848400"/>
            <a:ext cx="956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5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96" name="Google Shape;196;p28"/>
          <p:cNvCxnSpPr/>
          <p:nvPr/>
        </p:nvCxnSpPr>
        <p:spPr>
          <a:xfrm rot="10800000" flipH="1">
            <a:off x="-238500" y="270200"/>
            <a:ext cx="9615000" cy="9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7" name="Google Shape;197;p28"/>
          <p:cNvCxnSpPr/>
          <p:nvPr/>
        </p:nvCxnSpPr>
        <p:spPr>
          <a:xfrm>
            <a:off x="-211500" y="4848400"/>
            <a:ext cx="956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_ONLY_6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9"/>
          <p:cNvSpPr/>
          <p:nvPr/>
        </p:nvSpPr>
        <p:spPr>
          <a:xfrm rot="5049140" flipH="1">
            <a:off x="-2100431" y="2378120"/>
            <a:ext cx="4779357" cy="3334590"/>
          </a:xfrm>
          <a:custGeom>
            <a:avLst/>
            <a:gdLst/>
            <a:ahLst/>
            <a:cxnLst/>
            <a:rect l="l" t="t" r="r" b="b"/>
            <a:pathLst>
              <a:path w="79663" h="65854" extrusionOk="0">
                <a:moveTo>
                  <a:pt x="17574" y="1"/>
                </a:moveTo>
                <a:cubicBezTo>
                  <a:pt x="16369" y="1"/>
                  <a:pt x="15168" y="115"/>
                  <a:pt x="13981" y="352"/>
                </a:cubicBezTo>
                <a:cubicBezTo>
                  <a:pt x="1455" y="3063"/>
                  <a:pt x="0" y="19069"/>
                  <a:pt x="685" y="29426"/>
                </a:cubicBezTo>
                <a:cubicBezTo>
                  <a:pt x="1141" y="36160"/>
                  <a:pt x="2511" y="42865"/>
                  <a:pt x="4822" y="49199"/>
                </a:cubicBezTo>
                <a:cubicBezTo>
                  <a:pt x="6620" y="54107"/>
                  <a:pt x="8902" y="59670"/>
                  <a:pt x="13524" y="62552"/>
                </a:cubicBezTo>
                <a:cubicBezTo>
                  <a:pt x="17415" y="64959"/>
                  <a:pt x="22092" y="65854"/>
                  <a:pt x="26657" y="65854"/>
                </a:cubicBezTo>
                <a:cubicBezTo>
                  <a:pt x="27449" y="65854"/>
                  <a:pt x="28237" y="65827"/>
                  <a:pt x="29017" y="65776"/>
                </a:cubicBezTo>
                <a:cubicBezTo>
                  <a:pt x="40573" y="65006"/>
                  <a:pt x="52499" y="61325"/>
                  <a:pt x="62514" y="55590"/>
                </a:cubicBezTo>
                <a:cubicBezTo>
                  <a:pt x="64198" y="54620"/>
                  <a:pt x="65795" y="53622"/>
                  <a:pt x="67279" y="52537"/>
                </a:cubicBezTo>
                <a:cubicBezTo>
                  <a:pt x="69790" y="50683"/>
                  <a:pt x="71958" y="48514"/>
                  <a:pt x="73585" y="45604"/>
                </a:cubicBezTo>
                <a:cubicBezTo>
                  <a:pt x="79662" y="34676"/>
                  <a:pt x="77665" y="19725"/>
                  <a:pt x="71473" y="9283"/>
                </a:cubicBezTo>
                <a:cubicBezTo>
                  <a:pt x="69048" y="5231"/>
                  <a:pt x="65624" y="3491"/>
                  <a:pt x="60888" y="3262"/>
                </a:cubicBezTo>
                <a:cubicBezTo>
                  <a:pt x="60231" y="3232"/>
                  <a:pt x="59571" y="3220"/>
                  <a:pt x="58910" y="3220"/>
                </a:cubicBezTo>
                <a:cubicBezTo>
                  <a:pt x="57675" y="3220"/>
                  <a:pt x="56437" y="3264"/>
                  <a:pt x="55210" y="3319"/>
                </a:cubicBezTo>
                <a:cubicBezTo>
                  <a:pt x="53949" y="3356"/>
                  <a:pt x="52689" y="3404"/>
                  <a:pt x="51428" y="3404"/>
                </a:cubicBezTo>
                <a:cubicBezTo>
                  <a:pt x="50720" y="3404"/>
                  <a:pt x="50012" y="3389"/>
                  <a:pt x="49304" y="3348"/>
                </a:cubicBezTo>
                <a:cubicBezTo>
                  <a:pt x="45309" y="3148"/>
                  <a:pt x="41343" y="2321"/>
                  <a:pt x="37377" y="1864"/>
                </a:cubicBezTo>
                <a:cubicBezTo>
                  <a:pt x="31329" y="1151"/>
                  <a:pt x="25251" y="552"/>
                  <a:pt x="19174" y="67"/>
                </a:cubicBezTo>
                <a:cubicBezTo>
                  <a:pt x="18640" y="23"/>
                  <a:pt x="18106" y="1"/>
                  <a:pt x="175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1" name="Google Shape;201;p29"/>
          <p:cNvCxnSpPr/>
          <p:nvPr/>
        </p:nvCxnSpPr>
        <p:spPr>
          <a:xfrm rot="10800000" flipH="1">
            <a:off x="-238500" y="270200"/>
            <a:ext cx="9615000" cy="9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2" name="Google Shape;202;p29"/>
          <p:cNvCxnSpPr/>
          <p:nvPr/>
        </p:nvCxnSpPr>
        <p:spPr>
          <a:xfrm>
            <a:off x="-211500" y="4848400"/>
            <a:ext cx="956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_ONLY_7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205" name="Google Shape;205;p30"/>
          <p:cNvCxnSpPr/>
          <p:nvPr/>
        </p:nvCxnSpPr>
        <p:spPr>
          <a:xfrm rot="10800000" flipH="1">
            <a:off x="-238500" y="270200"/>
            <a:ext cx="9615000" cy="9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" name="Google Shape;206;p30"/>
          <p:cNvCxnSpPr/>
          <p:nvPr/>
        </p:nvCxnSpPr>
        <p:spPr>
          <a:xfrm>
            <a:off x="-211500" y="4848400"/>
            <a:ext cx="956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13225" y="1161575"/>
            <a:ext cx="7717500" cy="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-238500" y="279800"/>
            <a:ext cx="956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4"/>
          <p:cNvCxnSpPr/>
          <p:nvPr/>
        </p:nvCxnSpPr>
        <p:spPr>
          <a:xfrm>
            <a:off x="-211500" y="4848400"/>
            <a:ext cx="956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SECTION_TITLE_AND_DESCRIPTION_1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 txBox="1">
            <a:spLocks noGrp="1"/>
          </p:cNvSpPr>
          <p:nvPr>
            <p:ph type="title"/>
          </p:nvPr>
        </p:nvSpPr>
        <p:spPr>
          <a:xfrm>
            <a:off x="4617200" y="1764750"/>
            <a:ext cx="3813600" cy="8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b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09" name="Google Shape;209;p31"/>
          <p:cNvSpPr txBox="1">
            <a:spLocks noGrp="1"/>
          </p:cNvSpPr>
          <p:nvPr>
            <p:ph type="subTitle" idx="1"/>
          </p:nvPr>
        </p:nvSpPr>
        <p:spPr>
          <a:xfrm>
            <a:off x="4617188" y="2612400"/>
            <a:ext cx="38136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210" name="Google Shape;210;p31"/>
          <p:cNvCxnSpPr/>
          <p:nvPr/>
        </p:nvCxnSpPr>
        <p:spPr>
          <a:xfrm rot="10800000" flipH="1">
            <a:off x="-238500" y="270200"/>
            <a:ext cx="9615000" cy="9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1" name="Google Shape;211;p31"/>
          <p:cNvCxnSpPr/>
          <p:nvPr/>
        </p:nvCxnSpPr>
        <p:spPr>
          <a:xfrm>
            <a:off x="-211500" y="4848400"/>
            <a:ext cx="956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SECTION_TITLE_AND_DESCRIPTION_1_2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 txBox="1">
            <a:spLocks noGrp="1"/>
          </p:cNvSpPr>
          <p:nvPr>
            <p:ph type="subTitle" idx="1"/>
          </p:nvPr>
        </p:nvSpPr>
        <p:spPr>
          <a:xfrm>
            <a:off x="1244975" y="2612399"/>
            <a:ext cx="38358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1245050" y="1843875"/>
            <a:ext cx="3835800" cy="7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  <p:sp>
        <p:nvSpPr>
          <p:cNvPr id="215" name="Google Shape;215;p32"/>
          <p:cNvSpPr/>
          <p:nvPr/>
        </p:nvSpPr>
        <p:spPr>
          <a:xfrm rot="5049140" flipH="1">
            <a:off x="4485194" y="1126045"/>
            <a:ext cx="4779357" cy="3334590"/>
          </a:xfrm>
          <a:custGeom>
            <a:avLst/>
            <a:gdLst/>
            <a:ahLst/>
            <a:cxnLst/>
            <a:rect l="l" t="t" r="r" b="b"/>
            <a:pathLst>
              <a:path w="79663" h="65854" extrusionOk="0">
                <a:moveTo>
                  <a:pt x="17574" y="1"/>
                </a:moveTo>
                <a:cubicBezTo>
                  <a:pt x="16369" y="1"/>
                  <a:pt x="15168" y="115"/>
                  <a:pt x="13981" y="352"/>
                </a:cubicBezTo>
                <a:cubicBezTo>
                  <a:pt x="1455" y="3063"/>
                  <a:pt x="0" y="19069"/>
                  <a:pt x="685" y="29426"/>
                </a:cubicBezTo>
                <a:cubicBezTo>
                  <a:pt x="1141" y="36160"/>
                  <a:pt x="2511" y="42865"/>
                  <a:pt x="4822" y="49199"/>
                </a:cubicBezTo>
                <a:cubicBezTo>
                  <a:pt x="6620" y="54107"/>
                  <a:pt x="8902" y="59670"/>
                  <a:pt x="13524" y="62552"/>
                </a:cubicBezTo>
                <a:cubicBezTo>
                  <a:pt x="17415" y="64959"/>
                  <a:pt x="22092" y="65854"/>
                  <a:pt x="26657" y="65854"/>
                </a:cubicBezTo>
                <a:cubicBezTo>
                  <a:pt x="27449" y="65854"/>
                  <a:pt x="28237" y="65827"/>
                  <a:pt x="29017" y="65776"/>
                </a:cubicBezTo>
                <a:cubicBezTo>
                  <a:pt x="40573" y="65006"/>
                  <a:pt x="52499" y="61325"/>
                  <a:pt x="62514" y="55590"/>
                </a:cubicBezTo>
                <a:cubicBezTo>
                  <a:pt x="64198" y="54620"/>
                  <a:pt x="65795" y="53622"/>
                  <a:pt x="67279" y="52537"/>
                </a:cubicBezTo>
                <a:cubicBezTo>
                  <a:pt x="69790" y="50683"/>
                  <a:pt x="71958" y="48514"/>
                  <a:pt x="73585" y="45604"/>
                </a:cubicBezTo>
                <a:cubicBezTo>
                  <a:pt x="79662" y="34676"/>
                  <a:pt x="77665" y="19725"/>
                  <a:pt x="71473" y="9283"/>
                </a:cubicBezTo>
                <a:cubicBezTo>
                  <a:pt x="69048" y="5231"/>
                  <a:pt x="65624" y="3491"/>
                  <a:pt x="60888" y="3262"/>
                </a:cubicBezTo>
                <a:cubicBezTo>
                  <a:pt x="60231" y="3232"/>
                  <a:pt x="59571" y="3220"/>
                  <a:pt x="58910" y="3220"/>
                </a:cubicBezTo>
                <a:cubicBezTo>
                  <a:pt x="57675" y="3220"/>
                  <a:pt x="56437" y="3264"/>
                  <a:pt x="55210" y="3319"/>
                </a:cubicBezTo>
                <a:cubicBezTo>
                  <a:pt x="53949" y="3356"/>
                  <a:pt x="52689" y="3404"/>
                  <a:pt x="51428" y="3404"/>
                </a:cubicBezTo>
                <a:cubicBezTo>
                  <a:pt x="50720" y="3404"/>
                  <a:pt x="50012" y="3389"/>
                  <a:pt x="49304" y="3348"/>
                </a:cubicBezTo>
                <a:cubicBezTo>
                  <a:pt x="45309" y="3148"/>
                  <a:pt x="41343" y="2321"/>
                  <a:pt x="37377" y="1864"/>
                </a:cubicBezTo>
                <a:cubicBezTo>
                  <a:pt x="31329" y="1151"/>
                  <a:pt x="25251" y="552"/>
                  <a:pt x="19174" y="67"/>
                </a:cubicBezTo>
                <a:cubicBezTo>
                  <a:pt x="18640" y="23"/>
                  <a:pt x="18106" y="1"/>
                  <a:pt x="175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6" name="Google Shape;216;p32"/>
          <p:cNvCxnSpPr/>
          <p:nvPr/>
        </p:nvCxnSpPr>
        <p:spPr>
          <a:xfrm>
            <a:off x="-211500" y="4848400"/>
            <a:ext cx="956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7" name="Google Shape;217;p32"/>
          <p:cNvCxnSpPr/>
          <p:nvPr/>
        </p:nvCxnSpPr>
        <p:spPr>
          <a:xfrm rot="10800000" flipH="1">
            <a:off x="-238500" y="270200"/>
            <a:ext cx="9615000" cy="9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_AND_BODY_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>
            <a:spLocks noGrp="1"/>
          </p:cNvSpPr>
          <p:nvPr>
            <p:ph type="title"/>
          </p:nvPr>
        </p:nvSpPr>
        <p:spPr>
          <a:xfrm>
            <a:off x="3786600" y="1591775"/>
            <a:ext cx="4644300" cy="14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9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3"/>
          <p:cNvSpPr txBox="1">
            <a:spLocks noGrp="1"/>
          </p:cNvSpPr>
          <p:nvPr>
            <p:ph type="body" idx="1"/>
          </p:nvPr>
        </p:nvSpPr>
        <p:spPr>
          <a:xfrm>
            <a:off x="4031400" y="3026075"/>
            <a:ext cx="44271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221" name="Google Shape;221;p33"/>
          <p:cNvCxnSpPr/>
          <p:nvPr/>
        </p:nvCxnSpPr>
        <p:spPr>
          <a:xfrm>
            <a:off x="-238500" y="279800"/>
            <a:ext cx="956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2" name="Google Shape;222;p33"/>
          <p:cNvCxnSpPr/>
          <p:nvPr/>
        </p:nvCxnSpPr>
        <p:spPr>
          <a:xfrm>
            <a:off x="-211500" y="4848400"/>
            <a:ext cx="956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2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 txBox="1">
            <a:spLocks noGrp="1"/>
          </p:cNvSpPr>
          <p:nvPr>
            <p:ph type="subTitle" idx="1"/>
          </p:nvPr>
        </p:nvSpPr>
        <p:spPr>
          <a:xfrm>
            <a:off x="713225" y="2612400"/>
            <a:ext cx="37128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4"/>
          <p:cNvSpPr txBox="1">
            <a:spLocks noGrp="1"/>
          </p:cNvSpPr>
          <p:nvPr>
            <p:ph type="title"/>
          </p:nvPr>
        </p:nvSpPr>
        <p:spPr>
          <a:xfrm>
            <a:off x="713225" y="1334230"/>
            <a:ext cx="3712800" cy="12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  <p:cxnSp>
        <p:nvCxnSpPr>
          <p:cNvPr id="226" name="Google Shape;226;p34"/>
          <p:cNvCxnSpPr/>
          <p:nvPr/>
        </p:nvCxnSpPr>
        <p:spPr>
          <a:xfrm rot="10800000" flipH="1">
            <a:off x="-238500" y="270200"/>
            <a:ext cx="9615000" cy="9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34"/>
          <p:cNvCxnSpPr/>
          <p:nvPr/>
        </p:nvCxnSpPr>
        <p:spPr>
          <a:xfrm>
            <a:off x="-211500" y="4848400"/>
            <a:ext cx="956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_AND_TWO_COLUMNS_2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 txBox="1">
            <a:spLocks noGrp="1"/>
          </p:cNvSpPr>
          <p:nvPr>
            <p:ph type="body" idx="1"/>
          </p:nvPr>
        </p:nvSpPr>
        <p:spPr>
          <a:xfrm>
            <a:off x="713225" y="1128875"/>
            <a:ext cx="7717500" cy="4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0" name="Google Shape;230;p3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231" name="Google Shape;231;p35"/>
          <p:cNvCxnSpPr/>
          <p:nvPr/>
        </p:nvCxnSpPr>
        <p:spPr>
          <a:xfrm rot="10800000" flipH="1">
            <a:off x="-238500" y="270200"/>
            <a:ext cx="9615000" cy="9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35"/>
          <p:cNvCxnSpPr/>
          <p:nvPr/>
        </p:nvCxnSpPr>
        <p:spPr>
          <a:xfrm>
            <a:off x="-211500" y="4848400"/>
            <a:ext cx="956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2_2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/>
          <p:cNvSpPr txBox="1">
            <a:spLocks noGrp="1"/>
          </p:cNvSpPr>
          <p:nvPr>
            <p:ph type="body" idx="1"/>
          </p:nvPr>
        </p:nvSpPr>
        <p:spPr>
          <a:xfrm>
            <a:off x="714150" y="1112200"/>
            <a:ext cx="3768000" cy="34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5" name="Google Shape;235;p3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36"/>
          <p:cNvSpPr txBox="1">
            <a:spLocks noGrp="1"/>
          </p:cNvSpPr>
          <p:nvPr>
            <p:ph type="body" idx="2"/>
          </p:nvPr>
        </p:nvSpPr>
        <p:spPr>
          <a:xfrm>
            <a:off x="4655850" y="1112200"/>
            <a:ext cx="3768000" cy="34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04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  <a:defRPr sz="1400" u="sng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237" name="Google Shape;237;p36"/>
          <p:cNvCxnSpPr/>
          <p:nvPr/>
        </p:nvCxnSpPr>
        <p:spPr>
          <a:xfrm>
            <a:off x="-211500" y="4848400"/>
            <a:ext cx="956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8" name="Google Shape;238;p36"/>
          <p:cNvCxnSpPr/>
          <p:nvPr/>
        </p:nvCxnSpPr>
        <p:spPr>
          <a:xfrm rot="10800000" flipH="1">
            <a:off x="-238500" y="270200"/>
            <a:ext cx="9615000" cy="9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_AND_TWO_COLUMNS_2_1_1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"/>
          <p:cNvSpPr txBox="1">
            <a:spLocks noGrp="1"/>
          </p:cNvSpPr>
          <p:nvPr>
            <p:ph type="body" idx="1"/>
          </p:nvPr>
        </p:nvSpPr>
        <p:spPr>
          <a:xfrm>
            <a:off x="4462863" y="1652938"/>
            <a:ext cx="3768900" cy="232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527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50"/>
              <a:buFont typeface="Poppins"/>
              <a:buChar char="●"/>
              <a:defRPr sz="14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2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2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2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2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2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2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2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200"/>
            </a:lvl9pPr>
          </a:lstStyle>
          <a:p>
            <a:endParaRPr/>
          </a:p>
        </p:txBody>
      </p:sp>
      <p:sp>
        <p:nvSpPr>
          <p:cNvPr id="241" name="Google Shape;241;p3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7"/>
          <p:cNvSpPr/>
          <p:nvPr/>
        </p:nvSpPr>
        <p:spPr>
          <a:xfrm rot="-5527162">
            <a:off x="-936172" y="2540715"/>
            <a:ext cx="4135945" cy="3418844"/>
          </a:xfrm>
          <a:custGeom>
            <a:avLst/>
            <a:gdLst/>
            <a:ahLst/>
            <a:cxnLst/>
            <a:rect l="l" t="t" r="r" b="b"/>
            <a:pathLst>
              <a:path w="79663" h="65854" extrusionOk="0">
                <a:moveTo>
                  <a:pt x="17574" y="1"/>
                </a:moveTo>
                <a:cubicBezTo>
                  <a:pt x="16369" y="1"/>
                  <a:pt x="15168" y="115"/>
                  <a:pt x="13981" y="352"/>
                </a:cubicBezTo>
                <a:cubicBezTo>
                  <a:pt x="1455" y="3063"/>
                  <a:pt x="0" y="19069"/>
                  <a:pt x="685" y="29426"/>
                </a:cubicBezTo>
                <a:cubicBezTo>
                  <a:pt x="1141" y="36160"/>
                  <a:pt x="2511" y="42865"/>
                  <a:pt x="4822" y="49199"/>
                </a:cubicBezTo>
                <a:cubicBezTo>
                  <a:pt x="6620" y="54107"/>
                  <a:pt x="8902" y="59670"/>
                  <a:pt x="13524" y="62552"/>
                </a:cubicBezTo>
                <a:cubicBezTo>
                  <a:pt x="17415" y="64959"/>
                  <a:pt x="22092" y="65854"/>
                  <a:pt x="26657" y="65854"/>
                </a:cubicBezTo>
                <a:cubicBezTo>
                  <a:pt x="27449" y="65854"/>
                  <a:pt x="28237" y="65827"/>
                  <a:pt x="29017" y="65776"/>
                </a:cubicBezTo>
                <a:cubicBezTo>
                  <a:pt x="40573" y="65006"/>
                  <a:pt x="52499" y="61325"/>
                  <a:pt x="62514" y="55590"/>
                </a:cubicBezTo>
                <a:cubicBezTo>
                  <a:pt x="64198" y="54620"/>
                  <a:pt x="65795" y="53622"/>
                  <a:pt x="67279" y="52537"/>
                </a:cubicBezTo>
                <a:cubicBezTo>
                  <a:pt x="69790" y="50683"/>
                  <a:pt x="71958" y="48514"/>
                  <a:pt x="73585" y="45604"/>
                </a:cubicBezTo>
                <a:cubicBezTo>
                  <a:pt x="79662" y="34676"/>
                  <a:pt x="77665" y="19725"/>
                  <a:pt x="71473" y="9283"/>
                </a:cubicBezTo>
                <a:cubicBezTo>
                  <a:pt x="69048" y="5231"/>
                  <a:pt x="65624" y="3491"/>
                  <a:pt x="60888" y="3262"/>
                </a:cubicBezTo>
                <a:cubicBezTo>
                  <a:pt x="60231" y="3232"/>
                  <a:pt x="59571" y="3220"/>
                  <a:pt x="58910" y="3220"/>
                </a:cubicBezTo>
                <a:cubicBezTo>
                  <a:pt x="57675" y="3220"/>
                  <a:pt x="56437" y="3264"/>
                  <a:pt x="55210" y="3319"/>
                </a:cubicBezTo>
                <a:cubicBezTo>
                  <a:pt x="53949" y="3356"/>
                  <a:pt x="52689" y="3404"/>
                  <a:pt x="51428" y="3404"/>
                </a:cubicBezTo>
                <a:cubicBezTo>
                  <a:pt x="50720" y="3404"/>
                  <a:pt x="50012" y="3389"/>
                  <a:pt x="49304" y="3348"/>
                </a:cubicBezTo>
                <a:cubicBezTo>
                  <a:pt x="45309" y="3148"/>
                  <a:pt x="41343" y="2321"/>
                  <a:pt x="37377" y="1864"/>
                </a:cubicBezTo>
                <a:cubicBezTo>
                  <a:pt x="31329" y="1151"/>
                  <a:pt x="25251" y="552"/>
                  <a:pt x="19174" y="67"/>
                </a:cubicBezTo>
                <a:cubicBezTo>
                  <a:pt x="18640" y="23"/>
                  <a:pt x="18106" y="1"/>
                  <a:pt x="175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3" name="Google Shape;243;p37"/>
          <p:cNvCxnSpPr/>
          <p:nvPr/>
        </p:nvCxnSpPr>
        <p:spPr>
          <a:xfrm>
            <a:off x="-211500" y="4848400"/>
            <a:ext cx="956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4" name="Google Shape;244;p37"/>
          <p:cNvCxnSpPr/>
          <p:nvPr/>
        </p:nvCxnSpPr>
        <p:spPr>
          <a:xfrm rot="10800000" flipH="1">
            <a:off x="-238500" y="270200"/>
            <a:ext cx="9615000" cy="9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3_1_1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38"/>
          <p:cNvSpPr txBox="1">
            <a:spLocks noGrp="1"/>
          </p:cNvSpPr>
          <p:nvPr>
            <p:ph type="body" idx="1"/>
          </p:nvPr>
        </p:nvSpPr>
        <p:spPr>
          <a:xfrm>
            <a:off x="1271813" y="1648375"/>
            <a:ext cx="25686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8" name="Google Shape;248;p38"/>
          <p:cNvSpPr txBox="1">
            <a:spLocks noGrp="1"/>
          </p:cNvSpPr>
          <p:nvPr>
            <p:ph type="title" idx="2"/>
          </p:nvPr>
        </p:nvSpPr>
        <p:spPr>
          <a:xfrm>
            <a:off x="1271813" y="1310675"/>
            <a:ext cx="25686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38"/>
          <p:cNvSpPr txBox="1">
            <a:spLocks noGrp="1"/>
          </p:cNvSpPr>
          <p:nvPr>
            <p:ph type="body" idx="3"/>
          </p:nvPr>
        </p:nvSpPr>
        <p:spPr>
          <a:xfrm>
            <a:off x="1271825" y="2736850"/>
            <a:ext cx="25686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0" name="Google Shape;250;p38"/>
          <p:cNvSpPr txBox="1">
            <a:spLocks noGrp="1"/>
          </p:cNvSpPr>
          <p:nvPr>
            <p:ph type="title" idx="4"/>
          </p:nvPr>
        </p:nvSpPr>
        <p:spPr>
          <a:xfrm>
            <a:off x="1271825" y="2399150"/>
            <a:ext cx="25686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8"/>
          <p:cNvSpPr txBox="1">
            <a:spLocks noGrp="1"/>
          </p:cNvSpPr>
          <p:nvPr>
            <p:ph type="body" idx="5"/>
          </p:nvPr>
        </p:nvSpPr>
        <p:spPr>
          <a:xfrm>
            <a:off x="1271825" y="3825325"/>
            <a:ext cx="25686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2" name="Google Shape;252;p38"/>
          <p:cNvSpPr txBox="1">
            <a:spLocks noGrp="1"/>
          </p:cNvSpPr>
          <p:nvPr>
            <p:ph type="title" idx="6"/>
          </p:nvPr>
        </p:nvSpPr>
        <p:spPr>
          <a:xfrm>
            <a:off x="1271825" y="3487625"/>
            <a:ext cx="25686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253" name="Google Shape;253;p38"/>
          <p:cNvCxnSpPr/>
          <p:nvPr/>
        </p:nvCxnSpPr>
        <p:spPr>
          <a:xfrm rot="10800000" flipH="1">
            <a:off x="-238500" y="270200"/>
            <a:ext cx="9615000" cy="9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4" name="Google Shape;254;p38"/>
          <p:cNvCxnSpPr/>
          <p:nvPr/>
        </p:nvCxnSpPr>
        <p:spPr>
          <a:xfrm>
            <a:off x="-211500" y="4848400"/>
            <a:ext cx="956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">
  <p:cSld name="SECTION_HEADER_1_1_1_2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9"/>
          <p:cNvSpPr/>
          <p:nvPr/>
        </p:nvSpPr>
        <p:spPr>
          <a:xfrm rot="5527162" flipH="1">
            <a:off x="4561453" y="2243015"/>
            <a:ext cx="4135945" cy="3418844"/>
          </a:xfrm>
          <a:custGeom>
            <a:avLst/>
            <a:gdLst/>
            <a:ahLst/>
            <a:cxnLst/>
            <a:rect l="l" t="t" r="r" b="b"/>
            <a:pathLst>
              <a:path w="79663" h="65854" extrusionOk="0">
                <a:moveTo>
                  <a:pt x="17574" y="1"/>
                </a:moveTo>
                <a:cubicBezTo>
                  <a:pt x="16369" y="1"/>
                  <a:pt x="15168" y="115"/>
                  <a:pt x="13981" y="352"/>
                </a:cubicBezTo>
                <a:cubicBezTo>
                  <a:pt x="1455" y="3063"/>
                  <a:pt x="0" y="19069"/>
                  <a:pt x="685" y="29426"/>
                </a:cubicBezTo>
                <a:cubicBezTo>
                  <a:pt x="1141" y="36160"/>
                  <a:pt x="2511" y="42865"/>
                  <a:pt x="4822" y="49199"/>
                </a:cubicBezTo>
                <a:cubicBezTo>
                  <a:pt x="6620" y="54107"/>
                  <a:pt x="8902" y="59670"/>
                  <a:pt x="13524" y="62552"/>
                </a:cubicBezTo>
                <a:cubicBezTo>
                  <a:pt x="17415" y="64959"/>
                  <a:pt x="22092" y="65854"/>
                  <a:pt x="26657" y="65854"/>
                </a:cubicBezTo>
                <a:cubicBezTo>
                  <a:pt x="27449" y="65854"/>
                  <a:pt x="28237" y="65827"/>
                  <a:pt x="29017" y="65776"/>
                </a:cubicBezTo>
                <a:cubicBezTo>
                  <a:pt x="40573" y="65006"/>
                  <a:pt x="52499" y="61325"/>
                  <a:pt x="62514" y="55590"/>
                </a:cubicBezTo>
                <a:cubicBezTo>
                  <a:pt x="64198" y="54620"/>
                  <a:pt x="65795" y="53622"/>
                  <a:pt x="67279" y="52537"/>
                </a:cubicBezTo>
                <a:cubicBezTo>
                  <a:pt x="69790" y="50683"/>
                  <a:pt x="71958" y="48514"/>
                  <a:pt x="73585" y="45604"/>
                </a:cubicBezTo>
                <a:cubicBezTo>
                  <a:pt x="79662" y="34676"/>
                  <a:pt x="77665" y="19725"/>
                  <a:pt x="71473" y="9283"/>
                </a:cubicBezTo>
                <a:cubicBezTo>
                  <a:pt x="69048" y="5231"/>
                  <a:pt x="65624" y="3491"/>
                  <a:pt x="60888" y="3262"/>
                </a:cubicBezTo>
                <a:cubicBezTo>
                  <a:pt x="60231" y="3232"/>
                  <a:pt x="59571" y="3220"/>
                  <a:pt x="58910" y="3220"/>
                </a:cubicBezTo>
                <a:cubicBezTo>
                  <a:pt x="57675" y="3220"/>
                  <a:pt x="56437" y="3264"/>
                  <a:pt x="55210" y="3319"/>
                </a:cubicBezTo>
                <a:cubicBezTo>
                  <a:pt x="53949" y="3356"/>
                  <a:pt x="52689" y="3404"/>
                  <a:pt x="51428" y="3404"/>
                </a:cubicBezTo>
                <a:cubicBezTo>
                  <a:pt x="50720" y="3404"/>
                  <a:pt x="50012" y="3389"/>
                  <a:pt x="49304" y="3348"/>
                </a:cubicBezTo>
                <a:cubicBezTo>
                  <a:pt x="45309" y="3148"/>
                  <a:pt x="41343" y="2321"/>
                  <a:pt x="37377" y="1864"/>
                </a:cubicBezTo>
                <a:cubicBezTo>
                  <a:pt x="31329" y="1151"/>
                  <a:pt x="25251" y="552"/>
                  <a:pt x="19174" y="67"/>
                </a:cubicBezTo>
                <a:cubicBezTo>
                  <a:pt x="18640" y="23"/>
                  <a:pt x="18106" y="1"/>
                  <a:pt x="175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9"/>
          <p:cNvSpPr txBox="1">
            <a:spLocks noGrp="1"/>
          </p:cNvSpPr>
          <p:nvPr>
            <p:ph type="title"/>
          </p:nvPr>
        </p:nvSpPr>
        <p:spPr>
          <a:xfrm>
            <a:off x="733800" y="539500"/>
            <a:ext cx="4277700" cy="11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65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8" name="Google Shape;258;p39"/>
          <p:cNvSpPr txBox="1">
            <a:spLocks noGrp="1"/>
          </p:cNvSpPr>
          <p:nvPr>
            <p:ph type="subTitle" idx="1"/>
          </p:nvPr>
        </p:nvSpPr>
        <p:spPr>
          <a:xfrm>
            <a:off x="733800" y="1572050"/>
            <a:ext cx="3260100" cy="12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59" name="Google Shape;259;p39"/>
          <p:cNvSpPr txBox="1"/>
          <p:nvPr/>
        </p:nvSpPr>
        <p:spPr>
          <a:xfrm>
            <a:off x="733800" y="3474325"/>
            <a:ext cx="3389400" cy="8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CREDITS: This presentation template was created by </a:t>
            </a:r>
            <a:r>
              <a:rPr lang="en" sz="1200" b="1">
                <a:solidFill>
                  <a:schemeClr val="hlink"/>
                </a:solidFill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2"/>
              </a:rPr>
              <a:t>Slidesgo</a:t>
            </a:r>
            <a:r>
              <a:rPr lang="en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including icons by </a:t>
            </a:r>
            <a:r>
              <a:rPr lang="en" sz="1200" b="1">
                <a:solidFill>
                  <a:schemeClr val="hlink"/>
                </a:solidFill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3"/>
              </a:rPr>
              <a:t>Flaticon</a:t>
            </a:r>
            <a:r>
              <a:rPr lang="en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and infographics &amp; images by </a:t>
            </a:r>
            <a:r>
              <a:rPr lang="en" sz="1200" b="1">
                <a:solidFill>
                  <a:schemeClr val="hlink"/>
                </a:solidFill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4"/>
              </a:rPr>
              <a:t>Freepik</a:t>
            </a:r>
            <a:endParaRPr sz="1200" b="1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260" name="Google Shape;260;p39"/>
          <p:cNvCxnSpPr/>
          <p:nvPr/>
        </p:nvCxnSpPr>
        <p:spPr>
          <a:xfrm>
            <a:off x="-211500" y="4848400"/>
            <a:ext cx="956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1" name="Google Shape;261;p39"/>
          <p:cNvCxnSpPr/>
          <p:nvPr/>
        </p:nvCxnSpPr>
        <p:spPr>
          <a:xfrm rot="10800000" flipH="1">
            <a:off x="-238500" y="270200"/>
            <a:ext cx="9615000" cy="9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_1_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0"/>
          <p:cNvSpPr/>
          <p:nvPr/>
        </p:nvSpPr>
        <p:spPr>
          <a:xfrm rot="5527162" flipH="1">
            <a:off x="6489628" y="1961190"/>
            <a:ext cx="4135945" cy="3418844"/>
          </a:xfrm>
          <a:custGeom>
            <a:avLst/>
            <a:gdLst/>
            <a:ahLst/>
            <a:cxnLst/>
            <a:rect l="l" t="t" r="r" b="b"/>
            <a:pathLst>
              <a:path w="79663" h="65854" extrusionOk="0">
                <a:moveTo>
                  <a:pt x="17574" y="1"/>
                </a:moveTo>
                <a:cubicBezTo>
                  <a:pt x="16369" y="1"/>
                  <a:pt x="15168" y="115"/>
                  <a:pt x="13981" y="352"/>
                </a:cubicBezTo>
                <a:cubicBezTo>
                  <a:pt x="1455" y="3063"/>
                  <a:pt x="0" y="19069"/>
                  <a:pt x="685" y="29426"/>
                </a:cubicBezTo>
                <a:cubicBezTo>
                  <a:pt x="1141" y="36160"/>
                  <a:pt x="2511" y="42865"/>
                  <a:pt x="4822" y="49199"/>
                </a:cubicBezTo>
                <a:cubicBezTo>
                  <a:pt x="6620" y="54107"/>
                  <a:pt x="8902" y="59670"/>
                  <a:pt x="13524" y="62552"/>
                </a:cubicBezTo>
                <a:cubicBezTo>
                  <a:pt x="17415" y="64959"/>
                  <a:pt x="22092" y="65854"/>
                  <a:pt x="26657" y="65854"/>
                </a:cubicBezTo>
                <a:cubicBezTo>
                  <a:pt x="27449" y="65854"/>
                  <a:pt x="28237" y="65827"/>
                  <a:pt x="29017" y="65776"/>
                </a:cubicBezTo>
                <a:cubicBezTo>
                  <a:pt x="40573" y="65006"/>
                  <a:pt x="52499" y="61325"/>
                  <a:pt x="62514" y="55590"/>
                </a:cubicBezTo>
                <a:cubicBezTo>
                  <a:pt x="64198" y="54620"/>
                  <a:pt x="65795" y="53622"/>
                  <a:pt x="67279" y="52537"/>
                </a:cubicBezTo>
                <a:cubicBezTo>
                  <a:pt x="69790" y="50683"/>
                  <a:pt x="71958" y="48514"/>
                  <a:pt x="73585" y="45604"/>
                </a:cubicBezTo>
                <a:cubicBezTo>
                  <a:pt x="79662" y="34676"/>
                  <a:pt x="77665" y="19725"/>
                  <a:pt x="71473" y="9283"/>
                </a:cubicBezTo>
                <a:cubicBezTo>
                  <a:pt x="69048" y="5231"/>
                  <a:pt x="65624" y="3491"/>
                  <a:pt x="60888" y="3262"/>
                </a:cubicBezTo>
                <a:cubicBezTo>
                  <a:pt x="60231" y="3232"/>
                  <a:pt x="59571" y="3220"/>
                  <a:pt x="58910" y="3220"/>
                </a:cubicBezTo>
                <a:cubicBezTo>
                  <a:pt x="57675" y="3220"/>
                  <a:pt x="56437" y="3264"/>
                  <a:pt x="55210" y="3319"/>
                </a:cubicBezTo>
                <a:cubicBezTo>
                  <a:pt x="53949" y="3356"/>
                  <a:pt x="52689" y="3404"/>
                  <a:pt x="51428" y="3404"/>
                </a:cubicBezTo>
                <a:cubicBezTo>
                  <a:pt x="50720" y="3404"/>
                  <a:pt x="50012" y="3389"/>
                  <a:pt x="49304" y="3348"/>
                </a:cubicBezTo>
                <a:cubicBezTo>
                  <a:pt x="45309" y="3148"/>
                  <a:pt x="41343" y="2321"/>
                  <a:pt x="37377" y="1864"/>
                </a:cubicBezTo>
                <a:cubicBezTo>
                  <a:pt x="31329" y="1151"/>
                  <a:pt x="25251" y="552"/>
                  <a:pt x="19174" y="67"/>
                </a:cubicBezTo>
                <a:cubicBezTo>
                  <a:pt x="18640" y="23"/>
                  <a:pt x="18106" y="1"/>
                  <a:pt x="175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4" name="Google Shape;264;p40"/>
          <p:cNvCxnSpPr/>
          <p:nvPr/>
        </p:nvCxnSpPr>
        <p:spPr>
          <a:xfrm>
            <a:off x="-211500" y="4848400"/>
            <a:ext cx="956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Google Shape;265;p40"/>
          <p:cNvCxnSpPr/>
          <p:nvPr/>
        </p:nvCxnSpPr>
        <p:spPr>
          <a:xfrm rot="10800000" flipH="1">
            <a:off x="-238500" y="270200"/>
            <a:ext cx="9615000" cy="9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1826450" y="3097038"/>
            <a:ext cx="2490600" cy="11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26951" y="3097000"/>
            <a:ext cx="2490600" cy="11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3"/>
          </p:nvPr>
        </p:nvSpPr>
        <p:spPr>
          <a:xfrm>
            <a:off x="1826450" y="2760263"/>
            <a:ext cx="24906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000" b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 idx="4"/>
          </p:nvPr>
        </p:nvSpPr>
        <p:spPr>
          <a:xfrm>
            <a:off x="4826951" y="2760263"/>
            <a:ext cx="24906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000" b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cxnSp>
        <p:nvCxnSpPr>
          <p:cNvPr id="31" name="Google Shape;31;p5"/>
          <p:cNvCxnSpPr/>
          <p:nvPr/>
        </p:nvCxnSpPr>
        <p:spPr>
          <a:xfrm rot="10800000" flipH="1">
            <a:off x="-238500" y="270200"/>
            <a:ext cx="9615000" cy="9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5"/>
          <p:cNvCxnSpPr/>
          <p:nvPr/>
        </p:nvCxnSpPr>
        <p:spPr>
          <a:xfrm>
            <a:off x="-211500" y="4848400"/>
            <a:ext cx="956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_2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1"/>
          <p:cNvSpPr/>
          <p:nvPr/>
        </p:nvSpPr>
        <p:spPr>
          <a:xfrm flipH="1">
            <a:off x="-1874160" y="1509851"/>
            <a:ext cx="4395605" cy="3633659"/>
          </a:xfrm>
          <a:custGeom>
            <a:avLst/>
            <a:gdLst/>
            <a:ahLst/>
            <a:cxnLst/>
            <a:rect l="l" t="t" r="r" b="b"/>
            <a:pathLst>
              <a:path w="79663" h="65854" extrusionOk="0">
                <a:moveTo>
                  <a:pt x="17574" y="1"/>
                </a:moveTo>
                <a:cubicBezTo>
                  <a:pt x="16369" y="1"/>
                  <a:pt x="15168" y="115"/>
                  <a:pt x="13981" y="352"/>
                </a:cubicBezTo>
                <a:cubicBezTo>
                  <a:pt x="1455" y="3063"/>
                  <a:pt x="0" y="19069"/>
                  <a:pt x="685" y="29426"/>
                </a:cubicBezTo>
                <a:cubicBezTo>
                  <a:pt x="1141" y="36160"/>
                  <a:pt x="2511" y="42865"/>
                  <a:pt x="4822" y="49199"/>
                </a:cubicBezTo>
                <a:cubicBezTo>
                  <a:pt x="6620" y="54107"/>
                  <a:pt x="8902" y="59670"/>
                  <a:pt x="13524" y="62552"/>
                </a:cubicBezTo>
                <a:cubicBezTo>
                  <a:pt x="17415" y="64959"/>
                  <a:pt x="22092" y="65854"/>
                  <a:pt x="26657" y="65854"/>
                </a:cubicBezTo>
                <a:cubicBezTo>
                  <a:pt x="27449" y="65854"/>
                  <a:pt x="28237" y="65827"/>
                  <a:pt x="29017" y="65776"/>
                </a:cubicBezTo>
                <a:cubicBezTo>
                  <a:pt x="40573" y="65006"/>
                  <a:pt x="52499" y="61325"/>
                  <a:pt x="62514" y="55590"/>
                </a:cubicBezTo>
                <a:cubicBezTo>
                  <a:pt x="64198" y="54620"/>
                  <a:pt x="65795" y="53622"/>
                  <a:pt x="67279" y="52537"/>
                </a:cubicBezTo>
                <a:cubicBezTo>
                  <a:pt x="69790" y="50683"/>
                  <a:pt x="71958" y="48514"/>
                  <a:pt x="73585" y="45604"/>
                </a:cubicBezTo>
                <a:cubicBezTo>
                  <a:pt x="79662" y="34676"/>
                  <a:pt x="77665" y="19725"/>
                  <a:pt x="71473" y="9283"/>
                </a:cubicBezTo>
                <a:cubicBezTo>
                  <a:pt x="69048" y="5231"/>
                  <a:pt x="65624" y="3491"/>
                  <a:pt x="60888" y="3262"/>
                </a:cubicBezTo>
                <a:cubicBezTo>
                  <a:pt x="60231" y="3232"/>
                  <a:pt x="59571" y="3220"/>
                  <a:pt x="58910" y="3220"/>
                </a:cubicBezTo>
                <a:cubicBezTo>
                  <a:pt x="57675" y="3220"/>
                  <a:pt x="56437" y="3264"/>
                  <a:pt x="55210" y="3319"/>
                </a:cubicBezTo>
                <a:cubicBezTo>
                  <a:pt x="53949" y="3356"/>
                  <a:pt x="52689" y="3404"/>
                  <a:pt x="51428" y="3404"/>
                </a:cubicBezTo>
                <a:cubicBezTo>
                  <a:pt x="50720" y="3404"/>
                  <a:pt x="50012" y="3389"/>
                  <a:pt x="49304" y="3348"/>
                </a:cubicBezTo>
                <a:cubicBezTo>
                  <a:pt x="45309" y="3148"/>
                  <a:pt x="41343" y="2321"/>
                  <a:pt x="37377" y="1864"/>
                </a:cubicBezTo>
                <a:cubicBezTo>
                  <a:pt x="31329" y="1151"/>
                  <a:pt x="25251" y="552"/>
                  <a:pt x="19174" y="67"/>
                </a:cubicBezTo>
                <a:cubicBezTo>
                  <a:pt x="18640" y="23"/>
                  <a:pt x="18106" y="1"/>
                  <a:pt x="175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8" name="Google Shape;268;p41"/>
          <p:cNvCxnSpPr/>
          <p:nvPr/>
        </p:nvCxnSpPr>
        <p:spPr>
          <a:xfrm>
            <a:off x="-211500" y="4848400"/>
            <a:ext cx="956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41"/>
          <p:cNvCxnSpPr/>
          <p:nvPr/>
        </p:nvCxnSpPr>
        <p:spPr>
          <a:xfrm rot="10800000" flipH="1">
            <a:off x="-238500" y="270200"/>
            <a:ext cx="9615000" cy="9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35" name="Google Shape;35;p6"/>
          <p:cNvCxnSpPr/>
          <p:nvPr/>
        </p:nvCxnSpPr>
        <p:spPr>
          <a:xfrm>
            <a:off x="-238500" y="279800"/>
            <a:ext cx="956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6"/>
          <p:cNvCxnSpPr/>
          <p:nvPr/>
        </p:nvCxnSpPr>
        <p:spPr>
          <a:xfrm>
            <a:off x="-211500" y="4848400"/>
            <a:ext cx="956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713225" y="1571050"/>
            <a:ext cx="4032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3800" b="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713225" y="2405050"/>
            <a:ext cx="4032000" cy="13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>
                <a:latin typeface="Cabin"/>
                <a:ea typeface="Cabin"/>
                <a:cs typeface="Cabin"/>
                <a:sym typeface="Cabin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40" name="Google Shape;40;p7"/>
          <p:cNvCxnSpPr/>
          <p:nvPr/>
        </p:nvCxnSpPr>
        <p:spPr>
          <a:xfrm>
            <a:off x="-238500" y="279800"/>
            <a:ext cx="956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7"/>
          <p:cNvCxnSpPr/>
          <p:nvPr/>
        </p:nvCxnSpPr>
        <p:spPr>
          <a:xfrm>
            <a:off x="-211500" y="4848400"/>
            <a:ext cx="956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Google Shape;42;p7"/>
          <p:cNvSpPr/>
          <p:nvPr/>
        </p:nvSpPr>
        <p:spPr>
          <a:xfrm>
            <a:off x="5413550" y="2022500"/>
            <a:ext cx="4135904" cy="3418810"/>
          </a:xfrm>
          <a:custGeom>
            <a:avLst/>
            <a:gdLst/>
            <a:ahLst/>
            <a:cxnLst/>
            <a:rect l="l" t="t" r="r" b="b"/>
            <a:pathLst>
              <a:path w="79663" h="65854" extrusionOk="0">
                <a:moveTo>
                  <a:pt x="17574" y="1"/>
                </a:moveTo>
                <a:cubicBezTo>
                  <a:pt x="16369" y="1"/>
                  <a:pt x="15168" y="115"/>
                  <a:pt x="13981" y="352"/>
                </a:cubicBezTo>
                <a:cubicBezTo>
                  <a:pt x="1455" y="3063"/>
                  <a:pt x="0" y="19069"/>
                  <a:pt x="685" y="29426"/>
                </a:cubicBezTo>
                <a:cubicBezTo>
                  <a:pt x="1141" y="36160"/>
                  <a:pt x="2511" y="42865"/>
                  <a:pt x="4822" y="49199"/>
                </a:cubicBezTo>
                <a:cubicBezTo>
                  <a:pt x="6620" y="54107"/>
                  <a:pt x="8902" y="59670"/>
                  <a:pt x="13524" y="62552"/>
                </a:cubicBezTo>
                <a:cubicBezTo>
                  <a:pt x="17415" y="64959"/>
                  <a:pt x="22092" y="65854"/>
                  <a:pt x="26657" y="65854"/>
                </a:cubicBezTo>
                <a:cubicBezTo>
                  <a:pt x="27449" y="65854"/>
                  <a:pt x="28237" y="65827"/>
                  <a:pt x="29017" y="65776"/>
                </a:cubicBezTo>
                <a:cubicBezTo>
                  <a:pt x="40573" y="65006"/>
                  <a:pt x="52499" y="61325"/>
                  <a:pt x="62514" y="55590"/>
                </a:cubicBezTo>
                <a:cubicBezTo>
                  <a:pt x="64198" y="54620"/>
                  <a:pt x="65795" y="53622"/>
                  <a:pt x="67279" y="52537"/>
                </a:cubicBezTo>
                <a:cubicBezTo>
                  <a:pt x="69790" y="50683"/>
                  <a:pt x="71958" y="48514"/>
                  <a:pt x="73585" y="45604"/>
                </a:cubicBezTo>
                <a:cubicBezTo>
                  <a:pt x="79662" y="34676"/>
                  <a:pt x="77665" y="19725"/>
                  <a:pt x="71473" y="9283"/>
                </a:cubicBezTo>
                <a:cubicBezTo>
                  <a:pt x="69048" y="5231"/>
                  <a:pt x="65624" y="3491"/>
                  <a:pt x="60888" y="3262"/>
                </a:cubicBezTo>
                <a:cubicBezTo>
                  <a:pt x="60231" y="3232"/>
                  <a:pt x="59571" y="3220"/>
                  <a:pt x="58910" y="3220"/>
                </a:cubicBezTo>
                <a:cubicBezTo>
                  <a:pt x="57675" y="3220"/>
                  <a:pt x="56437" y="3264"/>
                  <a:pt x="55210" y="3319"/>
                </a:cubicBezTo>
                <a:cubicBezTo>
                  <a:pt x="53949" y="3356"/>
                  <a:pt x="52689" y="3404"/>
                  <a:pt x="51428" y="3404"/>
                </a:cubicBezTo>
                <a:cubicBezTo>
                  <a:pt x="50720" y="3404"/>
                  <a:pt x="50012" y="3389"/>
                  <a:pt x="49304" y="3348"/>
                </a:cubicBezTo>
                <a:cubicBezTo>
                  <a:pt x="45309" y="3148"/>
                  <a:pt x="41343" y="2321"/>
                  <a:pt x="37377" y="1864"/>
                </a:cubicBezTo>
                <a:cubicBezTo>
                  <a:pt x="31329" y="1151"/>
                  <a:pt x="25251" y="552"/>
                  <a:pt x="19174" y="67"/>
                </a:cubicBezTo>
                <a:cubicBezTo>
                  <a:pt x="18640" y="23"/>
                  <a:pt x="18106" y="1"/>
                  <a:pt x="175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1388100" y="848525"/>
            <a:ext cx="6367800" cy="324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 b="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45" name="Google Shape;45;p8"/>
          <p:cNvCxnSpPr/>
          <p:nvPr/>
        </p:nvCxnSpPr>
        <p:spPr>
          <a:xfrm>
            <a:off x="-211500" y="4848400"/>
            <a:ext cx="956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" name="Google Shape;46;p8"/>
          <p:cNvCxnSpPr/>
          <p:nvPr/>
        </p:nvCxnSpPr>
        <p:spPr>
          <a:xfrm rot="10800000" flipH="1">
            <a:off x="-238500" y="270200"/>
            <a:ext cx="9615000" cy="9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713225" y="864825"/>
            <a:ext cx="3711900" cy="235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713225" y="3302775"/>
            <a:ext cx="3711900" cy="9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50" name="Google Shape;50;p9"/>
          <p:cNvCxnSpPr/>
          <p:nvPr/>
        </p:nvCxnSpPr>
        <p:spPr>
          <a:xfrm rot="10800000" flipH="1">
            <a:off x="-238500" y="270200"/>
            <a:ext cx="9615000" cy="9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9"/>
          <p:cNvCxnSpPr/>
          <p:nvPr/>
        </p:nvCxnSpPr>
        <p:spPr>
          <a:xfrm>
            <a:off x="-211500" y="4848400"/>
            <a:ext cx="956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5499200" y="1230750"/>
            <a:ext cx="2931600" cy="29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500">
                <a:latin typeface="Bowlby One"/>
                <a:ea typeface="Bowlby One"/>
                <a:cs typeface="Bowlby One"/>
                <a:sym typeface="Bowlby One"/>
              </a:defRPr>
            </a:lvl1pPr>
          </a:lstStyle>
          <a:p>
            <a:endParaRPr/>
          </a:p>
        </p:txBody>
      </p:sp>
      <p:cxnSp>
        <p:nvCxnSpPr>
          <p:cNvPr id="54" name="Google Shape;54;p10"/>
          <p:cNvCxnSpPr/>
          <p:nvPr/>
        </p:nvCxnSpPr>
        <p:spPr>
          <a:xfrm rot="10800000" flipH="1">
            <a:off x="-238500" y="270200"/>
            <a:ext cx="9615000" cy="9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5;p10"/>
          <p:cNvCxnSpPr/>
          <p:nvPr/>
        </p:nvCxnSpPr>
        <p:spPr>
          <a:xfrm>
            <a:off x="-211500" y="4848400"/>
            <a:ext cx="956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EF5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owlby One"/>
              <a:buNone/>
              <a:defRPr sz="2800" b="1">
                <a:solidFill>
                  <a:schemeClr val="accent2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owlby One"/>
              <a:buNone/>
              <a:defRPr sz="3500">
                <a:solidFill>
                  <a:schemeClr val="accent2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owlby One"/>
              <a:buNone/>
              <a:defRPr sz="3500">
                <a:solidFill>
                  <a:schemeClr val="accent2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owlby One"/>
              <a:buNone/>
              <a:defRPr sz="3500">
                <a:solidFill>
                  <a:schemeClr val="accent2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owlby One"/>
              <a:buNone/>
              <a:defRPr sz="3500">
                <a:solidFill>
                  <a:schemeClr val="accent2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owlby One"/>
              <a:buNone/>
              <a:defRPr sz="3500">
                <a:solidFill>
                  <a:schemeClr val="accent2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owlby One"/>
              <a:buNone/>
              <a:defRPr sz="3500">
                <a:solidFill>
                  <a:schemeClr val="accent2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owlby One"/>
              <a:buNone/>
              <a:defRPr sz="3500">
                <a:solidFill>
                  <a:schemeClr val="accent2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owlby One"/>
              <a:buNone/>
              <a:defRPr sz="3500">
                <a:solidFill>
                  <a:schemeClr val="accent2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●"/>
              <a:defRPr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v.pbslearningmedia.org/resource/nida-iq-challenge/nida-national-drug-alcohol-iq-challeng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details/0c339ba3-618a-4fae-a89d-c02a917e33d2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details/0c339ba3-618a-4fae-a89d-c02a917e33d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5FF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2"/>
          <p:cNvSpPr/>
          <p:nvPr/>
        </p:nvSpPr>
        <p:spPr>
          <a:xfrm>
            <a:off x="6142800" y="1855025"/>
            <a:ext cx="4779382" cy="3950581"/>
          </a:xfrm>
          <a:custGeom>
            <a:avLst/>
            <a:gdLst/>
            <a:ahLst/>
            <a:cxnLst/>
            <a:rect l="l" t="t" r="r" b="b"/>
            <a:pathLst>
              <a:path w="79663" h="65854" extrusionOk="0">
                <a:moveTo>
                  <a:pt x="17574" y="1"/>
                </a:moveTo>
                <a:cubicBezTo>
                  <a:pt x="16369" y="1"/>
                  <a:pt x="15168" y="115"/>
                  <a:pt x="13981" y="352"/>
                </a:cubicBezTo>
                <a:cubicBezTo>
                  <a:pt x="1455" y="3063"/>
                  <a:pt x="0" y="19069"/>
                  <a:pt x="685" y="29426"/>
                </a:cubicBezTo>
                <a:cubicBezTo>
                  <a:pt x="1141" y="36160"/>
                  <a:pt x="2511" y="42865"/>
                  <a:pt x="4822" y="49199"/>
                </a:cubicBezTo>
                <a:cubicBezTo>
                  <a:pt x="6620" y="54107"/>
                  <a:pt x="8902" y="59670"/>
                  <a:pt x="13524" y="62552"/>
                </a:cubicBezTo>
                <a:cubicBezTo>
                  <a:pt x="17415" y="64959"/>
                  <a:pt x="22092" y="65854"/>
                  <a:pt x="26657" y="65854"/>
                </a:cubicBezTo>
                <a:cubicBezTo>
                  <a:pt x="27449" y="65854"/>
                  <a:pt x="28237" y="65827"/>
                  <a:pt x="29017" y="65776"/>
                </a:cubicBezTo>
                <a:cubicBezTo>
                  <a:pt x="40573" y="65006"/>
                  <a:pt x="52499" y="61325"/>
                  <a:pt x="62514" y="55590"/>
                </a:cubicBezTo>
                <a:cubicBezTo>
                  <a:pt x="64198" y="54620"/>
                  <a:pt x="65795" y="53622"/>
                  <a:pt x="67279" y="52537"/>
                </a:cubicBezTo>
                <a:cubicBezTo>
                  <a:pt x="69790" y="50683"/>
                  <a:pt x="71958" y="48514"/>
                  <a:pt x="73585" y="45604"/>
                </a:cubicBezTo>
                <a:cubicBezTo>
                  <a:pt x="79662" y="34676"/>
                  <a:pt x="77665" y="19725"/>
                  <a:pt x="71473" y="9283"/>
                </a:cubicBezTo>
                <a:cubicBezTo>
                  <a:pt x="69048" y="5231"/>
                  <a:pt x="65624" y="3491"/>
                  <a:pt x="60888" y="3262"/>
                </a:cubicBezTo>
                <a:cubicBezTo>
                  <a:pt x="60231" y="3232"/>
                  <a:pt x="59571" y="3220"/>
                  <a:pt x="58910" y="3220"/>
                </a:cubicBezTo>
                <a:cubicBezTo>
                  <a:pt x="57675" y="3220"/>
                  <a:pt x="56437" y="3264"/>
                  <a:pt x="55210" y="3319"/>
                </a:cubicBezTo>
                <a:cubicBezTo>
                  <a:pt x="53949" y="3356"/>
                  <a:pt x="52689" y="3404"/>
                  <a:pt x="51428" y="3404"/>
                </a:cubicBezTo>
                <a:cubicBezTo>
                  <a:pt x="50720" y="3404"/>
                  <a:pt x="50012" y="3389"/>
                  <a:pt x="49304" y="3348"/>
                </a:cubicBezTo>
                <a:cubicBezTo>
                  <a:pt x="45309" y="3148"/>
                  <a:pt x="41343" y="2321"/>
                  <a:pt x="37377" y="1864"/>
                </a:cubicBezTo>
                <a:cubicBezTo>
                  <a:pt x="31329" y="1151"/>
                  <a:pt x="25251" y="552"/>
                  <a:pt x="19174" y="67"/>
                </a:cubicBezTo>
                <a:cubicBezTo>
                  <a:pt x="18640" y="23"/>
                  <a:pt x="18106" y="1"/>
                  <a:pt x="175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2"/>
          <p:cNvSpPr txBox="1">
            <a:spLocks noGrp="1"/>
          </p:cNvSpPr>
          <p:nvPr>
            <p:ph type="ctrTitle"/>
          </p:nvPr>
        </p:nvSpPr>
        <p:spPr>
          <a:xfrm>
            <a:off x="713225" y="684475"/>
            <a:ext cx="5214000" cy="32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Drug &amp; Alcohol IQ Challenge 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76" name="Google Shape;276;p42"/>
          <p:cNvSpPr txBox="1">
            <a:spLocks noGrp="1"/>
          </p:cNvSpPr>
          <p:nvPr>
            <p:ph type="subTitle" idx="1"/>
          </p:nvPr>
        </p:nvSpPr>
        <p:spPr>
          <a:xfrm>
            <a:off x="713225" y="3904675"/>
            <a:ext cx="49425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 | HSTA Region/Club | HSTA Teacher Name</a:t>
            </a:r>
            <a:endParaRPr/>
          </a:p>
        </p:txBody>
      </p:sp>
      <p:grpSp>
        <p:nvGrpSpPr>
          <p:cNvPr id="277" name="Google Shape;277;p42"/>
          <p:cNvGrpSpPr/>
          <p:nvPr/>
        </p:nvGrpSpPr>
        <p:grpSpPr>
          <a:xfrm>
            <a:off x="5595394" y="539507"/>
            <a:ext cx="1179939" cy="1110913"/>
            <a:chOff x="5203777" y="296400"/>
            <a:chExt cx="1701917" cy="1602586"/>
          </a:xfrm>
        </p:grpSpPr>
        <p:sp>
          <p:nvSpPr>
            <p:cNvPr id="278" name="Google Shape;278;p42"/>
            <p:cNvSpPr/>
            <p:nvPr/>
          </p:nvSpPr>
          <p:spPr>
            <a:xfrm>
              <a:off x="5309252" y="340172"/>
              <a:ext cx="1494580" cy="1494669"/>
            </a:xfrm>
            <a:custGeom>
              <a:avLst/>
              <a:gdLst/>
              <a:ahLst/>
              <a:cxnLst/>
              <a:rect l="l" t="t" r="r" b="b"/>
              <a:pathLst>
                <a:path w="35581" h="35581" extrusionOk="0">
                  <a:moveTo>
                    <a:pt x="17776" y="1"/>
                  </a:moveTo>
                  <a:cubicBezTo>
                    <a:pt x="7961" y="1"/>
                    <a:pt x="1" y="7961"/>
                    <a:pt x="1" y="17805"/>
                  </a:cubicBezTo>
                  <a:cubicBezTo>
                    <a:pt x="1" y="27620"/>
                    <a:pt x="7961" y="35580"/>
                    <a:pt x="17776" y="35580"/>
                  </a:cubicBezTo>
                  <a:cubicBezTo>
                    <a:pt x="27620" y="35580"/>
                    <a:pt x="35580" y="27620"/>
                    <a:pt x="35580" y="17805"/>
                  </a:cubicBezTo>
                  <a:cubicBezTo>
                    <a:pt x="35580" y="7961"/>
                    <a:pt x="27620" y="1"/>
                    <a:pt x="17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2"/>
            <p:cNvSpPr/>
            <p:nvPr/>
          </p:nvSpPr>
          <p:spPr>
            <a:xfrm>
              <a:off x="5997210" y="487534"/>
              <a:ext cx="117488" cy="358492"/>
            </a:xfrm>
            <a:custGeom>
              <a:avLst/>
              <a:gdLst/>
              <a:ahLst/>
              <a:cxnLst/>
              <a:rect l="l" t="t" r="r" b="b"/>
              <a:pathLst>
                <a:path w="2797" h="8534" extrusionOk="0">
                  <a:moveTo>
                    <a:pt x="1427" y="116"/>
                  </a:moveTo>
                  <a:cubicBezTo>
                    <a:pt x="1741" y="116"/>
                    <a:pt x="1997" y="230"/>
                    <a:pt x="1997" y="373"/>
                  </a:cubicBezTo>
                  <a:cubicBezTo>
                    <a:pt x="1997" y="516"/>
                    <a:pt x="1741" y="630"/>
                    <a:pt x="1427" y="630"/>
                  </a:cubicBezTo>
                  <a:cubicBezTo>
                    <a:pt x="1113" y="630"/>
                    <a:pt x="856" y="516"/>
                    <a:pt x="856" y="373"/>
                  </a:cubicBezTo>
                  <a:cubicBezTo>
                    <a:pt x="856" y="230"/>
                    <a:pt x="1113" y="116"/>
                    <a:pt x="1427" y="116"/>
                  </a:cubicBezTo>
                  <a:close/>
                  <a:moveTo>
                    <a:pt x="1507" y="0"/>
                  </a:moveTo>
                  <a:cubicBezTo>
                    <a:pt x="1481" y="0"/>
                    <a:pt x="1455" y="1"/>
                    <a:pt x="1427" y="2"/>
                  </a:cubicBezTo>
                  <a:cubicBezTo>
                    <a:pt x="713" y="2"/>
                    <a:pt x="713" y="316"/>
                    <a:pt x="713" y="715"/>
                  </a:cubicBezTo>
                  <a:lnTo>
                    <a:pt x="713" y="915"/>
                  </a:lnTo>
                  <a:cubicBezTo>
                    <a:pt x="713" y="1058"/>
                    <a:pt x="742" y="1172"/>
                    <a:pt x="799" y="1286"/>
                  </a:cubicBezTo>
                  <a:cubicBezTo>
                    <a:pt x="742" y="1372"/>
                    <a:pt x="713" y="1514"/>
                    <a:pt x="713" y="1628"/>
                  </a:cubicBezTo>
                  <a:lnTo>
                    <a:pt x="713" y="1857"/>
                  </a:lnTo>
                  <a:cubicBezTo>
                    <a:pt x="713" y="1971"/>
                    <a:pt x="742" y="2114"/>
                    <a:pt x="799" y="2199"/>
                  </a:cubicBezTo>
                  <a:cubicBezTo>
                    <a:pt x="742" y="2313"/>
                    <a:pt x="713" y="2427"/>
                    <a:pt x="713" y="2570"/>
                  </a:cubicBezTo>
                  <a:lnTo>
                    <a:pt x="713" y="2770"/>
                  </a:lnTo>
                  <a:cubicBezTo>
                    <a:pt x="713" y="2912"/>
                    <a:pt x="742" y="3027"/>
                    <a:pt x="799" y="3141"/>
                  </a:cubicBezTo>
                  <a:cubicBezTo>
                    <a:pt x="742" y="3255"/>
                    <a:pt x="713" y="3369"/>
                    <a:pt x="713" y="3483"/>
                  </a:cubicBezTo>
                  <a:lnTo>
                    <a:pt x="713" y="3711"/>
                  </a:lnTo>
                  <a:cubicBezTo>
                    <a:pt x="713" y="3825"/>
                    <a:pt x="742" y="3968"/>
                    <a:pt x="799" y="4054"/>
                  </a:cubicBezTo>
                  <a:cubicBezTo>
                    <a:pt x="742" y="4168"/>
                    <a:pt x="713" y="4282"/>
                    <a:pt x="713" y="4425"/>
                  </a:cubicBezTo>
                  <a:lnTo>
                    <a:pt x="713" y="4653"/>
                  </a:lnTo>
                  <a:cubicBezTo>
                    <a:pt x="713" y="4710"/>
                    <a:pt x="742" y="4796"/>
                    <a:pt x="742" y="4853"/>
                  </a:cubicBezTo>
                  <a:lnTo>
                    <a:pt x="742" y="4938"/>
                  </a:lnTo>
                  <a:cubicBezTo>
                    <a:pt x="713" y="5081"/>
                    <a:pt x="742" y="5224"/>
                    <a:pt x="828" y="5309"/>
                  </a:cubicBezTo>
                  <a:cubicBezTo>
                    <a:pt x="713" y="5366"/>
                    <a:pt x="628" y="5480"/>
                    <a:pt x="571" y="5594"/>
                  </a:cubicBezTo>
                  <a:cubicBezTo>
                    <a:pt x="571" y="5680"/>
                    <a:pt x="542" y="5737"/>
                    <a:pt x="514" y="5794"/>
                  </a:cubicBezTo>
                  <a:cubicBezTo>
                    <a:pt x="485" y="5937"/>
                    <a:pt x="514" y="6051"/>
                    <a:pt x="571" y="6165"/>
                  </a:cubicBezTo>
                  <a:cubicBezTo>
                    <a:pt x="457" y="6222"/>
                    <a:pt x="342" y="6308"/>
                    <a:pt x="285" y="6422"/>
                  </a:cubicBezTo>
                  <a:cubicBezTo>
                    <a:pt x="257" y="6507"/>
                    <a:pt x="257" y="6565"/>
                    <a:pt x="228" y="6622"/>
                  </a:cubicBezTo>
                  <a:cubicBezTo>
                    <a:pt x="171" y="6736"/>
                    <a:pt x="171" y="6878"/>
                    <a:pt x="200" y="6993"/>
                  </a:cubicBezTo>
                  <a:cubicBezTo>
                    <a:pt x="114" y="7021"/>
                    <a:pt x="57" y="7050"/>
                    <a:pt x="0" y="7107"/>
                  </a:cubicBezTo>
                  <a:cubicBezTo>
                    <a:pt x="86" y="7620"/>
                    <a:pt x="114" y="8134"/>
                    <a:pt x="114" y="8533"/>
                  </a:cubicBezTo>
                  <a:lnTo>
                    <a:pt x="143" y="8505"/>
                  </a:lnTo>
                  <a:cubicBezTo>
                    <a:pt x="257" y="8391"/>
                    <a:pt x="285" y="8219"/>
                    <a:pt x="257" y="8077"/>
                  </a:cubicBezTo>
                  <a:cubicBezTo>
                    <a:pt x="400" y="8077"/>
                    <a:pt x="514" y="7991"/>
                    <a:pt x="599" y="7877"/>
                  </a:cubicBezTo>
                  <a:cubicBezTo>
                    <a:pt x="656" y="7791"/>
                    <a:pt x="685" y="7734"/>
                    <a:pt x="713" y="7677"/>
                  </a:cubicBezTo>
                  <a:cubicBezTo>
                    <a:pt x="799" y="7535"/>
                    <a:pt x="799" y="7392"/>
                    <a:pt x="742" y="7249"/>
                  </a:cubicBezTo>
                  <a:cubicBezTo>
                    <a:pt x="885" y="7221"/>
                    <a:pt x="999" y="7135"/>
                    <a:pt x="1056" y="6993"/>
                  </a:cubicBezTo>
                  <a:cubicBezTo>
                    <a:pt x="1084" y="6935"/>
                    <a:pt x="1141" y="6850"/>
                    <a:pt x="1170" y="6793"/>
                  </a:cubicBezTo>
                  <a:cubicBezTo>
                    <a:pt x="1227" y="6650"/>
                    <a:pt x="1198" y="6479"/>
                    <a:pt x="1113" y="6365"/>
                  </a:cubicBezTo>
                  <a:cubicBezTo>
                    <a:pt x="1255" y="6336"/>
                    <a:pt x="1370" y="6222"/>
                    <a:pt x="1398" y="6079"/>
                  </a:cubicBezTo>
                  <a:cubicBezTo>
                    <a:pt x="1455" y="6222"/>
                    <a:pt x="1541" y="6336"/>
                    <a:pt x="1683" y="6365"/>
                  </a:cubicBezTo>
                  <a:cubicBezTo>
                    <a:pt x="1598" y="6479"/>
                    <a:pt x="1598" y="6650"/>
                    <a:pt x="1655" y="6793"/>
                  </a:cubicBezTo>
                  <a:cubicBezTo>
                    <a:pt x="1683" y="6850"/>
                    <a:pt x="1712" y="6935"/>
                    <a:pt x="1741" y="6993"/>
                  </a:cubicBezTo>
                  <a:cubicBezTo>
                    <a:pt x="1798" y="7135"/>
                    <a:pt x="1912" y="7221"/>
                    <a:pt x="2054" y="7249"/>
                  </a:cubicBezTo>
                  <a:cubicBezTo>
                    <a:pt x="1997" y="7392"/>
                    <a:pt x="1997" y="7535"/>
                    <a:pt x="2083" y="7677"/>
                  </a:cubicBezTo>
                  <a:cubicBezTo>
                    <a:pt x="2111" y="7734"/>
                    <a:pt x="2169" y="7791"/>
                    <a:pt x="2197" y="7877"/>
                  </a:cubicBezTo>
                  <a:cubicBezTo>
                    <a:pt x="2283" y="7991"/>
                    <a:pt x="2425" y="8077"/>
                    <a:pt x="2568" y="8077"/>
                  </a:cubicBezTo>
                  <a:cubicBezTo>
                    <a:pt x="2511" y="8219"/>
                    <a:pt x="2539" y="8391"/>
                    <a:pt x="2654" y="8505"/>
                  </a:cubicBezTo>
                  <a:cubicBezTo>
                    <a:pt x="2654" y="8077"/>
                    <a:pt x="2711" y="7592"/>
                    <a:pt x="2796" y="7107"/>
                  </a:cubicBezTo>
                  <a:cubicBezTo>
                    <a:pt x="2739" y="7050"/>
                    <a:pt x="2654" y="6993"/>
                    <a:pt x="2597" y="6993"/>
                  </a:cubicBezTo>
                  <a:cubicBezTo>
                    <a:pt x="2654" y="6878"/>
                    <a:pt x="2654" y="6736"/>
                    <a:pt x="2597" y="6622"/>
                  </a:cubicBezTo>
                  <a:cubicBezTo>
                    <a:pt x="2568" y="6565"/>
                    <a:pt x="2539" y="6507"/>
                    <a:pt x="2511" y="6422"/>
                  </a:cubicBezTo>
                  <a:cubicBezTo>
                    <a:pt x="2454" y="6308"/>
                    <a:pt x="2368" y="6222"/>
                    <a:pt x="2254" y="6165"/>
                  </a:cubicBezTo>
                  <a:cubicBezTo>
                    <a:pt x="2311" y="6051"/>
                    <a:pt x="2340" y="5937"/>
                    <a:pt x="2283" y="5794"/>
                  </a:cubicBezTo>
                  <a:cubicBezTo>
                    <a:pt x="2254" y="5737"/>
                    <a:pt x="2254" y="5680"/>
                    <a:pt x="2226" y="5594"/>
                  </a:cubicBezTo>
                  <a:cubicBezTo>
                    <a:pt x="2197" y="5480"/>
                    <a:pt x="2111" y="5366"/>
                    <a:pt x="1997" y="5309"/>
                  </a:cubicBezTo>
                  <a:cubicBezTo>
                    <a:pt x="2054" y="5224"/>
                    <a:pt x="2083" y="5081"/>
                    <a:pt x="2083" y="4967"/>
                  </a:cubicBezTo>
                  <a:cubicBezTo>
                    <a:pt x="2111" y="4853"/>
                    <a:pt x="2140" y="4767"/>
                    <a:pt x="2140" y="4653"/>
                  </a:cubicBezTo>
                  <a:lnTo>
                    <a:pt x="2140" y="4425"/>
                  </a:lnTo>
                  <a:cubicBezTo>
                    <a:pt x="2140" y="4282"/>
                    <a:pt x="2111" y="4168"/>
                    <a:pt x="2054" y="4054"/>
                  </a:cubicBezTo>
                  <a:cubicBezTo>
                    <a:pt x="2111" y="3968"/>
                    <a:pt x="2140" y="3825"/>
                    <a:pt x="2140" y="3711"/>
                  </a:cubicBezTo>
                  <a:lnTo>
                    <a:pt x="2140" y="3483"/>
                  </a:lnTo>
                  <a:cubicBezTo>
                    <a:pt x="2140" y="3369"/>
                    <a:pt x="2111" y="3255"/>
                    <a:pt x="2054" y="3141"/>
                  </a:cubicBezTo>
                  <a:cubicBezTo>
                    <a:pt x="2111" y="3027"/>
                    <a:pt x="2140" y="2912"/>
                    <a:pt x="2140" y="2770"/>
                  </a:cubicBezTo>
                  <a:lnTo>
                    <a:pt x="2140" y="2570"/>
                  </a:lnTo>
                  <a:cubicBezTo>
                    <a:pt x="2140" y="2427"/>
                    <a:pt x="2111" y="2313"/>
                    <a:pt x="2054" y="2199"/>
                  </a:cubicBezTo>
                  <a:cubicBezTo>
                    <a:pt x="2111" y="2114"/>
                    <a:pt x="2140" y="1971"/>
                    <a:pt x="2140" y="1857"/>
                  </a:cubicBezTo>
                  <a:lnTo>
                    <a:pt x="2140" y="1628"/>
                  </a:lnTo>
                  <a:cubicBezTo>
                    <a:pt x="2140" y="1514"/>
                    <a:pt x="2111" y="1372"/>
                    <a:pt x="2054" y="1286"/>
                  </a:cubicBezTo>
                  <a:cubicBezTo>
                    <a:pt x="2111" y="1172"/>
                    <a:pt x="2140" y="1058"/>
                    <a:pt x="2140" y="915"/>
                  </a:cubicBezTo>
                  <a:lnTo>
                    <a:pt x="2140" y="715"/>
                  </a:lnTo>
                  <a:cubicBezTo>
                    <a:pt x="2140" y="332"/>
                    <a:pt x="2140" y="0"/>
                    <a:pt x="1507" y="0"/>
                  </a:cubicBezTo>
                  <a:close/>
                </a:path>
              </a:pathLst>
            </a:custGeom>
            <a:solidFill>
              <a:srgbClr val="DF88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2"/>
            <p:cNvSpPr/>
            <p:nvPr/>
          </p:nvSpPr>
          <p:spPr>
            <a:xfrm>
              <a:off x="6083488" y="649599"/>
              <a:ext cx="552534" cy="854433"/>
            </a:xfrm>
            <a:custGeom>
              <a:avLst/>
              <a:gdLst/>
              <a:ahLst/>
              <a:cxnLst/>
              <a:rect l="l" t="t" r="r" b="b"/>
              <a:pathLst>
                <a:path w="13154" h="20340" extrusionOk="0">
                  <a:moveTo>
                    <a:pt x="3424" y="1468"/>
                  </a:moveTo>
                  <a:cubicBezTo>
                    <a:pt x="5056" y="1468"/>
                    <a:pt x="8251" y="4503"/>
                    <a:pt x="9159" y="9982"/>
                  </a:cubicBezTo>
                  <a:cubicBezTo>
                    <a:pt x="9245" y="10382"/>
                    <a:pt x="9302" y="10781"/>
                    <a:pt x="9387" y="11181"/>
                  </a:cubicBezTo>
                  <a:cubicBezTo>
                    <a:pt x="10165" y="15725"/>
                    <a:pt x="10674" y="18738"/>
                    <a:pt x="8427" y="18738"/>
                  </a:cubicBezTo>
                  <a:cubicBezTo>
                    <a:pt x="8036" y="18738"/>
                    <a:pt x="7562" y="18647"/>
                    <a:pt x="6991" y="18456"/>
                  </a:cubicBezTo>
                  <a:cubicBezTo>
                    <a:pt x="3282" y="17229"/>
                    <a:pt x="1998" y="15746"/>
                    <a:pt x="1941" y="10924"/>
                  </a:cubicBezTo>
                  <a:cubicBezTo>
                    <a:pt x="1941" y="10353"/>
                    <a:pt x="1941" y="9754"/>
                    <a:pt x="1969" y="9098"/>
                  </a:cubicBezTo>
                  <a:cubicBezTo>
                    <a:pt x="2140" y="4361"/>
                    <a:pt x="2083" y="2764"/>
                    <a:pt x="2454" y="2050"/>
                  </a:cubicBezTo>
                  <a:cubicBezTo>
                    <a:pt x="2739" y="2250"/>
                    <a:pt x="3025" y="2478"/>
                    <a:pt x="3253" y="2707"/>
                  </a:cubicBezTo>
                  <a:cubicBezTo>
                    <a:pt x="3624" y="3049"/>
                    <a:pt x="3881" y="3420"/>
                    <a:pt x="4023" y="3848"/>
                  </a:cubicBezTo>
                  <a:cubicBezTo>
                    <a:pt x="4081" y="4076"/>
                    <a:pt x="4109" y="4304"/>
                    <a:pt x="4138" y="4590"/>
                  </a:cubicBezTo>
                  <a:cubicBezTo>
                    <a:pt x="4138" y="4846"/>
                    <a:pt x="4166" y="5132"/>
                    <a:pt x="4252" y="5446"/>
                  </a:cubicBezTo>
                  <a:cubicBezTo>
                    <a:pt x="4280" y="5560"/>
                    <a:pt x="4309" y="5702"/>
                    <a:pt x="4394" y="5845"/>
                  </a:cubicBezTo>
                  <a:cubicBezTo>
                    <a:pt x="4166" y="6073"/>
                    <a:pt x="3995" y="6330"/>
                    <a:pt x="3909" y="6615"/>
                  </a:cubicBezTo>
                  <a:cubicBezTo>
                    <a:pt x="3795" y="6958"/>
                    <a:pt x="3738" y="7300"/>
                    <a:pt x="3795" y="7671"/>
                  </a:cubicBezTo>
                  <a:cubicBezTo>
                    <a:pt x="3852" y="8014"/>
                    <a:pt x="4023" y="8299"/>
                    <a:pt x="4109" y="8584"/>
                  </a:cubicBezTo>
                  <a:cubicBezTo>
                    <a:pt x="4166" y="8727"/>
                    <a:pt x="4195" y="8869"/>
                    <a:pt x="4223" y="9012"/>
                  </a:cubicBezTo>
                  <a:cubicBezTo>
                    <a:pt x="4223" y="9126"/>
                    <a:pt x="4223" y="9269"/>
                    <a:pt x="4166" y="9412"/>
                  </a:cubicBezTo>
                  <a:cubicBezTo>
                    <a:pt x="4138" y="9554"/>
                    <a:pt x="4052" y="9697"/>
                    <a:pt x="4023" y="9868"/>
                  </a:cubicBezTo>
                  <a:cubicBezTo>
                    <a:pt x="4023" y="9954"/>
                    <a:pt x="4023" y="10068"/>
                    <a:pt x="4023" y="10153"/>
                  </a:cubicBezTo>
                  <a:cubicBezTo>
                    <a:pt x="4052" y="10239"/>
                    <a:pt x="4081" y="10325"/>
                    <a:pt x="4109" y="10382"/>
                  </a:cubicBezTo>
                  <a:cubicBezTo>
                    <a:pt x="4195" y="10553"/>
                    <a:pt x="4280" y="10667"/>
                    <a:pt x="4337" y="10810"/>
                  </a:cubicBezTo>
                  <a:cubicBezTo>
                    <a:pt x="4366" y="10895"/>
                    <a:pt x="4366" y="10952"/>
                    <a:pt x="4394" y="11009"/>
                  </a:cubicBezTo>
                  <a:cubicBezTo>
                    <a:pt x="4394" y="11095"/>
                    <a:pt x="4394" y="11152"/>
                    <a:pt x="4394" y="11238"/>
                  </a:cubicBezTo>
                  <a:cubicBezTo>
                    <a:pt x="4366" y="11380"/>
                    <a:pt x="4280" y="11494"/>
                    <a:pt x="4195" y="11637"/>
                  </a:cubicBezTo>
                  <a:cubicBezTo>
                    <a:pt x="4109" y="11751"/>
                    <a:pt x="4023" y="11894"/>
                    <a:pt x="3938" y="12008"/>
                  </a:cubicBezTo>
                  <a:cubicBezTo>
                    <a:pt x="3767" y="12293"/>
                    <a:pt x="3710" y="12636"/>
                    <a:pt x="3738" y="12950"/>
                  </a:cubicBezTo>
                  <a:cubicBezTo>
                    <a:pt x="3738" y="12636"/>
                    <a:pt x="3824" y="12322"/>
                    <a:pt x="3995" y="12065"/>
                  </a:cubicBezTo>
                  <a:cubicBezTo>
                    <a:pt x="4081" y="11922"/>
                    <a:pt x="4166" y="11808"/>
                    <a:pt x="4280" y="11694"/>
                  </a:cubicBezTo>
                  <a:cubicBezTo>
                    <a:pt x="4366" y="11552"/>
                    <a:pt x="4480" y="11437"/>
                    <a:pt x="4508" y="11266"/>
                  </a:cubicBezTo>
                  <a:cubicBezTo>
                    <a:pt x="4537" y="11181"/>
                    <a:pt x="4537" y="11095"/>
                    <a:pt x="4537" y="11009"/>
                  </a:cubicBezTo>
                  <a:cubicBezTo>
                    <a:pt x="4537" y="10924"/>
                    <a:pt x="4508" y="10838"/>
                    <a:pt x="4480" y="10753"/>
                  </a:cubicBezTo>
                  <a:cubicBezTo>
                    <a:pt x="4423" y="10610"/>
                    <a:pt x="4337" y="10467"/>
                    <a:pt x="4309" y="10325"/>
                  </a:cubicBezTo>
                  <a:cubicBezTo>
                    <a:pt x="4252" y="10182"/>
                    <a:pt x="4223" y="10068"/>
                    <a:pt x="4280" y="9925"/>
                  </a:cubicBezTo>
                  <a:cubicBezTo>
                    <a:pt x="4309" y="9783"/>
                    <a:pt x="4366" y="9640"/>
                    <a:pt x="4423" y="9497"/>
                  </a:cubicBezTo>
                  <a:cubicBezTo>
                    <a:pt x="4451" y="9412"/>
                    <a:pt x="4480" y="9326"/>
                    <a:pt x="4480" y="9240"/>
                  </a:cubicBezTo>
                  <a:cubicBezTo>
                    <a:pt x="4508" y="9155"/>
                    <a:pt x="4508" y="9069"/>
                    <a:pt x="4508" y="8984"/>
                  </a:cubicBezTo>
                  <a:cubicBezTo>
                    <a:pt x="4508" y="8812"/>
                    <a:pt x="4480" y="8641"/>
                    <a:pt x="4423" y="8470"/>
                  </a:cubicBezTo>
                  <a:cubicBezTo>
                    <a:pt x="4337" y="8156"/>
                    <a:pt x="4223" y="7871"/>
                    <a:pt x="4195" y="7614"/>
                  </a:cubicBezTo>
                  <a:cubicBezTo>
                    <a:pt x="4166" y="7129"/>
                    <a:pt x="4366" y="6615"/>
                    <a:pt x="4708" y="6273"/>
                  </a:cubicBezTo>
                  <a:cubicBezTo>
                    <a:pt x="4879" y="6501"/>
                    <a:pt x="5079" y="6673"/>
                    <a:pt x="5279" y="6844"/>
                  </a:cubicBezTo>
                  <a:cubicBezTo>
                    <a:pt x="5479" y="7015"/>
                    <a:pt x="5650" y="7186"/>
                    <a:pt x="5821" y="7386"/>
                  </a:cubicBezTo>
                  <a:cubicBezTo>
                    <a:pt x="5878" y="7471"/>
                    <a:pt x="5964" y="7557"/>
                    <a:pt x="5992" y="7671"/>
                  </a:cubicBezTo>
                  <a:cubicBezTo>
                    <a:pt x="6049" y="7785"/>
                    <a:pt x="6078" y="7899"/>
                    <a:pt x="6106" y="8014"/>
                  </a:cubicBezTo>
                  <a:cubicBezTo>
                    <a:pt x="6135" y="8242"/>
                    <a:pt x="6135" y="8499"/>
                    <a:pt x="6135" y="8784"/>
                  </a:cubicBezTo>
                  <a:cubicBezTo>
                    <a:pt x="6135" y="9041"/>
                    <a:pt x="6135" y="9326"/>
                    <a:pt x="6220" y="9611"/>
                  </a:cubicBezTo>
                  <a:cubicBezTo>
                    <a:pt x="6363" y="10182"/>
                    <a:pt x="6705" y="10610"/>
                    <a:pt x="6848" y="11095"/>
                  </a:cubicBezTo>
                  <a:cubicBezTo>
                    <a:pt x="6934" y="11352"/>
                    <a:pt x="6962" y="11609"/>
                    <a:pt x="6905" y="11865"/>
                  </a:cubicBezTo>
                  <a:cubicBezTo>
                    <a:pt x="6877" y="12008"/>
                    <a:pt x="6848" y="12122"/>
                    <a:pt x="6763" y="12236"/>
                  </a:cubicBezTo>
                  <a:cubicBezTo>
                    <a:pt x="6705" y="12350"/>
                    <a:pt x="6591" y="12436"/>
                    <a:pt x="6477" y="12493"/>
                  </a:cubicBezTo>
                  <a:cubicBezTo>
                    <a:pt x="6591" y="12436"/>
                    <a:pt x="6705" y="12350"/>
                    <a:pt x="6791" y="12265"/>
                  </a:cubicBezTo>
                  <a:cubicBezTo>
                    <a:pt x="6877" y="12151"/>
                    <a:pt x="6934" y="12008"/>
                    <a:pt x="6962" y="11894"/>
                  </a:cubicBezTo>
                  <a:cubicBezTo>
                    <a:pt x="7048" y="11609"/>
                    <a:pt x="7048" y="11323"/>
                    <a:pt x="6962" y="11066"/>
                  </a:cubicBezTo>
                  <a:cubicBezTo>
                    <a:pt x="6848" y="10524"/>
                    <a:pt x="6534" y="10068"/>
                    <a:pt x="6449" y="9554"/>
                  </a:cubicBezTo>
                  <a:cubicBezTo>
                    <a:pt x="6420" y="9326"/>
                    <a:pt x="6420" y="9069"/>
                    <a:pt x="6449" y="8784"/>
                  </a:cubicBezTo>
                  <a:lnTo>
                    <a:pt x="6449" y="8698"/>
                  </a:lnTo>
                  <a:cubicBezTo>
                    <a:pt x="6620" y="8755"/>
                    <a:pt x="6763" y="8812"/>
                    <a:pt x="6905" y="8869"/>
                  </a:cubicBezTo>
                  <a:cubicBezTo>
                    <a:pt x="7105" y="8984"/>
                    <a:pt x="7276" y="9126"/>
                    <a:pt x="7419" y="9297"/>
                  </a:cubicBezTo>
                  <a:cubicBezTo>
                    <a:pt x="7533" y="9497"/>
                    <a:pt x="7590" y="9754"/>
                    <a:pt x="7704" y="9982"/>
                  </a:cubicBezTo>
                  <a:cubicBezTo>
                    <a:pt x="7761" y="10125"/>
                    <a:pt x="7847" y="10239"/>
                    <a:pt x="7932" y="10325"/>
                  </a:cubicBezTo>
                  <a:cubicBezTo>
                    <a:pt x="8018" y="10410"/>
                    <a:pt x="8132" y="10496"/>
                    <a:pt x="8275" y="10524"/>
                  </a:cubicBezTo>
                  <a:cubicBezTo>
                    <a:pt x="8132" y="10467"/>
                    <a:pt x="8046" y="10382"/>
                    <a:pt x="7989" y="10296"/>
                  </a:cubicBezTo>
                  <a:cubicBezTo>
                    <a:pt x="7904" y="10182"/>
                    <a:pt x="7875" y="10068"/>
                    <a:pt x="7818" y="9954"/>
                  </a:cubicBezTo>
                  <a:cubicBezTo>
                    <a:pt x="7761" y="9725"/>
                    <a:pt x="7761" y="9440"/>
                    <a:pt x="7647" y="9183"/>
                  </a:cubicBezTo>
                  <a:cubicBezTo>
                    <a:pt x="7533" y="8927"/>
                    <a:pt x="7333" y="8698"/>
                    <a:pt x="7105" y="8527"/>
                  </a:cubicBezTo>
                  <a:cubicBezTo>
                    <a:pt x="6905" y="8384"/>
                    <a:pt x="6677" y="8270"/>
                    <a:pt x="6477" y="8156"/>
                  </a:cubicBezTo>
                  <a:cubicBezTo>
                    <a:pt x="6477" y="8099"/>
                    <a:pt x="6477" y="8014"/>
                    <a:pt x="6477" y="7956"/>
                  </a:cubicBezTo>
                  <a:cubicBezTo>
                    <a:pt x="6449" y="7671"/>
                    <a:pt x="6335" y="7357"/>
                    <a:pt x="6163" y="7129"/>
                  </a:cubicBezTo>
                  <a:cubicBezTo>
                    <a:pt x="5992" y="6872"/>
                    <a:pt x="5792" y="6673"/>
                    <a:pt x="5621" y="6473"/>
                  </a:cubicBezTo>
                  <a:cubicBezTo>
                    <a:pt x="5422" y="6302"/>
                    <a:pt x="5250" y="6102"/>
                    <a:pt x="5108" y="5902"/>
                  </a:cubicBezTo>
                  <a:cubicBezTo>
                    <a:pt x="5079" y="5874"/>
                    <a:pt x="5051" y="5817"/>
                    <a:pt x="4994" y="5759"/>
                  </a:cubicBezTo>
                  <a:cubicBezTo>
                    <a:pt x="4994" y="5702"/>
                    <a:pt x="4936" y="5674"/>
                    <a:pt x="4936" y="5617"/>
                  </a:cubicBezTo>
                  <a:cubicBezTo>
                    <a:pt x="4879" y="5503"/>
                    <a:pt x="4851" y="5417"/>
                    <a:pt x="4851" y="5303"/>
                  </a:cubicBezTo>
                  <a:cubicBezTo>
                    <a:pt x="4794" y="5075"/>
                    <a:pt x="4794" y="4846"/>
                    <a:pt x="4794" y="4561"/>
                  </a:cubicBezTo>
                  <a:lnTo>
                    <a:pt x="4794" y="4561"/>
                  </a:lnTo>
                  <a:cubicBezTo>
                    <a:pt x="4965" y="4675"/>
                    <a:pt x="5136" y="4789"/>
                    <a:pt x="5307" y="4875"/>
                  </a:cubicBezTo>
                  <a:cubicBezTo>
                    <a:pt x="5422" y="4904"/>
                    <a:pt x="5564" y="4932"/>
                    <a:pt x="5678" y="4961"/>
                  </a:cubicBezTo>
                  <a:cubicBezTo>
                    <a:pt x="5792" y="4961"/>
                    <a:pt x="5907" y="4961"/>
                    <a:pt x="5992" y="4989"/>
                  </a:cubicBezTo>
                  <a:cubicBezTo>
                    <a:pt x="6106" y="4989"/>
                    <a:pt x="6192" y="4989"/>
                    <a:pt x="6306" y="5018"/>
                  </a:cubicBezTo>
                  <a:cubicBezTo>
                    <a:pt x="6392" y="5018"/>
                    <a:pt x="6477" y="5075"/>
                    <a:pt x="6563" y="5103"/>
                  </a:cubicBezTo>
                  <a:cubicBezTo>
                    <a:pt x="6934" y="5274"/>
                    <a:pt x="7219" y="5588"/>
                    <a:pt x="7333" y="5988"/>
                  </a:cubicBezTo>
                  <a:cubicBezTo>
                    <a:pt x="7362" y="6073"/>
                    <a:pt x="7390" y="6187"/>
                    <a:pt x="7447" y="6273"/>
                  </a:cubicBezTo>
                  <a:cubicBezTo>
                    <a:pt x="7476" y="6387"/>
                    <a:pt x="7561" y="6473"/>
                    <a:pt x="7647" y="6558"/>
                  </a:cubicBezTo>
                  <a:cubicBezTo>
                    <a:pt x="7733" y="6615"/>
                    <a:pt x="7790" y="6701"/>
                    <a:pt x="7875" y="6758"/>
                  </a:cubicBezTo>
                  <a:cubicBezTo>
                    <a:pt x="7961" y="6844"/>
                    <a:pt x="8018" y="6929"/>
                    <a:pt x="8046" y="7043"/>
                  </a:cubicBezTo>
                  <a:cubicBezTo>
                    <a:pt x="8018" y="6929"/>
                    <a:pt x="7961" y="6815"/>
                    <a:pt x="7904" y="6758"/>
                  </a:cubicBezTo>
                  <a:cubicBezTo>
                    <a:pt x="7847" y="6673"/>
                    <a:pt x="7761" y="6587"/>
                    <a:pt x="7676" y="6501"/>
                  </a:cubicBezTo>
                  <a:cubicBezTo>
                    <a:pt x="7618" y="6416"/>
                    <a:pt x="7561" y="6330"/>
                    <a:pt x="7533" y="6245"/>
                  </a:cubicBezTo>
                  <a:cubicBezTo>
                    <a:pt x="7504" y="6159"/>
                    <a:pt x="7504" y="6045"/>
                    <a:pt x="7476" y="5931"/>
                  </a:cubicBezTo>
                  <a:cubicBezTo>
                    <a:pt x="7390" y="5503"/>
                    <a:pt x="7105" y="5103"/>
                    <a:pt x="6705" y="4875"/>
                  </a:cubicBezTo>
                  <a:cubicBezTo>
                    <a:pt x="6591" y="4818"/>
                    <a:pt x="6477" y="4761"/>
                    <a:pt x="6363" y="4732"/>
                  </a:cubicBezTo>
                  <a:cubicBezTo>
                    <a:pt x="6277" y="4675"/>
                    <a:pt x="6135" y="4647"/>
                    <a:pt x="6049" y="4647"/>
                  </a:cubicBezTo>
                  <a:cubicBezTo>
                    <a:pt x="5935" y="4618"/>
                    <a:pt x="5821" y="4618"/>
                    <a:pt x="5735" y="4590"/>
                  </a:cubicBezTo>
                  <a:cubicBezTo>
                    <a:pt x="5650" y="4561"/>
                    <a:pt x="5564" y="4533"/>
                    <a:pt x="5479" y="4504"/>
                  </a:cubicBezTo>
                  <a:cubicBezTo>
                    <a:pt x="5193" y="4361"/>
                    <a:pt x="4965" y="4105"/>
                    <a:pt x="4765" y="3848"/>
                  </a:cubicBezTo>
                  <a:cubicBezTo>
                    <a:pt x="4765" y="3791"/>
                    <a:pt x="4737" y="3734"/>
                    <a:pt x="4737" y="3677"/>
                  </a:cubicBezTo>
                  <a:cubicBezTo>
                    <a:pt x="4680" y="3391"/>
                    <a:pt x="4566" y="3077"/>
                    <a:pt x="4394" y="2821"/>
                  </a:cubicBezTo>
                  <a:cubicBezTo>
                    <a:pt x="4252" y="2564"/>
                    <a:pt x="4081" y="2336"/>
                    <a:pt x="3881" y="2107"/>
                  </a:cubicBezTo>
                  <a:cubicBezTo>
                    <a:pt x="3681" y="1879"/>
                    <a:pt x="3453" y="1679"/>
                    <a:pt x="3253" y="1480"/>
                  </a:cubicBezTo>
                  <a:cubicBezTo>
                    <a:pt x="3308" y="1472"/>
                    <a:pt x="3365" y="1468"/>
                    <a:pt x="3424" y="1468"/>
                  </a:cubicBezTo>
                  <a:close/>
                  <a:moveTo>
                    <a:pt x="3119" y="1"/>
                  </a:moveTo>
                  <a:cubicBezTo>
                    <a:pt x="1708" y="1"/>
                    <a:pt x="1013" y="1699"/>
                    <a:pt x="742" y="3249"/>
                  </a:cubicBezTo>
                  <a:cubicBezTo>
                    <a:pt x="657" y="3734"/>
                    <a:pt x="600" y="4219"/>
                    <a:pt x="600" y="4647"/>
                  </a:cubicBezTo>
                  <a:lnTo>
                    <a:pt x="600" y="4704"/>
                  </a:lnTo>
                  <a:cubicBezTo>
                    <a:pt x="485" y="11352"/>
                    <a:pt x="0" y="15175"/>
                    <a:pt x="1170" y="16830"/>
                  </a:cubicBezTo>
                  <a:cubicBezTo>
                    <a:pt x="2144" y="18242"/>
                    <a:pt x="5777" y="20340"/>
                    <a:pt x="8701" y="20340"/>
                  </a:cubicBezTo>
                  <a:cubicBezTo>
                    <a:pt x="9204" y="20340"/>
                    <a:pt x="9686" y="20278"/>
                    <a:pt x="10129" y="20140"/>
                  </a:cubicBezTo>
                  <a:cubicBezTo>
                    <a:pt x="13154" y="19227"/>
                    <a:pt x="10500" y="9925"/>
                    <a:pt x="9473" y="6730"/>
                  </a:cubicBezTo>
                  <a:cubicBezTo>
                    <a:pt x="8446" y="3534"/>
                    <a:pt x="6363" y="995"/>
                    <a:pt x="3852" y="139"/>
                  </a:cubicBezTo>
                  <a:cubicBezTo>
                    <a:pt x="3589" y="44"/>
                    <a:pt x="3345" y="1"/>
                    <a:pt x="3119" y="1"/>
                  </a:cubicBezTo>
                  <a:close/>
                </a:path>
              </a:pathLst>
            </a:custGeom>
            <a:solidFill>
              <a:srgbClr val="C13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2"/>
            <p:cNvSpPr/>
            <p:nvPr/>
          </p:nvSpPr>
          <p:spPr>
            <a:xfrm>
              <a:off x="6164978" y="1108447"/>
              <a:ext cx="366872" cy="328289"/>
            </a:xfrm>
            <a:custGeom>
              <a:avLst/>
              <a:gdLst/>
              <a:ahLst/>
              <a:cxnLst/>
              <a:rect l="l" t="t" r="r" b="b"/>
              <a:pathLst>
                <a:path w="8734" h="7815" extrusionOk="0">
                  <a:moveTo>
                    <a:pt x="1" y="1"/>
                  </a:moveTo>
                  <a:cubicBezTo>
                    <a:pt x="58" y="4823"/>
                    <a:pt x="1342" y="6306"/>
                    <a:pt x="5051" y="7533"/>
                  </a:cubicBezTo>
                  <a:cubicBezTo>
                    <a:pt x="5622" y="7724"/>
                    <a:pt x="6096" y="7815"/>
                    <a:pt x="6487" y="7815"/>
                  </a:cubicBezTo>
                  <a:cubicBezTo>
                    <a:pt x="8734" y="7815"/>
                    <a:pt x="8225" y="4802"/>
                    <a:pt x="7447" y="258"/>
                  </a:cubicBezTo>
                  <a:lnTo>
                    <a:pt x="7419" y="258"/>
                  </a:lnTo>
                  <a:cubicBezTo>
                    <a:pt x="6962" y="429"/>
                    <a:pt x="6592" y="971"/>
                    <a:pt x="6164" y="1342"/>
                  </a:cubicBezTo>
                  <a:cubicBezTo>
                    <a:pt x="5793" y="1599"/>
                    <a:pt x="6592" y="1855"/>
                    <a:pt x="6791" y="2141"/>
                  </a:cubicBezTo>
                  <a:cubicBezTo>
                    <a:pt x="6952" y="2301"/>
                    <a:pt x="6887" y="2862"/>
                    <a:pt x="6503" y="2862"/>
                  </a:cubicBezTo>
                  <a:cubicBezTo>
                    <a:pt x="6477" y="2862"/>
                    <a:pt x="6449" y="2859"/>
                    <a:pt x="6420" y="2854"/>
                  </a:cubicBezTo>
                  <a:lnTo>
                    <a:pt x="6420" y="2854"/>
                  </a:lnTo>
                  <a:cubicBezTo>
                    <a:pt x="6420" y="3482"/>
                    <a:pt x="7048" y="4195"/>
                    <a:pt x="6506" y="4737"/>
                  </a:cubicBezTo>
                  <a:cubicBezTo>
                    <a:pt x="6481" y="4762"/>
                    <a:pt x="6451" y="4773"/>
                    <a:pt x="6417" y="4773"/>
                  </a:cubicBezTo>
                  <a:cubicBezTo>
                    <a:pt x="6334" y="4773"/>
                    <a:pt x="6228" y="4712"/>
                    <a:pt x="6106" y="4652"/>
                  </a:cubicBezTo>
                  <a:cubicBezTo>
                    <a:pt x="6010" y="4587"/>
                    <a:pt x="5895" y="4532"/>
                    <a:pt x="5798" y="4532"/>
                  </a:cubicBezTo>
                  <a:cubicBezTo>
                    <a:pt x="5723" y="4532"/>
                    <a:pt x="5659" y="4565"/>
                    <a:pt x="5621" y="4652"/>
                  </a:cubicBezTo>
                  <a:cubicBezTo>
                    <a:pt x="5450" y="4823"/>
                    <a:pt x="5536" y="5165"/>
                    <a:pt x="5450" y="5365"/>
                  </a:cubicBezTo>
                  <a:cubicBezTo>
                    <a:pt x="5412" y="5393"/>
                    <a:pt x="5368" y="5403"/>
                    <a:pt x="5319" y="5403"/>
                  </a:cubicBezTo>
                  <a:cubicBezTo>
                    <a:pt x="5222" y="5403"/>
                    <a:pt x="5108" y="5365"/>
                    <a:pt x="4994" y="5365"/>
                  </a:cubicBezTo>
                  <a:cubicBezTo>
                    <a:pt x="4366" y="5080"/>
                    <a:pt x="4452" y="4366"/>
                    <a:pt x="4623" y="3938"/>
                  </a:cubicBezTo>
                  <a:cubicBezTo>
                    <a:pt x="4708" y="3653"/>
                    <a:pt x="5450" y="3567"/>
                    <a:pt x="5165" y="3025"/>
                  </a:cubicBezTo>
                  <a:cubicBezTo>
                    <a:pt x="4994" y="2683"/>
                    <a:pt x="4452" y="2768"/>
                    <a:pt x="4280" y="2483"/>
                  </a:cubicBezTo>
                  <a:cubicBezTo>
                    <a:pt x="4049" y="2274"/>
                    <a:pt x="3892" y="1764"/>
                    <a:pt x="3596" y="1764"/>
                  </a:cubicBezTo>
                  <a:cubicBezTo>
                    <a:pt x="3528" y="1764"/>
                    <a:pt x="3453" y="1791"/>
                    <a:pt x="3367" y="1855"/>
                  </a:cubicBezTo>
                  <a:cubicBezTo>
                    <a:pt x="3025" y="2055"/>
                    <a:pt x="2854" y="2226"/>
                    <a:pt x="2654" y="2483"/>
                  </a:cubicBezTo>
                  <a:cubicBezTo>
                    <a:pt x="2355" y="2922"/>
                    <a:pt x="1958" y="3459"/>
                    <a:pt x="1561" y="3459"/>
                  </a:cubicBezTo>
                  <a:cubicBezTo>
                    <a:pt x="1390" y="3459"/>
                    <a:pt x="1219" y="3360"/>
                    <a:pt x="1056" y="3111"/>
                  </a:cubicBezTo>
                  <a:cubicBezTo>
                    <a:pt x="885" y="2940"/>
                    <a:pt x="885" y="2483"/>
                    <a:pt x="1142" y="2312"/>
                  </a:cubicBezTo>
                  <a:cubicBezTo>
                    <a:pt x="600" y="1855"/>
                    <a:pt x="685" y="1342"/>
                    <a:pt x="600" y="714"/>
                  </a:cubicBezTo>
                  <a:cubicBezTo>
                    <a:pt x="600" y="600"/>
                    <a:pt x="257" y="514"/>
                    <a:pt x="172" y="343"/>
                  </a:cubicBezTo>
                  <a:cubicBezTo>
                    <a:pt x="86" y="229"/>
                    <a:pt x="86" y="86"/>
                    <a:pt x="1" y="1"/>
                  </a:cubicBezTo>
                  <a:close/>
                </a:path>
              </a:pathLst>
            </a:custGeom>
            <a:solidFill>
              <a:srgbClr val="751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2"/>
            <p:cNvSpPr/>
            <p:nvPr/>
          </p:nvSpPr>
          <p:spPr>
            <a:xfrm>
              <a:off x="6164978" y="711224"/>
              <a:ext cx="312853" cy="624189"/>
            </a:xfrm>
            <a:custGeom>
              <a:avLst/>
              <a:gdLst/>
              <a:ahLst/>
              <a:cxnLst/>
              <a:rect l="l" t="t" r="r" b="b"/>
              <a:pathLst>
                <a:path w="7448" h="14859" extrusionOk="0">
                  <a:moveTo>
                    <a:pt x="1484" y="1"/>
                  </a:moveTo>
                  <a:cubicBezTo>
                    <a:pt x="1425" y="1"/>
                    <a:pt x="1368" y="5"/>
                    <a:pt x="1313" y="13"/>
                  </a:cubicBezTo>
                  <a:cubicBezTo>
                    <a:pt x="1513" y="212"/>
                    <a:pt x="1741" y="412"/>
                    <a:pt x="1941" y="640"/>
                  </a:cubicBezTo>
                  <a:cubicBezTo>
                    <a:pt x="2141" y="869"/>
                    <a:pt x="2312" y="1097"/>
                    <a:pt x="2454" y="1354"/>
                  </a:cubicBezTo>
                  <a:cubicBezTo>
                    <a:pt x="2626" y="1610"/>
                    <a:pt x="2740" y="1924"/>
                    <a:pt x="2797" y="2210"/>
                  </a:cubicBezTo>
                  <a:cubicBezTo>
                    <a:pt x="2797" y="2267"/>
                    <a:pt x="2825" y="2324"/>
                    <a:pt x="2825" y="2381"/>
                  </a:cubicBezTo>
                  <a:cubicBezTo>
                    <a:pt x="3025" y="2638"/>
                    <a:pt x="3253" y="2894"/>
                    <a:pt x="3539" y="3037"/>
                  </a:cubicBezTo>
                  <a:cubicBezTo>
                    <a:pt x="3624" y="3066"/>
                    <a:pt x="3710" y="3094"/>
                    <a:pt x="3795" y="3123"/>
                  </a:cubicBezTo>
                  <a:cubicBezTo>
                    <a:pt x="3881" y="3151"/>
                    <a:pt x="3995" y="3151"/>
                    <a:pt x="4109" y="3180"/>
                  </a:cubicBezTo>
                  <a:cubicBezTo>
                    <a:pt x="4195" y="3180"/>
                    <a:pt x="4337" y="3208"/>
                    <a:pt x="4423" y="3265"/>
                  </a:cubicBezTo>
                  <a:cubicBezTo>
                    <a:pt x="4537" y="3294"/>
                    <a:pt x="4651" y="3351"/>
                    <a:pt x="4765" y="3408"/>
                  </a:cubicBezTo>
                  <a:cubicBezTo>
                    <a:pt x="5165" y="3636"/>
                    <a:pt x="5450" y="4036"/>
                    <a:pt x="5536" y="4464"/>
                  </a:cubicBezTo>
                  <a:cubicBezTo>
                    <a:pt x="5564" y="4578"/>
                    <a:pt x="5564" y="4692"/>
                    <a:pt x="5593" y="4778"/>
                  </a:cubicBezTo>
                  <a:cubicBezTo>
                    <a:pt x="5621" y="4863"/>
                    <a:pt x="5678" y="4949"/>
                    <a:pt x="5736" y="5034"/>
                  </a:cubicBezTo>
                  <a:cubicBezTo>
                    <a:pt x="5821" y="5120"/>
                    <a:pt x="5907" y="5206"/>
                    <a:pt x="5964" y="5291"/>
                  </a:cubicBezTo>
                  <a:cubicBezTo>
                    <a:pt x="6021" y="5348"/>
                    <a:pt x="6078" y="5462"/>
                    <a:pt x="6106" y="5576"/>
                  </a:cubicBezTo>
                  <a:cubicBezTo>
                    <a:pt x="6078" y="5462"/>
                    <a:pt x="6021" y="5377"/>
                    <a:pt x="5935" y="5291"/>
                  </a:cubicBezTo>
                  <a:cubicBezTo>
                    <a:pt x="5850" y="5234"/>
                    <a:pt x="5793" y="5148"/>
                    <a:pt x="5707" y="5091"/>
                  </a:cubicBezTo>
                  <a:cubicBezTo>
                    <a:pt x="5621" y="5006"/>
                    <a:pt x="5536" y="4920"/>
                    <a:pt x="5507" y="4806"/>
                  </a:cubicBezTo>
                  <a:cubicBezTo>
                    <a:pt x="5450" y="4720"/>
                    <a:pt x="5422" y="4606"/>
                    <a:pt x="5393" y="4521"/>
                  </a:cubicBezTo>
                  <a:cubicBezTo>
                    <a:pt x="5279" y="4121"/>
                    <a:pt x="4994" y="3807"/>
                    <a:pt x="4623" y="3636"/>
                  </a:cubicBezTo>
                  <a:cubicBezTo>
                    <a:pt x="4537" y="3608"/>
                    <a:pt x="4452" y="3551"/>
                    <a:pt x="4366" y="3551"/>
                  </a:cubicBezTo>
                  <a:cubicBezTo>
                    <a:pt x="4252" y="3522"/>
                    <a:pt x="4166" y="3522"/>
                    <a:pt x="4052" y="3522"/>
                  </a:cubicBezTo>
                  <a:cubicBezTo>
                    <a:pt x="3967" y="3494"/>
                    <a:pt x="3852" y="3494"/>
                    <a:pt x="3738" y="3494"/>
                  </a:cubicBezTo>
                  <a:cubicBezTo>
                    <a:pt x="3624" y="3465"/>
                    <a:pt x="3482" y="3437"/>
                    <a:pt x="3367" y="3408"/>
                  </a:cubicBezTo>
                  <a:cubicBezTo>
                    <a:pt x="3196" y="3322"/>
                    <a:pt x="3025" y="3208"/>
                    <a:pt x="2854" y="3094"/>
                  </a:cubicBezTo>
                  <a:lnTo>
                    <a:pt x="2854" y="3094"/>
                  </a:lnTo>
                  <a:cubicBezTo>
                    <a:pt x="2854" y="3379"/>
                    <a:pt x="2854" y="3608"/>
                    <a:pt x="2911" y="3836"/>
                  </a:cubicBezTo>
                  <a:cubicBezTo>
                    <a:pt x="2911" y="3950"/>
                    <a:pt x="2939" y="4036"/>
                    <a:pt x="2996" y="4150"/>
                  </a:cubicBezTo>
                  <a:cubicBezTo>
                    <a:pt x="2996" y="4207"/>
                    <a:pt x="3054" y="4235"/>
                    <a:pt x="3054" y="4292"/>
                  </a:cubicBezTo>
                  <a:cubicBezTo>
                    <a:pt x="3111" y="4350"/>
                    <a:pt x="3139" y="4407"/>
                    <a:pt x="3168" y="4435"/>
                  </a:cubicBezTo>
                  <a:cubicBezTo>
                    <a:pt x="3310" y="4635"/>
                    <a:pt x="3482" y="4835"/>
                    <a:pt x="3681" y="5006"/>
                  </a:cubicBezTo>
                  <a:cubicBezTo>
                    <a:pt x="3852" y="5206"/>
                    <a:pt x="4052" y="5405"/>
                    <a:pt x="4223" y="5662"/>
                  </a:cubicBezTo>
                  <a:cubicBezTo>
                    <a:pt x="4395" y="5890"/>
                    <a:pt x="4509" y="6204"/>
                    <a:pt x="4537" y="6489"/>
                  </a:cubicBezTo>
                  <a:cubicBezTo>
                    <a:pt x="4537" y="6547"/>
                    <a:pt x="4537" y="6632"/>
                    <a:pt x="4537" y="6689"/>
                  </a:cubicBezTo>
                  <a:cubicBezTo>
                    <a:pt x="4737" y="6803"/>
                    <a:pt x="4965" y="6917"/>
                    <a:pt x="5165" y="7060"/>
                  </a:cubicBezTo>
                  <a:cubicBezTo>
                    <a:pt x="5393" y="7231"/>
                    <a:pt x="5593" y="7460"/>
                    <a:pt x="5707" y="7716"/>
                  </a:cubicBezTo>
                  <a:cubicBezTo>
                    <a:pt x="5821" y="7973"/>
                    <a:pt x="5821" y="8258"/>
                    <a:pt x="5878" y="8487"/>
                  </a:cubicBezTo>
                  <a:cubicBezTo>
                    <a:pt x="5935" y="8601"/>
                    <a:pt x="5964" y="8715"/>
                    <a:pt x="6049" y="8829"/>
                  </a:cubicBezTo>
                  <a:cubicBezTo>
                    <a:pt x="6106" y="8915"/>
                    <a:pt x="6192" y="9000"/>
                    <a:pt x="6335" y="9057"/>
                  </a:cubicBezTo>
                  <a:cubicBezTo>
                    <a:pt x="6192" y="9029"/>
                    <a:pt x="6078" y="8943"/>
                    <a:pt x="5992" y="8858"/>
                  </a:cubicBezTo>
                  <a:cubicBezTo>
                    <a:pt x="5907" y="8772"/>
                    <a:pt x="5821" y="8658"/>
                    <a:pt x="5764" y="8515"/>
                  </a:cubicBezTo>
                  <a:cubicBezTo>
                    <a:pt x="5650" y="8287"/>
                    <a:pt x="5593" y="8030"/>
                    <a:pt x="5479" y="7830"/>
                  </a:cubicBezTo>
                  <a:cubicBezTo>
                    <a:pt x="5336" y="7659"/>
                    <a:pt x="5165" y="7517"/>
                    <a:pt x="4965" y="7402"/>
                  </a:cubicBezTo>
                  <a:cubicBezTo>
                    <a:pt x="4823" y="7345"/>
                    <a:pt x="4680" y="7288"/>
                    <a:pt x="4509" y="7231"/>
                  </a:cubicBezTo>
                  <a:lnTo>
                    <a:pt x="4509" y="7317"/>
                  </a:lnTo>
                  <a:cubicBezTo>
                    <a:pt x="4480" y="7602"/>
                    <a:pt x="4480" y="7859"/>
                    <a:pt x="4509" y="8087"/>
                  </a:cubicBezTo>
                  <a:cubicBezTo>
                    <a:pt x="4594" y="8601"/>
                    <a:pt x="4908" y="9057"/>
                    <a:pt x="5022" y="9599"/>
                  </a:cubicBezTo>
                  <a:cubicBezTo>
                    <a:pt x="5108" y="9856"/>
                    <a:pt x="5108" y="10142"/>
                    <a:pt x="5022" y="10427"/>
                  </a:cubicBezTo>
                  <a:cubicBezTo>
                    <a:pt x="4994" y="10541"/>
                    <a:pt x="4937" y="10684"/>
                    <a:pt x="4851" y="10798"/>
                  </a:cubicBezTo>
                  <a:cubicBezTo>
                    <a:pt x="4765" y="10883"/>
                    <a:pt x="4651" y="10969"/>
                    <a:pt x="4537" y="11026"/>
                  </a:cubicBezTo>
                  <a:cubicBezTo>
                    <a:pt x="4651" y="10969"/>
                    <a:pt x="4765" y="10883"/>
                    <a:pt x="4823" y="10769"/>
                  </a:cubicBezTo>
                  <a:cubicBezTo>
                    <a:pt x="4908" y="10655"/>
                    <a:pt x="4937" y="10541"/>
                    <a:pt x="4965" y="10398"/>
                  </a:cubicBezTo>
                  <a:cubicBezTo>
                    <a:pt x="5022" y="10142"/>
                    <a:pt x="4994" y="9885"/>
                    <a:pt x="4908" y="9628"/>
                  </a:cubicBezTo>
                  <a:cubicBezTo>
                    <a:pt x="4765" y="9143"/>
                    <a:pt x="4423" y="8715"/>
                    <a:pt x="4280" y="8144"/>
                  </a:cubicBezTo>
                  <a:cubicBezTo>
                    <a:pt x="4195" y="7859"/>
                    <a:pt x="4195" y="7574"/>
                    <a:pt x="4195" y="7317"/>
                  </a:cubicBezTo>
                  <a:cubicBezTo>
                    <a:pt x="4195" y="7032"/>
                    <a:pt x="4195" y="6775"/>
                    <a:pt x="4166" y="6547"/>
                  </a:cubicBezTo>
                  <a:cubicBezTo>
                    <a:pt x="4138" y="6432"/>
                    <a:pt x="4109" y="6318"/>
                    <a:pt x="4052" y="6204"/>
                  </a:cubicBezTo>
                  <a:cubicBezTo>
                    <a:pt x="4024" y="6090"/>
                    <a:pt x="3938" y="6004"/>
                    <a:pt x="3881" y="5919"/>
                  </a:cubicBezTo>
                  <a:cubicBezTo>
                    <a:pt x="3710" y="5719"/>
                    <a:pt x="3539" y="5548"/>
                    <a:pt x="3339" y="5377"/>
                  </a:cubicBezTo>
                  <a:cubicBezTo>
                    <a:pt x="3139" y="5206"/>
                    <a:pt x="2939" y="5034"/>
                    <a:pt x="2768" y="4806"/>
                  </a:cubicBezTo>
                  <a:cubicBezTo>
                    <a:pt x="2426" y="5148"/>
                    <a:pt x="2226" y="5662"/>
                    <a:pt x="2255" y="6147"/>
                  </a:cubicBezTo>
                  <a:cubicBezTo>
                    <a:pt x="2283" y="6404"/>
                    <a:pt x="2397" y="6689"/>
                    <a:pt x="2483" y="7003"/>
                  </a:cubicBezTo>
                  <a:cubicBezTo>
                    <a:pt x="2540" y="7174"/>
                    <a:pt x="2568" y="7345"/>
                    <a:pt x="2568" y="7517"/>
                  </a:cubicBezTo>
                  <a:cubicBezTo>
                    <a:pt x="2568" y="7602"/>
                    <a:pt x="2568" y="7688"/>
                    <a:pt x="2540" y="7773"/>
                  </a:cubicBezTo>
                  <a:cubicBezTo>
                    <a:pt x="2540" y="7859"/>
                    <a:pt x="2511" y="7945"/>
                    <a:pt x="2483" y="8030"/>
                  </a:cubicBezTo>
                  <a:cubicBezTo>
                    <a:pt x="2426" y="8173"/>
                    <a:pt x="2369" y="8316"/>
                    <a:pt x="2340" y="8458"/>
                  </a:cubicBezTo>
                  <a:cubicBezTo>
                    <a:pt x="2283" y="8601"/>
                    <a:pt x="2312" y="8715"/>
                    <a:pt x="2369" y="8858"/>
                  </a:cubicBezTo>
                  <a:cubicBezTo>
                    <a:pt x="2397" y="9000"/>
                    <a:pt x="2483" y="9143"/>
                    <a:pt x="2540" y="9286"/>
                  </a:cubicBezTo>
                  <a:cubicBezTo>
                    <a:pt x="2568" y="9371"/>
                    <a:pt x="2597" y="9457"/>
                    <a:pt x="2597" y="9542"/>
                  </a:cubicBezTo>
                  <a:cubicBezTo>
                    <a:pt x="2597" y="9628"/>
                    <a:pt x="2597" y="9714"/>
                    <a:pt x="2568" y="9799"/>
                  </a:cubicBezTo>
                  <a:cubicBezTo>
                    <a:pt x="2540" y="9970"/>
                    <a:pt x="2426" y="10085"/>
                    <a:pt x="2340" y="10227"/>
                  </a:cubicBezTo>
                  <a:cubicBezTo>
                    <a:pt x="2226" y="10341"/>
                    <a:pt x="2141" y="10455"/>
                    <a:pt x="2055" y="10598"/>
                  </a:cubicBezTo>
                  <a:cubicBezTo>
                    <a:pt x="1884" y="10855"/>
                    <a:pt x="1798" y="11169"/>
                    <a:pt x="1798" y="11483"/>
                  </a:cubicBezTo>
                  <a:cubicBezTo>
                    <a:pt x="1770" y="11169"/>
                    <a:pt x="1827" y="10826"/>
                    <a:pt x="1998" y="10541"/>
                  </a:cubicBezTo>
                  <a:cubicBezTo>
                    <a:pt x="2083" y="10427"/>
                    <a:pt x="2169" y="10284"/>
                    <a:pt x="2255" y="10170"/>
                  </a:cubicBezTo>
                  <a:cubicBezTo>
                    <a:pt x="2340" y="10027"/>
                    <a:pt x="2426" y="9913"/>
                    <a:pt x="2454" y="9771"/>
                  </a:cubicBezTo>
                  <a:cubicBezTo>
                    <a:pt x="2454" y="9685"/>
                    <a:pt x="2454" y="9628"/>
                    <a:pt x="2454" y="9542"/>
                  </a:cubicBezTo>
                  <a:cubicBezTo>
                    <a:pt x="2426" y="9485"/>
                    <a:pt x="2426" y="9428"/>
                    <a:pt x="2397" y="9343"/>
                  </a:cubicBezTo>
                  <a:cubicBezTo>
                    <a:pt x="2340" y="9200"/>
                    <a:pt x="2255" y="9086"/>
                    <a:pt x="2169" y="8915"/>
                  </a:cubicBezTo>
                  <a:cubicBezTo>
                    <a:pt x="2141" y="8858"/>
                    <a:pt x="2112" y="8772"/>
                    <a:pt x="2083" y="8686"/>
                  </a:cubicBezTo>
                  <a:cubicBezTo>
                    <a:pt x="2083" y="8601"/>
                    <a:pt x="2083" y="8487"/>
                    <a:pt x="2083" y="8401"/>
                  </a:cubicBezTo>
                  <a:cubicBezTo>
                    <a:pt x="2112" y="8230"/>
                    <a:pt x="2198" y="8087"/>
                    <a:pt x="2226" y="7945"/>
                  </a:cubicBezTo>
                  <a:cubicBezTo>
                    <a:pt x="2283" y="7802"/>
                    <a:pt x="2283" y="7659"/>
                    <a:pt x="2283" y="7545"/>
                  </a:cubicBezTo>
                  <a:cubicBezTo>
                    <a:pt x="2255" y="7402"/>
                    <a:pt x="2226" y="7260"/>
                    <a:pt x="2169" y="7117"/>
                  </a:cubicBezTo>
                  <a:cubicBezTo>
                    <a:pt x="2083" y="6832"/>
                    <a:pt x="1912" y="6547"/>
                    <a:pt x="1855" y="6204"/>
                  </a:cubicBezTo>
                  <a:cubicBezTo>
                    <a:pt x="1798" y="5833"/>
                    <a:pt x="1855" y="5491"/>
                    <a:pt x="1969" y="5148"/>
                  </a:cubicBezTo>
                  <a:cubicBezTo>
                    <a:pt x="2055" y="4863"/>
                    <a:pt x="2226" y="4606"/>
                    <a:pt x="2454" y="4378"/>
                  </a:cubicBezTo>
                  <a:cubicBezTo>
                    <a:pt x="2369" y="4235"/>
                    <a:pt x="2340" y="4093"/>
                    <a:pt x="2312" y="3979"/>
                  </a:cubicBezTo>
                  <a:cubicBezTo>
                    <a:pt x="2226" y="3665"/>
                    <a:pt x="2198" y="3379"/>
                    <a:pt x="2198" y="3123"/>
                  </a:cubicBezTo>
                  <a:cubicBezTo>
                    <a:pt x="2169" y="2837"/>
                    <a:pt x="2141" y="2609"/>
                    <a:pt x="2083" y="2381"/>
                  </a:cubicBezTo>
                  <a:cubicBezTo>
                    <a:pt x="1941" y="1953"/>
                    <a:pt x="1684" y="1582"/>
                    <a:pt x="1313" y="1240"/>
                  </a:cubicBezTo>
                  <a:cubicBezTo>
                    <a:pt x="1085" y="1011"/>
                    <a:pt x="799" y="783"/>
                    <a:pt x="514" y="583"/>
                  </a:cubicBezTo>
                  <a:cubicBezTo>
                    <a:pt x="143" y="1297"/>
                    <a:pt x="200" y="2894"/>
                    <a:pt x="29" y="7631"/>
                  </a:cubicBezTo>
                  <a:cubicBezTo>
                    <a:pt x="1" y="8287"/>
                    <a:pt x="1" y="8886"/>
                    <a:pt x="1" y="9457"/>
                  </a:cubicBezTo>
                  <a:cubicBezTo>
                    <a:pt x="86" y="9542"/>
                    <a:pt x="86" y="9685"/>
                    <a:pt x="172" y="9799"/>
                  </a:cubicBezTo>
                  <a:cubicBezTo>
                    <a:pt x="257" y="9970"/>
                    <a:pt x="600" y="10056"/>
                    <a:pt x="600" y="10170"/>
                  </a:cubicBezTo>
                  <a:cubicBezTo>
                    <a:pt x="685" y="10798"/>
                    <a:pt x="600" y="11311"/>
                    <a:pt x="1142" y="11768"/>
                  </a:cubicBezTo>
                  <a:cubicBezTo>
                    <a:pt x="885" y="11939"/>
                    <a:pt x="885" y="12396"/>
                    <a:pt x="1056" y="12567"/>
                  </a:cubicBezTo>
                  <a:cubicBezTo>
                    <a:pt x="1219" y="12816"/>
                    <a:pt x="1390" y="12915"/>
                    <a:pt x="1561" y="12915"/>
                  </a:cubicBezTo>
                  <a:cubicBezTo>
                    <a:pt x="1958" y="12915"/>
                    <a:pt x="2355" y="12378"/>
                    <a:pt x="2654" y="11939"/>
                  </a:cubicBezTo>
                  <a:cubicBezTo>
                    <a:pt x="2854" y="11682"/>
                    <a:pt x="3025" y="11511"/>
                    <a:pt x="3367" y="11311"/>
                  </a:cubicBezTo>
                  <a:cubicBezTo>
                    <a:pt x="3453" y="11247"/>
                    <a:pt x="3528" y="11220"/>
                    <a:pt x="3596" y="11220"/>
                  </a:cubicBezTo>
                  <a:cubicBezTo>
                    <a:pt x="3892" y="11220"/>
                    <a:pt x="4049" y="11730"/>
                    <a:pt x="4280" y="11939"/>
                  </a:cubicBezTo>
                  <a:cubicBezTo>
                    <a:pt x="4452" y="12224"/>
                    <a:pt x="4994" y="12139"/>
                    <a:pt x="5165" y="12481"/>
                  </a:cubicBezTo>
                  <a:cubicBezTo>
                    <a:pt x="5450" y="13023"/>
                    <a:pt x="4708" y="13109"/>
                    <a:pt x="4623" y="13394"/>
                  </a:cubicBezTo>
                  <a:cubicBezTo>
                    <a:pt x="4452" y="13822"/>
                    <a:pt x="4366" y="14536"/>
                    <a:pt x="4994" y="14821"/>
                  </a:cubicBezTo>
                  <a:cubicBezTo>
                    <a:pt x="5108" y="14821"/>
                    <a:pt x="5222" y="14859"/>
                    <a:pt x="5319" y="14859"/>
                  </a:cubicBezTo>
                  <a:cubicBezTo>
                    <a:pt x="5368" y="14859"/>
                    <a:pt x="5412" y="14849"/>
                    <a:pt x="5450" y="14821"/>
                  </a:cubicBezTo>
                  <a:cubicBezTo>
                    <a:pt x="5536" y="14621"/>
                    <a:pt x="5450" y="14279"/>
                    <a:pt x="5621" y="14108"/>
                  </a:cubicBezTo>
                  <a:cubicBezTo>
                    <a:pt x="5659" y="14021"/>
                    <a:pt x="5723" y="13988"/>
                    <a:pt x="5798" y="13988"/>
                  </a:cubicBezTo>
                  <a:cubicBezTo>
                    <a:pt x="5895" y="13988"/>
                    <a:pt x="6010" y="14043"/>
                    <a:pt x="6106" y="14108"/>
                  </a:cubicBezTo>
                  <a:cubicBezTo>
                    <a:pt x="6228" y="14168"/>
                    <a:pt x="6334" y="14229"/>
                    <a:pt x="6417" y="14229"/>
                  </a:cubicBezTo>
                  <a:cubicBezTo>
                    <a:pt x="6451" y="14229"/>
                    <a:pt x="6481" y="14218"/>
                    <a:pt x="6506" y="14193"/>
                  </a:cubicBezTo>
                  <a:cubicBezTo>
                    <a:pt x="7048" y="13651"/>
                    <a:pt x="6420" y="12938"/>
                    <a:pt x="6420" y="12310"/>
                  </a:cubicBezTo>
                  <a:lnTo>
                    <a:pt x="6420" y="12310"/>
                  </a:lnTo>
                  <a:cubicBezTo>
                    <a:pt x="6449" y="12315"/>
                    <a:pt x="6477" y="12318"/>
                    <a:pt x="6503" y="12318"/>
                  </a:cubicBezTo>
                  <a:cubicBezTo>
                    <a:pt x="6887" y="12318"/>
                    <a:pt x="6952" y="11757"/>
                    <a:pt x="6791" y="11597"/>
                  </a:cubicBezTo>
                  <a:cubicBezTo>
                    <a:pt x="6592" y="11311"/>
                    <a:pt x="5793" y="11055"/>
                    <a:pt x="6164" y="10798"/>
                  </a:cubicBezTo>
                  <a:cubicBezTo>
                    <a:pt x="6592" y="10427"/>
                    <a:pt x="6962" y="9885"/>
                    <a:pt x="7419" y="9714"/>
                  </a:cubicBezTo>
                  <a:lnTo>
                    <a:pt x="7447" y="9714"/>
                  </a:lnTo>
                  <a:cubicBezTo>
                    <a:pt x="7362" y="9314"/>
                    <a:pt x="7305" y="8915"/>
                    <a:pt x="7219" y="8515"/>
                  </a:cubicBezTo>
                  <a:cubicBezTo>
                    <a:pt x="6311" y="3036"/>
                    <a:pt x="3116" y="1"/>
                    <a:pt x="1484" y="1"/>
                  </a:cubicBezTo>
                  <a:close/>
                </a:path>
              </a:pathLst>
            </a:custGeom>
            <a:solidFill>
              <a:srgbClr val="9B1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2"/>
            <p:cNvSpPr/>
            <p:nvPr/>
          </p:nvSpPr>
          <p:spPr>
            <a:xfrm>
              <a:off x="5474668" y="649683"/>
              <a:ext cx="552534" cy="854349"/>
            </a:xfrm>
            <a:custGeom>
              <a:avLst/>
              <a:gdLst/>
              <a:ahLst/>
              <a:cxnLst/>
              <a:rect l="l" t="t" r="r" b="b"/>
              <a:pathLst>
                <a:path w="13154" h="20338" extrusionOk="0">
                  <a:moveTo>
                    <a:pt x="9730" y="1466"/>
                  </a:moveTo>
                  <a:cubicBezTo>
                    <a:pt x="9789" y="1466"/>
                    <a:pt x="9846" y="1470"/>
                    <a:pt x="9901" y="1478"/>
                  </a:cubicBezTo>
                  <a:cubicBezTo>
                    <a:pt x="9701" y="1677"/>
                    <a:pt x="9473" y="1877"/>
                    <a:pt x="9273" y="2105"/>
                  </a:cubicBezTo>
                  <a:cubicBezTo>
                    <a:pt x="9073" y="2334"/>
                    <a:pt x="8902" y="2562"/>
                    <a:pt x="8759" y="2819"/>
                  </a:cubicBezTo>
                  <a:cubicBezTo>
                    <a:pt x="8617" y="3075"/>
                    <a:pt x="8474" y="3389"/>
                    <a:pt x="8417" y="3675"/>
                  </a:cubicBezTo>
                  <a:cubicBezTo>
                    <a:pt x="8417" y="3732"/>
                    <a:pt x="8389" y="3789"/>
                    <a:pt x="8389" y="3846"/>
                  </a:cubicBezTo>
                  <a:cubicBezTo>
                    <a:pt x="8189" y="4103"/>
                    <a:pt x="7961" y="4359"/>
                    <a:pt x="7675" y="4502"/>
                  </a:cubicBezTo>
                  <a:cubicBezTo>
                    <a:pt x="7590" y="4531"/>
                    <a:pt x="7504" y="4559"/>
                    <a:pt x="7418" y="4588"/>
                  </a:cubicBezTo>
                  <a:cubicBezTo>
                    <a:pt x="7333" y="4616"/>
                    <a:pt x="7219" y="4616"/>
                    <a:pt x="7133" y="4645"/>
                  </a:cubicBezTo>
                  <a:cubicBezTo>
                    <a:pt x="7019" y="4645"/>
                    <a:pt x="6905" y="4673"/>
                    <a:pt x="6791" y="4730"/>
                  </a:cubicBezTo>
                  <a:cubicBezTo>
                    <a:pt x="6677" y="4759"/>
                    <a:pt x="6562" y="4816"/>
                    <a:pt x="6477" y="4873"/>
                  </a:cubicBezTo>
                  <a:cubicBezTo>
                    <a:pt x="6077" y="5101"/>
                    <a:pt x="5792" y="5501"/>
                    <a:pt x="5678" y="5929"/>
                  </a:cubicBezTo>
                  <a:cubicBezTo>
                    <a:pt x="5678" y="6043"/>
                    <a:pt x="5649" y="6157"/>
                    <a:pt x="5621" y="6243"/>
                  </a:cubicBezTo>
                  <a:cubicBezTo>
                    <a:pt x="5592" y="6328"/>
                    <a:pt x="5535" y="6414"/>
                    <a:pt x="5478" y="6499"/>
                  </a:cubicBezTo>
                  <a:cubicBezTo>
                    <a:pt x="5393" y="6585"/>
                    <a:pt x="5336" y="6671"/>
                    <a:pt x="5250" y="6756"/>
                  </a:cubicBezTo>
                  <a:cubicBezTo>
                    <a:pt x="5193" y="6813"/>
                    <a:pt x="5136" y="6927"/>
                    <a:pt x="5107" y="7041"/>
                  </a:cubicBezTo>
                  <a:cubicBezTo>
                    <a:pt x="5136" y="6927"/>
                    <a:pt x="5193" y="6842"/>
                    <a:pt x="5278" y="6756"/>
                  </a:cubicBezTo>
                  <a:cubicBezTo>
                    <a:pt x="5364" y="6699"/>
                    <a:pt x="5450" y="6613"/>
                    <a:pt x="5507" y="6556"/>
                  </a:cubicBezTo>
                  <a:cubicBezTo>
                    <a:pt x="5592" y="6471"/>
                    <a:pt x="5678" y="6385"/>
                    <a:pt x="5706" y="6271"/>
                  </a:cubicBezTo>
                  <a:cubicBezTo>
                    <a:pt x="5764" y="6185"/>
                    <a:pt x="5792" y="6071"/>
                    <a:pt x="5821" y="5986"/>
                  </a:cubicBezTo>
                  <a:cubicBezTo>
                    <a:pt x="5935" y="5586"/>
                    <a:pt x="6249" y="5272"/>
                    <a:pt x="6591" y="5101"/>
                  </a:cubicBezTo>
                  <a:cubicBezTo>
                    <a:pt x="6677" y="5073"/>
                    <a:pt x="6762" y="5016"/>
                    <a:pt x="6876" y="5016"/>
                  </a:cubicBezTo>
                  <a:cubicBezTo>
                    <a:pt x="6962" y="4987"/>
                    <a:pt x="7047" y="4987"/>
                    <a:pt x="7162" y="4987"/>
                  </a:cubicBezTo>
                  <a:cubicBezTo>
                    <a:pt x="7247" y="4959"/>
                    <a:pt x="7361" y="4959"/>
                    <a:pt x="7475" y="4959"/>
                  </a:cubicBezTo>
                  <a:cubicBezTo>
                    <a:pt x="7618" y="4930"/>
                    <a:pt x="7732" y="4902"/>
                    <a:pt x="7846" y="4873"/>
                  </a:cubicBezTo>
                  <a:cubicBezTo>
                    <a:pt x="8018" y="4787"/>
                    <a:pt x="8189" y="4673"/>
                    <a:pt x="8360" y="4559"/>
                  </a:cubicBezTo>
                  <a:lnTo>
                    <a:pt x="8360" y="4559"/>
                  </a:lnTo>
                  <a:cubicBezTo>
                    <a:pt x="8360" y="4844"/>
                    <a:pt x="8360" y="5073"/>
                    <a:pt x="8331" y="5301"/>
                  </a:cubicBezTo>
                  <a:cubicBezTo>
                    <a:pt x="8303" y="5415"/>
                    <a:pt x="8274" y="5501"/>
                    <a:pt x="8217" y="5615"/>
                  </a:cubicBezTo>
                  <a:cubicBezTo>
                    <a:pt x="8217" y="5672"/>
                    <a:pt x="8189" y="5700"/>
                    <a:pt x="8160" y="5757"/>
                  </a:cubicBezTo>
                  <a:cubicBezTo>
                    <a:pt x="8132" y="5815"/>
                    <a:pt x="8103" y="5872"/>
                    <a:pt x="8046" y="5900"/>
                  </a:cubicBezTo>
                  <a:cubicBezTo>
                    <a:pt x="7903" y="6100"/>
                    <a:pt x="7732" y="6300"/>
                    <a:pt x="7561" y="6471"/>
                  </a:cubicBezTo>
                  <a:cubicBezTo>
                    <a:pt x="7361" y="6671"/>
                    <a:pt x="7162" y="6870"/>
                    <a:pt x="6990" y="7127"/>
                  </a:cubicBezTo>
                  <a:cubicBezTo>
                    <a:pt x="6848" y="7355"/>
                    <a:pt x="6705" y="7669"/>
                    <a:pt x="6705" y="7954"/>
                  </a:cubicBezTo>
                  <a:cubicBezTo>
                    <a:pt x="6677" y="8012"/>
                    <a:pt x="6677" y="8097"/>
                    <a:pt x="6677" y="8154"/>
                  </a:cubicBezTo>
                  <a:cubicBezTo>
                    <a:pt x="6477" y="8268"/>
                    <a:pt x="6249" y="8382"/>
                    <a:pt x="6049" y="8525"/>
                  </a:cubicBezTo>
                  <a:cubicBezTo>
                    <a:pt x="5821" y="8696"/>
                    <a:pt x="5621" y="8925"/>
                    <a:pt x="5507" y="9181"/>
                  </a:cubicBezTo>
                  <a:cubicBezTo>
                    <a:pt x="5393" y="9438"/>
                    <a:pt x="5393" y="9723"/>
                    <a:pt x="5336" y="9952"/>
                  </a:cubicBezTo>
                  <a:cubicBezTo>
                    <a:pt x="5307" y="10066"/>
                    <a:pt x="5250" y="10180"/>
                    <a:pt x="5193" y="10294"/>
                  </a:cubicBezTo>
                  <a:cubicBezTo>
                    <a:pt x="5107" y="10380"/>
                    <a:pt x="5022" y="10465"/>
                    <a:pt x="4908" y="10522"/>
                  </a:cubicBezTo>
                  <a:cubicBezTo>
                    <a:pt x="5022" y="10494"/>
                    <a:pt x="5136" y="10408"/>
                    <a:pt x="5221" y="10323"/>
                  </a:cubicBezTo>
                  <a:cubicBezTo>
                    <a:pt x="5336" y="10237"/>
                    <a:pt x="5393" y="10123"/>
                    <a:pt x="5450" y="9980"/>
                  </a:cubicBezTo>
                  <a:cubicBezTo>
                    <a:pt x="5564" y="9752"/>
                    <a:pt x="5621" y="9495"/>
                    <a:pt x="5764" y="9295"/>
                  </a:cubicBezTo>
                  <a:cubicBezTo>
                    <a:pt x="5878" y="9124"/>
                    <a:pt x="6049" y="8982"/>
                    <a:pt x="6277" y="8867"/>
                  </a:cubicBezTo>
                  <a:cubicBezTo>
                    <a:pt x="6391" y="8810"/>
                    <a:pt x="6562" y="8753"/>
                    <a:pt x="6705" y="8696"/>
                  </a:cubicBezTo>
                  <a:lnTo>
                    <a:pt x="6705" y="8782"/>
                  </a:lnTo>
                  <a:cubicBezTo>
                    <a:pt x="6734" y="9067"/>
                    <a:pt x="6762" y="9324"/>
                    <a:pt x="6705" y="9552"/>
                  </a:cubicBezTo>
                  <a:cubicBezTo>
                    <a:pt x="6620" y="10066"/>
                    <a:pt x="6306" y="10522"/>
                    <a:pt x="6192" y="11064"/>
                  </a:cubicBezTo>
                  <a:cubicBezTo>
                    <a:pt x="6134" y="11321"/>
                    <a:pt x="6106" y="11607"/>
                    <a:pt x="6192" y="11892"/>
                  </a:cubicBezTo>
                  <a:cubicBezTo>
                    <a:pt x="6220" y="12006"/>
                    <a:pt x="6277" y="12149"/>
                    <a:pt x="6363" y="12263"/>
                  </a:cubicBezTo>
                  <a:cubicBezTo>
                    <a:pt x="6448" y="12348"/>
                    <a:pt x="6562" y="12434"/>
                    <a:pt x="6705" y="12491"/>
                  </a:cubicBezTo>
                  <a:cubicBezTo>
                    <a:pt x="6562" y="12434"/>
                    <a:pt x="6477" y="12348"/>
                    <a:pt x="6391" y="12234"/>
                  </a:cubicBezTo>
                  <a:cubicBezTo>
                    <a:pt x="6334" y="12120"/>
                    <a:pt x="6277" y="12006"/>
                    <a:pt x="6249" y="11863"/>
                  </a:cubicBezTo>
                  <a:cubicBezTo>
                    <a:pt x="6192" y="11607"/>
                    <a:pt x="6220" y="11350"/>
                    <a:pt x="6306" y="11093"/>
                  </a:cubicBezTo>
                  <a:cubicBezTo>
                    <a:pt x="6477" y="10608"/>
                    <a:pt x="6791" y="10180"/>
                    <a:pt x="6933" y="9609"/>
                  </a:cubicBezTo>
                  <a:cubicBezTo>
                    <a:pt x="7019" y="9324"/>
                    <a:pt x="7019" y="9039"/>
                    <a:pt x="7019" y="8782"/>
                  </a:cubicBezTo>
                  <a:cubicBezTo>
                    <a:pt x="7019" y="8497"/>
                    <a:pt x="7019" y="8240"/>
                    <a:pt x="7047" y="8012"/>
                  </a:cubicBezTo>
                  <a:cubicBezTo>
                    <a:pt x="7076" y="7897"/>
                    <a:pt x="7105" y="7783"/>
                    <a:pt x="7162" y="7669"/>
                  </a:cubicBezTo>
                  <a:cubicBezTo>
                    <a:pt x="7219" y="7555"/>
                    <a:pt x="7276" y="7469"/>
                    <a:pt x="7361" y="7384"/>
                  </a:cubicBezTo>
                  <a:cubicBezTo>
                    <a:pt x="7504" y="7184"/>
                    <a:pt x="7704" y="7013"/>
                    <a:pt x="7875" y="6842"/>
                  </a:cubicBezTo>
                  <a:cubicBezTo>
                    <a:pt x="8075" y="6671"/>
                    <a:pt x="8274" y="6499"/>
                    <a:pt x="8474" y="6271"/>
                  </a:cubicBezTo>
                  <a:cubicBezTo>
                    <a:pt x="8788" y="6613"/>
                    <a:pt x="8988" y="7127"/>
                    <a:pt x="8959" y="7612"/>
                  </a:cubicBezTo>
                  <a:cubicBezTo>
                    <a:pt x="8931" y="7869"/>
                    <a:pt x="8816" y="8154"/>
                    <a:pt x="8731" y="8468"/>
                  </a:cubicBezTo>
                  <a:cubicBezTo>
                    <a:pt x="8674" y="8639"/>
                    <a:pt x="8645" y="8810"/>
                    <a:pt x="8645" y="8982"/>
                  </a:cubicBezTo>
                  <a:cubicBezTo>
                    <a:pt x="8645" y="9067"/>
                    <a:pt x="8645" y="9153"/>
                    <a:pt x="8674" y="9238"/>
                  </a:cubicBezTo>
                  <a:cubicBezTo>
                    <a:pt x="8674" y="9324"/>
                    <a:pt x="8702" y="9410"/>
                    <a:pt x="8731" y="9495"/>
                  </a:cubicBezTo>
                  <a:cubicBezTo>
                    <a:pt x="8788" y="9638"/>
                    <a:pt x="8874" y="9781"/>
                    <a:pt x="8902" y="9923"/>
                  </a:cubicBezTo>
                  <a:cubicBezTo>
                    <a:pt x="8931" y="10066"/>
                    <a:pt x="8902" y="10180"/>
                    <a:pt x="8874" y="10323"/>
                  </a:cubicBezTo>
                  <a:cubicBezTo>
                    <a:pt x="8816" y="10465"/>
                    <a:pt x="8731" y="10608"/>
                    <a:pt x="8674" y="10751"/>
                  </a:cubicBezTo>
                  <a:cubicBezTo>
                    <a:pt x="8645" y="10836"/>
                    <a:pt x="8617" y="10922"/>
                    <a:pt x="8617" y="11007"/>
                  </a:cubicBezTo>
                  <a:cubicBezTo>
                    <a:pt x="8617" y="11093"/>
                    <a:pt x="8617" y="11179"/>
                    <a:pt x="8645" y="11264"/>
                  </a:cubicBezTo>
                  <a:cubicBezTo>
                    <a:pt x="8702" y="11435"/>
                    <a:pt x="8788" y="11550"/>
                    <a:pt x="8874" y="11692"/>
                  </a:cubicBezTo>
                  <a:cubicBezTo>
                    <a:pt x="8988" y="11806"/>
                    <a:pt x="9073" y="11920"/>
                    <a:pt x="9159" y="12063"/>
                  </a:cubicBezTo>
                  <a:cubicBezTo>
                    <a:pt x="9330" y="12320"/>
                    <a:pt x="9444" y="12634"/>
                    <a:pt x="9416" y="12948"/>
                  </a:cubicBezTo>
                  <a:cubicBezTo>
                    <a:pt x="9444" y="12634"/>
                    <a:pt x="9387" y="12291"/>
                    <a:pt x="9216" y="12006"/>
                  </a:cubicBezTo>
                  <a:cubicBezTo>
                    <a:pt x="9159" y="11892"/>
                    <a:pt x="9045" y="11749"/>
                    <a:pt x="8959" y="11635"/>
                  </a:cubicBezTo>
                  <a:cubicBezTo>
                    <a:pt x="8874" y="11492"/>
                    <a:pt x="8816" y="11378"/>
                    <a:pt x="8788" y="11236"/>
                  </a:cubicBezTo>
                  <a:cubicBezTo>
                    <a:pt x="8759" y="11150"/>
                    <a:pt x="8759" y="11093"/>
                    <a:pt x="8759" y="11007"/>
                  </a:cubicBezTo>
                  <a:cubicBezTo>
                    <a:pt x="8788" y="10950"/>
                    <a:pt x="8816" y="10893"/>
                    <a:pt x="8845" y="10808"/>
                  </a:cubicBezTo>
                  <a:cubicBezTo>
                    <a:pt x="8902" y="10665"/>
                    <a:pt x="8988" y="10551"/>
                    <a:pt x="9045" y="10380"/>
                  </a:cubicBezTo>
                  <a:cubicBezTo>
                    <a:pt x="9073" y="10323"/>
                    <a:pt x="9102" y="10237"/>
                    <a:pt x="9130" y="10151"/>
                  </a:cubicBezTo>
                  <a:cubicBezTo>
                    <a:pt x="9130" y="10066"/>
                    <a:pt x="9130" y="9952"/>
                    <a:pt x="9130" y="9866"/>
                  </a:cubicBezTo>
                  <a:cubicBezTo>
                    <a:pt x="9102" y="9695"/>
                    <a:pt x="9045" y="9552"/>
                    <a:pt x="8988" y="9410"/>
                  </a:cubicBezTo>
                  <a:cubicBezTo>
                    <a:pt x="8959" y="9267"/>
                    <a:pt x="8931" y="9124"/>
                    <a:pt x="8959" y="9010"/>
                  </a:cubicBezTo>
                  <a:cubicBezTo>
                    <a:pt x="8959" y="8867"/>
                    <a:pt x="8988" y="8725"/>
                    <a:pt x="9045" y="8582"/>
                  </a:cubicBezTo>
                  <a:cubicBezTo>
                    <a:pt x="9159" y="8297"/>
                    <a:pt x="9302" y="8012"/>
                    <a:pt x="9359" y="7669"/>
                  </a:cubicBezTo>
                  <a:cubicBezTo>
                    <a:pt x="9416" y="7298"/>
                    <a:pt x="9359" y="6956"/>
                    <a:pt x="9244" y="6613"/>
                  </a:cubicBezTo>
                  <a:cubicBezTo>
                    <a:pt x="9159" y="6328"/>
                    <a:pt x="8988" y="6071"/>
                    <a:pt x="8759" y="5843"/>
                  </a:cubicBezTo>
                  <a:cubicBezTo>
                    <a:pt x="8845" y="5700"/>
                    <a:pt x="8874" y="5558"/>
                    <a:pt x="8931" y="5444"/>
                  </a:cubicBezTo>
                  <a:cubicBezTo>
                    <a:pt x="8988" y="5130"/>
                    <a:pt x="9016" y="4844"/>
                    <a:pt x="9045" y="4588"/>
                  </a:cubicBezTo>
                  <a:cubicBezTo>
                    <a:pt x="9045" y="4302"/>
                    <a:pt x="9073" y="4074"/>
                    <a:pt x="9130" y="3846"/>
                  </a:cubicBezTo>
                  <a:cubicBezTo>
                    <a:pt x="9273" y="3418"/>
                    <a:pt x="9558" y="3047"/>
                    <a:pt x="9901" y="2705"/>
                  </a:cubicBezTo>
                  <a:cubicBezTo>
                    <a:pt x="10157" y="2476"/>
                    <a:pt x="10414" y="2248"/>
                    <a:pt x="10700" y="2048"/>
                  </a:cubicBezTo>
                  <a:cubicBezTo>
                    <a:pt x="11071" y="2762"/>
                    <a:pt x="11013" y="4359"/>
                    <a:pt x="11185" y="9096"/>
                  </a:cubicBezTo>
                  <a:cubicBezTo>
                    <a:pt x="11213" y="9752"/>
                    <a:pt x="11213" y="10351"/>
                    <a:pt x="11213" y="10922"/>
                  </a:cubicBezTo>
                  <a:cubicBezTo>
                    <a:pt x="11156" y="15744"/>
                    <a:pt x="9872" y="17227"/>
                    <a:pt x="6163" y="18454"/>
                  </a:cubicBezTo>
                  <a:cubicBezTo>
                    <a:pt x="5592" y="18645"/>
                    <a:pt x="5118" y="18736"/>
                    <a:pt x="4727" y="18736"/>
                  </a:cubicBezTo>
                  <a:cubicBezTo>
                    <a:pt x="2481" y="18736"/>
                    <a:pt x="2993" y="15723"/>
                    <a:pt x="3795" y="11179"/>
                  </a:cubicBezTo>
                  <a:cubicBezTo>
                    <a:pt x="3852" y="10779"/>
                    <a:pt x="3909" y="10380"/>
                    <a:pt x="3995" y="9980"/>
                  </a:cubicBezTo>
                  <a:cubicBezTo>
                    <a:pt x="4931" y="4501"/>
                    <a:pt x="8099" y="1466"/>
                    <a:pt x="9730" y="1466"/>
                  </a:cubicBezTo>
                  <a:close/>
                  <a:moveTo>
                    <a:pt x="10038" y="0"/>
                  </a:moveTo>
                  <a:cubicBezTo>
                    <a:pt x="9812" y="0"/>
                    <a:pt x="9566" y="43"/>
                    <a:pt x="9302" y="137"/>
                  </a:cubicBezTo>
                  <a:cubicBezTo>
                    <a:pt x="6791" y="993"/>
                    <a:pt x="4708" y="3532"/>
                    <a:pt x="3681" y="6728"/>
                  </a:cubicBezTo>
                  <a:cubicBezTo>
                    <a:pt x="2654" y="9923"/>
                    <a:pt x="0" y="19225"/>
                    <a:pt x="3024" y="20138"/>
                  </a:cubicBezTo>
                  <a:cubicBezTo>
                    <a:pt x="3472" y="20276"/>
                    <a:pt x="3957" y="20338"/>
                    <a:pt x="4462" y="20338"/>
                  </a:cubicBezTo>
                  <a:cubicBezTo>
                    <a:pt x="7398" y="20338"/>
                    <a:pt x="11014" y="18240"/>
                    <a:pt x="12012" y="16828"/>
                  </a:cubicBezTo>
                  <a:cubicBezTo>
                    <a:pt x="13153" y="15173"/>
                    <a:pt x="12668" y="11350"/>
                    <a:pt x="12554" y="4702"/>
                  </a:cubicBezTo>
                  <a:lnTo>
                    <a:pt x="12554" y="4673"/>
                  </a:lnTo>
                  <a:cubicBezTo>
                    <a:pt x="12554" y="4274"/>
                    <a:pt x="12526" y="3760"/>
                    <a:pt x="12440" y="3247"/>
                  </a:cubicBezTo>
                  <a:cubicBezTo>
                    <a:pt x="12169" y="1719"/>
                    <a:pt x="11473" y="0"/>
                    <a:pt x="10038" y="0"/>
                  </a:cubicBezTo>
                  <a:close/>
                </a:path>
              </a:pathLst>
            </a:custGeom>
            <a:solidFill>
              <a:srgbClr val="C13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2"/>
            <p:cNvSpPr/>
            <p:nvPr/>
          </p:nvSpPr>
          <p:spPr>
            <a:xfrm>
              <a:off x="5578840" y="1108447"/>
              <a:ext cx="366872" cy="328289"/>
            </a:xfrm>
            <a:custGeom>
              <a:avLst/>
              <a:gdLst/>
              <a:ahLst/>
              <a:cxnLst/>
              <a:rect l="l" t="t" r="r" b="b"/>
              <a:pathLst>
                <a:path w="8734" h="7815" extrusionOk="0">
                  <a:moveTo>
                    <a:pt x="8733" y="1"/>
                  </a:moveTo>
                  <a:lnTo>
                    <a:pt x="8733" y="1"/>
                  </a:lnTo>
                  <a:cubicBezTo>
                    <a:pt x="8676" y="86"/>
                    <a:pt x="8648" y="229"/>
                    <a:pt x="8591" y="343"/>
                  </a:cubicBezTo>
                  <a:cubicBezTo>
                    <a:pt x="8505" y="514"/>
                    <a:pt x="8134" y="600"/>
                    <a:pt x="8134" y="714"/>
                  </a:cubicBezTo>
                  <a:cubicBezTo>
                    <a:pt x="8048" y="1342"/>
                    <a:pt x="8134" y="1855"/>
                    <a:pt x="7592" y="2312"/>
                  </a:cubicBezTo>
                  <a:cubicBezTo>
                    <a:pt x="7877" y="2483"/>
                    <a:pt x="7877" y="2940"/>
                    <a:pt x="7677" y="3111"/>
                  </a:cubicBezTo>
                  <a:cubicBezTo>
                    <a:pt x="7523" y="3360"/>
                    <a:pt x="7358" y="3459"/>
                    <a:pt x="7191" y="3459"/>
                  </a:cubicBezTo>
                  <a:cubicBezTo>
                    <a:pt x="6802" y="3459"/>
                    <a:pt x="6399" y="2922"/>
                    <a:pt x="6080" y="2483"/>
                  </a:cubicBezTo>
                  <a:cubicBezTo>
                    <a:pt x="5909" y="2226"/>
                    <a:pt x="5709" y="2055"/>
                    <a:pt x="5366" y="1855"/>
                  </a:cubicBezTo>
                  <a:cubicBezTo>
                    <a:pt x="5281" y="1791"/>
                    <a:pt x="5205" y="1764"/>
                    <a:pt x="5137" y="1764"/>
                  </a:cubicBezTo>
                  <a:cubicBezTo>
                    <a:pt x="4842" y="1764"/>
                    <a:pt x="4685" y="2274"/>
                    <a:pt x="4453" y="2483"/>
                  </a:cubicBezTo>
                  <a:cubicBezTo>
                    <a:pt x="4282" y="2768"/>
                    <a:pt x="3740" y="2683"/>
                    <a:pt x="3569" y="3025"/>
                  </a:cubicBezTo>
                  <a:cubicBezTo>
                    <a:pt x="3312" y="3567"/>
                    <a:pt x="4025" y="3653"/>
                    <a:pt x="4111" y="3938"/>
                  </a:cubicBezTo>
                  <a:cubicBezTo>
                    <a:pt x="4282" y="4366"/>
                    <a:pt x="4368" y="5080"/>
                    <a:pt x="3740" y="5365"/>
                  </a:cubicBezTo>
                  <a:cubicBezTo>
                    <a:pt x="3626" y="5365"/>
                    <a:pt x="3512" y="5403"/>
                    <a:pt x="3423" y="5403"/>
                  </a:cubicBezTo>
                  <a:cubicBezTo>
                    <a:pt x="3379" y="5403"/>
                    <a:pt x="3341" y="5393"/>
                    <a:pt x="3312" y="5365"/>
                  </a:cubicBezTo>
                  <a:cubicBezTo>
                    <a:pt x="3198" y="5165"/>
                    <a:pt x="3312" y="4823"/>
                    <a:pt x="3112" y="4652"/>
                  </a:cubicBezTo>
                  <a:cubicBezTo>
                    <a:pt x="3075" y="4565"/>
                    <a:pt x="3016" y="4532"/>
                    <a:pt x="2945" y="4532"/>
                  </a:cubicBezTo>
                  <a:cubicBezTo>
                    <a:pt x="2853" y="4532"/>
                    <a:pt x="2740" y="4587"/>
                    <a:pt x="2627" y="4652"/>
                  </a:cubicBezTo>
                  <a:cubicBezTo>
                    <a:pt x="2506" y="4712"/>
                    <a:pt x="2399" y="4773"/>
                    <a:pt x="2317" y="4773"/>
                  </a:cubicBezTo>
                  <a:cubicBezTo>
                    <a:pt x="2283" y="4773"/>
                    <a:pt x="2253" y="4762"/>
                    <a:pt x="2228" y="4737"/>
                  </a:cubicBezTo>
                  <a:cubicBezTo>
                    <a:pt x="1686" y="4195"/>
                    <a:pt x="2313" y="3482"/>
                    <a:pt x="2313" y="2854"/>
                  </a:cubicBezTo>
                  <a:lnTo>
                    <a:pt x="2313" y="2854"/>
                  </a:lnTo>
                  <a:cubicBezTo>
                    <a:pt x="2285" y="2859"/>
                    <a:pt x="2257" y="2862"/>
                    <a:pt x="2231" y="2862"/>
                  </a:cubicBezTo>
                  <a:cubicBezTo>
                    <a:pt x="1847" y="2862"/>
                    <a:pt x="1784" y="2301"/>
                    <a:pt x="1971" y="2141"/>
                  </a:cubicBezTo>
                  <a:cubicBezTo>
                    <a:pt x="2142" y="1855"/>
                    <a:pt x="2941" y="1599"/>
                    <a:pt x="2599" y="1342"/>
                  </a:cubicBezTo>
                  <a:cubicBezTo>
                    <a:pt x="2142" y="971"/>
                    <a:pt x="1771" y="429"/>
                    <a:pt x="1343" y="258"/>
                  </a:cubicBezTo>
                  <a:lnTo>
                    <a:pt x="1315" y="258"/>
                  </a:lnTo>
                  <a:cubicBezTo>
                    <a:pt x="513" y="4802"/>
                    <a:pt x="1" y="7815"/>
                    <a:pt x="2247" y="7815"/>
                  </a:cubicBezTo>
                  <a:cubicBezTo>
                    <a:pt x="2638" y="7815"/>
                    <a:pt x="3112" y="7724"/>
                    <a:pt x="3683" y="7533"/>
                  </a:cubicBezTo>
                  <a:cubicBezTo>
                    <a:pt x="7392" y="6306"/>
                    <a:pt x="8676" y="4823"/>
                    <a:pt x="8733" y="1"/>
                  </a:cubicBezTo>
                  <a:close/>
                </a:path>
              </a:pathLst>
            </a:custGeom>
            <a:solidFill>
              <a:srgbClr val="751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2"/>
            <p:cNvSpPr/>
            <p:nvPr/>
          </p:nvSpPr>
          <p:spPr>
            <a:xfrm>
              <a:off x="5634035" y="711224"/>
              <a:ext cx="311677" cy="624189"/>
            </a:xfrm>
            <a:custGeom>
              <a:avLst/>
              <a:gdLst/>
              <a:ahLst/>
              <a:cxnLst/>
              <a:rect l="l" t="t" r="r" b="b"/>
              <a:pathLst>
                <a:path w="7420" h="14859" extrusionOk="0">
                  <a:moveTo>
                    <a:pt x="5936" y="1"/>
                  </a:moveTo>
                  <a:cubicBezTo>
                    <a:pt x="4305" y="1"/>
                    <a:pt x="1137" y="3036"/>
                    <a:pt x="201" y="8515"/>
                  </a:cubicBezTo>
                  <a:cubicBezTo>
                    <a:pt x="115" y="8915"/>
                    <a:pt x="58" y="9314"/>
                    <a:pt x="1" y="9714"/>
                  </a:cubicBezTo>
                  <a:lnTo>
                    <a:pt x="29" y="9714"/>
                  </a:lnTo>
                  <a:cubicBezTo>
                    <a:pt x="457" y="9885"/>
                    <a:pt x="828" y="10427"/>
                    <a:pt x="1285" y="10798"/>
                  </a:cubicBezTo>
                  <a:cubicBezTo>
                    <a:pt x="1627" y="11055"/>
                    <a:pt x="828" y="11311"/>
                    <a:pt x="657" y="11597"/>
                  </a:cubicBezTo>
                  <a:cubicBezTo>
                    <a:pt x="470" y="11757"/>
                    <a:pt x="533" y="12318"/>
                    <a:pt x="917" y="12318"/>
                  </a:cubicBezTo>
                  <a:cubicBezTo>
                    <a:pt x="943" y="12318"/>
                    <a:pt x="971" y="12315"/>
                    <a:pt x="999" y="12310"/>
                  </a:cubicBezTo>
                  <a:lnTo>
                    <a:pt x="999" y="12310"/>
                  </a:lnTo>
                  <a:cubicBezTo>
                    <a:pt x="999" y="12938"/>
                    <a:pt x="372" y="13651"/>
                    <a:pt x="914" y="14193"/>
                  </a:cubicBezTo>
                  <a:cubicBezTo>
                    <a:pt x="939" y="14218"/>
                    <a:pt x="969" y="14229"/>
                    <a:pt x="1003" y="14229"/>
                  </a:cubicBezTo>
                  <a:cubicBezTo>
                    <a:pt x="1085" y="14229"/>
                    <a:pt x="1192" y="14168"/>
                    <a:pt x="1313" y="14108"/>
                  </a:cubicBezTo>
                  <a:cubicBezTo>
                    <a:pt x="1426" y="14043"/>
                    <a:pt x="1539" y="13988"/>
                    <a:pt x="1631" y="13988"/>
                  </a:cubicBezTo>
                  <a:cubicBezTo>
                    <a:pt x="1702" y="13988"/>
                    <a:pt x="1761" y="14021"/>
                    <a:pt x="1798" y="14108"/>
                  </a:cubicBezTo>
                  <a:cubicBezTo>
                    <a:pt x="1998" y="14279"/>
                    <a:pt x="1884" y="14621"/>
                    <a:pt x="1998" y="14821"/>
                  </a:cubicBezTo>
                  <a:cubicBezTo>
                    <a:pt x="2027" y="14849"/>
                    <a:pt x="2065" y="14859"/>
                    <a:pt x="2109" y="14859"/>
                  </a:cubicBezTo>
                  <a:cubicBezTo>
                    <a:pt x="2198" y="14859"/>
                    <a:pt x="2312" y="14821"/>
                    <a:pt x="2426" y="14821"/>
                  </a:cubicBezTo>
                  <a:cubicBezTo>
                    <a:pt x="3054" y="14536"/>
                    <a:pt x="2968" y="13822"/>
                    <a:pt x="2797" y="13394"/>
                  </a:cubicBezTo>
                  <a:cubicBezTo>
                    <a:pt x="2711" y="13109"/>
                    <a:pt x="1998" y="13023"/>
                    <a:pt x="2255" y="12481"/>
                  </a:cubicBezTo>
                  <a:cubicBezTo>
                    <a:pt x="2426" y="12139"/>
                    <a:pt x="2968" y="12224"/>
                    <a:pt x="3139" y="11939"/>
                  </a:cubicBezTo>
                  <a:cubicBezTo>
                    <a:pt x="3371" y="11730"/>
                    <a:pt x="3528" y="11220"/>
                    <a:pt x="3823" y="11220"/>
                  </a:cubicBezTo>
                  <a:cubicBezTo>
                    <a:pt x="3891" y="11220"/>
                    <a:pt x="3967" y="11247"/>
                    <a:pt x="4052" y="11311"/>
                  </a:cubicBezTo>
                  <a:cubicBezTo>
                    <a:pt x="4395" y="11511"/>
                    <a:pt x="4595" y="11682"/>
                    <a:pt x="4766" y="11939"/>
                  </a:cubicBezTo>
                  <a:cubicBezTo>
                    <a:pt x="5085" y="12378"/>
                    <a:pt x="5488" y="12915"/>
                    <a:pt x="5877" y="12915"/>
                  </a:cubicBezTo>
                  <a:cubicBezTo>
                    <a:pt x="6044" y="12915"/>
                    <a:pt x="6209" y="12816"/>
                    <a:pt x="6363" y="12567"/>
                  </a:cubicBezTo>
                  <a:cubicBezTo>
                    <a:pt x="6563" y="12396"/>
                    <a:pt x="6563" y="11939"/>
                    <a:pt x="6278" y="11768"/>
                  </a:cubicBezTo>
                  <a:cubicBezTo>
                    <a:pt x="6820" y="11311"/>
                    <a:pt x="6734" y="10798"/>
                    <a:pt x="6820" y="10170"/>
                  </a:cubicBezTo>
                  <a:cubicBezTo>
                    <a:pt x="6820" y="10056"/>
                    <a:pt x="7191" y="9970"/>
                    <a:pt x="7277" y="9799"/>
                  </a:cubicBezTo>
                  <a:cubicBezTo>
                    <a:pt x="7334" y="9685"/>
                    <a:pt x="7362" y="9542"/>
                    <a:pt x="7419" y="9457"/>
                  </a:cubicBezTo>
                  <a:cubicBezTo>
                    <a:pt x="7419" y="8886"/>
                    <a:pt x="7419" y="8287"/>
                    <a:pt x="7391" y="7631"/>
                  </a:cubicBezTo>
                  <a:cubicBezTo>
                    <a:pt x="7219" y="2894"/>
                    <a:pt x="7277" y="1297"/>
                    <a:pt x="6906" y="583"/>
                  </a:cubicBezTo>
                  <a:cubicBezTo>
                    <a:pt x="6620" y="783"/>
                    <a:pt x="6363" y="1011"/>
                    <a:pt x="6107" y="1240"/>
                  </a:cubicBezTo>
                  <a:cubicBezTo>
                    <a:pt x="5764" y="1582"/>
                    <a:pt x="5479" y="1953"/>
                    <a:pt x="5336" y="2381"/>
                  </a:cubicBezTo>
                  <a:cubicBezTo>
                    <a:pt x="5279" y="2609"/>
                    <a:pt x="5251" y="2837"/>
                    <a:pt x="5251" y="3123"/>
                  </a:cubicBezTo>
                  <a:cubicBezTo>
                    <a:pt x="5222" y="3379"/>
                    <a:pt x="5194" y="3665"/>
                    <a:pt x="5137" y="3979"/>
                  </a:cubicBezTo>
                  <a:cubicBezTo>
                    <a:pt x="5080" y="4093"/>
                    <a:pt x="5051" y="4235"/>
                    <a:pt x="4965" y="4378"/>
                  </a:cubicBezTo>
                  <a:cubicBezTo>
                    <a:pt x="5194" y="4606"/>
                    <a:pt x="5365" y="4863"/>
                    <a:pt x="5450" y="5148"/>
                  </a:cubicBezTo>
                  <a:cubicBezTo>
                    <a:pt x="5565" y="5491"/>
                    <a:pt x="5622" y="5833"/>
                    <a:pt x="5565" y="6204"/>
                  </a:cubicBezTo>
                  <a:cubicBezTo>
                    <a:pt x="5508" y="6547"/>
                    <a:pt x="5365" y="6832"/>
                    <a:pt x="5251" y="7117"/>
                  </a:cubicBezTo>
                  <a:cubicBezTo>
                    <a:pt x="5194" y="7260"/>
                    <a:pt x="5165" y="7402"/>
                    <a:pt x="5165" y="7545"/>
                  </a:cubicBezTo>
                  <a:cubicBezTo>
                    <a:pt x="5137" y="7659"/>
                    <a:pt x="5165" y="7802"/>
                    <a:pt x="5194" y="7945"/>
                  </a:cubicBezTo>
                  <a:cubicBezTo>
                    <a:pt x="5251" y="8087"/>
                    <a:pt x="5308" y="8230"/>
                    <a:pt x="5336" y="8401"/>
                  </a:cubicBezTo>
                  <a:cubicBezTo>
                    <a:pt x="5336" y="8487"/>
                    <a:pt x="5336" y="8601"/>
                    <a:pt x="5336" y="8686"/>
                  </a:cubicBezTo>
                  <a:cubicBezTo>
                    <a:pt x="5308" y="8772"/>
                    <a:pt x="5279" y="8858"/>
                    <a:pt x="5251" y="8915"/>
                  </a:cubicBezTo>
                  <a:cubicBezTo>
                    <a:pt x="5194" y="9086"/>
                    <a:pt x="5108" y="9200"/>
                    <a:pt x="5051" y="9343"/>
                  </a:cubicBezTo>
                  <a:cubicBezTo>
                    <a:pt x="5022" y="9428"/>
                    <a:pt x="4994" y="9485"/>
                    <a:pt x="4965" y="9542"/>
                  </a:cubicBezTo>
                  <a:cubicBezTo>
                    <a:pt x="4965" y="9628"/>
                    <a:pt x="4965" y="9685"/>
                    <a:pt x="4994" y="9771"/>
                  </a:cubicBezTo>
                  <a:cubicBezTo>
                    <a:pt x="5022" y="9913"/>
                    <a:pt x="5080" y="10027"/>
                    <a:pt x="5165" y="10170"/>
                  </a:cubicBezTo>
                  <a:cubicBezTo>
                    <a:pt x="5251" y="10284"/>
                    <a:pt x="5365" y="10427"/>
                    <a:pt x="5422" y="10541"/>
                  </a:cubicBezTo>
                  <a:cubicBezTo>
                    <a:pt x="5593" y="10826"/>
                    <a:pt x="5650" y="11169"/>
                    <a:pt x="5622" y="11483"/>
                  </a:cubicBezTo>
                  <a:cubicBezTo>
                    <a:pt x="5650" y="11169"/>
                    <a:pt x="5536" y="10855"/>
                    <a:pt x="5365" y="10598"/>
                  </a:cubicBezTo>
                  <a:cubicBezTo>
                    <a:pt x="5279" y="10455"/>
                    <a:pt x="5194" y="10341"/>
                    <a:pt x="5080" y="10227"/>
                  </a:cubicBezTo>
                  <a:cubicBezTo>
                    <a:pt x="4994" y="10085"/>
                    <a:pt x="4908" y="9970"/>
                    <a:pt x="4851" y="9799"/>
                  </a:cubicBezTo>
                  <a:cubicBezTo>
                    <a:pt x="4823" y="9714"/>
                    <a:pt x="4823" y="9628"/>
                    <a:pt x="4823" y="9542"/>
                  </a:cubicBezTo>
                  <a:cubicBezTo>
                    <a:pt x="4823" y="9457"/>
                    <a:pt x="4851" y="9371"/>
                    <a:pt x="4880" y="9286"/>
                  </a:cubicBezTo>
                  <a:cubicBezTo>
                    <a:pt x="4937" y="9143"/>
                    <a:pt x="5022" y="9000"/>
                    <a:pt x="5080" y="8858"/>
                  </a:cubicBezTo>
                  <a:cubicBezTo>
                    <a:pt x="5108" y="8715"/>
                    <a:pt x="5137" y="8601"/>
                    <a:pt x="5108" y="8458"/>
                  </a:cubicBezTo>
                  <a:cubicBezTo>
                    <a:pt x="5080" y="8316"/>
                    <a:pt x="4994" y="8173"/>
                    <a:pt x="4937" y="8030"/>
                  </a:cubicBezTo>
                  <a:cubicBezTo>
                    <a:pt x="4908" y="7945"/>
                    <a:pt x="4880" y="7859"/>
                    <a:pt x="4880" y="7773"/>
                  </a:cubicBezTo>
                  <a:cubicBezTo>
                    <a:pt x="4851" y="7688"/>
                    <a:pt x="4851" y="7602"/>
                    <a:pt x="4851" y="7517"/>
                  </a:cubicBezTo>
                  <a:cubicBezTo>
                    <a:pt x="4851" y="7345"/>
                    <a:pt x="4880" y="7174"/>
                    <a:pt x="4937" y="7003"/>
                  </a:cubicBezTo>
                  <a:cubicBezTo>
                    <a:pt x="5022" y="6689"/>
                    <a:pt x="5137" y="6404"/>
                    <a:pt x="5165" y="6147"/>
                  </a:cubicBezTo>
                  <a:cubicBezTo>
                    <a:pt x="5194" y="5662"/>
                    <a:pt x="4994" y="5148"/>
                    <a:pt x="4680" y="4806"/>
                  </a:cubicBezTo>
                  <a:cubicBezTo>
                    <a:pt x="4480" y="5034"/>
                    <a:pt x="4281" y="5206"/>
                    <a:pt x="4081" y="5377"/>
                  </a:cubicBezTo>
                  <a:cubicBezTo>
                    <a:pt x="3910" y="5548"/>
                    <a:pt x="3710" y="5719"/>
                    <a:pt x="3567" y="5919"/>
                  </a:cubicBezTo>
                  <a:cubicBezTo>
                    <a:pt x="3482" y="6004"/>
                    <a:pt x="3425" y="6090"/>
                    <a:pt x="3368" y="6204"/>
                  </a:cubicBezTo>
                  <a:cubicBezTo>
                    <a:pt x="3311" y="6318"/>
                    <a:pt x="3282" y="6432"/>
                    <a:pt x="3253" y="6547"/>
                  </a:cubicBezTo>
                  <a:cubicBezTo>
                    <a:pt x="3225" y="6775"/>
                    <a:pt x="3225" y="7032"/>
                    <a:pt x="3225" y="7317"/>
                  </a:cubicBezTo>
                  <a:cubicBezTo>
                    <a:pt x="3225" y="7574"/>
                    <a:pt x="3225" y="7859"/>
                    <a:pt x="3139" y="8144"/>
                  </a:cubicBezTo>
                  <a:cubicBezTo>
                    <a:pt x="2997" y="8715"/>
                    <a:pt x="2683" y="9143"/>
                    <a:pt x="2512" y="9628"/>
                  </a:cubicBezTo>
                  <a:cubicBezTo>
                    <a:pt x="2426" y="9885"/>
                    <a:pt x="2398" y="10142"/>
                    <a:pt x="2455" y="10398"/>
                  </a:cubicBezTo>
                  <a:cubicBezTo>
                    <a:pt x="2483" y="10541"/>
                    <a:pt x="2540" y="10655"/>
                    <a:pt x="2597" y="10769"/>
                  </a:cubicBezTo>
                  <a:cubicBezTo>
                    <a:pt x="2683" y="10883"/>
                    <a:pt x="2768" y="10969"/>
                    <a:pt x="2911" y="11026"/>
                  </a:cubicBezTo>
                  <a:cubicBezTo>
                    <a:pt x="2768" y="10969"/>
                    <a:pt x="2654" y="10883"/>
                    <a:pt x="2569" y="10798"/>
                  </a:cubicBezTo>
                  <a:cubicBezTo>
                    <a:pt x="2483" y="10684"/>
                    <a:pt x="2426" y="10541"/>
                    <a:pt x="2398" y="10427"/>
                  </a:cubicBezTo>
                  <a:cubicBezTo>
                    <a:pt x="2312" y="10142"/>
                    <a:pt x="2340" y="9856"/>
                    <a:pt x="2398" y="9599"/>
                  </a:cubicBezTo>
                  <a:cubicBezTo>
                    <a:pt x="2512" y="9057"/>
                    <a:pt x="2826" y="8601"/>
                    <a:pt x="2911" y="8087"/>
                  </a:cubicBezTo>
                  <a:cubicBezTo>
                    <a:pt x="2968" y="7859"/>
                    <a:pt x="2940" y="7602"/>
                    <a:pt x="2911" y="7317"/>
                  </a:cubicBezTo>
                  <a:lnTo>
                    <a:pt x="2911" y="7231"/>
                  </a:lnTo>
                  <a:cubicBezTo>
                    <a:pt x="2768" y="7288"/>
                    <a:pt x="2597" y="7345"/>
                    <a:pt x="2483" y="7402"/>
                  </a:cubicBezTo>
                  <a:cubicBezTo>
                    <a:pt x="2255" y="7517"/>
                    <a:pt x="2084" y="7659"/>
                    <a:pt x="1970" y="7830"/>
                  </a:cubicBezTo>
                  <a:cubicBezTo>
                    <a:pt x="1827" y="8030"/>
                    <a:pt x="1770" y="8287"/>
                    <a:pt x="1656" y="8515"/>
                  </a:cubicBezTo>
                  <a:cubicBezTo>
                    <a:pt x="1599" y="8658"/>
                    <a:pt x="1542" y="8772"/>
                    <a:pt x="1427" y="8858"/>
                  </a:cubicBezTo>
                  <a:cubicBezTo>
                    <a:pt x="1342" y="8943"/>
                    <a:pt x="1228" y="9029"/>
                    <a:pt x="1114" y="9057"/>
                  </a:cubicBezTo>
                  <a:cubicBezTo>
                    <a:pt x="1228" y="9000"/>
                    <a:pt x="1313" y="8915"/>
                    <a:pt x="1399" y="8829"/>
                  </a:cubicBezTo>
                  <a:cubicBezTo>
                    <a:pt x="1456" y="8715"/>
                    <a:pt x="1513" y="8601"/>
                    <a:pt x="1542" y="8487"/>
                  </a:cubicBezTo>
                  <a:cubicBezTo>
                    <a:pt x="1599" y="8258"/>
                    <a:pt x="1599" y="7973"/>
                    <a:pt x="1713" y="7716"/>
                  </a:cubicBezTo>
                  <a:cubicBezTo>
                    <a:pt x="1827" y="7460"/>
                    <a:pt x="2027" y="7231"/>
                    <a:pt x="2255" y="7060"/>
                  </a:cubicBezTo>
                  <a:cubicBezTo>
                    <a:pt x="2455" y="6917"/>
                    <a:pt x="2683" y="6803"/>
                    <a:pt x="2883" y="6689"/>
                  </a:cubicBezTo>
                  <a:cubicBezTo>
                    <a:pt x="2883" y="6632"/>
                    <a:pt x="2883" y="6547"/>
                    <a:pt x="2911" y="6489"/>
                  </a:cubicBezTo>
                  <a:cubicBezTo>
                    <a:pt x="2911" y="6204"/>
                    <a:pt x="3054" y="5890"/>
                    <a:pt x="3196" y="5662"/>
                  </a:cubicBezTo>
                  <a:cubicBezTo>
                    <a:pt x="3368" y="5405"/>
                    <a:pt x="3567" y="5206"/>
                    <a:pt x="3767" y="5006"/>
                  </a:cubicBezTo>
                  <a:cubicBezTo>
                    <a:pt x="3938" y="4835"/>
                    <a:pt x="4109" y="4635"/>
                    <a:pt x="4252" y="4435"/>
                  </a:cubicBezTo>
                  <a:cubicBezTo>
                    <a:pt x="4309" y="4407"/>
                    <a:pt x="4338" y="4350"/>
                    <a:pt x="4366" y="4292"/>
                  </a:cubicBezTo>
                  <a:cubicBezTo>
                    <a:pt x="4395" y="4235"/>
                    <a:pt x="4423" y="4207"/>
                    <a:pt x="4423" y="4150"/>
                  </a:cubicBezTo>
                  <a:cubicBezTo>
                    <a:pt x="4480" y="4036"/>
                    <a:pt x="4509" y="3950"/>
                    <a:pt x="4537" y="3836"/>
                  </a:cubicBezTo>
                  <a:cubicBezTo>
                    <a:pt x="4566" y="3608"/>
                    <a:pt x="4566" y="3379"/>
                    <a:pt x="4566" y="3094"/>
                  </a:cubicBezTo>
                  <a:lnTo>
                    <a:pt x="4566" y="3094"/>
                  </a:lnTo>
                  <a:cubicBezTo>
                    <a:pt x="4395" y="3208"/>
                    <a:pt x="4224" y="3322"/>
                    <a:pt x="4052" y="3408"/>
                  </a:cubicBezTo>
                  <a:cubicBezTo>
                    <a:pt x="3938" y="3437"/>
                    <a:pt x="3824" y="3465"/>
                    <a:pt x="3681" y="3494"/>
                  </a:cubicBezTo>
                  <a:cubicBezTo>
                    <a:pt x="3567" y="3494"/>
                    <a:pt x="3453" y="3494"/>
                    <a:pt x="3368" y="3522"/>
                  </a:cubicBezTo>
                  <a:cubicBezTo>
                    <a:pt x="3253" y="3522"/>
                    <a:pt x="3168" y="3522"/>
                    <a:pt x="3082" y="3551"/>
                  </a:cubicBezTo>
                  <a:cubicBezTo>
                    <a:pt x="2968" y="3551"/>
                    <a:pt x="2883" y="3608"/>
                    <a:pt x="2797" y="3636"/>
                  </a:cubicBezTo>
                  <a:cubicBezTo>
                    <a:pt x="2455" y="3807"/>
                    <a:pt x="2141" y="4121"/>
                    <a:pt x="2027" y="4521"/>
                  </a:cubicBezTo>
                  <a:cubicBezTo>
                    <a:pt x="1998" y="4606"/>
                    <a:pt x="1970" y="4720"/>
                    <a:pt x="1912" y="4806"/>
                  </a:cubicBezTo>
                  <a:cubicBezTo>
                    <a:pt x="1884" y="4920"/>
                    <a:pt x="1798" y="5006"/>
                    <a:pt x="1713" y="5091"/>
                  </a:cubicBezTo>
                  <a:cubicBezTo>
                    <a:pt x="1656" y="5148"/>
                    <a:pt x="1570" y="5234"/>
                    <a:pt x="1484" y="5291"/>
                  </a:cubicBezTo>
                  <a:cubicBezTo>
                    <a:pt x="1399" y="5377"/>
                    <a:pt x="1342" y="5462"/>
                    <a:pt x="1313" y="5576"/>
                  </a:cubicBezTo>
                  <a:cubicBezTo>
                    <a:pt x="1342" y="5462"/>
                    <a:pt x="1399" y="5348"/>
                    <a:pt x="1456" y="5291"/>
                  </a:cubicBezTo>
                  <a:cubicBezTo>
                    <a:pt x="1542" y="5206"/>
                    <a:pt x="1599" y="5120"/>
                    <a:pt x="1684" y="5034"/>
                  </a:cubicBezTo>
                  <a:cubicBezTo>
                    <a:pt x="1741" y="4949"/>
                    <a:pt x="1798" y="4863"/>
                    <a:pt x="1827" y="4778"/>
                  </a:cubicBezTo>
                  <a:cubicBezTo>
                    <a:pt x="1855" y="4692"/>
                    <a:pt x="1884" y="4578"/>
                    <a:pt x="1884" y="4464"/>
                  </a:cubicBezTo>
                  <a:cubicBezTo>
                    <a:pt x="1998" y="4036"/>
                    <a:pt x="2283" y="3636"/>
                    <a:pt x="2683" y="3408"/>
                  </a:cubicBezTo>
                  <a:cubicBezTo>
                    <a:pt x="2768" y="3351"/>
                    <a:pt x="2883" y="3294"/>
                    <a:pt x="2997" y="3265"/>
                  </a:cubicBezTo>
                  <a:cubicBezTo>
                    <a:pt x="3111" y="3208"/>
                    <a:pt x="3225" y="3180"/>
                    <a:pt x="3339" y="3180"/>
                  </a:cubicBezTo>
                  <a:cubicBezTo>
                    <a:pt x="3425" y="3151"/>
                    <a:pt x="3539" y="3151"/>
                    <a:pt x="3624" y="3123"/>
                  </a:cubicBezTo>
                  <a:cubicBezTo>
                    <a:pt x="3710" y="3094"/>
                    <a:pt x="3796" y="3066"/>
                    <a:pt x="3881" y="3037"/>
                  </a:cubicBezTo>
                  <a:cubicBezTo>
                    <a:pt x="4167" y="2894"/>
                    <a:pt x="4395" y="2638"/>
                    <a:pt x="4595" y="2381"/>
                  </a:cubicBezTo>
                  <a:cubicBezTo>
                    <a:pt x="4595" y="2324"/>
                    <a:pt x="4623" y="2267"/>
                    <a:pt x="4623" y="2210"/>
                  </a:cubicBezTo>
                  <a:cubicBezTo>
                    <a:pt x="4680" y="1924"/>
                    <a:pt x="4823" y="1610"/>
                    <a:pt x="4965" y="1354"/>
                  </a:cubicBezTo>
                  <a:cubicBezTo>
                    <a:pt x="5108" y="1097"/>
                    <a:pt x="5279" y="869"/>
                    <a:pt x="5479" y="640"/>
                  </a:cubicBezTo>
                  <a:cubicBezTo>
                    <a:pt x="5679" y="412"/>
                    <a:pt x="5907" y="212"/>
                    <a:pt x="6107" y="13"/>
                  </a:cubicBezTo>
                  <a:cubicBezTo>
                    <a:pt x="6052" y="5"/>
                    <a:pt x="5995" y="1"/>
                    <a:pt x="5936" y="1"/>
                  </a:cubicBezTo>
                  <a:close/>
                </a:path>
              </a:pathLst>
            </a:custGeom>
            <a:solidFill>
              <a:srgbClr val="9B1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2"/>
            <p:cNvSpPr/>
            <p:nvPr/>
          </p:nvSpPr>
          <p:spPr>
            <a:xfrm>
              <a:off x="6033166" y="492407"/>
              <a:ext cx="47970" cy="21592"/>
            </a:xfrm>
            <a:custGeom>
              <a:avLst/>
              <a:gdLst/>
              <a:ahLst/>
              <a:cxnLst/>
              <a:rect l="l" t="t" r="r" b="b"/>
              <a:pathLst>
                <a:path w="1142" h="514" extrusionOk="0">
                  <a:moveTo>
                    <a:pt x="571" y="0"/>
                  </a:moveTo>
                  <a:cubicBezTo>
                    <a:pt x="257" y="0"/>
                    <a:pt x="0" y="114"/>
                    <a:pt x="0" y="257"/>
                  </a:cubicBezTo>
                  <a:cubicBezTo>
                    <a:pt x="0" y="400"/>
                    <a:pt x="257" y="514"/>
                    <a:pt x="571" y="514"/>
                  </a:cubicBezTo>
                  <a:cubicBezTo>
                    <a:pt x="885" y="514"/>
                    <a:pt x="1141" y="400"/>
                    <a:pt x="1141" y="257"/>
                  </a:cubicBezTo>
                  <a:cubicBezTo>
                    <a:pt x="1141" y="114"/>
                    <a:pt x="885" y="0"/>
                    <a:pt x="571" y="0"/>
                  </a:cubicBezTo>
                  <a:close/>
                </a:path>
              </a:pathLst>
            </a:custGeom>
            <a:solidFill>
              <a:srgbClr val="C13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2"/>
            <p:cNvSpPr/>
            <p:nvPr/>
          </p:nvSpPr>
          <p:spPr>
            <a:xfrm>
              <a:off x="6001998" y="730926"/>
              <a:ext cx="130678" cy="625660"/>
            </a:xfrm>
            <a:custGeom>
              <a:avLst/>
              <a:gdLst/>
              <a:ahLst/>
              <a:cxnLst/>
              <a:rect l="l" t="t" r="r" b="b"/>
              <a:pathLst>
                <a:path w="3111" h="14894" extrusionOk="0">
                  <a:moveTo>
                    <a:pt x="2169" y="0"/>
                  </a:moveTo>
                  <a:cubicBezTo>
                    <a:pt x="2197" y="86"/>
                    <a:pt x="2197" y="171"/>
                    <a:pt x="2169" y="257"/>
                  </a:cubicBezTo>
                  <a:cubicBezTo>
                    <a:pt x="2197" y="228"/>
                    <a:pt x="2197" y="171"/>
                    <a:pt x="2197" y="143"/>
                  </a:cubicBezTo>
                  <a:cubicBezTo>
                    <a:pt x="2197" y="86"/>
                    <a:pt x="2197" y="57"/>
                    <a:pt x="2169" y="0"/>
                  </a:cubicBezTo>
                  <a:close/>
                  <a:moveTo>
                    <a:pt x="2454" y="771"/>
                  </a:moveTo>
                  <a:cubicBezTo>
                    <a:pt x="2454" y="771"/>
                    <a:pt x="2454" y="799"/>
                    <a:pt x="2483" y="828"/>
                  </a:cubicBezTo>
                  <a:cubicBezTo>
                    <a:pt x="2483" y="799"/>
                    <a:pt x="2454" y="771"/>
                    <a:pt x="2454" y="771"/>
                  </a:cubicBezTo>
                  <a:close/>
                  <a:moveTo>
                    <a:pt x="1940" y="1455"/>
                  </a:moveTo>
                  <a:cubicBezTo>
                    <a:pt x="1934" y="1468"/>
                    <a:pt x="1929" y="1483"/>
                    <a:pt x="1925" y="1498"/>
                  </a:cubicBezTo>
                  <a:lnTo>
                    <a:pt x="1925" y="1498"/>
                  </a:lnTo>
                  <a:cubicBezTo>
                    <a:pt x="1929" y="1484"/>
                    <a:pt x="1935" y="1470"/>
                    <a:pt x="1940" y="1455"/>
                  </a:cubicBezTo>
                  <a:close/>
                  <a:moveTo>
                    <a:pt x="1925" y="1498"/>
                  </a:moveTo>
                  <a:lnTo>
                    <a:pt x="1925" y="1498"/>
                  </a:lnTo>
                  <a:cubicBezTo>
                    <a:pt x="1884" y="1627"/>
                    <a:pt x="1892" y="1755"/>
                    <a:pt x="1969" y="1883"/>
                  </a:cubicBezTo>
                  <a:cubicBezTo>
                    <a:pt x="1940" y="1798"/>
                    <a:pt x="1912" y="1712"/>
                    <a:pt x="1912" y="1655"/>
                  </a:cubicBezTo>
                  <a:cubicBezTo>
                    <a:pt x="1912" y="1611"/>
                    <a:pt x="1912" y="1550"/>
                    <a:pt x="1925" y="1498"/>
                  </a:cubicBezTo>
                  <a:close/>
                  <a:moveTo>
                    <a:pt x="143" y="2283"/>
                  </a:moveTo>
                  <a:cubicBezTo>
                    <a:pt x="143" y="2340"/>
                    <a:pt x="143" y="2368"/>
                    <a:pt x="143" y="2425"/>
                  </a:cubicBezTo>
                  <a:cubicBezTo>
                    <a:pt x="143" y="2465"/>
                    <a:pt x="137" y="2512"/>
                    <a:pt x="124" y="2558"/>
                  </a:cubicBezTo>
                  <a:lnTo>
                    <a:pt x="124" y="2558"/>
                  </a:lnTo>
                  <a:cubicBezTo>
                    <a:pt x="156" y="2469"/>
                    <a:pt x="160" y="2370"/>
                    <a:pt x="143" y="2283"/>
                  </a:cubicBezTo>
                  <a:close/>
                  <a:moveTo>
                    <a:pt x="2454" y="2283"/>
                  </a:moveTo>
                  <a:cubicBezTo>
                    <a:pt x="2425" y="2340"/>
                    <a:pt x="2425" y="2368"/>
                    <a:pt x="2425" y="2425"/>
                  </a:cubicBezTo>
                  <a:cubicBezTo>
                    <a:pt x="2425" y="2484"/>
                    <a:pt x="2439" y="2543"/>
                    <a:pt x="2466" y="2602"/>
                  </a:cubicBezTo>
                  <a:lnTo>
                    <a:pt x="2466" y="2602"/>
                  </a:lnTo>
                  <a:cubicBezTo>
                    <a:pt x="2427" y="2505"/>
                    <a:pt x="2432" y="2394"/>
                    <a:pt x="2454" y="2283"/>
                  </a:cubicBezTo>
                  <a:close/>
                  <a:moveTo>
                    <a:pt x="2466" y="2602"/>
                  </a:moveTo>
                  <a:lnTo>
                    <a:pt x="2466" y="2602"/>
                  </a:lnTo>
                  <a:cubicBezTo>
                    <a:pt x="2477" y="2630"/>
                    <a:pt x="2492" y="2657"/>
                    <a:pt x="2511" y="2682"/>
                  </a:cubicBezTo>
                  <a:cubicBezTo>
                    <a:pt x="2493" y="2656"/>
                    <a:pt x="2478" y="2629"/>
                    <a:pt x="2466" y="2602"/>
                  </a:cubicBezTo>
                  <a:close/>
                  <a:moveTo>
                    <a:pt x="124" y="2558"/>
                  </a:moveTo>
                  <a:lnTo>
                    <a:pt x="124" y="2558"/>
                  </a:lnTo>
                  <a:cubicBezTo>
                    <a:pt x="104" y="2614"/>
                    <a:pt x="73" y="2667"/>
                    <a:pt x="29" y="2711"/>
                  </a:cubicBezTo>
                  <a:lnTo>
                    <a:pt x="0" y="2739"/>
                  </a:lnTo>
                  <a:lnTo>
                    <a:pt x="57" y="2711"/>
                  </a:lnTo>
                  <a:cubicBezTo>
                    <a:pt x="88" y="2665"/>
                    <a:pt x="110" y="2611"/>
                    <a:pt x="124" y="2558"/>
                  </a:cubicBezTo>
                  <a:close/>
                  <a:moveTo>
                    <a:pt x="2540" y="3053"/>
                  </a:moveTo>
                  <a:cubicBezTo>
                    <a:pt x="2483" y="6135"/>
                    <a:pt x="2340" y="8588"/>
                    <a:pt x="2340" y="10500"/>
                  </a:cubicBezTo>
                  <a:cubicBezTo>
                    <a:pt x="2340" y="12467"/>
                    <a:pt x="2488" y="13840"/>
                    <a:pt x="2993" y="14710"/>
                  </a:cubicBezTo>
                  <a:lnTo>
                    <a:pt x="2993" y="14710"/>
                  </a:lnTo>
                  <a:cubicBezTo>
                    <a:pt x="2001" y="12995"/>
                    <a:pt x="2430" y="9297"/>
                    <a:pt x="2540" y="3053"/>
                  </a:cubicBezTo>
                  <a:close/>
                  <a:moveTo>
                    <a:pt x="2993" y="14710"/>
                  </a:moveTo>
                  <a:lnTo>
                    <a:pt x="2993" y="14710"/>
                  </a:lnTo>
                  <a:cubicBezTo>
                    <a:pt x="3030" y="14774"/>
                    <a:pt x="3069" y="14836"/>
                    <a:pt x="3110" y="14894"/>
                  </a:cubicBezTo>
                  <a:lnTo>
                    <a:pt x="3110" y="14894"/>
                  </a:lnTo>
                  <a:cubicBezTo>
                    <a:pt x="3069" y="14835"/>
                    <a:pt x="3030" y="14774"/>
                    <a:pt x="2993" y="14710"/>
                  </a:cubicBezTo>
                  <a:close/>
                </a:path>
              </a:pathLst>
            </a:custGeom>
            <a:solidFill>
              <a:srgbClr val="F4F2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2"/>
            <p:cNvSpPr/>
            <p:nvPr/>
          </p:nvSpPr>
          <p:spPr>
            <a:xfrm>
              <a:off x="5997210" y="487618"/>
              <a:ext cx="117488" cy="358408"/>
            </a:xfrm>
            <a:custGeom>
              <a:avLst/>
              <a:gdLst/>
              <a:ahLst/>
              <a:cxnLst/>
              <a:rect l="l" t="t" r="r" b="b"/>
              <a:pathLst>
                <a:path w="2797" h="8532" extrusionOk="0">
                  <a:moveTo>
                    <a:pt x="1427" y="114"/>
                  </a:moveTo>
                  <a:cubicBezTo>
                    <a:pt x="1741" y="114"/>
                    <a:pt x="1997" y="228"/>
                    <a:pt x="1997" y="371"/>
                  </a:cubicBezTo>
                  <a:cubicBezTo>
                    <a:pt x="1997" y="514"/>
                    <a:pt x="1741" y="628"/>
                    <a:pt x="1427" y="628"/>
                  </a:cubicBezTo>
                  <a:cubicBezTo>
                    <a:pt x="1113" y="628"/>
                    <a:pt x="856" y="514"/>
                    <a:pt x="856" y="371"/>
                  </a:cubicBezTo>
                  <a:cubicBezTo>
                    <a:pt x="856" y="228"/>
                    <a:pt x="1113" y="114"/>
                    <a:pt x="1427" y="114"/>
                  </a:cubicBezTo>
                  <a:close/>
                  <a:moveTo>
                    <a:pt x="1427" y="0"/>
                  </a:moveTo>
                  <a:cubicBezTo>
                    <a:pt x="713" y="0"/>
                    <a:pt x="713" y="314"/>
                    <a:pt x="713" y="685"/>
                  </a:cubicBezTo>
                  <a:lnTo>
                    <a:pt x="713" y="713"/>
                  </a:lnTo>
                  <a:lnTo>
                    <a:pt x="713" y="913"/>
                  </a:lnTo>
                  <a:cubicBezTo>
                    <a:pt x="713" y="1056"/>
                    <a:pt x="742" y="1170"/>
                    <a:pt x="799" y="1284"/>
                  </a:cubicBezTo>
                  <a:cubicBezTo>
                    <a:pt x="742" y="1370"/>
                    <a:pt x="713" y="1512"/>
                    <a:pt x="713" y="1626"/>
                  </a:cubicBezTo>
                  <a:lnTo>
                    <a:pt x="713" y="1855"/>
                  </a:lnTo>
                  <a:cubicBezTo>
                    <a:pt x="713" y="1969"/>
                    <a:pt x="742" y="2112"/>
                    <a:pt x="799" y="2197"/>
                  </a:cubicBezTo>
                  <a:cubicBezTo>
                    <a:pt x="742" y="2311"/>
                    <a:pt x="713" y="2425"/>
                    <a:pt x="713" y="2568"/>
                  </a:cubicBezTo>
                  <a:lnTo>
                    <a:pt x="713" y="2768"/>
                  </a:lnTo>
                  <a:cubicBezTo>
                    <a:pt x="713" y="2910"/>
                    <a:pt x="742" y="3025"/>
                    <a:pt x="799" y="3139"/>
                  </a:cubicBezTo>
                  <a:cubicBezTo>
                    <a:pt x="742" y="3253"/>
                    <a:pt x="713" y="3367"/>
                    <a:pt x="713" y="3481"/>
                  </a:cubicBezTo>
                  <a:lnTo>
                    <a:pt x="713" y="3709"/>
                  </a:lnTo>
                  <a:cubicBezTo>
                    <a:pt x="713" y="3823"/>
                    <a:pt x="742" y="3966"/>
                    <a:pt x="799" y="4052"/>
                  </a:cubicBezTo>
                  <a:cubicBezTo>
                    <a:pt x="742" y="4166"/>
                    <a:pt x="713" y="4280"/>
                    <a:pt x="713" y="4423"/>
                  </a:cubicBezTo>
                  <a:lnTo>
                    <a:pt x="713" y="4651"/>
                  </a:lnTo>
                  <a:cubicBezTo>
                    <a:pt x="713" y="4708"/>
                    <a:pt x="742" y="4794"/>
                    <a:pt x="742" y="4851"/>
                  </a:cubicBezTo>
                  <a:lnTo>
                    <a:pt x="742" y="4936"/>
                  </a:lnTo>
                  <a:cubicBezTo>
                    <a:pt x="742" y="4965"/>
                    <a:pt x="742" y="4993"/>
                    <a:pt x="742" y="5022"/>
                  </a:cubicBezTo>
                  <a:cubicBezTo>
                    <a:pt x="742" y="5050"/>
                    <a:pt x="742" y="5050"/>
                    <a:pt x="742" y="5079"/>
                  </a:cubicBezTo>
                  <a:cubicBezTo>
                    <a:pt x="742" y="5164"/>
                    <a:pt x="770" y="5250"/>
                    <a:pt x="828" y="5307"/>
                  </a:cubicBezTo>
                  <a:cubicBezTo>
                    <a:pt x="713" y="5364"/>
                    <a:pt x="628" y="5478"/>
                    <a:pt x="571" y="5592"/>
                  </a:cubicBezTo>
                  <a:cubicBezTo>
                    <a:pt x="571" y="5649"/>
                    <a:pt x="542" y="5707"/>
                    <a:pt x="542" y="5764"/>
                  </a:cubicBezTo>
                  <a:cubicBezTo>
                    <a:pt x="514" y="5764"/>
                    <a:pt x="514" y="5792"/>
                    <a:pt x="514" y="5792"/>
                  </a:cubicBezTo>
                  <a:cubicBezTo>
                    <a:pt x="514" y="5849"/>
                    <a:pt x="514" y="5878"/>
                    <a:pt x="514" y="5935"/>
                  </a:cubicBezTo>
                  <a:cubicBezTo>
                    <a:pt x="514" y="6020"/>
                    <a:pt x="514" y="6106"/>
                    <a:pt x="571" y="6163"/>
                  </a:cubicBezTo>
                  <a:cubicBezTo>
                    <a:pt x="457" y="6220"/>
                    <a:pt x="342" y="6306"/>
                    <a:pt x="285" y="6420"/>
                  </a:cubicBezTo>
                  <a:cubicBezTo>
                    <a:pt x="285" y="6448"/>
                    <a:pt x="285" y="6477"/>
                    <a:pt x="285" y="6477"/>
                  </a:cubicBezTo>
                  <a:cubicBezTo>
                    <a:pt x="257" y="6505"/>
                    <a:pt x="257" y="6534"/>
                    <a:pt x="228" y="6563"/>
                  </a:cubicBezTo>
                  <a:cubicBezTo>
                    <a:pt x="228" y="6563"/>
                    <a:pt x="228" y="6591"/>
                    <a:pt x="228" y="6620"/>
                  </a:cubicBezTo>
                  <a:cubicBezTo>
                    <a:pt x="200" y="6677"/>
                    <a:pt x="171" y="6734"/>
                    <a:pt x="171" y="6791"/>
                  </a:cubicBezTo>
                  <a:cubicBezTo>
                    <a:pt x="171" y="6876"/>
                    <a:pt x="200" y="6933"/>
                    <a:pt x="200" y="6991"/>
                  </a:cubicBezTo>
                  <a:cubicBezTo>
                    <a:pt x="114" y="7019"/>
                    <a:pt x="57" y="7048"/>
                    <a:pt x="0" y="7105"/>
                  </a:cubicBezTo>
                  <a:cubicBezTo>
                    <a:pt x="86" y="7618"/>
                    <a:pt x="114" y="8132"/>
                    <a:pt x="114" y="8531"/>
                  </a:cubicBezTo>
                  <a:lnTo>
                    <a:pt x="143" y="8503"/>
                  </a:lnTo>
                  <a:cubicBezTo>
                    <a:pt x="257" y="8389"/>
                    <a:pt x="285" y="8217"/>
                    <a:pt x="257" y="8075"/>
                  </a:cubicBezTo>
                  <a:cubicBezTo>
                    <a:pt x="342" y="8075"/>
                    <a:pt x="428" y="8046"/>
                    <a:pt x="514" y="7989"/>
                  </a:cubicBezTo>
                  <a:cubicBezTo>
                    <a:pt x="542" y="7961"/>
                    <a:pt x="571" y="7904"/>
                    <a:pt x="599" y="7875"/>
                  </a:cubicBezTo>
                  <a:cubicBezTo>
                    <a:pt x="656" y="7789"/>
                    <a:pt x="685" y="7732"/>
                    <a:pt x="713" y="7675"/>
                  </a:cubicBezTo>
                  <a:lnTo>
                    <a:pt x="742" y="7675"/>
                  </a:lnTo>
                  <a:cubicBezTo>
                    <a:pt x="770" y="7590"/>
                    <a:pt x="799" y="7504"/>
                    <a:pt x="799" y="7447"/>
                  </a:cubicBezTo>
                  <a:cubicBezTo>
                    <a:pt x="799" y="7390"/>
                    <a:pt x="770" y="7304"/>
                    <a:pt x="742" y="7247"/>
                  </a:cubicBezTo>
                  <a:cubicBezTo>
                    <a:pt x="885" y="7219"/>
                    <a:pt x="999" y="7133"/>
                    <a:pt x="1056" y="6991"/>
                  </a:cubicBezTo>
                  <a:cubicBezTo>
                    <a:pt x="1084" y="6933"/>
                    <a:pt x="1141" y="6848"/>
                    <a:pt x="1170" y="6791"/>
                  </a:cubicBezTo>
                  <a:cubicBezTo>
                    <a:pt x="1170" y="6734"/>
                    <a:pt x="1198" y="6677"/>
                    <a:pt x="1198" y="6591"/>
                  </a:cubicBezTo>
                  <a:cubicBezTo>
                    <a:pt x="1198" y="6534"/>
                    <a:pt x="1170" y="6448"/>
                    <a:pt x="1113" y="6363"/>
                  </a:cubicBezTo>
                  <a:cubicBezTo>
                    <a:pt x="1255" y="6334"/>
                    <a:pt x="1370" y="6220"/>
                    <a:pt x="1398" y="6077"/>
                  </a:cubicBezTo>
                  <a:cubicBezTo>
                    <a:pt x="1455" y="6220"/>
                    <a:pt x="1541" y="6334"/>
                    <a:pt x="1683" y="6363"/>
                  </a:cubicBezTo>
                  <a:cubicBezTo>
                    <a:pt x="1626" y="6448"/>
                    <a:pt x="1626" y="6534"/>
                    <a:pt x="1626" y="6591"/>
                  </a:cubicBezTo>
                  <a:cubicBezTo>
                    <a:pt x="1626" y="6677"/>
                    <a:pt x="1626" y="6734"/>
                    <a:pt x="1655" y="6791"/>
                  </a:cubicBezTo>
                  <a:cubicBezTo>
                    <a:pt x="1683" y="6848"/>
                    <a:pt x="1712" y="6933"/>
                    <a:pt x="1741" y="6991"/>
                  </a:cubicBezTo>
                  <a:cubicBezTo>
                    <a:pt x="1798" y="7133"/>
                    <a:pt x="1912" y="7219"/>
                    <a:pt x="2054" y="7247"/>
                  </a:cubicBezTo>
                  <a:cubicBezTo>
                    <a:pt x="1997" y="7390"/>
                    <a:pt x="1997" y="7533"/>
                    <a:pt x="2083" y="7675"/>
                  </a:cubicBezTo>
                  <a:cubicBezTo>
                    <a:pt x="2111" y="7732"/>
                    <a:pt x="2169" y="7789"/>
                    <a:pt x="2197" y="7875"/>
                  </a:cubicBezTo>
                  <a:cubicBezTo>
                    <a:pt x="2254" y="7932"/>
                    <a:pt x="2311" y="7989"/>
                    <a:pt x="2368" y="8018"/>
                  </a:cubicBezTo>
                  <a:cubicBezTo>
                    <a:pt x="2425" y="8075"/>
                    <a:pt x="2482" y="8075"/>
                    <a:pt x="2568" y="8075"/>
                  </a:cubicBezTo>
                  <a:cubicBezTo>
                    <a:pt x="2539" y="8217"/>
                    <a:pt x="2539" y="8360"/>
                    <a:pt x="2625" y="8474"/>
                  </a:cubicBezTo>
                  <a:cubicBezTo>
                    <a:pt x="2654" y="8474"/>
                    <a:pt x="2654" y="8503"/>
                    <a:pt x="2654" y="8503"/>
                  </a:cubicBezTo>
                  <a:cubicBezTo>
                    <a:pt x="2654" y="8075"/>
                    <a:pt x="2711" y="7590"/>
                    <a:pt x="2796" y="7105"/>
                  </a:cubicBezTo>
                  <a:cubicBezTo>
                    <a:pt x="2739" y="7048"/>
                    <a:pt x="2654" y="6991"/>
                    <a:pt x="2597" y="6991"/>
                  </a:cubicBezTo>
                  <a:cubicBezTo>
                    <a:pt x="2625" y="6933"/>
                    <a:pt x="2625" y="6876"/>
                    <a:pt x="2625" y="6791"/>
                  </a:cubicBezTo>
                  <a:cubicBezTo>
                    <a:pt x="2625" y="6734"/>
                    <a:pt x="2625" y="6677"/>
                    <a:pt x="2597" y="6620"/>
                  </a:cubicBezTo>
                  <a:cubicBezTo>
                    <a:pt x="2597" y="6591"/>
                    <a:pt x="2568" y="6563"/>
                    <a:pt x="2568" y="6563"/>
                  </a:cubicBezTo>
                  <a:cubicBezTo>
                    <a:pt x="2568" y="6534"/>
                    <a:pt x="2539" y="6505"/>
                    <a:pt x="2539" y="6477"/>
                  </a:cubicBezTo>
                  <a:cubicBezTo>
                    <a:pt x="2539" y="6477"/>
                    <a:pt x="2511" y="6448"/>
                    <a:pt x="2511" y="6420"/>
                  </a:cubicBezTo>
                  <a:cubicBezTo>
                    <a:pt x="2454" y="6306"/>
                    <a:pt x="2368" y="6220"/>
                    <a:pt x="2254" y="6163"/>
                  </a:cubicBezTo>
                  <a:cubicBezTo>
                    <a:pt x="2254" y="6135"/>
                    <a:pt x="2283" y="6077"/>
                    <a:pt x="2283" y="6049"/>
                  </a:cubicBezTo>
                  <a:cubicBezTo>
                    <a:pt x="2311" y="5963"/>
                    <a:pt x="2311" y="5878"/>
                    <a:pt x="2283" y="5792"/>
                  </a:cubicBezTo>
                  <a:cubicBezTo>
                    <a:pt x="2283" y="5764"/>
                    <a:pt x="2254" y="5735"/>
                    <a:pt x="2254" y="5707"/>
                  </a:cubicBezTo>
                  <a:cubicBezTo>
                    <a:pt x="2254" y="5678"/>
                    <a:pt x="2226" y="5649"/>
                    <a:pt x="2226" y="5621"/>
                  </a:cubicBezTo>
                  <a:cubicBezTo>
                    <a:pt x="2226" y="5592"/>
                    <a:pt x="2226" y="5592"/>
                    <a:pt x="2226" y="5592"/>
                  </a:cubicBezTo>
                  <a:cubicBezTo>
                    <a:pt x="2197" y="5478"/>
                    <a:pt x="2111" y="5364"/>
                    <a:pt x="1997" y="5307"/>
                  </a:cubicBezTo>
                  <a:cubicBezTo>
                    <a:pt x="2026" y="5250"/>
                    <a:pt x="2054" y="5164"/>
                    <a:pt x="2083" y="5079"/>
                  </a:cubicBezTo>
                  <a:cubicBezTo>
                    <a:pt x="2083" y="5079"/>
                    <a:pt x="2083" y="5050"/>
                    <a:pt x="2083" y="5022"/>
                  </a:cubicBezTo>
                  <a:cubicBezTo>
                    <a:pt x="2083" y="5022"/>
                    <a:pt x="2083" y="4993"/>
                    <a:pt x="2083" y="4965"/>
                  </a:cubicBezTo>
                  <a:cubicBezTo>
                    <a:pt x="2111" y="4851"/>
                    <a:pt x="2140" y="4765"/>
                    <a:pt x="2140" y="4651"/>
                  </a:cubicBezTo>
                  <a:lnTo>
                    <a:pt x="2140" y="4423"/>
                  </a:lnTo>
                  <a:cubicBezTo>
                    <a:pt x="2140" y="4280"/>
                    <a:pt x="2111" y="4166"/>
                    <a:pt x="2054" y="4052"/>
                  </a:cubicBezTo>
                  <a:cubicBezTo>
                    <a:pt x="2111" y="3966"/>
                    <a:pt x="2140" y="3823"/>
                    <a:pt x="2140" y="3709"/>
                  </a:cubicBezTo>
                  <a:lnTo>
                    <a:pt x="2140" y="3481"/>
                  </a:lnTo>
                  <a:cubicBezTo>
                    <a:pt x="2140" y="3367"/>
                    <a:pt x="2111" y="3253"/>
                    <a:pt x="2054" y="3139"/>
                  </a:cubicBezTo>
                  <a:cubicBezTo>
                    <a:pt x="2111" y="3025"/>
                    <a:pt x="2140" y="2910"/>
                    <a:pt x="2140" y="2768"/>
                  </a:cubicBezTo>
                  <a:lnTo>
                    <a:pt x="2140" y="2568"/>
                  </a:lnTo>
                  <a:cubicBezTo>
                    <a:pt x="2140" y="2425"/>
                    <a:pt x="2111" y="2311"/>
                    <a:pt x="2054" y="2197"/>
                  </a:cubicBezTo>
                  <a:cubicBezTo>
                    <a:pt x="2111" y="2112"/>
                    <a:pt x="2140" y="1969"/>
                    <a:pt x="2140" y="1855"/>
                  </a:cubicBezTo>
                  <a:lnTo>
                    <a:pt x="2140" y="1626"/>
                  </a:lnTo>
                  <a:cubicBezTo>
                    <a:pt x="2140" y="1512"/>
                    <a:pt x="2111" y="1370"/>
                    <a:pt x="2054" y="1284"/>
                  </a:cubicBezTo>
                  <a:cubicBezTo>
                    <a:pt x="2111" y="1170"/>
                    <a:pt x="2140" y="1056"/>
                    <a:pt x="2140" y="913"/>
                  </a:cubicBezTo>
                  <a:lnTo>
                    <a:pt x="2140" y="713"/>
                  </a:lnTo>
                  <a:cubicBezTo>
                    <a:pt x="2140" y="314"/>
                    <a:pt x="2140" y="0"/>
                    <a:pt x="14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2"/>
            <p:cNvSpPr/>
            <p:nvPr/>
          </p:nvSpPr>
          <p:spPr>
            <a:xfrm>
              <a:off x="6084664" y="649389"/>
              <a:ext cx="483057" cy="854643"/>
            </a:xfrm>
            <a:custGeom>
              <a:avLst/>
              <a:gdLst/>
              <a:ahLst/>
              <a:cxnLst/>
              <a:rect l="l" t="t" r="r" b="b"/>
              <a:pathLst>
                <a:path w="11500" h="20345" extrusionOk="0">
                  <a:moveTo>
                    <a:pt x="3625" y="1485"/>
                  </a:moveTo>
                  <a:cubicBezTo>
                    <a:pt x="5279" y="1770"/>
                    <a:pt x="8161" y="4680"/>
                    <a:pt x="9103" y="9759"/>
                  </a:cubicBezTo>
                  <a:lnTo>
                    <a:pt x="9103" y="9788"/>
                  </a:lnTo>
                  <a:cubicBezTo>
                    <a:pt x="9103" y="9816"/>
                    <a:pt x="9131" y="9845"/>
                    <a:pt x="9131" y="9873"/>
                  </a:cubicBezTo>
                  <a:cubicBezTo>
                    <a:pt x="9131" y="9873"/>
                    <a:pt x="9131" y="9873"/>
                    <a:pt x="9131" y="9902"/>
                  </a:cubicBezTo>
                  <a:cubicBezTo>
                    <a:pt x="9131" y="9930"/>
                    <a:pt x="9131" y="9959"/>
                    <a:pt x="9131" y="9987"/>
                  </a:cubicBezTo>
                  <a:cubicBezTo>
                    <a:pt x="9217" y="10387"/>
                    <a:pt x="9274" y="10786"/>
                    <a:pt x="9359" y="11186"/>
                  </a:cubicBezTo>
                  <a:lnTo>
                    <a:pt x="9359" y="11214"/>
                  </a:lnTo>
                  <a:cubicBezTo>
                    <a:pt x="10130" y="15751"/>
                    <a:pt x="10643" y="18747"/>
                    <a:pt x="8389" y="18747"/>
                  </a:cubicBezTo>
                  <a:cubicBezTo>
                    <a:pt x="8018" y="18747"/>
                    <a:pt x="7562" y="18661"/>
                    <a:pt x="6991" y="18490"/>
                  </a:cubicBezTo>
                  <a:cubicBezTo>
                    <a:pt x="6991" y="18461"/>
                    <a:pt x="6991" y="18461"/>
                    <a:pt x="6963" y="18461"/>
                  </a:cubicBezTo>
                  <a:cubicBezTo>
                    <a:pt x="3254" y="17234"/>
                    <a:pt x="1970" y="15751"/>
                    <a:pt x="1913" y="10929"/>
                  </a:cubicBezTo>
                  <a:cubicBezTo>
                    <a:pt x="1913" y="10786"/>
                    <a:pt x="1913" y="10643"/>
                    <a:pt x="1913" y="10529"/>
                  </a:cubicBezTo>
                  <a:cubicBezTo>
                    <a:pt x="1913" y="10073"/>
                    <a:pt x="1913" y="9616"/>
                    <a:pt x="1941" y="9103"/>
                  </a:cubicBezTo>
                  <a:cubicBezTo>
                    <a:pt x="2112" y="4366"/>
                    <a:pt x="2055" y="2769"/>
                    <a:pt x="2426" y="2055"/>
                  </a:cubicBezTo>
                  <a:cubicBezTo>
                    <a:pt x="2711" y="2255"/>
                    <a:pt x="2997" y="2483"/>
                    <a:pt x="3225" y="2712"/>
                  </a:cubicBezTo>
                  <a:cubicBezTo>
                    <a:pt x="3596" y="3054"/>
                    <a:pt x="3853" y="3425"/>
                    <a:pt x="3995" y="3853"/>
                  </a:cubicBezTo>
                  <a:cubicBezTo>
                    <a:pt x="4053" y="4081"/>
                    <a:pt x="4081" y="4309"/>
                    <a:pt x="4110" y="4595"/>
                  </a:cubicBezTo>
                  <a:cubicBezTo>
                    <a:pt x="4110" y="4851"/>
                    <a:pt x="4138" y="5137"/>
                    <a:pt x="4224" y="5451"/>
                  </a:cubicBezTo>
                  <a:cubicBezTo>
                    <a:pt x="4252" y="5565"/>
                    <a:pt x="4281" y="5707"/>
                    <a:pt x="4366" y="5850"/>
                  </a:cubicBezTo>
                  <a:cubicBezTo>
                    <a:pt x="4138" y="6078"/>
                    <a:pt x="3967" y="6335"/>
                    <a:pt x="3881" y="6620"/>
                  </a:cubicBezTo>
                  <a:cubicBezTo>
                    <a:pt x="3796" y="6849"/>
                    <a:pt x="3767" y="7105"/>
                    <a:pt x="3767" y="7334"/>
                  </a:cubicBezTo>
                  <a:cubicBezTo>
                    <a:pt x="3767" y="7448"/>
                    <a:pt x="3767" y="7562"/>
                    <a:pt x="3767" y="7676"/>
                  </a:cubicBezTo>
                  <a:cubicBezTo>
                    <a:pt x="3824" y="8019"/>
                    <a:pt x="3995" y="8304"/>
                    <a:pt x="4081" y="8589"/>
                  </a:cubicBezTo>
                  <a:cubicBezTo>
                    <a:pt x="4138" y="8732"/>
                    <a:pt x="4167" y="8874"/>
                    <a:pt x="4195" y="9017"/>
                  </a:cubicBezTo>
                  <a:cubicBezTo>
                    <a:pt x="4195" y="9046"/>
                    <a:pt x="4195" y="9074"/>
                    <a:pt x="4195" y="9103"/>
                  </a:cubicBezTo>
                  <a:cubicBezTo>
                    <a:pt x="4195" y="9188"/>
                    <a:pt x="4167" y="9302"/>
                    <a:pt x="4138" y="9417"/>
                  </a:cubicBezTo>
                  <a:cubicBezTo>
                    <a:pt x="4110" y="9559"/>
                    <a:pt x="4024" y="9702"/>
                    <a:pt x="3995" y="9873"/>
                  </a:cubicBezTo>
                  <a:cubicBezTo>
                    <a:pt x="3995" y="9930"/>
                    <a:pt x="3995" y="9987"/>
                    <a:pt x="3995" y="10016"/>
                  </a:cubicBezTo>
                  <a:cubicBezTo>
                    <a:pt x="3995" y="10073"/>
                    <a:pt x="3995" y="10101"/>
                    <a:pt x="3995" y="10158"/>
                  </a:cubicBezTo>
                  <a:cubicBezTo>
                    <a:pt x="4024" y="10244"/>
                    <a:pt x="4053" y="10330"/>
                    <a:pt x="4081" y="10387"/>
                  </a:cubicBezTo>
                  <a:cubicBezTo>
                    <a:pt x="4167" y="10558"/>
                    <a:pt x="4252" y="10672"/>
                    <a:pt x="4309" y="10815"/>
                  </a:cubicBezTo>
                  <a:cubicBezTo>
                    <a:pt x="4338" y="10900"/>
                    <a:pt x="4338" y="10957"/>
                    <a:pt x="4366" y="11014"/>
                  </a:cubicBezTo>
                  <a:cubicBezTo>
                    <a:pt x="4366" y="11043"/>
                    <a:pt x="4366" y="11071"/>
                    <a:pt x="4366" y="11100"/>
                  </a:cubicBezTo>
                  <a:cubicBezTo>
                    <a:pt x="4366" y="11157"/>
                    <a:pt x="4366" y="11186"/>
                    <a:pt x="4366" y="11243"/>
                  </a:cubicBezTo>
                  <a:cubicBezTo>
                    <a:pt x="4338" y="11385"/>
                    <a:pt x="4252" y="11499"/>
                    <a:pt x="4167" y="11642"/>
                  </a:cubicBezTo>
                  <a:cubicBezTo>
                    <a:pt x="4081" y="11756"/>
                    <a:pt x="3995" y="11899"/>
                    <a:pt x="3910" y="12013"/>
                  </a:cubicBezTo>
                  <a:cubicBezTo>
                    <a:pt x="3767" y="12270"/>
                    <a:pt x="3710" y="12527"/>
                    <a:pt x="3710" y="12812"/>
                  </a:cubicBezTo>
                  <a:cubicBezTo>
                    <a:pt x="3710" y="12831"/>
                    <a:pt x="3710" y="12862"/>
                    <a:pt x="3710" y="12898"/>
                  </a:cubicBezTo>
                  <a:cubicBezTo>
                    <a:pt x="3710" y="12612"/>
                    <a:pt x="3796" y="12298"/>
                    <a:pt x="3967" y="12070"/>
                  </a:cubicBezTo>
                  <a:cubicBezTo>
                    <a:pt x="4053" y="11927"/>
                    <a:pt x="4138" y="11813"/>
                    <a:pt x="4252" y="11699"/>
                  </a:cubicBezTo>
                  <a:cubicBezTo>
                    <a:pt x="4338" y="11557"/>
                    <a:pt x="4452" y="11442"/>
                    <a:pt x="4480" y="11271"/>
                  </a:cubicBezTo>
                  <a:cubicBezTo>
                    <a:pt x="4509" y="11214"/>
                    <a:pt x="4509" y="11129"/>
                    <a:pt x="4509" y="11071"/>
                  </a:cubicBezTo>
                  <a:cubicBezTo>
                    <a:pt x="4509" y="11043"/>
                    <a:pt x="4509" y="11014"/>
                    <a:pt x="4509" y="11014"/>
                  </a:cubicBezTo>
                  <a:cubicBezTo>
                    <a:pt x="4509" y="10929"/>
                    <a:pt x="4480" y="10843"/>
                    <a:pt x="4452" y="10758"/>
                  </a:cubicBezTo>
                  <a:cubicBezTo>
                    <a:pt x="4395" y="10615"/>
                    <a:pt x="4309" y="10472"/>
                    <a:pt x="4281" y="10330"/>
                  </a:cubicBezTo>
                  <a:cubicBezTo>
                    <a:pt x="4252" y="10244"/>
                    <a:pt x="4224" y="10158"/>
                    <a:pt x="4224" y="10073"/>
                  </a:cubicBezTo>
                  <a:cubicBezTo>
                    <a:pt x="4224" y="10016"/>
                    <a:pt x="4224" y="9987"/>
                    <a:pt x="4252" y="9930"/>
                  </a:cubicBezTo>
                  <a:cubicBezTo>
                    <a:pt x="4281" y="9788"/>
                    <a:pt x="4338" y="9645"/>
                    <a:pt x="4395" y="9502"/>
                  </a:cubicBezTo>
                  <a:cubicBezTo>
                    <a:pt x="4423" y="9417"/>
                    <a:pt x="4452" y="9331"/>
                    <a:pt x="4452" y="9245"/>
                  </a:cubicBezTo>
                  <a:cubicBezTo>
                    <a:pt x="4480" y="9188"/>
                    <a:pt x="4480" y="9103"/>
                    <a:pt x="4480" y="9017"/>
                  </a:cubicBezTo>
                  <a:cubicBezTo>
                    <a:pt x="4480" y="9017"/>
                    <a:pt x="4480" y="8989"/>
                    <a:pt x="4480" y="8989"/>
                  </a:cubicBezTo>
                  <a:cubicBezTo>
                    <a:pt x="4480" y="8817"/>
                    <a:pt x="4452" y="8646"/>
                    <a:pt x="4395" y="8475"/>
                  </a:cubicBezTo>
                  <a:cubicBezTo>
                    <a:pt x="4309" y="8161"/>
                    <a:pt x="4195" y="7876"/>
                    <a:pt x="4167" y="7619"/>
                  </a:cubicBezTo>
                  <a:cubicBezTo>
                    <a:pt x="4167" y="7562"/>
                    <a:pt x="4167" y="7533"/>
                    <a:pt x="4167" y="7476"/>
                  </a:cubicBezTo>
                  <a:cubicBezTo>
                    <a:pt x="4167" y="7020"/>
                    <a:pt x="4366" y="6592"/>
                    <a:pt x="4680" y="6278"/>
                  </a:cubicBezTo>
                  <a:cubicBezTo>
                    <a:pt x="4851" y="6506"/>
                    <a:pt x="5051" y="6678"/>
                    <a:pt x="5251" y="6849"/>
                  </a:cubicBezTo>
                  <a:cubicBezTo>
                    <a:pt x="5451" y="7020"/>
                    <a:pt x="5622" y="7191"/>
                    <a:pt x="5793" y="7391"/>
                  </a:cubicBezTo>
                  <a:cubicBezTo>
                    <a:pt x="5850" y="7476"/>
                    <a:pt x="5936" y="7562"/>
                    <a:pt x="5964" y="7676"/>
                  </a:cubicBezTo>
                  <a:cubicBezTo>
                    <a:pt x="6021" y="7790"/>
                    <a:pt x="6050" y="7904"/>
                    <a:pt x="6078" y="8019"/>
                  </a:cubicBezTo>
                  <a:cubicBezTo>
                    <a:pt x="6107" y="8218"/>
                    <a:pt x="6107" y="8418"/>
                    <a:pt x="6107" y="8618"/>
                  </a:cubicBezTo>
                  <a:cubicBezTo>
                    <a:pt x="6107" y="8675"/>
                    <a:pt x="6107" y="8732"/>
                    <a:pt x="6107" y="8789"/>
                  </a:cubicBezTo>
                  <a:cubicBezTo>
                    <a:pt x="6107" y="9046"/>
                    <a:pt x="6107" y="9331"/>
                    <a:pt x="6192" y="9616"/>
                  </a:cubicBezTo>
                  <a:cubicBezTo>
                    <a:pt x="6335" y="10187"/>
                    <a:pt x="6677" y="10615"/>
                    <a:pt x="6820" y="11100"/>
                  </a:cubicBezTo>
                  <a:cubicBezTo>
                    <a:pt x="6877" y="11271"/>
                    <a:pt x="6906" y="11414"/>
                    <a:pt x="6906" y="11585"/>
                  </a:cubicBezTo>
                  <a:cubicBezTo>
                    <a:pt x="6906" y="11699"/>
                    <a:pt x="6906" y="11785"/>
                    <a:pt x="6877" y="11870"/>
                  </a:cubicBezTo>
                  <a:cubicBezTo>
                    <a:pt x="6849" y="12013"/>
                    <a:pt x="6820" y="12127"/>
                    <a:pt x="6735" y="12241"/>
                  </a:cubicBezTo>
                  <a:cubicBezTo>
                    <a:pt x="6677" y="12355"/>
                    <a:pt x="6563" y="12441"/>
                    <a:pt x="6449" y="12498"/>
                  </a:cubicBezTo>
                  <a:cubicBezTo>
                    <a:pt x="6563" y="12441"/>
                    <a:pt x="6677" y="12355"/>
                    <a:pt x="6763" y="12270"/>
                  </a:cubicBezTo>
                  <a:cubicBezTo>
                    <a:pt x="6849" y="12156"/>
                    <a:pt x="6906" y="12013"/>
                    <a:pt x="6934" y="11899"/>
                  </a:cubicBezTo>
                  <a:cubicBezTo>
                    <a:pt x="6991" y="11756"/>
                    <a:pt x="6991" y="11614"/>
                    <a:pt x="6991" y="11471"/>
                  </a:cubicBezTo>
                  <a:cubicBezTo>
                    <a:pt x="6991" y="11328"/>
                    <a:pt x="6991" y="11214"/>
                    <a:pt x="6934" y="11071"/>
                  </a:cubicBezTo>
                  <a:cubicBezTo>
                    <a:pt x="6820" y="10529"/>
                    <a:pt x="6506" y="10073"/>
                    <a:pt x="6421" y="9559"/>
                  </a:cubicBezTo>
                  <a:cubicBezTo>
                    <a:pt x="6392" y="9445"/>
                    <a:pt x="6392" y="9331"/>
                    <a:pt x="6392" y="9217"/>
                  </a:cubicBezTo>
                  <a:cubicBezTo>
                    <a:pt x="6392" y="9074"/>
                    <a:pt x="6421" y="8932"/>
                    <a:pt x="6421" y="8789"/>
                  </a:cubicBezTo>
                  <a:lnTo>
                    <a:pt x="6421" y="8703"/>
                  </a:lnTo>
                  <a:cubicBezTo>
                    <a:pt x="6592" y="8760"/>
                    <a:pt x="6735" y="8817"/>
                    <a:pt x="6877" y="8874"/>
                  </a:cubicBezTo>
                  <a:cubicBezTo>
                    <a:pt x="7077" y="8989"/>
                    <a:pt x="7248" y="9131"/>
                    <a:pt x="7391" y="9302"/>
                  </a:cubicBezTo>
                  <a:cubicBezTo>
                    <a:pt x="7505" y="9502"/>
                    <a:pt x="7562" y="9759"/>
                    <a:pt x="7676" y="9987"/>
                  </a:cubicBezTo>
                  <a:cubicBezTo>
                    <a:pt x="7733" y="10130"/>
                    <a:pt x="7819" y="10244"/>
                    <a:pt x="7904" y="10330"/>
                  </a:cubicBezTo>
                  <a:cubicBezTo>
                    <a:pt x="7990" y="10415"/>
                    <a:pt x="8104" y="10501"/>
                    <a:pt x="8247" y="10529"/>
                  </a:cubicBezTo>
                  <a:cubicBezTo>
                    <a:pt x="8104" y="10472"/>
                    <a:pt x="8018" y="10387"/>
                    <a:pt x="7961" y="10301"/>
                  </a:cubicBezTo>
                  <a:cubicBezTo>
                    <a:pt x="7876" y="10187"/>
                    <a:pt x="7847" y="10073"/>
                    <a:pt x="7790" y="9959"/>
                  </a:cubicBezTo>
                  <a:cubicBezTo>
                    <a:pt x="7733" y="9730"/>
                    <a:pt x="7733" y="9445"/>
                    <a:pt x="7619" y="9188"/>
                  </a:cubicBezTo>
                  <a:cubicBezTo>
                    <a:pt x="7505" y="8932"/>
                    <a:pt x="7305" y="8703"/>
                    <a:pt x="7077" y="8532"/>
                  </a:cubicBezTo>
                  <a:cubicBezTo>
                    <a:pt x="6877" y="8389"/>
                    <a:pt x="6649" y="8275"/>
                    <a:pt x="6449" y="8161"/>
                  </a:cubicBezTo>
                  <a:cubicBezTo>
                    <a:pt x="6449" y="8104"/>
                    <a:pt x="6449" y="8019"/>
                    <a:pt x="6449" y="7961"/>
                  </a:cubicBezTo>
                  <a:cubicBezTo>
                    <a:pt x="6421" y="7676"/>
                    <a:pt x="6307" y="7362"/>
                    <a:pt x="6135" y="7134"/>
                  </a:cubicBezTo>
                  <a:cubicBezTo>
                    <a:pt x="5964" y="6877"/>
                    <a:pt x="5764" y="6678"/>
                    <a:pt x="5593" y="6478"/>
                  </a:cubicBezTo>
                  <a:cubicBezTo>
                    <a:pt x="5394" y="6307"/>
                    <a:pt x="5222" y="6107"/>
                    <a:pt x="5080" y="5907"/>
                  </a:cubicBezTo>
                  <a:cubicBezTo>
                    <a:pt x="5051" y="5879"/>
                    <a:pt x="5023" y="5822"/>
                    <a:pt x="4966" y="5764"/>
                  </a:cubicBezTo>
                  <a:cubicBezTo>
                    <a:pt x="4966" y="5707"/>
                    <a:pt x="4908" y="5679"/>
                    <a:pt x="4908" y="5622"/>
                  </a:cubicBezTo>
                  <a:cubicBezTo>
                    <a:pt x="4851" y="5508"/>
                    <a:pt x="4823" y="5422"/>
                    <a:pt x="4823" y="5308"/>
                  </a:cubicBezTo>
                  <a:cubicBezTo>
                    <a:pt x="4794" y="5137"/>
                    <a:pt x="4766" y="4966"/>
                    <a:pt x="4766" y="4766"/>
                  </a:cubicBezTo>
                  <a:cubicBezTo>
                    <a:pt x="4766" y="4709"/>
                    <a:pt x="4766" y="4623"/>
                    <a:pt x="4766" y="4566"/>
                  </a:cubicBezTo>
                  <a:cubicBezTo>
                    <a:pt x="4937" y="4680"/>
                    <a:pt x="5108" y="4794"/>
                    <a:pt x="5279" y="4880"/>
                  </a:cubicBezTo>
                  <a:cubicBezTo>
                    <a:pt x="5394" y="4909"/>
                    <a:pt x="5536" y="4937"/>
                    <a:pt x="5650" y="4966"/>
                  </a:cubicBezTo>
                  <a:cubicBezTo>
                    <a:pt x="5764" y="4966"/>
                    <a:pt x="5879" y="4966"/>
                    <a:pt x="5964" y="4994"/>
                  </a:cubicBezTo>
                  <a:cubicBezTo>
                    <a:pt x="6078" y="4994"/>
                    <a:pt x="6164" y="4994"/>
                    <a:pt x="6278" y="5023"/>
                  </a:cubicBezTo>
                  <a:cubicBezTo>
                    <a:pt x="6364" y="5023"/>
                    <a:pt x="6449" y="5080"/>
                    <a:pt x="6535" y="5108"/>
                  </a:cubicBezTo>
                  <a:cubicBezTo>
                    <a:pt x="6906" y="5279"/>
                    <a:pt x="7191" y="5593"/>
                    <a:pt x="7305" y="5993"/>
                  </a:cubicBezTo>
                  <a:cubicBezTo>
                    <a:pt x="7334" y="6078"/>
                    <a:pt x="7362" y="6192"/>
                    <a:pt x="7419" y="6278"/>
                  </a:cubicBezTo>
                  <a:cubicBezTo>
                    <a:pt x="7448" y="6392"/>
                    <a:pt x="7533" y="6478"/>
                    <a:pt x="7619" y="6563"/>
                  </a:cubicBezTo>
                  <a:cubicBezTo>
                    <a:pt x="7705" y="6620"/>
                    <a:pt x="7762" y="6706"/>
                    <a:pt x="7847" y="6763"/>
                  </a:cubicBezTo>
                  <a:cubicBezTo>
                    <a:pt x="7933" y="6849"/>
                    <a:pt x="7990" y="6934"/>
                    <a:pt x="8018" y="7048"/>
                  </a:cubicBezTo>
                  <a:cubicBezTo>
                    <a:pt x="7990" y="6934"/>
                    <a:pt x="7933" y="6820"/>
                    <a:pt x="7876" y="6763"/>
                  </a:cubicBezTo>
                  <a:cubicBezTo>
                    <a:pt x="7819" y="6678"/>
                    <a:pt x="7733" y="6592"/>
                    <a:pt x="7648" y="6506"/>
                  </a:cubicBezTo>
                  <a:cubicBezTo>
                    <a:pt x="7590" y="6421"/>
                    <a:pt x="7533" y="6335"/>
                    <a:pt x="7505" y="6250"/>
                  </a:cubicBezTo>
                  <a:cubicBezTo>
                    <a:pt x="7476" y="6164"/>
                    <a:pt x="7476" y="6050"/>
                    <a:pt x="7448" y="5936"/>
                  </a:cubicBezTo>
                  <a:cubicBezTo>
                    <a:pt x="7362" y="5508"/>
                    <a:pt x="7077" y="5108"/>
                    <a:pt x="6677" y="4880"/>
                  </a:cubicBezTo>
                  <a:cubicBezTo>
                    <a:pt x="6563" y="4823"/>
                    <a:pt x="6449" y="4766"/>
                    <a:pt x="6335" y="4737"/>
                  </a:cubicBezTo>
                  <a:cubicBezTo>
                    <a:pt x="6249" y="4680"/>
                    <a:pt x="6107" y="4652"/>
                    <a:pt x="6021" y="4652"/>
                  </a:cubicBezTo>
                  <a:cubicBezTo>
                    <a:pt x="5907" y="4623"/>
                    <a:pt x="5793" y="4623"/>
                    <a:pt x="5707" y="4595"/>
                  </a:cubicBezTo>
                  <a:cubicBezTo>
                    <a:pt x="5622" y="4566"/>
                    <a:pt x="5536" y="4538"/>
                    <a:pt x="5451" y="4509"/>
                  </a:cubicBezTo>
                  <a:cubicBezTo>
                    <a:pt x="5165" y="4366"/>
                    <a:pt x="4937" y="4110"/>
                    <a:pt x="4737" y="3853"/>
                  </a:cubicBezTo>
                  <a:cubicBezTo>
                    <a:pt x="4737" y="3796"/>
                    <a:pt x="4709" y="3739"/>
                    <a:pt x="4709" y="3682"/>
                  </a:cubicBezTo>
                  <a:cubicBezTo>
                    <a:pt x="4652" y="3396"/>
                    <a:pt x="4538" y="3082"/>
                    <a:pt x="4366" y="2826"/>
                  </a:cubicBezTo>
                  <a:cubicBezTo>
                    <a:pt x="4224" y="2569"/>
                    <a:pt x="4053" y="2341"/>
                    <a:pt x="3853" y="2112"/>
                  </a:cubicBezTo>
                  <a:cubicBezTo>
                    <a:pt x="3653" y="1884"/>
                    <a:pt x="3425" y="1684"/>
                    <a:pt x="3225" y="1485"/>
                  </a:cubicBezTo>
                  <a:close/>
                  <a:moveTo>
                    <a:pt x="3111" y="1"/>
                  </a:moveTo>
                  <a:cubicBezTo>
                    <a:pt x="1684" y="1"/>
                    <a:pt x="971" y="1684"/>
                    <a:pt x="714" y="3254"/>
                  </a:cubicBezTo>
                  <a:cubicBezTo>
                    <a:pt x="629" y="3739"/>
                    <a:pt x="572" y="4224"/>
                    <a:pt x="572" y="4652"/>
                  </a:cubicBezTo>
                  <a:lnTo>
                    <a:pt x="572" y="4709"/>
                  </a:lnTo>
                  <a:cubicBezTo>
                    <a:pt x="572" y="4823"/>
                    <a:pt x="572" y="4909"/>
                    <a:pt x="572" y="4994"/>
                  </a:cubicBezTo>
                  <a:cubicBezTo>
                    <a:pt x="457" y="11471"/>
                    <a:pt x="1" y="15209"/>
                    <a:pt x="1142" y="16835"/>
                  </a:cubicBezTo>
                  <a:cubicBezTo>
                    <a:pt x="2112" y="18233"/>
                    <a:pt x="5764" y="20344"/>
                    <a:pt x="8703" y="20344"/>
                  </a:cubicBezTo>
                  <a:cubicBezTo>
                    <a:pt x="8903" y="20344"/>
                    <a:pt x="9131" y="20344"/>
                    <a:pt x="9359" y="20316"/>
                  </a:cubicBezTo>
                  <a:lnTo>
                    <a:pt x="9417" y="20316"/>
                  </a:lnTo>
                  <a:cubicBezTo>
                    <a:pt x="9474" y="20287"/>
                    <a:pt x="9502" y="20287"/>
                    <a:pt x="9531" y="20287"/>
                  </a:cubicBezTo>
                  <a:lnTo>
                    <a:pt x="9588" y="20287"/>
                  </a:lnTo>
                  <a:cubicBezTo>
                    <a:pt x="9616" y="20259"/>
                    <a:pt x="9673" y="20259"/>
                    <a:pt x="9730" y="20259"/>
                  </a:cubicBezTo>
                  <a:lnTo>
                    <a:pt x="9759" y="20259"/>
                  </a:lnTo>
                  <a:cubicBezTo>
                    <a:pt x="9759" y="20230"/>
                    <a:pt x="9787" y="20230"/>
                    <a:pt x="9787" y="20230"/>
                  </a:cubicBezTo>
                  <a:lnTo>
                    <a:pt x="9873" y="20230"/>
                  </a:lnTo>
                  <a:cubicBezTo>
                    <a:pt x="9902" y="20202"/>
                    <a:pt x="9902" y="20202"/>
                    <a:pt x="9930" y="20202"/>
                  </a:cubicBezTo>
                  <a:cubicBezTo>
                    <a:pt x="9959" y="20202"/>
                    <a:pt x="9987" y="20173"/>
                    <a:pt x="10044" y="20173"/>
                  </a:cubicBezTo>
                  <a:cubicBezTo>
                    <a:pt x="10073" y="20173"/>
                    <a:pt x="10073" y="20173"/>
                    <a:pt x="10101" y="20145"/>
                  </a:cubicBezTo>
                  <a:cubicBezTo>
                    <a:pt x="11128" y="19831"/>
                    <a:pt x="11499" y="18547"/>
                    <a:pt x="11499" y="16864"/>
                  </a:cubicBezTo>
                  <a:cubicBezTo>
                    <a:pt x="11499" y="14838"/>
                    <a:pt x="10986" y="12241"/>
                    <a:pt x="10415" y="10044"/>
                  </a:cubicBezTo>
                  <a:cubicBezTo>
                    <a:pt x="10073" y="8732"/>
                    <a:pt x="9702" y="7533"/>
                    <a:pt x="9445" y="6735"/>
                  </a:cubicBezTo>
                  <a:cubicBezTo>
                    <a:pt x="9074" y="5565"/>
                    <a:pt x="8561" y="4481"/>
                    <a:pt x="7933" y="3539"/>
                  </a:cubicBezTo>
                  <a:cubicBezTo>
                    <a:pt x="6849" y="1913"/>
                    <a:pt x="5422" y="686"/>
                    <a:pt x="3824" y="144"/>
                  </a:cubicBezTo>
                  <a:cubicBezTo>
                    <a:pt x="3710" y="87"/>
                    <a:pt x="3567" y="58"/>
                    <a:pt x="3453" y="30"/>
                  </a:cubicBezTo>
                  <a:cubicBezTo>
                    <a:pt x="3339" y="30"/>
                    <a:pt x="3225" y="1"/>
                    <a:pt x="3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2"/>
            <p:cNvSpPr/>
            <p:nvPr/>
          </p:nvSpPr>
          <p:spPr>
            <a:xfrm>
              <a:off x="6209335" y="1182759"/>
              <a:ext cx="228927" cy="152277"/>
            </a:xfrm>
            <a:custGeom>
              <a:avLst/>
              <a:gdLst/>
              <a:ahLst/>
              <a:cxnLst/>
              <a:rect l="l" t="t" r="r" b="b"/>
              <a:pathLst>
                <a:path w="5450" h="3625" extrusionOk="0">
                  <a:moveTo>
                    <a:pt x="4280" y="3624"/>
                  </a:moveTo>
                  <a:lnTo>
                    <a:pt x="4280" y="3624"/>
                  </a:lnTo>
                  <a:lnTo>
                    <a:pt x="4280" y="3624"/>
                  </a:lnTo>
                  <a:lnTo>
                    <a:pt x="4280" y="3624"/>
                  </a:lnTo>
                  <a:close/>
                  <a:moveTo>
                    <a:pt x="4252" y="3624"/>
                  </a:moveTo>
                  <a:cubicBezTo>
                    <a:pt x="4252" y="3624"/>
                    <a:pt x="4223" y="3624"/>
                    <a:pt x="4195" y="3624"/>
                  </a:cubicBezTo>
                  <a:cubicBezTo>
                    <a:pt x="4223" y="3624"/>
                    <a:pt x="4252" y="3624"/>
                    <a:pt x="4252" y="3624"/>
                  </a:cubicBezTo>
                  <a:close/>
                  <a:moveTo>
                    <a:pt x="5364" y="2997"/>
                  </a:moveTo>
                  <a:cubicBezTo>
                    <a:pt x="5279" y="2997"/>
                    <a:pt x="5165" y="2940"/>
                    <a:pt x="5050" y="2883"/>
                  </a:cubicBezTo>
                  <a:cubicBezTo>
                    <a:pt x="4936" y="2825"/>
                    <a:pt x="4822" y="2768"/>
                    <a:pt x="4737" y="2768"/>
                  </a:cubicBezTo>
                  <a:cubicBezTo>
                    <a:pt x="4708" y="2768"/>
                    <a:pt x="4708" y="2768"/>
                    <a:pt x="4680" y="2768"/>
                  </a:cubicBezTo>
                  <a:cubicBezTo>
                    <a:pt x="4708" y="2768"/>
                    <a:pt x="4708" y="2768"/>
                    <a:pt x="4737" y="2768"/>
                  </a:cubicBezTo>
                  <a:cubicBezTo>
                    <a:pt x="4822" y="2768"/>
                    <a:pt x="4936" y="2825"/>
                    <a:pt x="5050" y="2883"/>
                  </a:cubicBezTo>
                  <a:cubicBezTo>
                    <a:pt x="5165" y="2940"/>
                    <a:pt x="5279" y="2997"/>
                    <a:pt x="5364" y="2997"/>
                  </a:cubicBezTo>
                  <a:cubicBezTo>
                    <a:pt x="5364" y="2997"/>
                    <a:pt x="5393" y="2997"/>
                    <a:pt x="5393" y="2997"/>
                  </a:cubicBezTo>
                  <a:cubicBezTo>
                    <a:pt x="5393" y="2997"/>
                    <a:pt x="5364" y="2997"/>
                    <a:pt x="5364" y="2997"/>
                  </a:cubicBezTo>
                  <a:close/>
                  <a:moveTo>
                    <a:pt x="5450" y="2968"/>
                  </a:moveTo>
                  <a:cubicBezTo>
                    <a:pt x="5450" y="2968"/>
                    <a:pt x="5450" y="2968"/>
                    <a:pt x="5450" y="2968"/>
                  </a:cubicBezTo>
                  <a:cubicBezTo>
                    <a:pt x="5450" y="2968"/>
                    <a:pt x="5450" y="2968"/>
                    <a:pt x="5450" y="2968"/>
                  </a:cubicBezTo>
                  <a:close/>
                  <a:moveTo>
                    <a:pt x="4565" y="2883"/>
                  </a:moveTo>
                  <a:cubicBezTo>
                    <a:pt x="4565" y="2854"/>
                    <a:pt x="4565" y="2854"/>
                    <a:pt x="4565" y="2854"/>
                  </a:cubicBezTo>
                  <a:cubicBezTo>
                    <a:pt x="4565" y="2854"/>
                    <a:pt x="4565" y="2854"/>
                    <a:pt x="4565" y="2883"/>
                  </a:cubicBezTo>
                  <a:close/>
                  <a:moveTo>
                    <a:pt x="4565" y="2854"/>
                  </a:moveTo>
                  <a:cubicBezTo>
                    <a:pt x="4565" y="2854"/>
                    <a:pt x="4565" y="2854"/>
                    <a:pt x="4565" y="2854"/>
                  </a:cubicBezTo>
                  <a:cubicBezTo>
                    <a:pt x="4565" y="2854"/>
                    <a:pt x="4565" y="2854"/>
                    <a:pt x="4565" y="2854"/>
                  </a:cubicBezTo>
                  <a:close/>
                  <a:moveTo>
                    <a:pt x="485" y="1684"/>
                  </a:moveTo>
                  <a:lnTo>
                    <a:pt x="485" y="1684"/>
                  </a:lnTo>
                  <a:lnTo>
                    <a:pt x="514" y="1684"/>
                  </a:lnTo>
                  <a:lnTo>
                    <a:pt x="485" y="1684"/>
                  </a:lnTo>
                  <a:close/>
                  <a:moveTo>
                    <a:pt x="485" y="1684"/>
                  </a:moveTo>
                  <a:cubicBezTo>
                    <a:pt x="314" y="1684"/>
                    <a:pt x="171" y="1599"/>
                    <a:pt x="0" y="1370"/>
                  </a:cubicBezTo>
                  <a:cubicBezTo>
                    <a:pt x="171" y="1599"/>
                    <a:pt x="314" y="1684"/>
                    <a:pt x="485" y="1684"/>
                  </a:cubicBezTo>
                  <a:close/>
                  <a:moveTo>
                    <a:pt x="5450" y="1085"/>
                  </a:moveTo>
                  <a:lnTo>
                    <a:pt x="5450" y="1085"/>
                  </a:lnTo>
                  <a:lnTo>
                    <a:pt x="5450" y="1085"/>
                  </a:lnTo>
                  <a:lnTo>
                    <a:pt x="5450" y="1085"/>
                  </a:lnTo>
                  <a:close/>
                  <a:moveTo>
                    <a:pt x="5450" y="1085"/>
                  </a:moveTo>
                  <a:cubicBezTo>
                    <a:pt x="5421" y="1085"/>
                    <a:pt x="5393" y="1085"/>
                    <a:pt x="5364" y="1085"/>
                  </a:cubicBezTo>
                  <a:cubicBezTo>
                    <a:pt x="5393" y="1085"/>
                    <a:pt x="5421" y="1085"/>
                    <a:pt x="5450" y="1085"/>
                  </a:cubicBezTo>
                  <a:close/>
                  <a:moveTo>
                    <a:pt x="1570" y="771"/>
                  </a:moveTo>
                  <a:cubicBezTo>
                    <a:pt x="1570" y="771"/>
                    <a:pt x="1570" y="771"/>
                    <a:pt x="1570" y="771"/>
                  </a:cubicBezTo>
                  <a:cubicBezTo>
                    <a:pt x="1570" y="771"/>
                    <a:pt x="1570" y="771"/>
                    <a:pt x="1570" y="771"/>
                  </a:cubicBezTo>
                  <a:close/>
                  <a:moveTo>
                    <a:pt x="1598" y="743"/>
                  </a:moveTo>
                  <a:cubicBezTo>
                    <a:pt x="1598" y="743"/>
                    <a:pt x="1598" y="743"/>
                    <a:pt x="1598" y="743"/>
                  </a:cubicBezTo>
                  <a:cubicBezTo>
                    <a:pt x="1598" y="743"/>
                    <a:pt x="1598" y="743"/>
                    <a:pt x="1598" y="743"/>
                  </a:cubicBezTo>
                  <a:close/>
                  <a:moveTo>
                    <a:pt x="3167" y="686"/>
                  </a:moveTo>
                  <a:lnTo>
                    <a:pt x="3167" y="657"/>
                  </a:lnTo>
                  <a:lnTo>
                    <a:pt x="3167" y="686"/>
                  </a:lnTo>
                  <a:close/>
                  <a:moveTo>
                    <a:pt x="3167" y="657"/>
                  </a:moveTo>
                  <a:cubicBezTo>
                    <a:pt x="3167" y="657"/>
                    <a:pt x="3167" y="657"/>
                    <a:pt x="3167" y="657"/>
                  </a:cubicBezTo>
                  <a:cubicBezTo>
                    <a:pt x="3167" y="657"/>
                    <a:pt x="3167" y="657"/>
                    <a:pt x="3167" y="657"/>
                  </a:cubicBezTo>
                  <a:close/>
                  <a:moveTo>
                    <a:pt x="3167" y="657"/>
                  </a:moveTo>
                  <a:cubicBezTo>
                    <a:pt x="2968" y="429"/>
                    <a:pt x="2825" y="1"/>
                    <a:pt x="2568" y="1"/>
                  </a:cubicBezTo>
                  <a:cubicBezTo>
                    <a:pt x="2825" y="1"/>
                    <a:pt x="2968" y="429"/>
                    <a:pt x="3167" y="657"/>
                  </a:cubicBezTo>
                  <a:close/>
                  <a:moveTo>
                    <a:pt x="2568" y="1"/>
                  </a:moveTo>
                  <a:lnTo>
                    <a:pt x="2568" y="1"/>
                  </a:lnTo>
                  <a:lnTo>
                    <a:pt x="2568" y="1"/>
                  </a:lnTo>
                  <a:lnTo>
                    <a:pt x="2568" y="1"/>
                  </a:lnTo>
                  <a:close/>
                </a:path>
              </a:pathLst>
            </a:custGeom>
            <a:solidFill>
              <a:srgbClr val="F4F2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2"/>
            <p:cNvSpPr/>
            <p:nvPr/>
          </p:nvSpPr>
          <p:spPr>
            <a:xfrm>
              <a:off x="6164978" y="1108447"/>
              <a:ext cx="366788" cy="328457"/>
            </a:xfrm>
            <a:custGeom>
              <a:avLst/>
              <a:gdLst/>
              <a:ahLst/>
              <a:cxnLst/>
              <a:rect l="l" t="t" r="r" b="b"/>
              <a:pathLst>
                <a:path w="8732" h="7819" extrusionOk="0">
                  <a:moveTo>
                    <a:pt x="1" y="1"/>
                  </a:moveTo>
                  <a:cubicBezTo>
                    <a:pt x="58" y="4823"/>
                    <a:pt x="1342" y="6306"/>
                    <a:pt x="5051" y="7533"/>
                  </a:cubicBezTo>
                  <a:cubicBezTo>
                    <a:pt x="5079" y="7533"/>
                    <a:pt x="5079" y="7533"/>
                    <a:pt x="5079" y="7562"/>
                  </a:cubicBezTo>
                  <a:cubicBezTo>
                    <a:pt x="5650" y="7733"/>
                    <a:pt x="6106" y="7819"/>
                    <a:pt x="6477" y="7819"/>
                  </a:cubicBezTo>
                  <a:cubicBezTo>
                    <a:pt x="8731" y="7819"/>
                    <a:pt x="8218" y="4823"/>
                    <a:pt x="7447" y="286"/>
                  </a:cubicBezTo>
                  <a:lnTo>
                    <a:pt x="7447" y="258"/>
                  </a:lnTo>
                  <a:lnTo>
                    <a:pt x="7419" y="258"/>
                  </a:lnTo>
                  <a:cubicBezTo>
                    <a:pt x="6962" y="429"/>
                    <a:pt x="6592" y="971"/>
                    <a:pt x="6164" y="1342"/>
                  </a:cubicBezTo>
                  <a:cubicBezTo>
                    <a:pt x="6078" y="1370"/>
                    <a:pt x="6078" y="1427"/>
                    <a:pt x="6078" y="1484"/>
                  </a:cubicBezTo>
                  <a:cubicBezTo>
                    <a:pt x="6049" y="1684"/>
                    <a:pt x="6620" y="1912"/>
                    <a:pt x="6791" y="2141"/>
                  </a:cubicBezTo>
                  <a:cubicBezTo>
                    <a:pt x="6934" y="2312"/>
                    <a:pt x="6877" y="2854"/>
                    <a:pt x="6506" y="2854"/>
                  </a:cubicBezTo>
                  <a:lnTo>
                    <a:pt x="6420" y="2854"/>
                  </a:lnTo>
                  <a:cubicBezTo>
                    <a:pt x="6420" y="3282"/>
                    <a:pt x="6734" y="3767"/>
                    <a:pt x="6734" y="4195"/>
                  </a:cubicBezTo>
                  <a:cubicBezTo>
                    <a:pt x="6734" y="4395"/>
                    <a:pt x="6677" y="4566"/>
                    <a:pt x="6506" y="4737"/>
                  </a:cubicBezTo>
                  <a:cubicBezTo>
                    <a:pt x="6506" y="4737"/>
                    <a:pt x="6477" y="4766"/>
                    <a:pt x="6449" y="4766"/>
                  </a:cubicBezTo>
                  <a:lnTo>
                    <a:pt x="6420" y="4766"/>
                  </a:lnTo>
                  <a:cubicBezTo>
                    <a:pt x="6335" y="4766"/>
                    <a:pt x="6221" y="4709"/>
                    <a:pt x="6106" y="4652"/>
                  </a:cubicBezTo>
                  <a:cubicBezTo>
                    <a:pt x="5992" y="4594"/>
                    <a:pt x="5878" y="4537"/>
                    <a:pt x="5793" y="4537"/>
                  </a:cubicBezTo>
                  <a:lnTo>
                    <a:pt x="5736" y="4537"/>
                  </a:lnTo>
                  <a:cubicBezTo>
                    <a:pt x="5707" y="4537"/>
                    <a:pt x="5650" y="4566"/>
                    <a:pt x="5621" y="4623"/>
                  </a:cubicBezTo>
                  <a:cubicBezTo>
                    <a:pt x="5621" y="4623"/>
                    <a:pt x="5621" y="4623"/>
                    <a:pt x="5621" y="4652"/>
                  </a:cubicBezTo>
                  <a:cubicBezTo>
                    <a:pt x="5450" y="4823"/>
                    <a:pt x="5536" y="5165"/>
                    <a:pt x="5450" y="5365"/>
                  </a:cubicBezTo>
                  <a:cubicBezTo>
                    <a:pt x="5422" y="5393"/>
                    <a:pt x="5365" y="5393"/>
                    <a:pt x="5336" y="5393"/>
                  </a:cubicBezTo>
                  <a:lnTo>
                    <a:pt x="5251" y="5393"/>
                  </a:lnTo>
                  <a:cubicBezTo>
                    <a:pt x="5165" y="5393"/>
                    <a:pt x="5079" y="5365"/>
                    <a:pt x="4994" y="5365"/>
                  </a:cubicBezTo>
                  <a:cubicBezTo>
                    <a:pt x="4623" y="5194"/>
                    <a:pt x="4509" y="4880"/>
                    <a:pt x="4509" y="4566"/>
                  </a:cubicBezTo>
                  <a:cubicBezTo>
                    <a:pt x="4509" y="4338"/>
                    <a:pt x="4566" y="4109"/>
                    <a:pt x="4623" y="3938"/>
                  </a:cubicBezTo>
                  <a:cubicBezTo>
                    <a:pt x="4708" y="3710"/>
                    <a:pt x="5222" y="3596"/>
                    <a:pt x="5222" y="3253"/>
                  </a:cubicBezTo>
                  <a:cubicBezTo>
                    <a:pt x="5222" y="3196"/>
                    <a:pt x="5222" y="3111"/>
                    <a:pt x="5165" y="3025"/>
                  </a:cubicBezTo>
                  <a:cubicBezTo>
                    <a:pt x="4994" y="2683"/>
                    <a:pt x="4452" y="2768"/>
                    <a:pt x="4280" y="2483"/>
                  </a:cubicBezTo>
                  <a:cubicBezTo>
                    <a:pt x="4252" y="2483"/>
                    <a:pt x="4252" y="2455"/>
                    <a:pt x="4223" y="2455"/>
                  </a:cubicBezTo>
                  <a:lnTo>
                    <a:pt x="4223" y="2426"/>
                  </a:lnTo>
                  <a:cubicBezTo>
                    <a:pt x="4024" y="2198"/>
                    <a:pt x="3881" y="1770"/>
                    <a:pt x="3624" y="1770"/>
                  </a:cubicBezTo>
                  <a:cubicBezTo>
                    <a:pt x="3539" y="1770"/>
                    <a:pt x="3453" y="1798"/>
                    <a:pt x="3367" y="1855"/>
                  </a:cubicBezTo>
                  <a:cubicBezTo>
                    <a:pt x="3025" y="2055"/>
                    <a:pt x="2854" y="2226"/>
                    <a:pt x="2654" y="2483"/>
                  </a:cubicBezTo>
                  <a:cubicBezTo>
                    <a:pt x="2654" y="2512"/>
                    <a:pt x="2654" y="2512"/>
                    <a:pt x="2654" y="2512"/>
                  </a:cubicBezTo>
                  <a:cubicBezTo>
                    <a:pt x="2626" y="2540"/>
                    <a:pt x="2626" y="2540"/>
                    <a:pt x="2626" y="2540"/>
                  </a:cubicBezTo>
                  <a:cubicBezTo>
                    <a:pt x="2312" y="2968"/>
                    <a:pt x="1941" y="3453"/>
                    <a:pt x="1570" y="3453"/>
                  </a:cubicBezTo>
                  <a:lnTo>
                    <a:pt x="1541" y="3453"/>
                  </a:lnTo>
                  <a:cubicBezTo>
                    <a:pt x="1370" y="3453"/>
                    <a:pt x="1227" y="3368"/>
                    <a:pt x="1056" y="3139"/>
                  </a:cubicBezTo>
                  <a:cubicBezTo>
                    <a:pt x="1056" y="3139"/>
                    <a:pt x="1056" y="3111"/>
                    <a:pt x="1056" y="3111"/>
                  </a:cubicBezTo>
                  <a:cubicBezTo>
                    <a:pt x="971" y="3054"/>
                    <a:pt x="942" y="2911"/>
                    <a:pt x="914" y="2768"/>
                  </a:cubicBezTo>
                  <a:cubicBezTo>
                    <a:pt x="914" y="2597"/>
                    <a:pt x="999" y="2426"/>
                    <a:pt x="1142" y="2312"/>
                  </a:cubicBezTo>
                  <a:cubicBezTo>
                    <a:pt x="600" y="1855"/>
                    <a:pt x="685" y="1342"/>
                    <a:pt x="600" y="714"/>
                  </a:cubicBezTo>
                  <a:cubicBezTo>
                    <a:pt x="600" y="600"/>
                    <a:pt x="257" y="514"/>
                    <a:pt x="172" y="343"/>
                  </a:cubicBezTo>
                  <a:cubicBezTo>
                    <a:pt x="86" y="229"/>
                    <a:pt x="86" y="86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2"/>
            <p:cNvSpPr/>
            <p:nvPr/>
          </p:nvSpPr>
          <p:spPr>
            <a:xfrm>
              <a:off x="6164978" y="711728"/>
              <a:ext cx="312853" cy="623307"/>
            </a:xfrm>
            <a:custGeom>
              <a:avLst/>
              <a:gdLst/>
              <a:ahLst/>
              <a:cxnLst/>
              <a:rect l="l" t="t" r="r" b="b"/>
              <a:pathLst>
                <a:path w="7448" h="14838" extrusionOk="0">
                  <a:moveTo>
                    <a:pt x="1313" y="1"/>
                  </a:moveTo>
                  <a:cubicBezTo>
                    <a:pt x="1513" y="200"/>
                    <a:pt x="1741" y="400"/>
                    <a:pt x="1941" y="628"/>
                  </a:cubicBezTo>
                  <a:cubicBezTo>
                    <a:pt x="2141" y="857"/>
                    <a:pt x="2312" y="1085"/>
                    <a:pt x="2454" y="1342"/>
                  </a:cubicBezTo>
                  <a:cubicBezTo>
                    <a:pt x="2626" y="1598"/>
                    <a:pt x="2740" y="1912"/>
                    <a:pt x="2797" y="2198"/>
                  </a:cubicBezTo>
                  <a:cubicBezTo>
                    <a:pt x="2797" y="2255"/>
                    <a:pt x="2825" y="2312"/>
                    <a:pt x="2825" y="2369"/>
                  </a:cubicBezTo>
                  <a:cubicBezTo>
                    <a:pt x="3025" y="2626"/>
                    <a:pt x="3253" y="2882"/>
                    <a:pt x="3539" y="3025"/>
                  </a:cubicBezTo>
                  <a:cubicBezTo>
                    <a:pt x="3624" y="3054"/>
                    <a:pt x="3710" y="3082"/>
                    <a:pt x="3795" y="3111"/>
                  </a:cubicBezTo>
                  <a:cubicBezTo>
                    <a:pt x="3881" y="3139"/>
                    <a:pt x="3995" y="3139"/>
                    <a:pt x="4109" y="3168"/>
                  </a:cubicBezTo>
                  <a:cubicBezTo>
                    <a:pt x="4195" y="3168"/>
                    <a:pt x="4337" y="3196"/>
                    <a:pt x="4423" y="3253"/>
                  </a:cubicBezTo>
                  <a:cubicBezTo>
                    <a:pt x="4537" y="3282"/>
                    <a:pt x="4651" y="3339"/>
                    <a:pt x="4765" y="3396"/>
                  </a:cubicBezTo>
                  <a:cubicBezTo>
                    <a:pt x="5165" y="3624"/>
                    <a:pt x="5450" y="4024"/>
                    <a:pt x="5536" y="4452"/>
                  </a:cubicBezTo>
                  <a:cubicBezTo>
                    <a:pt x="5564" y="4566"/>
                    <a:pt x="5564" y="4680"/>
                    <a:pt x="5593" y="4766"/>
                  </a:cubicBezTo>
                  <a:cubicBezTo>
                    <a:pt x="5621" y="4851"/>
                    <a:pt x="5678" y="4937"/>
                    <a:pt x="5736" y="5022"/>
                  </a:cubicBezTo>
                  <a:cubicBezTo>
                    <a:pt x="5821" y="5108"/>
                    <a:pt x="5907" y="5194"/>
                    <a:pt x="5964" y="5279"/>
                  </a:cubicBezTo>
                  <a:cubicBezTo>
                    <a:pt x="6021" y="5336"/>
                    <a:pt x="6078" y="5450"/>
                    <a:pt x="6106" y="5564"/>
                  </a:cubicBezTo>
                  <a:cubicBezTo>
                    <a:pt x="6078" y="5450"/>
                    <a:pt x="6021" y="5365"/>
                    <a:pt x="5935" y="5279"/>
                  </a:cubicBezTo>
                  <a:cubicBezTo>
                    <a:pt x="5850" y="5222"/>
                    <a:pt x="5793" y="5136"/>
                    <a:pt x="5707" y="5079"/>
                  </a:cubicBezTo>
                  <a:cubicBezTo>
                    <a:pt x="5621" y="4994"/>
                    <a:pt x="5536" y="4908"/>
                    <a:pt x="5507" y="4794"/>
                  </a:cubicBezTo>
                  <a:cubicBezTo>
                    <a:pt x="5450" y="4708"/>
                    <a:pt x="5422" y="4594"/>
                    <a:pt x="5393" y="4509"/>
                  </a:cubicBezTo>
                  <a:cubicBezTo>
                    <a:pt x="5279" y="4109"/>
                    <a:pt x="4994" y="3795"/>
                    <a:pt x="4623" y="3624"/>
                  </a:cubicBezTo>
                  <a:cubicBezTo>
                    <a:pt x="4537" y="3596"/>
                    <a:pt x="4452" y="3539"/>
                    <a:pt x="4366" y="3539"/>
                  </a:cubicBezTo>
                  <a:cubicBezTo>
                    <a:pt x="4252" y="3510"/>
                    <a:pt x="4166" y="3510"/>
                    <a:pt x="4052" y="3510"/>
                  </a:cubicBezTo>
                  <a:cubicBezTo>
                    <a:pt x="3967" y="3482"/>
                    <a:pt x="3852" y="3482"/>
                    <a:pt x="3738" y="3482"/>
                  </a:cubicBezTo>
                  <a:cubicBezTo>
                    <a:pt x="3624" y="3453"/>
                    <a:pt x="3482" y="3425"/>
                    <a:pt x="3367" y="3396"/>
                  </a:cubicBezTo>
                  <a:cubicBezTo>
                    <a:pt x="3196" y="3310"/>
                    <a:pt x="3025" y="3196"/>
                    <a:pt x="2854" y="3082"/>
                  </a:cubicBezTo>
                  <a:cubicBezTo>
                    <a:pt x="2854" y="3139"/>
                    <a:pt x="2854" y="3225"/>
                    <a:pt x="2854" y="3282"/>
                  </a:cubicBezTo>
                  <a:cubicBezTo>
                    <a:pt x="2854" y="3482"/>
                    <a:pt x="2882" y="3653"/>
                    <a:pt x="2911" y="3824"/>
                  </a:cubicBezTo>
                  <a:cubicBezTo>
                    <a:pt x="2911" y="3938"/>
                    <a:pt x="2939" y="4024"/>
                    <a:pt x="2996" y="4138"/>
                  </a:cubicBezTo>
                  <a:cubicBezTo>
                    <a:pt x="2996" y="4195"/>
                    <a:pt x="3054" y="4223"/>
                    <a:pt x="3054" y="4280"/>
                  </a:cubicBezTo>
                  <a:cubicBezTo>
                    <a:pt x="3111" y="4338"/>
                    <a:pt x="3139" y="4395"/>
                    <a:pt x="3168" y="4423"/>
                  </a:cubicBezTo>
                  <a:cubicBezTo>
                    <a:pt x="3310" y="4623"/>
                    <a:pt x="3482" y="4823"/>
                    <a:pt x="3681" y="4994"/>
                  </a:cubicBezTo>
                  <a:cubicBezTo>
                    <a:pt x="3852" y="5194"/>
                    <a:pt x="4052" y="5393"/>
                    <a:pt x="4223" y="5650"/>
                  </a:cubicBezTo>
                  <a:cubicBezTo>
                    <a:pt x="4395" y="5878"/>
                    <a:pt x="4509" y="6192"/>
                    <a:pt x="4537" y="6477"/>
                  </a:cubicBezTo>
                  <a:cubicBezTo>
                    <a:pt x="4537" y="6535"/>
                    <a:pt x="4537" y="6620"/>
                    <a:pt x="4537" y="6677"/>
                  </a:cubicBezTo>
                  <a:cubicBezTo>
                    <a:pt x="4737" y="6791"/>
                    <a:pt x="4965" y="6905"/>
                    <a:pt x="5165" y="7048"/>
                  </a:cubicBezTo>
                  <a:cubicBezTo>
                    <a:pt x="5393" y="7219"/>
                    <a:pt x="5593" y="7448"/>
                    <a:pt x="5707" y="7704"/>
                  </a:cubicBezTo>
                  <a:cubicBezTo>
                    <a:pt x="5821" y="7961"/>
                    <a:pt x="5821" y="8246"/>
                    <a:pt x="5878" y="8475"/>
                  </a:cubicBezTo>
                  <a:cubicBezTo>
                    <a:pt x="5935" y="8589"/>
                    <a:pt x="5964" y="8703"/>
                    <a:pt x="6049" y="8817"/>
                  </a:cubicBezTo>
                  <a:cubicBezTo>
                    <a:pt x="6106" y="8903"/>
                    <a:pt x="6192" y="8988"/>
                    <a:pt x="6335" y="9045"/>
                  </a:cubicBezTo>
                  <a:cubicBezTo>
                    <a:pt x="6192" y="9017"/>
                    <a:pt x="6078" y="8931"/>
                    <a:pt x="5992" y="8846"/>
                  </a:cubicBezTo>
                  <a:cubicBezTo>
                    <a:pt x="5907" y="8760"/>
                    <a:pt x="5821" y="8646"/>
                    <a:pt x="5764" y="8503"/>
                  </a:cubicBezTo>
                  <a:cubicBezTo>
                    <a:pt x="5650" y="8275"/>
                    <a:pt x="5593" y="8018"/>
                    <a:pt x="5479" y="7818"/>
                  </a:cubicBezTo>
                  <a:cubicBezTo>
                    <a:pt x="5336" y="7647"/>
                    <a:pt x="5165" y="7505"/>
                    <a:pt x="4965" y="7390"/>
                  </a:cubicBezTo>
                  <a:cubicBezTo>
                    <a:pt x="4823" y="7333"/>
                    <a:pt x="4680" y="7276"/>
                    <a:pt x="4509" y="7219"/>
                  </a:cubicBezTo>
                  <a:lnTo>
                    <a:pt x="4509" y="7305"/>
                  </a:lnTo>
                  <a:cubicBezTo>
                    <a:pt x="4509" y="7448"/>
                    <a:pt x="4480" y="7590"/>
                    <a:pt x="4480" y="7733"/>
                  </a:cubicBezTo>
                  <a:cubicBezTo>
                    <a:pt x="4480" y="7847"/>
                    <a:pt x="4480" y="7961"/>
                    <a:pt x="4509" y="8075"/>
                  </a:cubicBezTo>
                  <a:cubicBezTo>
                    <a:pt x="4594" y="8589"/>
                    <a:pt x="4908" y="9045"/>
                    <a:pt x="5022" y="9587"/>
                  </a:cubicBezTo>
                  <a:cubicBezTo>
                    <a:pt x="5079" y="9730"/>
                    <a:pt x="5079" y="9844"/>
                    <a:pt x="5079" y="9987"/>
                  </a:cubicBezTo>
                  <a:cubicBezTo>
                    <a:pt x="5079" y="10130"/>
                    <a:pt x="5079" y="10272"/>
                    <a:pt x="5022" y="10415"/>
                  </a:cubicBezTo>
                  <a:cubicBezTo>
                    <a:pt x="4994" y="10529"/>
                    <a:pt x="4937" y="10672"/>
                    <a:pt x="4851" y="10786"/>
                  </a:cubicBezTo>
                  <a:cubicBezTo>
                    <a:pt x="4766" y="10871"/>
                    <a:pt x="4652" y="10956"/>
                    <a:pt x="4539" y="11013"/>
                  </a:cubicBezTo>
                  <a:lnTo>
                    <a:pt x="4539" y="11013"/>
                  </a:lnTo>
                  <a:cubicBezTo>
                    <a:pt x="4652" y="10956"/>
                    <a:pt x="4766" y="10871"/>
                    <a:pt x="4823" y="10757"/>
                  </a:cubicBezTo>
                  <a:cubicBezTo>
                    <a:pt x="4908" y="10643"/>
                    <a:pt x="4937" y="10529"/>
                    <a:pt x="4965" y="10386"/>
                  </a:cubicBezTo>
                  <a:cubicBezTo>
                    <a:pt x="4994" y="10301"/>
                    <a:pt x="4994" y="10215"/>
                    <a:pt x="4994" y="10101"/>
                  </a:cubicBezTo>
                  <a:cubicBezTo>
                    <a:pt x="4994" y="9930"/>
                    <a:pt x="4965" y="9787"/>
                    <a:pt x="4908" y="9616"/>
                  </a:cubicBezTo>
                  <a:cubicBezTo>
                    <a:pt x="4765" y="9131"/>
                    <a:pt x="4423" y="8703"/>
                    <a:pt x="4280" y="8132"/>
                  </a:cubicBezTo>
                  <a:cubicBezTo>
                    <a:pt x="4195" y="7847"/>
                    <a:pt x="4195" y="7562"/>
                    <a:pt x="4195" y="7305"/>
                  </a:cubicBezTo>
                  <a:cubicBezTo>
                    <a:pt x="4195" y="7248"/>
                    <a:pt x="4195" y="7191"/>
                    <a:pt x="4195" y="7134"/>
                  </a:cubicBezTo>
                  <a:cubicBezTo>
                    <a:pt x="4195" y="6934"/>
                    <a:pt x="4195" y="6734"/>
                    <a:pt x="4166" y="6535"/>
                  </a:cubicBezTo>
                  <a:cubicBezTo>
                    <a:pt x="4138" y="6420"/>
                    <a:pt x="4109" y="6306"/>
                    <a:pt x="4052" y="6192"/>
                  </a:cubicBezTo>
                  <a:cubicBezTo>
                    <a:pt x="4024" y="6078"/>
                    <a:pt x="3938" y="5992"/>
                    <a:pt x="3881" y="5907"/>
                  </a:cubicBezTo>
                  <a:cubicBezTo>
                    <a:pt x="3710" y="5707"/>
                    <a:pt x="3539" y="5536"/>
                    <a:pt x="3339" y="5365"/>
                  </a:cubicBezTo>
                  <a:cubicBezTo>
                    <a:pt x="3139" y="5194"/>
                    <a:pt x="2939" y="5022"/>
                    <a:pt x="2768" y="4794"/>
                  </a:cubicBezTo>
                  <a:cubicBezTo>
                    <a:pt x="2454" y="5108"/>
                    <a:pt x="2255" y="5536"/>
                    <a:pt x="2255" y="5992"/>
                  </a:cubicBezTo>
                  <a:cubicBezTo>
                    <a:pt x="2255" y="6049"/>
                    <a:pt x="2255" y="6078"/>
                    <a:pt x="2255" y="6135"/>
                  </a:cubicBezTo>
                  <a:cubicBezTo>
                    <a:pt x="2283" y="6392"/>
                    <a:pt x="2397" y="6677"/>
                    <a:pt x="2483" y="6991"/>
                  </a:cubicBezTo>
                  <a:cubicBezTo>
                    <a:pt x="2540" y="7162"/>
                    <a:pt x="2568" y="7333"/>
                    <a:pt x="2568" y="7505"/>
                  </a:cubicBezTo>
                  <a:cubicBezTo>
                    <a:pt x="2568" y="7505"/>
                    <a:pt x="2568" y="7533"/>
                    <a:pt x="2568" y="7533"/>
                  </a:cubicBezTo>
                  <a:cubicBezTo>
                    <a:pt x="2568" y="7619"/>
                    <a:pt x="2568" y="7704"/>
                    <a:pt x="2540" y="7761"/>
                  </a:cubicBezTo>
                  <a:cubicBezTo>
                    <a:pt x="2540" y="7847"/>
                    <a:pt x="2511" y="7933"/>
                    <a:pt x="2483" y="8018"/>
                  </a:cubicBezTo>
                  <a:cubicBezTo>
                    <a:pt x="2426" y="8161"/>
                    <a:pt x="2369" y="8304"/>
                    <a:pt x="2340" y="8446"/>
                  </a:cubicBezTo>
                  <a:cubicBezTo>
                    <a:pt x="2312" y="8503"/>
                    <a:pt x="2312" y="8532"/>
                    <a:pt x="2312" y="8589"/>
                  </a:cubicBezTo>
                  <a:cubicBezTo>
                    <a:pt x="2312" y="8674"/>
                    <a:pt x="2340" y="8760"/>
                    <a:pt x="2369" y="8846"/>
                  </a:cubicBezTo>
                  <a:cubicBezTo>
                    <a:pt x="2397" y="8988"/>
                    <a:pt x="2483" y="9131"/>
                    <a:pt x="2540" y="9274"/>
                  </a:cubicBezTo>
                  <a:cubicBezTo>
                    <a:pt x="2568" y="9359"/>
                    <a:pt x="2597" y="9445"/>
                    <a:pt x="2597" y="9530"/>
                  </a:cubicBezTo>
                  <a:cubicBezTo>
                    <a:pt x="2597" y="9530"/>
                    <a:pt x="2597" y="9559"/>
                    <a:pt x="2597" y="9587"/>
                  </a:cubicBezTo>
                  <a:cubicBezTo>
                    <a:pt x="2597" y="9645"/>
                    <a:pt x="2597" y="9730"/>
                    <a:pt x="2568" y="9787"/>
                  </a:cubicBezTo>
                  <a:cubicBezTo>
                    <a:pt x="2540" y="9958"/>
                    <a:pt x="2426" y="10073"/>
                    <a:pt x="2340" y="10215"/>
                  </a:cubicBezTo>
                  <a:cubicBezTo>
                    <a:pt x="2226" y="10329"/>
                    <a:pt x="2141" y="10443"/>
                    <a:pt x="2055" y="10586"/>
                  </a:cubicBezTo>
                  <a:cubicBezTo>
                    <a:pt x="1884" y="10814"/>
                    <a:pt x="1798" y="11128"/>
                    <a:pt x="1798" y="11414"/>
                  </a:cubicBezTo>
                  <a:cubicBezTo>
                    <a:pt x="1798" y="11378"/>
                    <a:pt x="1798" y="11347"/>
                    <a:pt x="1798" y="11328"/>
                  </a:cubicBezTo>
                  <a:cubicBezTo>
                    <a:pt x="1798" y="11043"/>
                    <a:pt x="1855" y="10786"/>
                    <a:pt x="1998" y="10529"/>
                  </a:cubicBezTo>
                  <a:cubicBezTo>
                    <a:pt x="2083" y="10415"/>
                    <a:pt x="2169" y="10272"/>
                    <a:pt x="2255" y="10158"/>
                  </a:cubicBezTo>
                  <a:cubicBezTo>
                    <a:pt x="2340" y="10015"/>
                    <a:pt x="2426" y="9901"/>
                    <a:pt x="2454" y="9759"/>
                  </a:cubicBezTo>
                  <a:cubicBezTo>
                    <a:pt x="2454" y="9702"/>
                    <a:pt x="2454" y="9673"/>
                    <a:pt x="2454" y="9616"/>
                  </a:cubicBezTo>
                  <a:cubicBezTo>
                    <a:pt x="2454" y="9587"/>
                    <a:pt x="2454" y="9559"/>
                    <a:pt x="2454" y="9530"/>
                  </a:cubicBezTo>
                  <a:cubicBezTo>
                    <a:pt x="2426" y="9473"/>
                    <a:pt x="2426" y="9416"/>
                    <a:pt x="2397" y="9331"/>
                  </a:cubicBezTo>
                  <a:cubicBezTo>
                    <a:pt x="2340" y="9188"/>
                    <a:pt x="2255" y="9074"/>
                    <a:pt x="2169" y="8903"/>
                  </a:cubicBezTo>
                  <a:cubicBezTo>
                    <a:pt x="2141" y="8846"/>
                    <a:pt x="2112" y="8760"/>
                    <a:pt x="2083" y="8674"/>
                  </a:cubicBezTo>
                  <a:cubicBezTo>
                    <a:pt x="2083" y="8617"/>
                    <a:pt x="2083" y="8589"/>
                    <a:pt x="2083" y="8532"/>
                  </a:cubicBezTo>
                  <a:cubicBezTo>
                    <a:pt x="2083" y="8503"/>
                    <a:pt x="2083" y="8446"/>
                    <a:pt x="2083" y="8389"/>
                  </a:cubicBezTo>
                  <a:cubicBezTo>
                    <a:pt x="2112" y="8218"/>
                    <a:pt x="2198" y="8075"/>
                    <a:pt x="2226" y="7933"/>
                  </a:cubicBezTo>
                  <a:cubicBezTo>
                    <a:pt x="2255" y="7818"/>
                    <a:pt x="2283" y="7704"/>
                    <a:pt x="2283" y="7619"/>
                  </a:cubicBezTo>
                  <a:cubicBezTo>
                    <a:pt x="2283" y="7590"/>
                    <a:pt x="2283" y="7562"/>
                    <a:pt x="2283" y="7533"/>
                  </a:cubicBezTo>
                  <a:cubicBezTo>
                    <a:pt x="2255" y="7390"/>
                    <a:pt x="2226" y="7248"/>
                    <a:pt x="2169" y="7105"/>
                  </a:cubicBezTo>
                  <a:cubicBezTo>
                    <a:pt x="2083" y="6820"/>
                    <a:pt x="1912" y="6535"/>
                    <a:pt x="1855" y="6192"/>
                  </a:cubicBezTo>
                  <a:cubicBezTo>
                    <a:pt x="1855" y="6078"/>
                    <a:pt x="1855" y="5964"/>
                    <a:pt x="1855" y="5850"/>
                  </a:cubicBezTo>
                  <a:cubicBezTo>
                    <a:pt x="1855" y="5621"/>
                    <a:pt x="1884" y="5365"/>
                    <a:pt x="1969" y="5136"/>
                  </a:cubicBezTo>
                  <a:cubicBezTo>
                    <a:pt x="2055" y="4851"/>
                    <a:pt x="2226" y="4594"/>
                    <a:pt x="2454" y="4366"/>
                  </a:cubicBezTo>
                  <a:cubicBezTo>
                    <a:pt x="2369" y="4223"/>
                    <a:pt x="2340" y="4081"/>
                    <a:pt x="2312" y="3967"/>
                  </a:cubicBezTo>
                  <a:cubicBezTo>
                    <a:pt x="2226" y="3653"/>
                    <a:pt x="2198" y="3367"/>
                    <a:pt x="2198" y="3111"/>
                  </a:cubicBezTo>
                  <a:cubicBezTo>
                    <a:pt x="2169" y="2825"/>
                    <a:pt x="2141" y="2597"/>
                    <a:pt x="2083" y="2369"/>
                  </a:cubicBezTo>
                  <a:cubicBezTo>
                    <a:pt x="1941" y="1941"/>
                    <a:pt x="1684" y="1570"/>
                    <a:pt x="1313" y="1228"/>
                  </a:cubicBezTo>
                  <a:cubicBezTo>
                    <a:pt x="1085" y="999"/>
                    <a:pt x="799" y="771"/>
                    <a:pt x="514" y="571"/>
                  </a:cubicBezTo>
                  <a:cubicBezTo>
                    <a:pt x="143" y="1285"/>
                    <a:pt x="200" y="2882"/>
                    <a:pt x="29" y="7619"/>
                  </a:cubicBezTo>
                  <a:cubicBezTo>
                    <a:pt x="1" y="8132"/>
                    <a:pt x="1" y="8589"/>
                    <a:pt x="1" y="9045"/>
                  </a:cubicBezTo>
                  <a:cubicBezTo>
                    <a:pt x="1" y="9159"/>
                    <a:pt x="1" y="9302"/>
                    <a:pt x="1" y="9445"/>
                  </a:cubicBezTo>
                  <a:cubicBezTo>
                    <a:pt x="86" y="9530"/>
                    <a:pt x="86" y="9673"/>
                    <a:pt x="172" y="9787"/>
                  </a:cubicBezTo>
                  <a:cubicBezTo>
                    <a:pt x="257" y="9958"/>
                    <a:pt x="600" y="10044"/>
                    <a:pt x="600" y="10158"/>
                  </a:cubicBezTo>
                  <a:cubicBezTo>
                    <a:pt x="685" y="10786"/>
                    <a:pt x="600" y="11299"/>
                    <a:pt x="1142" y="11756"/>
                  </a:cubicBezTo>
                  <a:cubicBezTo>
                    <a:pt x="999" y="11870"/>
                    <a:pt x="914" y="12041"/>
                    <a:pt x="914" y="12212"/>
                  </a:cubicBezTo>
                  <a:cubicBezTo>
                    <a:pt x="942" y="12355"/>
                    <a:pt x="971" y="12498"/>
                    <a:pt x="1056" y="12555"/>
                  </a:cubicBezTo>
                  <a:cubicBezTo>
                    <a:pt x="1056" y="12555"/>
                    <a:pt x="1056" y="12583"/>
                    <a:pt x="1056" y="12583"/>
                  </a:cubicBezTo>
                  <a:cubicBezTo>
                    <a:pt x="1227" y="12812"/>
                    <a:pt x="1370" y="12897"/>
                    <a:pt x="1541" y="12897"/>
                  </a:cubicBezTo>
                  <a:lnTo>
                    <a:pt x="1570" y="12897"/>
                  </a:lnTo>
                  <a:cubicBezTo>
                    <a:pt x="1941" y="12897"/>
                    <a:pt x="2312" y="12412"/>
                    <a:pt x="2626" y="11984"/>
                  </a:cubicBezTo>
                  <a:cubicBezTo>
                    <a:pt x="2626" y="11984"/>
                    <a:pt x="2626" y="11984"/>
                    <a:pt x="2654" y="11956"/>
                  </a:cubicBezTo>
                  <a:cubicBezTo>
                    <a:pt x="2654" y="11956"/>
                    <a:pt x="2654" y="11956"/>
                    <a:pt x="2654" y="11927"/>
                  </a:cubicBezTo>
                  <a:cubicBezTo>
                    <a:pt x="2854" y="11670"/>
                    <a:pt x="3025" y="11499"/>
                    <a:pt x="3367" y="11299"/>
                  </a:cubicBezTo>
                  <a:cubicBezTo>
                    <a:pt x="3453" y="11242"/>
                    <a:pt x="3539" y="11214"/>
                    <a:pt x="3624" y="11214"/>
                  </a:cubicBezTo>
                  <a:cubicBezTo>
                    <a:pt x="3881" y="11214"/>
                    <a:pt x="4024" y="11642"/>
                    <a:pt x="4223" y="11870"/>
                  </a:cubicBezTo>
                  <a:lnTo>
                    <a:pt x="4223" y="11899"/>
                  </a:lnTo>
                  <a:cubicBezTo>
                    <a:pt x="4252" y="11899"/>
                    <a:pt x="4252" y="11927"/>
                    <a:pt x="4280" y="11927"/>
                  </a:cubicBezTo>
                  <a:cubicBezTo>
                    <a:pt x="4452" y="12212"/>
                    <a:pt x="4994" y="12127"/>
                    <a:pt x="5165" y="12469"/>
                  </a:cubicBezTo>
                  <a:cubicBezTo>
                    <a:pt x="5222" y="12555"/>
                    <a:pt x="5222" y="12640"/>
                    <a:pt x="5222" y="12697"/>
                  </a:cubicBezTo>
                  <a:cubicBezTo>
                    <a:pt x="5222" y="13040"/>
                    <a:pt x="4708" y="13154"/>
                    <a:pt x="4623" y="13382"/>
                  </a:cubicBezTo>
                  <a:cubicBezTo>
                    <a:pt x="4566" y="13553"/>
                    <a:pt x="4509" y="13782"/>
                    <a:pt x="4509" y="14010"/>
                  </a:cubicBezTo>
                  <a:cubicBezTo>
                    <a:pt x="4509" y="14324"/>
                    <a:pt x="4623" y="14638"/>
                    <a:pt x="4994" y="14809"/>
                  </a:cubicBezTo>
                  <a:cubicBezTo>
                    <a:pt x="5079" y="14809"/>
                    <a:pt x="5165" y="14837"/>
                    <a:pt x="5251" y="14837"/>
                  </a:cubicBezTo>
                  <a:lnTo>
                    <a:pt x="5336" y="14837"/>
                  </a:lnTo>
                  <a:cubicBezTo>
                    <a:pt x="5365" y="14837"/>
                    <a:pt x="5422" y="14837"/>
                    <a:pt x="5450" y="14809"/>
                  </a:cubicBezTo>
                  <a:cubicBezTo>
                    <a:pt x="5536" y="14609"/>
                    <a:pt x="5450" y="14267"/>
                    <a:pt x="5621" y="14096"/>
                  </a:cubicBezTo>
                  <a:cubicBezTo>
                    <a:pt x="5621" y="14067"/>
                    <a:pt x="5621" y="14067"/>
                    <a:pt x="5621" y="14067"/>
                  </a:cubicBezTo>
                  <a:cubicBezTo>
                    <a:pt x="5650" y="14010"/>
                    <a:pt x="5707" y="13981"/>
                    <a:pt x="5736" y="13981"/>
                  </a:cubicBezTo>
                  <a:lnTo>
                    <a:pt x="5793" y="13981"/>
                  </a:lnTo>
                  <a:cubicBezTo>
                    <a:pt x="5878" y="13981"/>
                    <a:pt x="5992" y="14038"/>
                    <a:pt x="6106" y="14096"/>
                  </a:cubicBezTo>
                  <a:cubicBezTo>
                    <a:pt x="6221" y="14153"/>
                    <a:pt x="6335" y="14210"/>
                    <a:pt x="6420" y="14210"/>
                  </a:cubicBezTo>
                  <a:lnTo>
                    <a:pt x="6449" y="14210"/>
                  </a:lnTo>
                  <a:cubicBezTo>
                    <a:pt x="6477" y="14210"/>
                    <a:pt x="6506" y="14181"/>
                    <a:pt x="6506" y="14181"/>
                  </a:cubicBezTo>
                  <a:cubicBezTo>
                    <a:pt x="6677" y="14010"/>
                    <a:pt x="6734" y="13839"/>
                    <a:pt x="6734" y="13639"/>
                  </a:cubicBezTo>
                  <a:cubicBezTo>
                    <a:pt x="6734" y="13211"/>
                    <a:pt x="6420" y="12726"/>
                    <a:pt x="6420" y="12298"/>
                  </a:cubicBezTo>
                  <a:lnTo>
                    <a:pt x="6506" y="12298"/>
                  </a:lnTo>
                  <a:cubicBezTo>
                    <a:pt x="6877" y="12298"/>
                    <a:pt x="6934" y="11756"/>
                    <a:pt x="6791" y="11585"/>
                  </a:cubicBezTo>
                  <a:cubicBezTo>
                    <a:pt x="6620" y="11356"/>
                    <a:pt x="6049" y="11128"/>
                    <a:pt x="6078" y="10928"/>
                  </a:cubicBezTo>
                  <a:cubicBezTo>
                    <a:pt x="6078" y="10871"/>
                    <a:pt x="6078" y="10814"/>
                    <a:pt x="6164" y="10786"/>
                  </a:cubicBezTo>
                  <a:cubicBezTo>
                    <a:pt x="6592" y="10415"/>
                    <a:pt x="6962" y="9873"/>
                    <a:pt x="7419" y="9702"/>
                  </a:cubicBezTo>
                  <a:lnTo>
                    <a:pt x="7447" y="9702"/>
                  </a:lnTo>
                  <a:cubicBezTo>
                    <a:pt x="7362" y="9302"/>
                    <a:pt x="7305" y="8903"/>
                    <a:pt x="7219" y="8503"/>
                  </a:cubicBezTo>
                  <a:cubicBezTo>
                    <a:pt x="7219" y="8475"/>
                    <a:pt x="7219" y="8446"/>
                    <a:pt x="7219" y="8418"/>
                  </a:cubicBezTo>
                  <a:cubicBezTo>
                    <a:pt x="7219" y="8389"/>
                    <a:pt x="7219" y="8389"/>
                    <a:pt x="7219" y="8389"/>
                  </a:cubicBezTo>
                  <a:cubicBezTo>
                    <a:pt x="7219" y="8361"/>
                    <a:pt x="7191" y="8332"/>
                    <a:pt x="7191" y="8304"/>
                  </a:cubicBezTo>
                  <a:lnTo>
                    <a:pt x="7191" y="8275"/>
                  </a:lnTo>
                  <a:cubicBezTo>
                    <a:pt x="6249" y="3196"/>
                    <a:pt x="3367" y="286"/>
                    <a:pt x="17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2"/>
            <p:cNvSpPr/>
            <p:nvPr/>
          </p:nvSpPr>
          <p:spPr>
            <a:xfrm>
              <a:off x="5522595" y="932268"/>
              <a:ext cx="106693" cy="563363"/>
            </a:xfrm>
            <a:custGeom>
              <a:avLst/>
              <a:gdLst/>
              <a:ahLst/>
              <a:cxnLst/>
              <a:rect l="l" t="t" r="r" b="b"/>
              <a:pathLst>
                <a:path w="2540" h="13411" extrusionOk="0">
                  <a:moveTo>
                    <a:pt x="2540" y="1"/>
                  </a:moveTo>
                  <a:lnTo>
                    <a:pt x="2540" y="1"/>
                  </a:lnTo>
                  <a:cubicBezTo>
                    <a:pt x="2147" y="1211"/>
                    <a:pt x="1530" y="3283"/>
                    <a:pt x="1074" y="5449"/>
                  </a:cubicBezTo>
                  <a:lnTo>
                    <a:pt x="1074" y="5449"/>
                  </a:lnTo>
                  <a:cubicBezTo>
                    <a:pt x="1533" y="3283"/>
                    <a:pt x="2152" y="1207"/>
                    <a:pt x="2540" y="1"/>
                  </a:cubicBezTo>
                  <a:close/>
                  <a:moveTo>
                    <a:pt x="1074" y="5449"/>
                  </a:moveTo>
                  <a:cubicBezTo>
                    <a:pt x="318" y="9023"/>
                    <a:pt x="1" y="12842"/>
                    <a:pt x="1883" y="13411"/>
                  </a:cubicBezTo>
                  <a:cubicBezTo>
                    <a:pt x="856" y="13097"/>
                    <a:pt x="485" y="11813"/>
                    <a:pt x="485" y="10130"/>
                  </a:cubicBezTo>
                  <a:cubicBezTo>
                    <a:pt x="485" y="8729"/>
                    <a:pt x="735" y="7063"/>
                    <a:pt x="1074" y="5449"/>
                  </a:cubicBezTo>
                  <a:close/>
                </a:path>
              </a:pathLst>
            </a:custGeom>
            <a:solidFill>
              <a:srgbClr val="F4F2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2"/>
            <p:cNvSpPr/>
            <p:nvPr/>
          </p:nvSpPr>
          <p:spPr>
            <a:xfrm>
              <a:off x="5474668" y="649389"/>
              <a:ext cx="535732" cy="854643"/>
            </a:xfrm>
            <a:custGeom>
              <a:avLst/>
              <a:gdLst/>
              <a:ahLst/>
              <a:cxnLst/>
              <a:rect l="l" t="t" r="r" b="b"/>
              <a:pathLst>
                <a:path w="12754" h="20345" extrusionOk="0">
                  <a:moveTo>
                    <a:pt x="9901" y="1485"/>
                  </a:moveTo>
                  <a:cubicBezTo>
                    <a:pt x="9701" y="1684"/>
                    <a:pt x="9473" y="1884"/>
                    <a:pt x="9273" y="2112"/>
                  </a:cubicBezTo>
                  <a:cubicBezTo>
                    <a:pt x="9073" y="2341"/>
                    <a:pt x="8902" y="2569"/>
                    <a:pt x="8759" y="2826"/>
                  </a:cubicBezTo>
                  <a:cubicBezTo>
                    <a:pt x="8617" y="3082"/>
                    <a:pt x="8474" y="3396"/>
                    <a:pt x="8417" y="3682"/>
                  </a:cubicBezTo>
                  <a:cubicBezTo>
                    <a:pt x="8417" y="3739"/>
                    <a:pt x="8389" y="3796"/>
                    <a:pt x="8389" y="3853"/>
                  </a:cubicBezTo>
                  <a:cubicBezTo>
                    <a:pt x="8189" y="4110"/>
                    <a:pt x="7961" y="4366"/>
                    <a:pt x="7675" y="4509"/>
                  </a:cubicBezTo>
                  <a:cubicBezTo>
                    <a:pt x="7590" y="4538"/>
                    <a:pt x="7504" y="4566"/>
                    <a:pt x="7418" y="4595"/>
                  </a:cubicBezTo>
                  <a:cubicBezTo>
                    <a:pt x="7333" y="4623"/>
                    <a:pt x="7219" y="4623"/>
                    <a:pt x="7133" y="4652"/>
                  </a:cubicBezTo>
                  <a:cubicBezTo>
                    <a:pt x="7019" y="4652"/>
                    <a:pt x="6905" y="4680"/>
                    <a:pt x="6791" y="4737"/>
                  </a:cubicBezTo>
                  <a:cubicBezTo>
                    <a:pt x="6677" y="4766"/>
                    <a:pt x="6562" y="4823"/>
                    <a:pt x="6477" y="4880"/>
                  </a:cubicBezTo>
                  <a:cubicBezTo>
                    <a:pt x="6077" y="5108"/>
                    <a:pt x="5792" y="5508"/>
                    <a:pt x="5678" y="5936"/>
                  </a:cubicBezTo>
                  <a:cubicBezTo>
                    <a:pt x="5678" y="6050"/>
                    <a:pt x="5649" y="6164"/>
                    <a:pt x="5621" y="6250"/>
                  </a:cubicBezTo>
                  <a:cubicBezTo>
                    <a:pt x="5592" y="6335"/>
                    <a:pt x="5535" y="6421"/>
                    <a:pt x="5478" y="6506"/>
                  </a:cubicBezTo>
                  <a:cubicBezTo>
                    <a:pt x="5393" y="6592"/>
                    <a:pt x="5336" y="6678"/>
                    <a:pt x="5250" y="6763"/>
                  </a:cubicBezTo>
                  <a:cubicBezTo>
                    <a:pt x="5193" y="6820"/>
                    <a:pt x="5136" y="6934"/>
                    <a:pt x="5107" y="7048"/>
                  </a:cubicBezTo>
                  <a:cubicBezTo>
                    <a:pt x="5136" y="6934"/>
                    <a:pt x="5193" y="6849"/>
                    <a:pt x="5278" y="6763"/>
                  </a:cubicBezTo>
                  <a:cubicBezTo>
                    <a:pt x="5364" y="6706"/>
                    <a:pt x="5450" y="6620"/>
                    <a:pt x="5507" y="6563"/>
                  </a:cubicBezTo>
                  <a:cubicBezTo>
                    <a:pt x="5592" y="6478"/>
                    <a:pt x="5678" y="6392"/>
                    <a:pt x="5706" y="6278"/>
                  </a:cubicBezTo>
                  <a:cubicBezTo>
                    <a:pt x="5764" y="6192"/>
                    <a:pt x="5792" y="6078"/>
                    <a:pt x="5821" y="5993"/>
                  </a:cubicBezTo>
                  <a:cubicBezTo>
                    <a:pt x="5935" y="5593"/>
                    <a:pt x="6249" y="5279"/>
                    <a:pt x="6591" y="5108"/>
                  </a:cubicBezTo>
                  <a:cubicBezTo>
                    <a:pt x="6677" y="5080"/>
                    <a:pt x="6762" y="5023"/>
                    <a:pt x="6876" y="5023"/>
                  </a:cubicBezTo>
                  <a:cubicBezTo>
                    <a:pt x="6962" y="4994"/>
                    <a:pt x="7047" y="4994"/>
                    <a:pt x="7162" y="4994"/>
                  </a:cubicBezTo>
                  <a:cubicBezTo>
                    <a:pt x="7247" y="4966"/>
                    <a:pt x="7361" y="4966"/>
                    <a:pt x="7475" y="4966"/>
                  </a:cubicBezTo>
                  <a:cubicBezTo>
                    <a:pt x="7618" y="4937"/>
                    <a:pt x="7732" y="4909"/>
                    <a:pt x="7846" y="4880"/>
                  </a:cubicBezTo>
                  <a:cubicBezTo>
                    <a:pt x="8018" y="4794"/>
                    <a:pt x="8189" y="4680"/>
                    <a:pt x="8360" y="4566"/>
                  </a:cubicBezTo>
                  <a:cubicBezTo>
                    <a:pt x="8360" y="4623"/>
                    <a:pt x="8360" y="4709"/>
                    <a:pt x="8360" y="4766"/>
                  </a:cubicBezTo>
                  <a:cubicBezTo>
                    <a:pt x="8360" y="4966"/>
                    <a:pt x="8360" y="5137"/>
                    <a:pt x="8331" y="5308"/>
                  </a:cubicBezTo>
                  <a:cubicBezTo>
                    <a:pt x="8303" y="5422"/>
                    <a:pt x="8274" y="5508"/>
                    <a:pt x="8217" y="5622"/>
                  </a:cubicBezTo>
                  <a:cubicBezTo>
                    <a:pt x="8217" y="5679"/>
                    <a:pt x="8189" y="5707"/>
                    <a:pt x="8160" y="5764"/>
                  </a:cubicBezTo>
                  <a:cubicBezTo>
                    <a:pt x="8132" y="5822"/>
                    <a:pt x="8103" y="5879"/>
                    <a:pt x="8046" y="5907"/>
                  </a:cubicBezTo>
                  <a:cubicBezTo>
                    <a:pt x="7903" y="6107"/>
                    <a:pt x="7732" y="6307"/>
                    <a:pt x="7561" y="6478"/>
                  </a:cubicBezTo>
                  <a:cubicBezTo>
                    <a:pt x="7361" y="6678"/>
                    <a:pt x="7162" y="6877"/>
                    <a:pt x="6990" y="7134"/>
                  </a:cubicBezTo>
                  <a:cubicBezTo>
                    <a:pt x="6848" y="7362"/>
                    <a:pt x="6705" y="7676"/>
                    <a:pt x="6705" y="7961"/>
                  </a:cubicBezTo>
                  <a:cubicBezTo>
                    <a:pt x="6677" y="8019"/>
                    <a:pt x="6677" y="8104"/>
                    <a:pt x="6677" y="8161"/>
                  </a:cubicBezTo>
                  <a:cubicBezTo>
                    <a:pt x="6477" y="8275"/>
                    <a:pt x="6249" y="8389"/>
                    <a:pt x="6049" y="8532"/>
                  </a:cubicBezTo>
                  <a:cubicBezTo>
                    <a:pt x="5821" y="8703"/>
                    <a:pt x="5621" y="8932"/>
                    <a:pt x="5507" y="9188"/>
                  </a:cubicBezTo>
                  <a:cubicBezTo>
                    <a:pt x="5393" y="9445"/>
                    <a:pt x="5393" y="9730"/>
                    <a:pt x="5336" y="9959"/>
                  </a:cubicBezTo>
                  <a:cubicBezTo>
                    <a:pt x="5307" y="10073"/>
                    <a:pt x="5250" y="10187"/>
                    <a:pt x="5193" y="10301"/>
                  </a:cubicBezTo>
                  <a:cubicBezTo>
                    <a:pt x="5107" y="10387"/>
                    <a:pt x="5022" y="10472"/>
                    <a:pt x="4908" y="10529"/>
                  </a:cubicBezTo>
                  <a:cubicBezTo>
                    <a:pt x="5022" y="10501"/>
                    <a:pt x="5136" y="10415"/>
                    <a:pt x="5221" y="10330"/>
                  </a:cubicBezTo>
                  <a:cubicBezTo>
                    <a:pt x="5336" y="10244"/>
                    <a:pt x="5393" y="10130"/>
                    <a:pt x="5450" y="9987"/>
                  </a:cubicBezTo>
                  <a:cubicBezTo>
                    <a:pt x="5564" y="9759"/>
                    <a:pt x="5621" y="9502"/>
                    <a:pt x="5764" y="9302"/>
                  </a:cubicBezTo>
                  <a:cubicBezTo>
                    <a:pt x="5878" y="9131"/>
                    <a:pt x="6049" y="8989"/>
                    <a:pt x="6277" y="8874"/>
                  </a:cubicBezTo>
                  <a:cubicBezTo>
                    <a:pt x="6391" y="8817"/>
                    <a:pt x="6562" y="8760"/>
                    <a:pt x="6705" y="8703"/>
                  </a:cubicBezTo>
                  <a:lnTo>
                    <a:pt x="6705" y="8789"/>
                  </a:lnTo>
                  <a:cubicBezTo>
                    <a:pt x="6734" y="8932"/>
                    <a:pt x="6734" y="9074"/>
                    <a:pt x="6734" y="9217"/>
                  </a:cubicBezTo>
                  <a:cubicBezTo>
                    <a:pt x="6734" y="9331"/>
                    <a:pt x="6734" y="9445"/>
                    <a:pt x="6705" y="9559"/>
                  </a:cubicBezTo>
                  <a:cubicBezTo>
                    <a:pt x="6620" y="10073"/>
                    <a:pt x="6306" y="10529"/>
                    <a:pt x="6192" y="11071"/>
                  </a:cubicBezTo>
                  <a:cubicBezTo>
                    <a:pt x="6163" y="11214"/>
                    <a:pt x="6134" y="11328"/>
                    <a:pt x="6134" y="11471"/>
                  </a:cubicBezTo>
                  <a:cubicBezTo>
                    <a:pt x="6134" y="11614"/>
                    <a:pt x="6163" y="11756"/>
                    <a:pt x="6192" y="11899"/>
                  </a:cubicBezTo>
                  <a:cubicBezTo>
                    <a:pt x="6220" y="12013"/>
                    <a:pt x="6277" y="12156"/>
                    <a:pt x="6363" y="12270"/>
                  </a:cubicBezTo>
                  <a:cubicBezTo>
                    <a:pt x="6448" y="12355"/>
                    <a:pt x="6562" y="12441"/>
                    <a:pt x="6705" y="12498"/>
                  </a:cubicBezTo>
                  <a:cubicBezTo>
                    <a:pt x="6562" y="12441"/>
                    <a:pt x="6477" y="12355"/>
                    <a:pt x="6391" y="12241"/>
                  </a:cubicBezTo>
                  <a:cubicBezTo>
                    <a:pt x="6334" y="12127"/>
                    <a:pt x="6277" y="12013"/>
                    <a:pt x="6249" y="11870"/>
                  </a:cubicBezTo>
                  <a:cubicBezTo>
                    <a:pt x="6220" y="11785"/>
                    <a:pt x="6220" y="11699"/>
                    <a:pt x="6220" y="11614"/>
                  </a:cubicBezTo>
                  <a:cubicBezTo>
                    <a:pt x="6220" y="11442"/>
                    <a:pt x="6249" y="11271"/>
                    <a:pt x="6306" y="11100"/>
                  </a:cubicBezTo>
                  <a:cubicBezTo>
                    <a:pt x="6477" y="10615"/>
                    <a:pt x="6791" y="10187"/>
                    <a:pt x="6933" y="9616"/>
                  </a:cubicBezTo>
                  <a:cubicBezTo>
                    <a:pt x="7019" y="9331"/>
                    <a:pt x="7019" y="9046"/>
                    <a:pt x="7019" y="8789"/>
                  </a:cubicBezTo>
                  <a:cubicBezTo>
                    <a:pt x="7019" y="8732"/>
                    <a:pt x="7019" y="8675"/>
                    <a:pt x="7019" y="8618"/>
                  </a:cubicBezTo>
                  <a:cubicBezTo>
                    <a:pt x="7019" y="8418"/>
                    <a:pt x="7019" y="8190"/>
                    <a:pt x="7047" y="8019"/>
                  </a:cubicBezTo>
                  <a:cubicBezTo>
                    <a:pt x="7076" y="7904"/>
                    <a:pt x="7105" y="7790"/>
                    <a:pt x="7162" y="7676"/>
                  </a:cubicBezTo>
                  <a:cubicBezTo>
                    <a:pt x="7219" y="7562"/>
                    <a:pt x="7276" y="7476"/>
                    <a:pt x="7361" y="7391"/>
                  </a:cubicBezTo>
                  <a:cubicBezTo>
                    <a:pt x="7504" y="7191"/>
                    <a:pt x="7704" y="7020"/>
                    <a:pt x="7875" y="6849"/>
                  </a:cubicBezTo>
                  <a:cubicBezTo>
                    <a:pt x="8075" y="6678"/>
                    <a:pt x="8274" y="6506"/>
                    <a:pt x="8474" y="6278"/>
                  </a:cubicBezTo>
                  <a:cubicBezTo>
                    <a:pt x="8759" y="6592"/>
                    <a:pt x="8959" y="7020"/>
                    <a:pt x="8959" y="7476"/>
                  </a:cubicBezTo>
                  <a:cubicBezTo>
                    <a:pt x="8959" y="7533"/>
                    <a:pt x="8959" y="7562"/>
                    <a:pt x="8959" y="7619"/>
                  </a:cubicBezTo>
                  <a:cubicBezTo>
                    <a:pt x="8931" y="7876"/>
                    <a:pt x="8816" y="8161"/>
                    <a:pt x="8731" y="8475"/>
                  </a:cubicBezTo>
                  <a:cubicBezTo>
                    <a:pt x="8674" y="8646"/>
                    <a:pt x="8645" y="8817"/>
                    <a:pt x="8645" y="8989"/>
                  </a:cubicBezTo>
                  <a:cubicBezTo>
                    <a:pt x="8645" y="8989"/>
                    <a:pt x="8645" y="9017"/>
                    <a:pt x="8645" y="9017"/>
                  </a:cubicBezTo>
                  <a:cubicBezTo>
                    <a:pt x="8645" y="9103"/>
                    <a:pt x="8645" y="9188"/>
                    <a:pt x="8674" y="9245"/>
                  </a:cubicBezTo>
                  <a:cubicBezTo>
                    <a:pt x="8674" y="9331"/>
                    <a:pt x="8702" y="9417"/>
                    <a:pt x="8731" y="9502"/>
                  </a:cubicBezTo>
                  <a:cubicBezTo>
                    <a:pt x="8788" y="9645"/>
                    <a:pt x="8874" y="9788"/>
                    <a:pt x="8902" y="9930"/>
                  </a:cubicBezTo>
                  <a:cubicBezTo>
                    <a:pt x="8902" y="9987"/>
                    <a:pt x="8902" y="10016"/>
                    <a:pt x="8902" y="10073"/>
                  </a:cubicBezTo>
                  <a:cubicBezTo>
                    <a:pt x="8902" y="10158"/>
                    <a:pt x="8902" y="10244"/>
                    <a:pt x="8874" y="10330"/>
                  </a:cubicBezTo>
                  <a:cubicBezTo>
                    <a:pt x="8816" y="10472"/>
                    <a:pt x="8731" y="10615"/>
                    <a:pt x="8674" y="10758"/>
                  </a:cubicBezTo>
                  <a:cubicBezTo>
                    <a:pt x="8645" y="10843"/>
                    <a:pt x="8617" y="10929"/>
                    <a:pt x="8617" y="11014"/>
                  </a:cubicBezTo>
                  <a:cubicBezTo>
                    <a:pt x="8617" y="11014"/>
                    <a:pt x="8617" y="11043"/>
                    <a:pt x="8617" y="11071"/>
                  </a:cubicBezTo>
                  <a:cubicBezTo>
                    <a:pt x="8617" y="11129"/>
                    <a:pt x="8617" y="11214"/>
                    <a:pt x="8645" y="11271"/>
                  </a:cubicBezTo>
                  <a:cubicBezTo>
                    <a:pt x="8702" y="11442"/>
                    <a:pt x="8788" y="11557"/>
                    <a:pt x="8874" y="11699"/>
                  </a:cubicBezTo>
                  <a:cubicBezTo>
                    <a:pt x="8988" y="11813"/>
                    <a:pt x="9073" y="11927"/>
                    <a:pt x="9159" y="12070"/>
                  </a:cubicBezTo>
                  <a:cubicBezTo>
                    <a:pt x="9330" y="12298"/>
                    <a:pt x="9416" y="12612"/>
                    <a:pt x="9416" y="12898"/>
                  </a:cubicBezTo>
                  <a:cubicBezTo>
                    <a:pt x="9416" y="12926"/>
                    <a:pt x="9416" y="12926"/>
                    <a:pt x="9416" y="12955"/>
                  </a:cubicBezTo>
                  <a:cubicBezTo>
                    <a:pt x="9444" y="12898"/>
                    <a:pt x="9444" y="12840"/>
                    <a:pt x="9444" y="12812"/>
                  </a:cubicBezTo>
                  <a:cubicBezTo>
                    <a:pt x="9444" y="12527"/>
                    <a:pt x="9359" y="12270"/>
                    <a:pt x="9216" y="12013"/>
                  </a:cubicBezTo>
                  <a:cubicBezTo>
                    <a:pt x="9159" y="11899"/>
                    <a:pt x="9045" y="11756"/>
                    <a:pt x="8959" y="11642"/>
                  </a:cubicBezTo>
                  <a:cubicBezTo>
                    <a:pt x="8874" y="11499"/>
                    <a:pt x="8816" y="11385"/>
                    <a:pt x="8788" y="11243"/>
                  </a:cubicBezTo>
                  <a:cubicBezTo>
                    <a:pt x="8759" y="11186"/>
                    <a:pt x="8759" y="11157"/>
                    <a:pt x="8759" y="11100"/>
                  </a:cubicBezTo>
                  <a:cubicBezTo>
                    <a:pt x="8759" y="11071"/>
                    <a:pt x="8759" y="11043"/>
                    <a:pt x="8759" y="11014"/>
                  </a:cubicBezTo>
                  <a:cubicBezTo>
                    <a:pt x="8788" y="10957"/>
                    <a:pt x="8816" y="10900"/>
                    <a:pt x="8845" y="10815"/>
                  </a:cubicBezTo>
                  <a:cubicBezTo>
                    <a:pt x="8902" y="10672"/>
                    <a:pt x="8988" y="10558"/>
                    <a:pt x="9045" y="10387"/>
                  </a:cubicBezTo>
                  <a:cubicBezTo>
                    <a:pt x="9073" y="10330"/>
                    <a:pt x="9102" y="10244"/>
                    <a:pt x="9130" y="10158"/>
                  </a:cubicBezTo>
                  <a:cubicBezTo>
                    <a:pt x="9130" y="10101"/>
                    <a:pt x="9130" y="10073"/>
                    <a:pt x="9130" y="10016"/>
                  </a:cubicBezTo>
                  <a:cubicBezTo>
                    <a:pt x="9130" y="9987"/>
                    <a:pt x="9130" y="9930"/>
                    <a:pt x="9130" y="9873"/>
                  </a:cubicBezTo>
                  <a:cubicBezTo>
                    <a:pt x="9102" y="9702"/>
                    <a:pt x="9045" y="9559"/>
                    <a:pt x="8988" y="9417"/>
                  </a:cubicBezTo>
                  <a:cubicBezTo>
                    <a:pt x="8959" y="9302"/>
                    <a:pt x="8931" y="9217"/>
                    <a:pt x="8931" y="9103"/>
                  </a:cubicBezTo>
                  <a:cubicBezTo>
                    <a:pt x="8931" y="9074"/>
                    <a:pt x="8931" y="9046"/>
                    <a:pt x="8959" y="9017"/>
                  </a:cubicBezTo>
                  <a:cubicBezTo>
                    <a:pt x="8959" y="8874"/>
                    <a:pt x="8988" y="8732"/>
                    <a:pt x="9045" y="8589"/>
                  </a:cubicBezTo>
                  <a:cubicBezTo>
                    <a:pt x="9159" y="8304"/>
                    <a:pt x="9302" y="8019"/>
                    <a:pt x="9359" y="7676"/>
                  </a:cubicBezTo>
                  <a:cubicBezTo>
                    <a:pt x="9359" y="7562"/>
                    <a:pt x="9387" y="7448"/>
                    <a:pt x="9387" y="7334"/>
                  </a:cubicBezTo>
                  <a:cubicBezTo>
                    <a:pt x="9387" y="7105"/>
                    <a:pt x="9330" y="6849"/>
                    <a:pt x="9244" y="6620"/>
                  </a:cubicBezTo>
                  <a:cubicBezTo>
                    <a:pt x="9159" y="6335"/>
                    <a:pt x="8988" y="6078"/>
                    <a:pt x="8759" y="5850"/>
                  </a:cubicBezTo>
                  <a:cubicBezTo>
                    <a:pt x="8845" y="5707"/>
                    <a:pt x="8874" y="5565"/>
                    <a:pt x="8931" y="5451"/>
                  </a:cubicBezTo>
                  <a:cubicBezTo>
                    <a:pt x="8988" y="5137"/>
                    <a:pt x="9016" y="4851"/>
                    <a:pt x="9045" y="4595"/>
                  </a:cubicBezTo>
                  <a:cubicBezTo>
                    <a:pt x="9045" y="4309"/>
                    <a:pt x="9073" y="4081"/>
                    <a:pt x="9130" y="3853"/>
                  </a:cubicBezTo>
                  <a:cubicBezTo>
                    <a:pt x="9273" y="3425"/>
                    <a:pt x="9558" y="3054"/>
                    <a:pt x="9901" y="2712"/>
                  </a:cubicBezTo>
                  <a:cubicBezTo>
                    <a:pt x="10157" y="2483"/>
                    <a:pt x="10414" y="2255"/>
                    <a:pt x="10700" y="2055"/>
                  </a:cubicBezTo>
                  <a:cubicBezTo>
                    <a:pt x="11071" y="2769"/>
                    <a:pt x="11013" y="4366"/>
                    <a:pt x="11185" y="9103"/>
                  </a:cubicBezTo>
                  <a:cubicBezTo>
                    <a:pt x="11213" y="9588"/>
                    <a:pt x="11213" y="10044"/>
                    <a:pt x="11213" y="10501"/>
                  </a:cubicBezTo>
                  <a:cubicBezTo>
                    <a:pt x="11213" y="10643"/>
                    <a:pt x="11213" y="10786"/>
                    <a:pt x="11213" y="10929"/>
                  </a:cubicBezTo>
                  <a:cubicBezTo>
                    <a:pt x="11156" y="15751"/>
                    <a:pt x="9872" y="17234"/>
                    <a:pt x="6163" y="18461"/>
                  </a:cubicBezTo>
                  <a:cubicBezTo>
                    <a:pt x="6163" y="18461"/>
                    <a:pt x="6134" y="18461"/>
                    <a:pt x="6134" y="18490"/>
                  </a:cubicBezTo>
                  <a:cubicBezTo>
                    <a:pt x="5592" y="18661"/>
                    <a:pt x="5107" y="18747"/>
                    <a:pt x="4736" y="18747"/>
                  </a:cubicBezTo>
                  <a:cubicBezTo>
                    <a:pt x="2511" y="18747"/>
                    <a:pt x="2996" y="15779"/>
                    <a:pt x="3766" y="11328"/>
                  </a:cubicBezTo>
                  <a:cubicBezTo>
                    <a:pt x="3766" y="11300"/>
                    <a:pt x="3766" y="11271"/>
                    <a:pt x="3766" y="11243"/>
                  </a:cubicBezTo>
                  <a:cubicBezTo>
                    <a:pt x="3766" y="11243"/>
                    <a:pt x="3766" y="11214"/>
                    <a:pt x="3766" y="11214"/>
                  </a:cubicBezTo>
                  <a:lnTo>
                    <a:pt x="3795" y="11186"/>
                  </a:lnTo>
                  <a:cubicBezTo>
                    <a:pt x="3852" y="10786"/>
                    <a:pt x="3909" y="10387"/>
                    <a:pt x="3995" y="9987"/>
                  </a:cubicBezTo>
                  <a:cubicBezTo>
                    <a:pt x="3995" y="9930"/>
                    <a:pt x="3995" y="9902"/>
                    <a:pt x="4023" y="9845"/>
                  </a:cubicBezTo>
                  <a:cubicBezTo>
                    <a:pt x="4908" y="4766"/>
                    <a:pt x="7761" y="1827"/>
                    <a:pt x="9444" y="1513"/>
                  </a:cubicBezTo>
                  <a:cubicBezTo>
                    <a:pt x="9473" y="1513"/>
                    <a:pt x="9473" y="1513"/>
                    <a:pt x="9501" y="1485"/>
                  </a:cubicBezTo>
                  <a:close/>
                  <a:moveTo>
                    <a:pt x="10043" y="1"/>
                  </a:moveTo>
                  <a:cubicBezTo>
                    <a:pt x="9901" y="1"/>
                    <a:pt x="9758" y="30"/>
                    <a:pt x="9644" y="58"/>
                  </a:cubicBezTo>
                  <a:lnTo>
                    <a:pt x="9587" y="58"/>
                  </a:lnTo>
                  <a:cubicBezTo>
                    <a:pt x="9530" y="58"/>
                    <a:pt x="9444" y="87"/>
                    <a:pt x="9359" y="115"/>
                  </a:cubicBezTo>
                  <a:cubicBezTo>
                    <a:pt x="9330" y="115"/>
                    <a:pt x="9330" y="144"/>
                    <a:pt x="9302" y="144"/>
                  </a:cubicBezTo>
                  <a:cubicBezTo>
                    <a:pt x="7704" y="686"/>
                    <a:pt x="6306" y="1913"/>
                    <a:pt x="5193" y="3539"/>
                  </a:cubicBezTo>
                  <a:cubicBezTo>
                    <a:pt x="4565" y="4481"/>
                    <a:pt x="4052" y="5565"/>
                    <a:pt x="3681" y="6735"/>
                  </a:cubicBezTo>
                  <a:cubicBezTo>
                    <a:pt x="2654" y="9930"/>
                    <a:pt x="0" y="19232"/>
                    <a:pt x="3024" y="20145"/>
                  </a:cubicBezTo>
                  <a:cubicBezTo>
                    <a:pt x="3053" y="20173"/>
                    <a:pt x="3082" y="20173"/>
                    <a:pt x="3082" y="20173"/>
                  </a:cubicBezTo>
                  <a:cubicBezTo>
                    <a:pt x="3281" y="20230"/>
                    <a:pt x="3452" y="20259"/>
                    <a:pt x="3652" y="20287"/>
                  </a:cubicBezTo>
                  <a:cubicBezTo>
                    <a:pt x="3909" y="20344"/>
                    <a:pt x="4166" y="20344"/>
                    <a:pt x="4451" y="20344"/>
                  </a:cubicBezTo>
                  <a:cubicBezTo>
                    <a:pt x="7361" y="20344"/>
                    <a:pt x="11013" y="18233"/>
                    <a:pt x="12012" y="16835"/>
                  </a:cubicBezTo>
                  <a:cubicBezTo>
                    <a:pt x="12611" y="15979"/>
                    <a:pt x="12754" y="14552"/>
                    <a:pt x="12754" y="12441"/>
                  </a:cubicBezTo>
                  <a:cubicBezTo>
                    <a:pt x="12754" y="10472"/>
                    <a:pt x="12611" y="7933"/>
                    <a:pt x="12554" y="4709"/>
                  </a:cubicBezTo>
                  <a:lnTo>
                    <a:pt x="12554" y="4680"/>
                  </a:lnTo>
                  <a:cubicBezTo>
                    <a:pt x="12554" y="4281"/>
                    <a:pt x="12526" y="3767"/>
                    <a:pt x="12440" y="3254"/>
                  </a:cubicBezTo>
                  <a:cubicBezTo>
                    <a:pt x="12155" y="1713"/>
                    <a:pt x="11470" y="1"/>
                    <a:pt x="100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2"/>
            <p:cNvSpPr/>
            <p:nvPr/>
          </p:nvSpPr>
          <p:spPr>
            <a:xfrm>
              <a:off x="5580100" y="1108447"/>
              <a:ext cx="365612" cy="328457"/>
            </a:xfrm>
            <a:custGeom>
              <a:avLst/>
              <a:gdLst/>
              <a:ahLst/>
              <a:cxnLst/>
              <a:rect l="l" t="t" r="r" b="b"/>
              <a:pathLst>
                <a:path w="8704" h="7819" extrusionOk="0">
                  <a:moveTo>
                    <a:pt x="8703" y="1"/>
                  </a:moveTo>
                  <a:lnTo>
                    <a:pt x="8703" y="1"/>
                  </a:lnTo>
                  <a:cubicBezTo>
                    <a:pt x="8646" y="86"/>
                    <a:pt x="8618" y="229"/>
                    <a:pt x="8561" y="343"/>
                  </a:cubicBezTo>
                  <a:cubicBezTo>
                    <a:pt x="8475" y="514"/>
                    <a:pt x="8104" y="600"/>
                    <a:pt x="8104" y="714"/>
                  </a:cubicBezTo>
                  <a:cubicBezTo>
                    <a:pt x="8018" y="1342"/>
                    <a:pt x="8104" y="1855"/>
                    <a:pt x="7562" y="2312"/>
                  </a:cubicBezTo>
                  <a:cubicBezTo>
                    <a:pt x="7705" y="2426"/>
                    <a:pt x="7790" y="2597"/>
                    <a:pt x="7790" y="2768"/>
                  </a:cubicBezTo>
                  <a:cubicBezTo>
                    <a:pt x="7790" y="2911"/>
                    <a:pt x="7733" y="3054"/>
                    <a:pt x="7647" y="3111"/>
                  </a:cubicBezTo>
                  <a:cubicBezTo>
                    <a:pt x="7647" y="3111"/>
                    <a:pt x="7647" y="3139"/>
                    <a:pt x="7647" y="3139"/>
                  </a:cubicBezTo>
                  <a:cubicBezTo>
                    <a:pt x="7505" y="3368"/>
                    <a:pt x="7334" y="3453"/>
                    <a:pt x="7162" y="3453"/>
                  </a:cubicBezTo>
                  <a:cubicBezTo>
                    <a:pt x="6763" y="3453"/>
                    <a:pt x="6364" y="2940"/>
                    <a:pt x="6050" y="2483"/>
                  </a:cubicBezTo>
                  <a:cubicBezTo>
                    <a:pt x="5879" y="2226"/>
                    <a:pt x="5679" y="2055"/>
                    <a:pt x="5336" y="1855"/>
                  </a:cubicBezTo>
                  <a:cubicBezTo>
                    <a:pt x="5251" y="1798"/>
                    <a:pt x="5165" y="1770"/>
                    <a:pt x="5108" y="1770"/>
                  </a:cubicBezTo>
                  <a:cubicBezTo>
                    <a:pt x="4823" y="1770"/>
                    <a:pt x="4680" y="2198"/>
                    <a:pt x="4480" y="2426"/>
                  </a:cubicBezTo>
                  <a:cubicBezTo>
                    <a:pt x="4480" y="2455"/>
                    <a:pt x="4452" y="2455"/>
                    <a:pt x="4452" y="2483"/>
                  </a:cubicBezTo>
                  <a:lnTo>
                    <a:pt x="4423" y="2483"/>
                  </a:lnTo>
                  <a:cubicBezTo>
                    <a:pt x="4252" y="2768"/>
                    <a:pt x="3710" y="2683"/>
                    <a:pt x="3539" y="3025"/>
                  </a:cubicBezTo>
                  <a:cubicBezTo>
                    <a:pt x="3510" y="3111"/>
                    <a:pt x="3482" y="3196"/>
                    <a:pt x="3482" y="3253"/>
                  </a:cubicBezTo>
                  <a:cubicBezTo>
                    <a:pt x="3482" y="3596"/>
                    <a:pt x="3995" y="3710"/>
                    <a:pt x="4081" y="3938"/>
                  </a:cubicBezTo>
                  <a:cubicBezTo>
                    <a:pt x="4138" y="4109"/>
                    <a:pt x="4195" y="4338"/>
                    <a:pt x="4195" y="4566"/>
                  </a:cubicBezTo>
                  <a:cubicBezTo>
                    <a:pt x="4195" y="4880"/>
                    <a:pt x="4081" y="5194"/>
                    <a:pt x="3710" y="5365"/>
                  </a:cubicBezTo>
                  <a:cubicBezTo>
                    <a:pt x="3624" y="5365"/>
                    <a:pt x="3539" y="5393"/>
                    <a:pt x="3453" y="5393"/>
                  </a:cubicBezTo>
                  <a:lnTo>
                    <a:pt x="3396" y="5393"/>
                  </a:lnTo>
                  <a:cubicBezTo>
                    <a:pt x="3339" y="5393"/>
                    <a:pt x="3311" y="5393"/>
                    <a:pt x="3282" y="5365"/>
                  </a:cubicBezTo>
                  <a:cubicBezTo>
                    <a:pt x="3168" y="5165"/>
                    <a:pt x="3282" y="4823"/>
                    <a:pt x="3082" y="4652"/>
                  </a:cubicBezTo>
                  <a:lnTo>
                    <a:pt x="3082" y="4623"/>
                  </a:lnTo>
                  <a:cubicBezTo>
                    <a:pt x="3054" y="4566"/>
                    <a:pt x="3025" y="4537"/>
                    <a:pt x="2968" y="4537"/>
                  </a:cubicBezTo>
                  <a:lnTo>
                    <a:pt x="2911" y="4537"/>
                  </a:lnTo>
                  <a:cubicBezTo>
                    <a:pt x="2826" y="4537"/>
                    <a:pt x="2711" y="4594"/>
                    <a:pt x="2597" y="4652"/>
                  </a:cubicBezTo>
                  <a:cubicBezTo>
                    <a:pt x="2483" y="4709"/>
                    <a:pt x="2369" y="4766"/>
                    <a:pt x="2283" y="4766"/>
                  </a:cubicBezTo>
                  <a:lnTo>
                    <a:pt x="2255" y="4766"/>
                  </a:lnTo>
                  <a:cubicBezTo>
                    <a:pt x="2226" y="4766"/>
                    <a:pt x="2226" y="4766"/>
                    <a:pt x="2198" y="4737"/>
                  </a:cubicBezTo>
                  <a:cubicBezTo>
                    <a:pt x="2027" y="4566"/>
                    <a:pt x="1970" y="4395"/>
                    <a:pt x="1970" y="4195"/>
                  </a:cubicBezTo>
                  <a:cubicBezTo>
                    <a:pt x="1970" y="3767"/>
                    <a:pt x="2283" y="3282"/>
                    <a:pt x="2283" y="2854"/>
                  </a:cubicBezTo>
                  <a:lnTo>
                    <a:pt x="2198" y="2854"/>
                  </a:lnTo>
                  <a:cubicBezTo>
                    <a:pt x="1827" y="2854"/>
                    <a:pt x="1770" y="2312"/>
                    <a:pt x="1941" y="2141"/>
                  </a:cubicBezTo>
                  <a:cubicBezTo>
                    <a:pt x="2084" y="1912"/>
                    <a:pt x="2654" y="1684"/>
                    <a:pt x="2654" y="1484"/>
                  </a:cubicBezTo>
                  <a:cubicBezTo>
                    <a:pt x="2654" y="1427"/>
                    <a:pt x="2626" y="1370"/>
                    <a:pt x="2569" y="1342"/>
                  </a:cubicBezTo>
                  <a:cubicBezTo>
                    <a:pt x="2112" y="971"/>
                    <a:pt x="1741" y="429"/>
                    <a:pt x="1313" y="258"/>
                  </a:cubicBezTo>
                  <a:lnTo>
                    <a:pt x="1285" y="258"/>
                  </a:lnTo>
                  <a:lnTo>
                    <a:pt x="1256" y="286"/>
                  </a:lnTo>
                  <a:cubicBezTo>
                    <a:pt x="1256" y="286"/>
                    <a:pt x="1256" y="315"/>
                    <a:pt x="1256" y="315"/>
                  </a:cubicBezTo>
                  <a:cubicBezTo>
                    <a:pt x="1256" y="343"/>
                    <a:pt x="1256" y="372"/>
                    <a:pt x="1256" y="400"/>
                  </a:cubicBezTo>
                  <a:cubicBezTo>
                    <a:pt x="486" y="4851"/>
                    <a:pt x="1" y="7819"/>
                    <a:pt x="2226" y="7819"/>
                  </a:cubicBezTo>
                  <a:cubicBezTo>
                    <a:pt x="2597" y="7819"/>
                    <a:pt x="3082" y="7733"/>
                    <a:pt x="3624" y="7562"/>
                  </a:cubicBezTo>
                  <a:cubicBezTo>
                    <a:pt x="3624" y="7533"/>
                    <a:pt x="3653" y="7533"/>
                    <a:pt x="3653" y="7533"/>
                  </a:cubicBezTo>
                  <a:cubicBezTo>
                    <a:pt x="7362" y="6306"/>
                    <a:pt x="8646" y="4823"/>
                    <a:pt x="8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2"/>
            <p:cNvSpPr/>
            <p:nvPr/>
          </p:nvSpPr>
          <p:spPr>
            <a:xfrm>
              <a:off x="5634035" y="711728"/>
              <a:ext cx="311677" cy="623307"/>
            </a:xfrm>
            <a:custGeom>
              <a:avLst/>
              <a:gdLst/>
              <a:ahLst/>
              <a:cxnLst/>
              <a:rect l="l" t="t" r="r" b="b"/>
              <a:pathLst>
                <a:path w="7420" h="14838" extrusionOk="0">
                  <a:moveTo>
                    <a:pt x="5707" y="1"/>
                  </a:moveTo>
                  <a:cubicBezTo>
                    <a:pt x="5679" y="29"/>
                    <a:pt x="5679" y="29"/>
                    <a:pt x="5650" y="29"/>
                  </a:cubicBezTo>
                  <a:cubicBezTo>
                    <a:pt x="3967" y="343"/>
                    <a:pt x="1114" y="3282"/>
                    <a:pt x="229" y="8361"/>
                  </a:cubicBezTo>
                  <a:cubicBezTo>
                    <a:pt x="201" y="8418"/>
                    <a:pt x="201" y="8446"/>
                    <a:pt x="201" y="8503"/>
                  </a:cubicBezTo>
                  <a:cubicBezTo>
                    <a:pt x="115" y="8903"/>
                    <a:pt x="58" y="9302"/>
                    <a:pt x="1" y="9702"/>
                  </a:cubicBezTo>
                  <a:lnTo>
                    <a:pt x="29" y="9702"/>
                  </a:lnTo>
                  <a:cubicBezTo>
                    <a:pt x="457" y="9873"/>
                    <a:pt x="828" y="10415"/>
                    <a:pt x="1285" y="10786"/>
                  </a:cubicBezTo>
                  <a:cubicBezTo>
                    <a:pt x="1342" y="10814"/>
                    <a:pt x="1370" y="10871"/>
                    <a:pt x="1370" y="10928"/>
                  </a:cubicBezTo>
                  <a:cubicBezTo>
                    <a:pt x="1370" y="11128"/>
                    <a:pt x="800" y="11356"/>
                    <a:pt x="657" y="11585"/>
                  </a:cubicBezTo>
                  <a:cubicBezTo>
                    <a:pt x="486" y="11756"/>
                    <a:pt x="543" y="12298"/>
                    <a:pt x="914" y="12298"/>
                  </a:cubicBezTo>
                  <a:lnTo>
                    <a:pt x="999" y="12298"/>
                  </a:lnTo>
                  <a:cubicBezTo>
                    <a:pt x="999" y="12726"/>
                    <a:pt x="686" y="13211"/>
                    <a:pt x="686" y="13639"/>
                  </a:cubicBezTo>
                  <a:cubicBezTo>
                    <a:pt x="686" y="13839"/>
                    <a:pt x="743" y="14010"/>
                    <a:pt x="914" y="14181"/>
                  </a:cubicBezTo>
                  <a:cubicBezTo>
                    <a:pt x="942" y="14210"/>
                    <a:pt x="942" y="14210"/>
                    <a:pt x="971" y="14210"/>
                  </a:cubicBezTo>
                  <a:lnTo>
                    <a:pt x="999" y="14210"/>
                  </a:lnTo>
                  <a:cubicBezTo>
                    <a:pt x="1085" y="14210"/>
                    <a:pt x="1199" y="14153"/>
                    <a:pt x="1313" y="14096"/>
                  </a:cubicBezTo>
                  <a:cubicBezTo>
                    <a:pt x="1427" y="14038"/>
                    <a:pt x="1542" y="13981"/>
                    <a:pt x="1627" y="13981"/>
                  </a:cubicBezTo>
                  <a:lnTo>
                    <a:pt x="1684" y="13981"/>
                  </a:lnTo>
                  <a:cubicBezTo>
                    <a:pt x="1741" y="13981"/>
                    <a:pt x="1770" y="14010"/>
                    <a:pt x="1798" y="14067"/>
                  </a:cubicBezTo>
                  <a:lnTo>
                    <a:pt x="1798" y="14096"/>
                  </a:lnTo>
                  <a:cubicBezTo>
                    <a:pt x="1998" y="14267"/>
                    <a:pt x="1884" y="14609"/>
                    <a:pt x="1998" y="14809"/>
                  </a:cubicBezTo>
                  <a:cubicBezTo>
                    <a:pt x="2027" y="14837"/>
                    <a:pt x="2055" y="14837"/>
                    <a:pt x="2112" y="14837"/>
                  </a:cubicBezTo>
                  <a:lnTo>
                    <a:pt x="2169" y="14837"/>
                  </a:lnTo>
                  <a:cubicBezTo>
                    <a:pt x="2255" y="14837"/>
                    <a:pt x="2340" y="14809"/>
                    <a:pt x="2426" y="14809"/>
                  </a:cubicBezTo>
                  <a:cubicBezTo>
                    <a:pt x="2797" y="14638"/>
                    <a:pt x="2911" y="14324"/>
                    <a:pt x="2911" y="14010"/>
                  </a:cubicBezTo>
                  <a:cubicBezTo>
                    <a:pt x="2911" y="13782"/>
                    <a:pt x="2854" y="13553"/>
                    <a:pt x="2797" y="13382"/>
                  </a:cubicBezTo>
                  <a:cubicBezTo>
                    <a:pt x="2711" y="13154"/>
                    <a:pt x="2198" y="13040"/>
                    <a:pt x="2198" y="12697"/>
                  </a:cubicBezTo>
                  <a:cubicBezTo>
                    <a:pt x="2198" y="12640"/>
                    <a:pt x="2226" y="12555"/>
                    <a:pt x="2255" y="12469"/>
                  </a:cubicBezTo>
                  <a:cubicBezTo>
                    <a:pt x="2426" y="12127"/>
                    <a:pt x="2968" y="12212"/>
                    <a:pt x="3139" y="11927"/>
                  </a:cubicBezTo>
                  <a:lnTo>
                    <a:pt x="3168" y="11927"/>
                  </a:lnTo>
                  <a:cubicBezTo>
                    <a:pt x="3168" y="11899"/>
                    <a:pt x="3196" y="11899"/>
                    <a:pt x="3196" y="11870"/>
                  </a:cubicBezTo>
                  <a:cubicBezTo>
                    <a:pt x="3396" y="11642"/>
                    <a:pt x="3539" y="11214"/>
                    <a:pt x="3824" y="11214"/>
                  </a:cubicBezTo>
                  <a:cubicBezTo>
                    <a:pt x="3881" y="11214"/>
                    <a:pt x="3967" y="11242"/>
                    <a:pt x="4052" y="11299"/>
                  </a:cubicBezTo>
                  <a:cubicBezTo>
                    <a:pt x="4395" y="11499"/>
                    <a:pt x="4595" y="11670"/>
                    <a:pt x="4766" y="11927"/>
                  </a:cubicBezTo>
                  <a:cubicBezTo>
                    <a:pt x="5080" y="12384"/>
                    <a:pt x="5479" y="12897"/>
                    <a:pt x="5878" y="12897"/>
                  </a:cubicBezTo>
                  <a:cubicBezTo>
                    <a:pt x="6050" y="12897"/>
                    <a:pt x="6221" y="12812"/>
                    <a:pt x="6363" y="12583"/>
                  </a:cubicBezTo>
                  <a:cubicBezTo>
                    <a:pt x="6363" y="12583"/>
                    <a:pt x="6363" y="12555"/>
                    <a:pt x="6363" y="12555"/>
                  </a:cubicBezTo>
                  <a:cubicBezTo>
                    <a:pt x="6449" y="12498"/>
                    <a:pt x="6506" y="12355"/>
                    <a:pt x="6506" y="12212"/>
                  </a:cubicBezTo>
                  <a:cubicBezTo>
                    <a:pt x="6506" y="12041"/>
                    <a:pt x="6421" y="11870"/>
                    <a:pt x="6278" y="11756"/>
                  </a:cubicBezTo>
                  <a:cubicBezTo>
                    <a:pt x="6820" y="11299"/>
                    <a:pt x="6734" y="10786"/>
                    <a:pt x="6820" y="10158"/>
                  </a:cubicBezTo>
                  <a:cubicBezTo>
                    <a:pt x="6820" y="10044"/>
                    <a:pt x="7191" y="9958"/>
                    <a:pt x="7277" y="9787"/>
                  </a:cubicBezTo>
                  <a:cubicBezTo>
                    <a:pt x="7334" y="9673"/>
                    <a:pt x="7362" y="9530"/>
                    <a:pt x="7419" y="9445"/>
                  </a:cubicBezTo>
                  <a:cubicBezTo>
                    <a:pt x="7419" y="9302"/>
                    <a:pt x="7419" y="9159"/>
                    <a:pt x="7419" y="9017"/>
                  </a:cubicBezTo>
                  <a:cubicBezTo>
                    <a:pt x="7419" y="8560"/>
                    <a:pt x="7419" y="8104"/>
                    <a:pt x="7391" y="7619"/>
                  </a:cubicBezTo>
                  <a:cubicBezTo>
                    <a:pt x="7219" y="2882"/>
                    <a:pt x="7277" y="1285"/>
                    <a:pt x="6906" y="571"/>
                  </a:cubicBezTo>
                  <a:cubicBezTo>
                    <a:pt x="6620" y="771"/>
                    <a:pt x="6363" y="999"/>
                    <a:pt x="6107" y="1228"/>
                  </a:cubicBezTo>
                  <a:cubicBezTo>
                    <a:pt x="5764" y="1570"/>
                    <a:pt x="5479" y="1941"/>
                    <a:pt x="5336" y="2369"/>
                  </a:cubicBezTo>
                  <a:cubicBezTo>
                    <a:pt x="5279" y="2597"/>
                    <a:pt x="5251" y="2825"/>
                    <a:pt x="5251" y="3111"/>
                  </a:cubicBezTo>
                  <a:cubicBezTo>
                    <a:pt x="5222" y="3367"/>
                    <a:pt x="5194" y="3653"/>
                    <a:pt x="5137" y="3967"/>
                  </a:cubicBezTo>
                  <a:cubicBezTo>
                    <a:pt x="5080" y="4081"/>
                    <a:pt x="5051" y="4223"/>
                    <a:pt x="4965" y="4366"/>
                  </a:cubicBezTo>
                  <a:cubicBezTo>
                    <a:pt x="5194" y="4594"/>
                    <a:pt x="5365" y="4851"/>
                    <a:pt x="5450" y="5136"/>
                  </a:cubicBezTo>
                  <a:cubicBezTo>
                    <a:pt x="5536" y="5365"/>
                    <a:pt x="5593" y="5621"/>
                    <a:pt x="5593" y="5850"/>
                  </a:cubicBezTo>
                  <a:cubicBezTo>
                    <a:pt x="5593" y="5964"/>
                    <a:pt x="5565" y="6078"/>
                    <a:pt x="5565" y="6192"/>
                  </a:cubicBezTo>
                  <a:cubicBezTo>
                    <a:pt x="5508" y="6535"/>
                    <a:pt x="5365" y="6820"/>
                    <a:pt x="5251" y="7105"/>
                  </a:cubicBezTo>
                  <a:cubicBezTo>
                    <a:pt x="5194" y="7248"/>
                    <a:pt x="5165" y="7390"/>
                    <a:pt x="5165" y="7533"/>
                  </a:cubicBezTo>
                  <a:cubicBezTo>
                    <a:pt x="5137" y="7562"/>
                    <a:pt x="5137" y="7590"/>
                    <a:pt x="5137" y="7619"/>
                  </a:cubicBezTo>
                  <a:cubicBezTo>
                    <a:pt x="5137" y="7733"/>
                    <a:pt x="5165" y="7818"/>
                    <a:pt x="5194" y="7933"/>
                  </a:cubicBezTo>
                  <a:cubicBezTo>
                    <a:pt x="5251" y="8075"/>
                    <a:pt x="5308" y="8218"/>
                    <a:pt x="5336" y="8389"/>
                  </a:cubicBezTo>
                  <a:cubicBezTo>
                    <a:pt x="5336" y="8446"/>
                    <a:pt x="5336" y="8503"/>
                    <a:pt x="5336" y="8532"/>
                  </a:cubicBezTo>
                  <a:cubicBezTo>
                    <a:pt x="5336" y="8589"/>
                    <a:pt x="5336" y="8617"/>
                    <a:pt x="5336" y="8674"/>
                  </a:cubicBezTo>
                  <a:cubicBezTo>
                    <a:pt x="5308" y="8760"/>
                    <a:pt x="5279" y="8846"/>
                    <a:pt x="5251" y="8903"/>
                  </a:cubicBezTo>
                  <a:cubicBezTo>
                    <a:pt x="5194" y="9074"/>
                    <a:pt x="5108" y="9188"/>
                    <a:pt x="5051" y="9331"/>
                  </a:cubicBezTo>
                  <a:cubicBezTo>
                    <a:pt x="5022" y="9416"/>
                    <a:pt x="4994" y="9473"/>
                    <a:pt x="4965" y="9530"/>
                  </a:cubicBezTo>
                  <a:cubicBezTo>
                    <a:pt x="4965" y="9559"/>
                    <a:pt x="4965" y="9587"/>
                    <a:pt x="4965" y="9616"/>
                  </a:cubicBezTo>
                  <a:cubicBezTo>
                    <a:pt x="4965" y="9673"/>
                    <a:pt x="4965" y="9702"/>
                    <a:pt x="4994" y="9759"/>
                  </a:cubicBezTo>
                  <a:cubicBezTo>
                    <a:pt x="5022" y="9901"/>
                    <a:pt x="5080" y="10015"/>
                    <a:pt x="5165" y="10158"/>
                  </a:cubicBezTo>
                  <a:cubicBezTo>
                    <a:pt x="5251" y="10272"/>
                    <a:pt x="5365" y="10415"/>
                    <a:pt x="5422" y="10529"/>
                  </a:cubicBezTo>
                  <a:cubicBezTo>
                    <a:pt x="5565" y="10786"/>
                    <a:pt x="5650" y="11043"/>
                    <a:pt x="5650" y="11328"/>
                  </a:cubicBezTo>
                  <a:cubicBezTo>
                    <a:pt x="5650" y="11356"/>
                    <a:pt x="5650" y="11414"/>
                    <a:pt x="5622" y="11471"/>
                  </a:cubicBezTo>
                  <a:cubicBezTo>
                    <a:pt x="5622" y="11442"/>
                    <a:pt x="5622" y="11442"/>
                    <a:pt x="5622" y="11414"/>
                  </a:cubicBezTo>
                  <a:cubicBezTo>
                    <a:pt x="5622" y="11128"/>
                    <a:pt x="5536" y="10814"/>
                    <a:pt x="5365" y="10586"/>
                  </a:cubicBezTo>
                  <a:cubicBezTo>
                    <a:pt x="5279" y="10443"/>
                    <a:pt x="5194" y="10329"/>
                    <a:pt x="5080" y="10215"/>
                  </a:cubicBezTo>
                  <a:cubicBezTo>
                    <a:pt x="4994" y="10073"/>
                    <a:pt x="4908" y="9958"/>
                    <a:pt x="4851" y="9787"/>
                  </a:cubicBezTo>
                  <a:cubicBezTo>
                    <a:pt x="4823" y="9730"/>
                    <a:pt x="4823" y="9645"/>
                    <a:pt x="4823" y="9587"/>
                  </a:cubicBezTo>
                  <a:cubicBezTo>
                    <a:pt x="4823" y="9559"/>
                    <a:pt x="4823" y="9530"/>
                    <a:pt x="4823" y="9530"/>
                  </a:cubicBezTo>
                  <a:cubicBezTo>
                    <a:pt x="4823" y="9445"/>
                    <a:pt x="4851" y="9359"/>
                    <a:pt x="4880" y="9274"/>
                  </a:cubicBezTo>
                  <a:cubicBezTo>
                    <a:pt x="4937" y="9131"/>
                    <a:pt x="5022" y="8988"/>
                    <a:pt x="5080" y="8846"/>
                  </a:cubicBezTo>
                  <a:cubicBezTo>
                    <a:pt x="5108" y="8760"/>
                    <a:pt x="5108" y="8674"/>
                    <a:pt x="5108" y="8589"/>
                  </a:cubicBezTo>
                  <a:cubicBezTo>
                    <a:pt x="5108" y="8532"/>
                    <a:pt x="5108" y="8503"/>
                    <a:pt x="5108" y="8446"/>
                  </a:cubicBezTo>
                  <a:cubicBezTo>
                    <a:pt x="5080" y="8304"/>
                    <a:pt x="4994" y="8161"/>
                    <a:pt x="4937" y="8018"/>
                  </a:cubicBezTo>
                  <a:cubicBezTo>
                    <a:pt x="4908" y="7933"/>
                    <a:pt x="4880" y="7847"/>
                    <a:pt x="4880" y="7761"/>
                  </a:cubicBezTo>
                  <a:cubicBezTo>
                    <a:pt x="4851" y="7704"/>
                    <a:pt x="4851" y="7619"/>
                    <a:pt x="4851" y="7533"/>
                  </a:cubicBezTo>
                  <a:cubicBezTo>
                    <a:pt x="4851" y="7533"/>
                    <a:pt x="4851" y="7505"/>
                    <a:pt x="4851" y="7505"/>
                  </a:cubicBezTo>
                  <a:cubicBezTo>
                    <a:pt x="4851" y="7333"/>
                    <a:pt x="4880" y="7162"/>
                    <a:pt x="4937" y="6991"/>
                  </a:cubicBezTo>
                  <a:cubicBezTo>
                    <a:pt x="5022" y="6677"/>
                    <a:pt x="5137" y="6392"/>
                    <a:pt x="5165" y="6135"/>
                  </a:cubicBezTo>
                  <a:cubicBezTo>
                    <a:pt x="5165" y="6078"/>
                    <a:pt x="5165" y="6049"/>
                    <a:pt x="5165" y="5992"/>
                  </a:cubicBezTo>
                  <a:cubicBezTo>
                    <a:pt x="5165" y="5536"/>
                    <a:pt x="4965" y="5108"/>
                    <a:pt x="4680" y="4794"/>
                  </a:cubicBezTo>
                  <a:cubicBezTo>
                    <a:pt x="4480" y="5022"/>
                    <a:pt x="4281" y="5194"/>
                    <a:pt x="4081" y="5365"/>
                  </a:cubicBezTo>
                  <a:cubicBezTo>
                    <a:pt x="3910" y="5536"/>
                    <a:pt x="3710" y="5707"/>
                    <a:pt x="3567" y="5907"/>
                  </a:cubicBezTo>
                  <a:cubicBezTo>
                    <a:pt x="3482" y="5992"/>
                    <a:pt x="3425" y="6078"/>
                    <a:pt x="3368" y="6192"/>
                  </a:cubicBezTo>
                  <a:cubicBezTo>
                    <a:pt x="3311" y="6306"/>
                    <a:pt x="3282" y="6420"/>
                    <a:pt x="3253" y="6535"/>
                  </a:cubicBezTo>
                  <a:cubicBezTo>
                    <a:pt x="3225" y="6706"/>
                    <a:pt x="3225" y="6934"/>
                    <a:pt x="3225" y="7134"/>
                  </a:cubicBezTo>
                  <a:cubicBezTo>
                    <a:pt x="3225" y="7191"/>
                    <a:pt x="3225" y="7248"/>
                    <a:pt x="3225" y="7305"/>
                  </a:cubicBezTo>
                  <a:cubicBezTo>
                    <a:pt x="3225" y="7562"/>
                    <a:pt x="3225" y="7847"/>
                    <a:pt x="3139" y="8132"/>
                  </a:cubicBezTo>
                  <a:cubicBezTo>
                    <a:pt x="2997" y="8703"/>
                    <a:pt x="2683" y="9131"/>
                    <a:pt x="2512" y="9616"/>
                  </a:cubicBezTo>
                  <a:cubicBezTo>
                    <a:pt x="2455" y="9787"/>
                    <a:pt x="2426" y="9958"/>
                    <a:pt x="2426" y="10130"/>
                  </a:cubicBezTo>
                  <a:cubicBezTo>
                    <a:pt x="2426" y="10215"/>
                    <a:pt x="2426" y="10301"/>
                    <a:pt x="2455" y="10386"/>
                  </a:cubicBezTo>
                  <a:cubicBezTo>
                    <a:pt x="2483" y="10529"/>
                    <a:pt x="2540" y="10643"/>
                    <a:pt x="2597" y="10757"/>
                  </a:cubicBezTo>
                  <a:cubicBezTo>
                    <a:pt x="2683" y="10871"/>
                    <a:pt x="2768" y="10957"/>
                    <a:pt x="2911" y="11014"/>
                  </a:cubicBezTo>
                  <a:cubicBezTo>
                    <a:pt x="2768" y="10957"/>
                    <a:pt x="2654" y="10871"/>
                    <a:pt x="2569" y="10786"/>
                  </a:cubicBezTo>
                  <a:cubicBezTo>
                    <a:pt x="2483" y="10672"/>
                    <a:pt x="2426" y="10529"/>
                    <a:pt x="2398" y="10415"/>
                  </a:cubicBezTo>
                  <a:cubicBezTo>
                    <a:pt x="2369" y="10272"/>
                    <a:pt x="2340" y="10130"/>
                    <a:pt x="2340" y="9987"/>
                  </a:cubicBezTo>
                  <a:cubicBezTo>
                    <a:pt x="2340" y="9844"/>
                    <a:pt x="2369" y="9730"/>
                    <a:pt x="2398" y="9587"/>
                  </a:cubicBezTo>
                  <a:cubicBezTo>
                    <a:pt x="2512" y="9045"/>
                    <a:pt x="2826" y="8589"/>
                    <a:pt x="2911" y="8075"/>
                  </a:cubicBezTo>
                  <a:cubicBezTo>
                    <a:pt x="2940" y="7961"/>
                    <a:pt x="2940" y="7847"/>
                    <a:pt x="2940" y="7733"/>
                  </a:cubicBezTo>
                  <a:cubicBezTo>
                    <a:pt x="2940" y="7590"/>
                    <a:pt x="2940" y="7448"/>
                    <a:pt x="2911" y="7305"/>
                  </a:cubicBezTo>
                  <a:lnTo>
                    <a:pt x="2911" y="7219"/>
                  </a:lnTo>
                  <a:cubicBezTo>
                    <a:pt x="2768" y="7276"/>
                    <a:pt x="2597" y="7333"/>
                    <a:pt x="2483" y="7390"/>
                  </a:cubicBezTo>
                  <a:cubicBezTo>
                    <a:pt x="2255" y="7505"/>
                    <a:pt x="2084" y="7647"/>
                    <a:pt x="1970" y="7818"/>
                  </a:cubicBezTo>
                  <a:cubicBezTo>
                    <a:pt x="1827" y="8018"/>
                    <a:pt x="1770" y="8275"/>
                    <a:pt x="1656" y="8503"/>
                  </a:cubicBezTo>
                  <a:cubicBezTo>
                    <a:pt x="1599" y="8646"/>
                    <a:pt x="1542" y="8760"/>
                    <a:pt x="1427" y="8846"/>
                  </a:cubicBezTo>
                  <a:cubicBezTo>
                    <a:pt x="1342" y="8931"/>
                    <a:pt x="1228" y="9017"/>
                    <a:pt x="1114" y="9045"/>
                  </a:cubicBezTo>
                  <a:cubicBezTo>
                    <a:pt x="1228" y="8988"/>
                    <a:pt x="1313" y="8903"/>
                    <a:pt x="1399" y="8817"/>
                  </a:cubicBezTo>
                  <a:cubicBezTo>
                    <a:pt x="1456" y="8703"/>
                    <a:pt x="1513" y="8589"/>
                    <a:pt x="1542" y="8475"/>
                  </a:cubicBezTo>
                  <a:cubicBezTo>
                    <a:pt x="1599" y="8246"/>
                    <a:pt x="1599" y="7961"/>
                    <a:pt x="1713" y="7704"/>
                  </a:cubicBezTo>
                  <a:cubicBezTo>
                    <a:pt x="1827" y="7448"/>
                    <a:pt x="2027" y="7219"/>
                    <a:pt x="2255" y="7048"/>
                  </a:cubicBezTo>
                  <a:cubicBezTo>
                    <a:pt x="2455" y="6905"/>
                    <a:pt x="2683" y="6791"/>
                    <a:pt x="2883" y="6677"/>
                  </a:cubicBezTo>
                  <a:cubicBezTo>
                    <a:pt x="2883" y="6620"/>
                    <a:pt x="2883" y="6535"/>
                    <a:pt x="2911" y="6477"/>
                  </a:cubicBezTo>
                  <a:cubicBezTo>
                    <a:pt x="2911" y="6192"/>
                    <a:pt x="3054" y="5878"/>
                    <a:pt x="3196" y="5650"/>
                  </a:cubicBezTo>
                  <a:cubicBezTo>
                    <a:pt x="3368" y="5393"/>
                    <a:pt x="3567" y="5194"/>
                    <a:pt x="3767" y="4994"/>
                  </a:cubicBezTo>
                  <a:cubicBezTo>
                    <a:pt x="3938" y="4823"/>
                    <a:pt x="4109" y="4623"/>
                    <a:pt x="4252" y="4423"/>
                  </a:cubicBezTo>
                  <a:cubicBezTo>
                    <a:pt x="4309" y="4395"/>
                    <a:pt x="4338" y="4338"/>
                    <a:pt x="4366" y="4280"/>
                  </a:cubicBezTo>
                  <a:cubicBezTo>
                    <a:pt x="4395" y="4223"/>
                    <a:pt x="4423" y="4195"/>
                    <a:pt x="4423" y="4138"/>
                  </a:cubicBezTo>
                  <a:cubicBezTo>
                    <a:pt x="4480" y="4024"/>
                    <a:pt x="4509" y="3938"/>
                    <a:pt x="4537" y="3824"/>
                  </a:cubicBezTo>
                  <a:cubicBezTo>
                    <a:pt x="4566" y="3653"/>
                    <a:pt x="4566" y="3482"/>
                    <a:pt x="4566" y="3282"/>
                  </a:cubicBezTo>
                  <a:cubicBezTo>
                    <a:pt x="4566" y="3225"/>
                    <a:pt x="4566" y="3139"/>
                    <a:pt x="4566" y="3082"/>
                  </a:cubicBezTo>
                  <a:cubicBezTo>
                    <a:pt x="4395" y="3196"/>
                    <a:pt x="4224" y="3310"/>
                    <a:pt x="4052" y="3396"/>
                  </a:cubicBezTo>
                  <a:cubicBezTo>
                    <a:pt x="3938" y="3425"/>
                    <a:pt x="3824" y="3453"/>
                    <a:pt x="3681" y="3482"/>
                  </a:cubicBezTo>
                  <a:cubicBezTo>
                    <a:pt x="3567" y="3482"/>
                    <a:pt x="3453" y="3482"/>
                    <a:pt x="3368" y="3510"/>
                  </a:cubicBezTo>
                  <a:cubicBezTo>
                    <a:pt x="3253" y="3510"/>
                    <a:pt x="3168" y="3510"/>
                    <a:pt x="3082" y="3539"/>
                  </a:cubicBezTo>
                  <a:cubicBezTo>
                    <a:pt x="2968" y="3539"/>
                    <a:pt x="2883" y="3596"/>
                    <a:pt x="2797" y="3624"/>
                  </a:cubicBezTo>
                  <a:cubicBezTo>
                    <a:pt x="2455" y="3795"/>
                    <a:pt x="2141" y="4109"/>
                    <a:pt x="2027" y="4509"/>
                  </a:cubicBezTo>
                  <a:cubicBezTo>
                    <a:pt x="1998" y="4594"/>
                    <a:pt x="1970" y="4708"/>
                    <a:pt x="1912" y="4794"/>
                  </a:cubicBezTo>
                  <a:cubicBezTo>
                    <a:pt x="1884" y="4908"/>
                    <a:pt x="1798" y="4994"/>
                    <a:pt x="1713" y="5079"/>
                  </a:cubicBezTo>
                  <a:cubicBezTo>
                    <a:pt x="1656" y="5136"/>
                    <a:pt x="1570" y="5222"/>
                    <a:pt x="1484" y="5279"/>
                  </a:cubicBezTo>
                  <a:cubicBezTo>
                    <a:pt x="1399" y="5365"/>
                    <a:pt x="1342" y="5450"/>
                    <a:pt x="1313" y="5564"/>
                  </a:cubicBezTo>
                  <a:cubicBezTo>
                    <a:pt x="1342" y="5450"/>
                    <a:pt x="1399" y="5336"/>
                    <a:pt x="1456" y="5279"/>
                  </a:cubicBezTo>
                  <a:cubicBezTo>
                    <a:pt x="1542" y="5194"/>
                    <a:pt x="1599" y="5108"/>
                    <a:pt x="1684" y="5022"/>
                  </a:cubicBezTo>
                  <a:cubicBezTo>
                    <a:pt x="1741" y="4937"/>
                    <a:pt x="1798" y="4851"/>
                    <a:pt x="1827" y="4766"/>
                  </a:cubicBezTo>
                  <a:cubicBezTo>
                    <a:pt x="1855" y="4680"/>
                    <a:pt x="1884" y="4566"/>
                    <a:pt x="1884" y="4452"/>
                  </a:cubicBezTo>
                  <a:cubicBezTo>
                    <a:pt x="1998" y="4024"/>
                    <a:pt x="2283" y="3624"/>
                    <a:pt x="2683" y="3396"/>
                  </a:cubicBezTo>
                  <a:cubicBezTo>
                    <a:pt x="2768" y="3339"/>
                    <a:pt x="2883" y="3282"/>
                    <a:pt x="2997" y="3253"/>
                  </a:cubicBezTo>
                  <a:cubicBezTo>
                    <a:pt x="3111" y="3196"/>
                    <a:pt x="3225" y="3168"/>
                    <a:pt x="3339" y="3168"/>
                  </a:cubicBezTo>
                  <a:cubicBezTo>
                    <a:pt x="3425" y="3139"/>
                    <a:pt x="3539" y="3139"/>
                    <a:pt x="3624" y="3111"/>
                  </a:cubicBezTo>
                  <a:cubicBezTo>
                    <a:pt x="3710" y="3082"/>
                    <a:pt x="3796" y="3054"/>
                    <a:pt x="3881" y="3025"/>
                  </a:cubicBezTo>
                  <a:cubicBezTo>
                    <a:pt x="4167" y="2882"/>
                    <a:pt x="4395" y="2626"/>
                    <a:pt x="4595" y="2369"/>
                  </a:cubicBezTo>
                  <a:cubicBezTo>
                    <a:pt x="4595" y="2312"/>
                    <a:pt x="4623" y="2255"/>
                    <a:pt x="4623" y="2198"/>
                  </a:cubicBezTo>
                  <a:cubicBezTo>
                    <a:pt x="4680" y="1912"/>
                    <a:pt x="4823" y="1598"/>
                    <a:pt x="4965" y="1342"/>
                  </a:cubicBezTo>
                  <a:cubicBezTo>
                    <a:pt x="5108" y="1085"/>
                    <a:pt x="5279" y="857"/>
                    <a:pt x="5479" y="628"/>
                  </a:cubicBezTo>
                  <a:cubicBezTo>
                    <a:pt x="5679" y="400"/>
                    <a:pt x="5907" y="200"/>
                    <a:pt x="61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2"/>
            <p:cNvSpPr/>
            <p:nvPr/>
          </p:nvSpPr>
          <p:spPr>
            <a:xfrm>
              <a:off x="6033166" y="492407"/>
              <a:ext cx="47970" cy="21592"/>
            </a:xfrm>
            <a:custGeom>
              <a:avLst/>
              <a:gdLst/>
              <a:ahLst/>
              <a:cxnLst/>
              <a:rect l="l" t="t" r="r" b="b"/>
              <a:pathLst>
                <a:path w="1142" h="514" extrusionOk="0">
                  <a:moveTo>
                    <a:pt x="571" y="0"/>
                  </a:moveTo>
                  <a:cubicBezTo>
                    <a:pt x="257" y="0"/>
                    <a:pt x="0" y="114"/>
                    <a:pt x="0" y="257"/>
                  </a:cubicBezTo>
                  <a:cubicBezTo>
                    <a:pt x="0" y="400"/>
                    <a:pt x="257" y="514"/>
                    <a:pt x="571" y="514"/>
                  </a:cubicBezTo>
                  <a:cubicBezTo>
                    <a:pt x="885" y="514"/>
                    <a:pt x="1141" y="400"/>
                    <a:pt x="1141" y="257"/>
                  </a:cubicBezTo>
                  <a:cubicBezTo>
                    <a:pt x="1141" y="114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2"/>
            <p:cNvSpPr/>
            <p:nvPr/>
          </p:nvSpPr>
          <p:spPr>
            <a:xfrm>
              <a:off x="5203777" y="296400"/>
              <a:ext cx="1701917" cy="1602586"/>
            </a:xfrm>
            <a:custGeom>
              <a:avLst/>
              <a:gdLst/>
              <a:ahLst/>
              <a:cxnLst/>
              <a:rect l="l" t="t" r="r" b="b"/>
              <a:pathLst>
                <a:path w="40517" h="38150" extrusionOk="0">
                  <a:moveTo>
                    <a:pt x="20319" y="2674"/>
                  </a:moveTo>
                  <a:cubicBezTo>
                    <a:pt x="21024" y="2674"/>
                    <a:pt x="21737" y="2719"/>
                    <a:pt x="22456" y="2812"/>
                  </a:cubicBezTo>
                  <a:cubicBezTo>
                    <a:pt x="25879" y="3240"/>
                    <a:pt x="28904" y="4695"/>
                    <a:pt x="31301" y="6835"/>
                  </a:cubicBezTo>
                  <a:lnTo>
                    <a:pt x="7219" y="29204"/>
                  </a:lnTo>
                  <a:cubicBezTo>
                    <a:pt x="4680" y="25866"/>
                    <a:pt x="3396" y="21586"/>
                    <a:pt x="3967" y="17078"/>
                  </a:cubicBezTo>
                  <a:cubicBezTo>
                    <a:pt x="5044" y="8751"/>
                    <a:pt x="12142" y="2674"/>
                    <a:pt x="20319" y="2674"/>
                  </a:cubicBezTo>
                  <a:close/>
                  <a:moveTo>
                    <a:pt x="33298" y="8918"/>
                  </a:moveTo>
                  <a:cubicBezTo>
                    <a:pt x="35951" y="12284"/>
                    <a:pt x="37321" y="16678"/>
                    <a:pt x="36722" y="21272"/>
                  </a:cubicBezTo>
                  <a:cubicBezTo>
                    <a:pt x="35643" y="29614"/>
                    <a:pt x="28521" y="35699"/>
                    <a:pt x="20325" y="35699"/>
                  </a:cubicBezTo>
                  <a:cubicBezTo>
                    <a:pt x="19634" y="35699"/>
                    <a:pt x="18936" y="35655"/>
                    <a:pt x="18233" y="35567"/>
                  </a:cubicBezTo>
                  <a:cubicBezTo>
                    <a:pt x="14723" y="35110"/>
                    <a:pt x="11613" y="33569"/>
                    <a:pt x="9188" y="31344"/>
                  </a:cubicBezTo>
                  <a:lnTo>
                    <a:pt x="33298" y="8918"/>
                  </a:lnTo>
                  <a:close/>
                  <a:moveTo>
                    <a:pt x="20227" y="1"/>
                  </a:moveTo>
                  <a:cubicBezTo>
                    <a:pt x="10781" y="1"/>
                    <a:pt x="2577" y="7006"/>
                    <a:pt x="1342" y="16650"/>
                  </a:cubicBezTo>
                  <a:cubicBezTo>
                    <a:pt x="1" y="27093"/>
                    <a:pt x="7391" y="36651"/>
                    <a:pt x="17833" y="37992"/>
                  </a:cubicBezTo>
                  <a:cubicBezTo>
                    <a:pt x="18656" y="38098"/>
                    <a:pt x="19474" y="38149"/>
                    <a:pt x="20283" y="38149"/>
                  </a:cubicBezTo>
                  <a:cubicBezTo>
                    <a:pt x="29732" y="38149"/>
                    <a:pt x="37940" y="31120"/>
                    <a:pt x="39175" y="21500"/>
                  </a:cubicBezTo>
                  <a:cubicBezTo>
                    <a:pt x="40516" y="11057"/>
                    <a:pt x="33127" y="1499"/>
                    <a:pt x="22684" y="158"/>
                  </a:cubicBezTo>
                  <a:cubicBezTo>
                    <a:pt x="21858" y="52"/>
                    <a:pt x="21038" y="1"/>
                    <a:pt x="20227" y="1"/>
                  </a:cubicBezTo>
                  <a:close/>
                </a:path>
              </a:pathLst>
            </a:custGeom>
            <a:solidFill>
              <a:srgbClr val="CD2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" name="Google Shape;299;p42"/>
          <p:cNvGrpSpPr/>
          <p:nvPr/>
        </p:nvGrpSpPr>
        <p:grpSpPr>
          <a:xfrm>
            <a:off x="6448176" y="2181"/>
            <a:ext cx="2912470" cy="5143606"/>
            <a:chOff x="6505471" y="1164223"/>
            <a:chExt cx="2254408" cy="3981427"/>
          </a:xfrm>
        </p:grpSpPr>
        <p:sp>
          <p:nvSpPr>
            <p:cNvPr id="300" name="Google Shape;300;p42"/>
            <p:cNvSpPr/>
            <p:nvPr/>
          </p:nvSpPr>
          <p:spPr>
            <a:xfrm>
              <a:off x="6903300" y="4716650"/>
              <a:ext cx="587400" cy="429000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2"/>
            <p:cNvSpPr/>
            <p:nvPr/>
          </p:nvSpPr>
          <p:spPr>
            <a:xfrm>
              <a:off x="6582172" y="3489464"/>
              <a:ext cx="377541" cy="362021"/>
            </a:xfrm>
            <a:custGeom>
              <a:avLst/>
              <a:gdLst/>
              <a:ahLst/>
              <a:cxnLst/>
              <a:rect l="l" t="t" r="r" b="b"/>
              <a:pathLst>
                <a:path w="8988" h="8618" extrusionOk="0">
                  <a:moveTo>
                    <a:pt x="57" y="0"/>
                  </a:moveTo>
                  <a:cubicBezTo>
                    <a:pt x="0" y="942"/>
                    <a:pt x="0" y="1912"/>
                    <a:pt x="0" y="2911"/>
                  </a:cubicBezTo>
                  <a:cubicBezTo>
                    <a:pt x="713" y="3139"/>
                    <a:pt x="1427" y="3396"/>
                    <a:pt x="2111" y="3681"/>
                  </a:cubicBezTo>
                  <a:cubicBezTo>
                    <a:pt x="2597" y="3909"/>
                    <a:pt x="3082" y="4138"/>
                    <a:pt x="3538" y="4394"/>
                  </a:cubicBezTo>
                  <a:cubicBezTo>
                    <a:pt x="3823" y="4537"/>
                    <a:pt x="4109" y="4708"/>
                    <a:pt x="4394" y="4879"/>
                  </a:cubicBezTo>
                  <a:cubicBezTo>
                    <a:pt x="4480" y="4936"/>
                    <a:pt x="4565" y="4994"/>
                    <a:pt x="4651" y="5051"/>
                  </a:cubicBezTo>
                  <a:cubicBezTo>
                    <a:pt x="4822" y="5165"/>
                    <a:pt x="4993" y="5279"/>
                    <a:pt x="5193" y="5422"/>
                  </a:cubicBezTo>
                  <a:cubicBezTo>
                    <a:pt x="5450" y="5593"/>
                    <a:pt x="5678" y="5792"/>
                    <a:pt x="5935" y="5992"/>
                  </a:cubicBezTo>
                  <a:cubicBezTo>
                    <a:pt x="6819" y="6763"/>
                    <a:pt x="7618" y="7618"/>
                    <a:pt x="8274" y="8617"/>
                  </a:cubicBezTo>
                  <a:cubicBezTo>
                    <a:pt x="8503" y="7676"/>
                    <a:pt x="8731" y="6763"/>
                    <a:pt x="8988" y="5907"/>
                  </a:cubicBezTo>
                  <a:cubicBezTo>
                    <a:pt x="8474" y="5479"/>
                    <a:pt x="8075" y="4879"/>
                    <a:pt x="7846" y="4052"/>
                  </a:cubicBezTo>
                  <a:cubicBezTo>
                    <a:pt x="7618" y="3310"/>
                    <a:pt x="7504" y="2568"/>
                    <a:pt x="7447" y="1826"/>
                  </a:cubicBezTo>
                  <a:cubicBezTo>
                    <a:pt x="4765" y="1684"/>
                    <a:pt x="1569" y="714"/>
                    <a:pt x="57" y="0"/>
                  </a:cubicBezTo>
                  <a:close/>
                </a:path>
              </a:pathLst>
            </a:custGeom>
            <a:solidFill>
              <a:srgbClr val="BF7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2"/>
            <p:cNvSpPr/>
            <p:nvPr/>
          </p:nvSpPr>
          <p:spPr>
            <a:xfrm>
              <a:off x="6566588" y="2857797"/>
              <a:ext cx="415892" cy="501696"/>
            </a:xfrm>
            <a:custGeom>
              <a:avLst/>
              <a:gdLst/>
              <a:ahLst/>
              <a:cxnLst/>
              <a:rect l="l" t="t" r="r" b="b"/>
              <a:pathLst>
                <a:path w="9901" h="11943" extrusionOk="0">
                  <a:moveTo>
                    <a:pt x="9473" y="1"/>
                  </a:moveTo>
                  <a:cubicBezTo>
                    <a:pt x="7105" y="58"/>
                    <a:pt x="1969" y="2398"/>
                    <a:pt x="0" y="11614"/>
                  </a:cubicBezTo>
                  <a:cubicBezTo>
                    <a:pt x="409" y="11829"/>
                    <a:pt x="999" y="11943"/>
                    <a:pt x="1671" y="11943"/>
                  </a:cubicBezTo>
                  <a:cubicBezTo>
                    <a:pt x="3674" y="11943"/>
                    <a:pt x="6415" y="10931"/>
                    <a:pt x="7333" y="8561"/>
                  </a:cubicBezTo>
                  <a:lnTo>
                    <a:pt x="7333" y="8561"/>
                  </a:lnTo>
                  <a:cubicBezTo>
                    <a:pt x="6192" y="9388"/>
                    <a:pt x="4137" y="9531"/>
                    <a:pt x="4137" y="9531"/>
                  </a:cubicBezTo>
                  <a:cubicBezTo>
                    <a:pt x="7647" y="7762"/>
                    <a:pt x="9444" y="3739"/>
                    <a:pt x="9901" y="2597"/>
                  </a:cubicBezTo>
                  <a:cubicBezTo>
                    <a:pt x="9787" y="1342"/>
                    <a:pt x="9587" y="286"/>
                    <a:pt x="9473" y="1"/>
                  </a:cubicBezTo>
                  <a:close/>
                </a:path>
              </a:pathLst>
            </a:custGeom>
            <a:solidFill>
              <a:srgbClr val="879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2"/>
            <p:cNvSpPr/>
            <p:nvPr/>
          </p:nvSpPr>
          <p:spPr>
            <a:xfrm>
              <a:off x="6566588" y="2966891"/>
              <a:ext cx="426687" cy="492664"/>
            </a:xfrm>
            <a:custGeom>
              <a:avLst/>
              <a:gdLst/>
              <a:ahLst/>
              <a:cxnLst/>
              <a:rect l="l" t="t" r="r" b="b"/>
              <a:pathLst>
                <a:path w="10158" h="11728" extrusionOk="0">
                  <a:moveTo>
                    <a:pt x="9901" y="0"/>
                  </a:moveTo>
                  <a:cubicBezTo>
                    <a:pt x="9444" y="1142"/>
                    <a:pt x="7647" y="5165"/>
                    <a:pt x="4137" y="6934"/>
                  </a:cubicBezTo>
                  <a:cubicBezTo>
                    <a:pt x="4137" y="6934"/>
                    <a:pt x="6192" y="6791"/>
                    <a:pt x="7333" y="5964"/>
                  </a:cubicBezTo>
                  <a:lnTo>
                    <a:pt x="7333" y="5964"/>
                  </a:lnTo>
                  <a:cubicBezTo>
                    <a:pt x="6415" y="8334"/>
                    <a:pt x="3674" y="9346"/>
                    <a:pt x="1671" y="9346"/>
                  </a:cubicBezTo>
                  <a:cubicBezTo>
                    <a:pt x="999" y="9346"/>
                    <a:pt x="409" y="9232"/>
                    <a:pt x="0" y="9017"/>
                  </a:cubicBezTo>
                  <a:lnTo>
                    <a:pt x="0" y="9017"/>
                  </a:lnTo>
                  <a:cubicBezTo>
                    <a:pt x="1" y="9017"/>
                    <a:pt x="3681" y="11185"/>
                    <a:pt x="7904" y="11727"/>
                  </a:cubicBezTo>
                  <a:cubicBezTo>
                    <a:pt x="7932" y="11556"/>
                    <a:pt x="7961" y="11413"/>
                    <a:pt x="7989" y="11242"/>
                  </a:cubicBezTo>
                  <a:cubicBezTo>
                    <a:pt x="8503" y="8874"/>
                    <a:pt x="9673" y="6705"/>
                    <a:pt x="10015" y="4309"/>
                  </a:cubicBezTo>
                  <a:cubicBezTo>
                    <a:pt x="10158" y="3253"/>
                    <a:pt x="10072" y="1484"/>
                    <a:pt x="9901" y="0"/>
                  </a:cubicBezTo>
                  <a:close/>
                </a:path>
              </a:pathLst>
            </a:custGeom>
            <a:solidFill>
              <a:srgbClr val="6B7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2"/>
            <p:cNvSpPr/>
            <p:nvPr/>
          </p:nvSpPr>
          <p:spPr>
            <a:xfrm>
              <a:off x="6505471" y="3611706"/>
              <a:ext cx="424293" cy="1113535"/>
            </a:xfrm>
            <a:custGeom>
              <a:avLst/>
              <a:gdLst/>
              <a:ahLst/>
              <a:cxnLst/>
              <a:rect l="l" t="t" r="r" b="b"/>
              <a:pathLst>
                <a:path w="10101" h="26508" extrusionOk="0">
                  <a:moveTo>
                    <a:pt x="1826" y="1"/>
                  </a:moveTo>
                  <a:cubicBezTo>
                    <a:pt x="1826" y="3767"/>
                    <a:pt x="2026" y="7761"/>
                    <a:pt x="1826" y="10386"/>
                  </a:cubicBezTo>
                  <a:cubicBezTo>
                    <a:pt x="1769" y="10986"/>
                    <a:pt x="1683" y="11613"/>
                    <a:pt x="1569" y="12270"/>
                  </a:cubicBezTo>
                  <a:cubicBezTo>
                    <a:pt x="1084" y="15123"/>
                    <a:pt x="143" y="18775"/>
                    <a:pt x="0" y="22028"/>
                  </a:cubicBezTo>
                  <a:cubicBezTo>
                    <a:pt x="0" y="23397"/>
                    <a:pt x="86" y="24938"/>
                    <a:pt x="257" y="26507"/>
                  </a:cubicBezTo>
                  <a:cubicBezTo>
                    <a:pt x="1170" y="23511"/>
                    <a:pt x="2711" y="20715"/>
                    <a:pt x="4936" y="18204"/>
                  </a:cubicBezTo>
                  <a:cubicBezTo>
                    <a:pt x="5735" y="17377"/>
                    <a:pt x="6762" y="16635"/>
                    <a:pt x="7903" y="16178"/>
                  </a:cubicBezTo>
                  <a:cubicBezTo>
                    <a:pt x="8303" y="16036"/>
                    <a:pt x="8731" y="15893"/>
                    <a:pt x="9159" y="15836"/>
                  </a:cubicBezTo>
                  <a:cubicBezTo>
                    <a:pt x="9130" y="15465"/>
                    <a:pt x="9130" y="15094"/>
                    <a:pt x="9102" y="14723"/>
                  </a:cubicBezTo>
                  <a:cubicBezTo>
                    <a:pt x="9045" y="13810"/>
                    <a:pt x="8959" y="12812"/>
                    <a:pt x="8874" y="11784"/>
                  </a:cubicBezTo>
                  <a:cubicBezTo>
                    <a:pt x="8474" y="11585"/>
                    <a:pt x="8103" y="11499"/>
                    <a:pt x="7732" y="11499"/>
                  </a:cubicBezTo>
                  <a:cubicBezTo>
                    <a:pt x="7666" y="11490"/>
                    <a:pt x="7599" y="11486"/>
                    <a:pt x="7534" y="11486"/>
                  </a:cubicBezTo>
                  <a:cubicBezTo>
                    <a:pt x="7403" y="11486"/>
                    <a:pt x="7276" y="11499"/>
                    <a:pt x="7162" y="11499"/>
                  </a:cubicBezTo>
                  <a:cubicBezTo>
                    <a:pt x="7047" y="11499"/>
                    <a:pt x="6962" y="11528"/>
                    <a:pt x="6848" y="11528"/>
                  </a:cubicBezTo>
                  <a:cubicBezTo>
                    <a:pt x="6762" y="11528"/>
                    <a:pt x="6677" y="11556"/>
                    <a:pt x="6562" y="11556"/>
                  </a:cubicBezTo>
                  <a:cubicBezTo>
                    <a:pt x="6192" y="11642"/>
                    <a:pt x="5792" y="11699"/>
                    <a:pt x="5393" y="11784"/>
                  </a:cubicBezTo>
                  <a:cubicBezTo>
                    <a:pt x="4993" y="11870"/>
                    <a:pt x="4594" y="11984"/>
                    <a:pt x="4166" y="12041"/>
                  </a:cubicBezTo>
                  <a:cubicBezTo>
                    <a:pt x="4508" y="11756"/>
                    <a:pt x="4879" y="11556"/>
                    <a:pt x="5250" y="11385"/>
                  </a:cubicBezTo>
                  <a:cubicBezTo>
                    <a:pt x="5649" y="11214"/>
                    <a:pt x="6049" y="11100"/>
                    <a:pt x="6477" y="11014"/>
                  </a:cubicBezTo>
                  <a:cubicBezTo>
                    <a:pt x="6705" y="10986"/>
                    <a:pt x="6905" y="10986"/>
                    <a:pt x="7133" y="10986"/>
                  </a:cubicBezTo>
                  <a:cubicBezTo>
                    <a:pt x="7361" y="10986"/>
                    <a:pt x="7590" y="11014"/>
                    <a:pt x="7789" y="11071"/>
                  </a:cubicBezTo>
                  <a:cubicBezTo>
                    <a:pt x="8018" y="11100"/>
                    <a:pt x="8217" y="11185"/>
                    <a:pt x="8417" y="11328"/>
                  </a:cubicBezTo>
                  <a:cubicBezTo>
                    <a:pt x="8588" y="11442"/>
                    <a:pt x="8759" y="11585"/>
                    <a:pt x="8874" y="11784"/>
                  </a:cubicBezTo>
                  <a:cubicBezTo>
                    <a:pt x="9187" y="9702"/>
                    <a:pt x="9615" y="7647"/>
                    <a:pt x="10100" y="5707"/>
                  </a:cubicBezTo>
                  <a:cubicBezTo>
                    <a:pt x="9444" y="4708"/>
                    <a:pt x="8645" y="3853"/>
                    <a:pt x="7761" y="3082"/>
                  </a:cubicBezTo>
                  <a:cubicBezTo>
                    <a:pt x="7504" y="2882"/>
                    <a:pt x="7276" y="2683"/>
                    <a:pt x="7019" y="2512"/>
                  </a:cubicBezTo>
                  <a:cubicBezTo>
                    <a:pt x="6819" y="2369"/>
                    <a:pt x="6648" y="2255"/>
                    <a:pt x="6477" y="2141"/>
                  </a:cubicBezTo>
                  <a:cubicBezTo>
                    <a:pt x="6391" y="2084"/>
                    <a:pt x="6306" y="2026"/>
                    <a:pt x="6220" y="1969"/>
                  </a:cubicBezTo>
                  <a:cubicBezTo>
                    <a:pt x="5935" y="1798"/>
                    <a:pt x="5649" y="1627"/>
                    <a:pt x="5364" y="1484"/>
                  </a:cubicBezTo>
                  <a:cubicBezTo>
                    <a:pt x="4908" y="1228"/>
                    <a:pt x="4423" y="999"/>
                    <a:pt x="3937" y="771"/>
                  </a:cubicBezTo>
                  <a:cubicBezTo>
                    <a:pt x="3253" y="486"/>
                    <a:pt x="2539" y="229"/>
                    <a:pt x="1826" y="1"/>
                  </a:cubicBezTo>
                  <a:close/>
                </a:path>
              </a:pathLst>
            </a:custGeom>
            <a:solidFill>
              <a:srgbClr val="D2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2"/>
            <p:cNvSpPr/>
            <p:nvPr/>
          </p:nvSpPr>
          <p:spPr>
            <a:xfrm>
              <a:off x="6516224" y="4276936"/>
              <a:ext cx="376365" cy="866573"/>
            </a:xfrm>
            <a:custGeom>
              <a:avLst/>
              <a:gdLst/>
              <a:ahLst/>
              <a:cxnLst/>
              <a:rect l="l" t="t" r="r" b="b"/>
              <a:pathLst>
                <a:path w="8960" h="20629" extrusionOk="0">
                  <a:moveTo>
                    <a:pt x="8903" y="0"/>
                  </a:moveTo>
                  <a:cubicBezTo>
                    <a:pt x="8475" y="57"/>
                    <a:pt x="8047" y="200"/>
                    <a:pt x="7647" y="342"/>
                  </a:cubicBezTo>
                  <a:cubicBezTo>
                    <a:pt x="6506" y="799"/>
                    <a:pt x="5479" y="1541"/>
                    <a:pt x="4680" y="2368"/>
                  </a:cubicBezTo>
                  <a:cubicBezTo>
                    <a:pt x="2455" y="4879"/>
                    <a:pt x="914" y="7675"/>
                    <a:pt x="1" y="10671"/>
                  </a:cubicBezTo>
                  <a:cubicBezTo>
                    <a:pt x="372" y="14580"/>
                    <a:pt x="1142" y="18689"/>
                    <a:pt x="1713" y="20629"/>
                  </a:cubicBezTo>
                  <a:lnTo>
                    <a:pt x="4281" y="20629"/>
                  </a:lnTo>
                  <a:cubicBezTo>
                    <a:pt x="4195" y="17804"/>
                    <a:pt x="4908" y="11670"/>
                    <a:pt x="6791" y="6562"/>
                  </a:cubicBezTo>
                  <a:cubicBezTo>
                    <a:pt x="6963" y="6049"/>
                    <a:pt x="7162" y="5564"/>
                    <a:pt x="7391" y="5079"/>
                  </a:cubicBezTo>
                  <a:cubicBezTo>
                    <a:pt x="7305" y="5022"/>
                    <a:pt x="7191" y="4965"/>
                    <a:pt x="7105" y="4908"/>
                  </a:cubicBezTo>
                  <a:cubicBezTo>
                    <a:pt x="7619" y="2996"/>
                    <a:pt x="8503" y="1883"/>
                    <a:pt x="8960" y="1398"/>
                  </a:cubicBezTo>
                  <a:cubicBezTo>
                    <a:pt x="8960" y="1056"/>
                    <a:pt x="8931" y="656"/>
                    <a:pt x="8903" y="285"/>
                  </a:cubicBezTo>
                  <a:cubicBezTo>
                    <a:pt x="8903" y="200"/>
                    <a:pt x="8903" y="86"/>
                    <a:pt x="8903" y="0"/>
                  </a:cubicBezTo>
                  <a:close/>
                </a:path>
              </a:pathLst>
            </a:custGeom>
            <a:solidFill>
              <a:srgbClr val="BF7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2"/>
            <p:cNvSpPr/>
            <p:nvPr/>
          </p:nvSpPr>
          <p:spPr>
            <a:xfrm>
              <a:off x="6680422" y="4073158"/>
              <a:ext cx="197802" cy="44402"/>
            </a:xfrm>
            <a:custGeom>
              <a:avLst/>
              <a:gdLst/>
              <a:ahLst/>
              <a:cxnLst/>
              <a:rect l="l" t="t" r="r" b="b"/>
              <a:pathLst>
                <a:path w="4709" h="1057" extrusionOk="0">
                  <a:moveTo>
                    <a:pt x="2968" y="1"/>
                  </a:moveTo>
                  <a:cubicBezTo>
                    <a:pt x="2740" y="1"/>
                    <a:pt x="2540" y="1"/>
                    <a:pt x="2312" y="29"/>
                  </a:cubicBezTo>
                  <a:cubicBezTo>
                    <a:pt x="1884" y="115"/>
                    <a:pt x="1484" y="229"/>
                    <a:pt x="1085" y="400"/>
                  </a:cubicBezTo>
                  <a:cubicBezTo>
                    <a:pt x="714" y="571"/>
                    <a:pt x="343" y="771"/>
                    <a:pt x="1" y="1056"/>
                  </a:cubicBezTo>
                  <a:cubicBezTo>
                    <a:pt x="429" y="999"/>
                    <a:pt x="828" y="885"/>
                    <a:pt x="1228" y="799"/>
                  </a:cubicBezTo>
                  <a:cubicBezTo>
                    <a:pt x="1627" y="714"/>
                    <a:pt x="2027" y="657"/>
                    <a:pt x="2397" y="571"/>
                  </a:cubicBezTo>
                  <a:cubicBezTo>
                    <a:pt x="2512" y="571"/>
                    <a:pt x="2597" y="543"/>
                    <a:pt x="2683" y="543"/>
                  </a:cubicBezTo>
                  <a:cubicBezTo>
                    <a:pt x="2797" y="543"/>
                    <a:pt x="2882" y="514"/>
                    <a:pt x="2997" y="514"/>
                  </a:cubicBezTo>
                  <a:cubicBezTo>
                    <a:pt x="3111" y="514"/>
                    <a:pt x="3238" y="501"/>
                    <a:pt x="3369" y="501"/>
                  </a:cubicBezTo>
                  <a:cubicBezTo>
                    <a:pt x="3434" y="501"/>
                    <a:pt x="3501" y="505"/>
                    <a:pt x="3567" y="514"/>
                  </a:cubicBezTo>
                  <a:cubicBezTo>
                    <a:pt x="3938" y="514"/>
                    <a:pt x="4309" y="600"/>
                    <a:pt x="4709" y="799"/>
                  </a:cubicBezTo>
                  <a:cubicBezTo>
                    <a:pt x="4594" y="600"/>
                    <a:pt x="4423" y="457"/>
                    <a:pt x="4252" y="343"/>
                  </a:cubicBezTo>
                  <a:cubicBezTo>
                    <a:pt x="4052" y="200"/>
                    <a:pt x="3853" y="115"/>
                    <a:pt x="3624" y="86"/>
                  </a:cubicBezTo>
                  <a:cubicBezTo>
                    <a:pt x="3425" y="29"/>
                    <a:pt x="3196" y="1"/>
                    <a:pt x="2968" y="1"/>
                  </a:cubicBezTo>
                  <a:close/>
                </a:path>
              </a:pathLst>
            </a:custGeom>
            <a:solidFill>
              <a:srgbClr val="B36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2"/>
            <p:cNvSpPr/>
            <p:nvPr/>
          </p:nvSpPr>
          <p:spPr>
            <a:xfrm>
              <a:off x="7816615" y="4418334"/>
              <a:ext cx="19196" cy="22810"/>
            </a:xfrm>
            <a:custGeom>
              <a:avLst/>
              <a:gdLst/>
              <a:ahLst/>
              <a:cxnLst/>
              <a:rect l="l" t="t" r="r" b="b"/>
              <a:pathLst>
                <a:path w="457" h="543" extrusionOk="0">
                  <a:moveTo>
                    <a:pt x="457" y="1"/>
                  </a:moveTo>
                  <a:lnTo>
                    <a:pt x="457" y="1"/>
                  </a:lnTo>
                  <a:cubicBezTo>
                    <a:pt x="314" y="172"/>
                    <a:pt x="143" y="343"/>
                    <a:pt x="0" y="543"/>
                  </a:cubicBezTo>
                  <a:cubicBezTo>
                    <a:pt x="86" y="514"/>
                    <a:pt x="171" y="514"/>
                    <a:pt x="229" y="486"/>
                  </a:cubicBezTo>
                  <a:cubicBezTo>
                    <a:pt x="314" y="315"/>
                    <a:pt x="371" y="172"/>
                    <a:pt x="457" y="1"/>
                  </a:cubicBezTo>
                  <a:close/>
                </a:path>
              </a:pathLst>
            </a:custGeom>
            <a:solidFill>
              <a:srgbClr val="266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2"/>
            <p:cNvSpPr/>
            <p:nvPr/>
          </p:nvSpPr>
          <p:spPr>
            <a:xfrm>
              <a:off x="6801480" y="4300881"/>
              <a:ext cx="1404689" cy="842628"/>
            </a:xfrm>
            <a:custGeom>
              <a:avLst/>
              <a:gdLst/>
              <a:ahLst/>
              <a:cxnLst/>
              <a:rect l="l" t="t" r="r" b="b"/>
              <a:pathLst>
                <a:path w="33441" h="20059" extrusionOk="0">
                  <a:moveTo>
                    <a:pt x="3396" y="1"/>
                  </a:moveTo>
                  <a:cubicBezTo>
                    <a:pt x="3168" y="257"/>
                    <a:pt x="2939" y="514"/>
                    <a:pt x="2711" y="800"/>
                  </a:cubicBezTo>
                  <a:cubicBezTo>
                    <a:pt x="3025" y="1028"/>
                    <a:pt x="3567" y="1399"/>
                    <a:pt x="4394" y="1827"/>
                  </a:cubicBezTo>
                  <a:cubicBezTo>
                    <a:pt x="2996" y="3310"/>
                    <a:pt x="2625" y="4737"/>
                    <a:pt x="2540" y="5564"/>
                  </a:cubicBezTo>
                  <a:cubicBezTo>
                    <a:pt x="1912" y="5251"/>
                    <a:pt x="1256" y="4880"/>
                    <a:pt x="600" y="4509"/>
                  </a:cubicBezTo>
                  <a:cubicBezTo>
                    <a:pt x="371" y="4994"/>
                    <a:pt x="172" y="5479"/>
                    <a:pt x="0" y="5992"/>
                  </a:cubicBezTo>
                  <a:cubicBezTo>
                    <a:pt x="8246" y="7676"/>
                    <a:pt x="15237" y="12897"/>
                    <a:pt x="20144" y="20059"/>
                  </a:cubicBezTo>
                  <a:lnTo>
                    <a:pt x="33383" y="20059"/>
                  </a:lnTo>
                  <a:cubicBezTo>
                    <a:pt x="33440" y="17120"/>
                    <a:pt x="33212" y="11784"/>
                    <a:pt x="31357" y="6848"/>
                  </a:cubicBezTo>
                  <a:cubicBezTo>
                    <a:pt x="31243" y="6905"/>
                    <a:pt x="31101" y="6991"/>
                    <a:pt x="30958" y="7048"/>
                  </a:cubicBezTo>
                  <a:cubicBezTo>
                    <a:pt x="30473" y="7276"/>
                    <a:pt x="29760" y="7362"/>
                    <a:pt x="29332" y="7790"/>
                  </a:cubicBezTo>
                  <a:cubicBezTo>
                    <a:pt x="28618" y="8503"/>
                    <a:pt x="28361" y="9559"/>
                    <a:pt x="27762" y="10415"/>
                  </a:cubicBezTo>
                  <a:cubicBezTo>
                    <a:pt x="27570" y="10679"/>
                    <a:pt x="26733" y="11286"/>
                    <a:pt x="26234" y="11286"/>
                  </a:cubicBezTo>
                  <a:cubicBezTo>
                    <a:pt x="26139" y="11286"/>
                    <a:pt x="26057" y="11264"/>
                    <a:pt x="25993" y="11214"/>
                  </a:cubicBezTo>
                  <a:lnTo>
                    <a:pt x="25965" y="11100"/>
                  </a:lnTo>
                  <a:lnTo>
                    <a:pt x="25908" y="11185"/>
                  </a:lnTo>
                  <a:cubicBezTo>
                    <a:pt x="25936" y="11128"/>
                    <a:pt x="25965" y="11071"/>
                    <a:pt x="25993" y="11014"/>
                  </a:cubicBezTo>
                  <a:lnTo>
                    <a:pt x="25908" y="10957"/>
                  </a:lnTo>
                  <a:lnTo>
                    <a:pt x="26421" y="9816"/>
                  </a:lnTo>
                  <a:cubicBezTo>
                    <a:pt x="26650" y="9045"/>
                    <a:pt x="26849" y="8161"/>
                    <a:pt x="27106" y="7362"/>
                  </a:cubicBezTo>
                  <a:lnTo>
                    <a:pt x="27106" y="7362"/>
                  </a:lnTo>
                  <a:cubicBezTo>
                    <a:pt x="26140" y="8675"/>
                    <a:pt x="24572" y="11449"/>
                    <a:pt x="23429" y="11449"/>
                  </a:cubicBezTo>
                  <a:cubicBezTo>
                    <a:pt x="23255" y="11449"/>
                    <a:pt x="23091" y="11385"/>
                    <a:pt x="22940" y="11242"/>
                  </a:cubicBezTo>
                  <a:lnTo>
                    <a:pt x="22912" y="11214"/>
                  </a:lnTo>
                  <a:cubicBezTo>
                    <a:pt x="22940" y="11128"/>
                    <a:pt x="22969" y="11043"/>
                    <a:pt x="22997" y="10986"/>
                  </a:cubicBezTo>
                  <a:lnTo>
                    <a:pt x="22997" y="10957"/>
                  </a:lnTo>
                  <a:lnTo>
                    <a:pt x="23026" y="10929"/>
                  </a:lnTo>
                  <a:cubicBezTo>
                    <a:pt x="23140" y="10615"/>
                    <a:pt x="23226" y="10415"/>
                    <a:pt x="23283" y="10244"/>
                  </a:cubicBezTo>
                  <a:cubicBezTo>
                    <a:pt x="23311" y="10158"/>
                    <a:pt x="23340" y="10073"/>
                    <a:pt x="23368" y="9987"/>
                  </a:cubicBezTo>
                  <a:lnTo>
                    <a:pt x="23368" y="9987"/>
                  </a:lnTo>
                  <a:cubicBezTo>
                    <a:pt x="23142" y="10151"/>
                    <a:pt x="22754" y="10611"/>
                    <a:pt x="22266" y="10611"/>
                  </a:cubicBezTo>
                  <a:cubicBezTo>
                    <a:pt x="22077" y="10611"/>
                    <a:pt x="21872" y="10542"/>
                    <a:pt x="21656" y="10358"/>
                  </a:cubicBezTo>
                  <a:cubicBezTo>
                    <a:pt x="21685" y="10272"/>
                    <a:pt x="21713" y="10215"/>
                    <a:pt x="21742" y="10130"/>
                  </a:cubicBezTo>
                  <a:lnTo>
                    <a:pt x="21713" y="10101"/>
                  </a:lnTo>
                  <a:lnTo>
                    <a:pt x="22427" y="8132"/>
                  </a:lnTo>
                  <a:lnTo>
                    <a:pt x="22541" y="8161"/>
                  </a:lnTo>
                  <a:cubicBezTo>
                    <a:pt x="22569" y="8075"/>
                    <a:pt x="22569" y="8018"/>
                    <a:pt x="22598" y="7961"/>
                  </a:cubicBezTo>
                  <a:lnTo>
                    <a:pt x="22598" y="7961"/>
                  </a:lnTo>
                  <a:cubicBezTo>
                    <a:pt x="22113" y="8047"/>
                    <a:pt x="21599" y="8161"/>
                    <a:pt x="21057" y="8246"/>
                  </a:cubicBezTo>
                  <a:cubicBezTo>
                    <a:pt x="20629" y="8304"/>
                    <a:pt x="20173" y="8389"/>
                    <a:pt x="19688" y="8446"/>
                  </a:cubicBezTo>
                  <a:cubicBezTo>
                    <a:pt x="19574" y="8903"/>
                    <a:pt x="19203" y="9245"/>
                    <a:pt x="18746" y="9359"/>
                  </a:cubicBezTo>
                  <a:cubicBezTo>
                    <a:pt x="18632" y="9388"/>
                    <a:pt x="18546" y="9416"/>
                    <a:pt x="18432" y="9416"/>
                  </a:cubicBezTo>
                  <a:lnTo>
                    <a:pt x="13268" y="9416"/>
                  </a:lnTo>
                  <a:cubicBezTo>
                    <a:pt x="12669" y="9416"/>
                    <a:pt x="12155" y="8988"/>
                    <a:pt x="11984" y="8446"/>
                  </a:cubicBezTo>
                  <a:cubicBezTo>
                    <a:pt x="11242" y="8332"/>
                    <a:pt x="10472" y="8218"/>
                    <a:pt x="9701" y="8047"/>
                  </a:cubicBezTo>
                  <a:cubicBezTo>
                    <a:pt x="7790" y="7647"/>
                    <a:pt x="5821" y="7048"/>
                    <a:pt x="3824" y="6164"/>
                  </a:cubicBezTo>
                  <a:cubicBezTo>
                    <a:pt x="3966" y="4281"/>
                    <a:pt x="5165" y="2882"/>
                    <a:pt x="5621" y="2426"/>
                  </a:cubicBezTo>
                  <a:cubicBezTo>
                    <a:pt x="6962" y="2997"/>
                    <a:pt x="8674" y="3567"/>
                    <a:pt x="10814" y="3967"/>
                  </a:cubicBezTo>
                  <a:cubicBezTo>
                    <a:pt x="11328" y="4052"/>
                    <a:pt x="11841" y="4138"/>
                    <a:pt x="12412" y="4195"/>
                  </a:cubicBezTo>
                  <a:cubicBezTo>
                    <a:pt x="12498" y="4109"/>
                    <a:pt x="12583" y="4052"/>
                    <a:pt x="12669" y="4024"/>
                  </a:cubicBezTo>
                  <a:cubicBezTo>
                    <a:pt x="12840" y="3910"/>
                    <a:pt x="13040" y="3881"/>
                    <a:pt x="13268" y="3881"/>
                  </a:cubicBezTo>
                  <a:lnTo>
                    <a:pt x="18432" y="3881"/>
                  </a:lnTo>
                  <a:cubicBezTo>
                    <a:pt x="18746" y="3881"/>
                    <a:pt x="19060" y="3995"/>
                    <a:pt x="19288" y="4195"/>
                  </a:cubicBezTo>
                  <a:cubicBezTo>
                    <a:pt x="19716" y="4138"/>
                    <a:pt x="20144" y="4081"/>
                    <a:pt x="20601" y="4024"/>
                  </a:cubicBezTo>
                  <a:cubicBezTo>
                    <a:pt x="21000" y="3967"/>
                    <a:pt x="21428" y="3910"/>
                    <a:pt x="21856" y="3824"/>
                  </a:cubicBezTo>
                  <a:lnTo>
                    <a:pt x="22141" y="3453"/>
                  </a:lnTo>
                  <a:lnTo>
                    <a:pt x="22199" y="3482"/>
                  </a:lnTo>
                  <a:cubicBezTo>
                    <a:pt x="22313" y="3339"/>
                    <a:pt x="22398" y="3225"/>
                    <a:pt x="22398" y="3196"/>
                  </a:cubicBezTo>
                  <a:cubicBezTo>
                    <a:pt x="22569" y="2940"/>
                    <a:pt x="22741" y="2683"/>
                    <a:pt x="22940" y="2426"/>
                  </a:cubicBezTo>
                  <a:lnTo>
                    <a:pt x="22940" y="2426"/>
                  </a:lnTo>
                  <a:lnTo>
                    <a:pt x="20544" y="2740"/>
                  </a:lnTo>
                  <a:cubicBezTo>
                    <a:pt x="18975" y="2956"/>
                    <a:pt x="17409" y="3052"/>
                    <a:pt x="15895" y="3052"/>
                  </a:cubicBezTo>
                  <a:cubicBezTo>
                    <a:pt x="10004" y="3052"/>
                    <a:pt x="4894" y="1590"/>
                    <a:pt x="33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2"/>
            <p:cNvSpPr/>
            <p:nvPr/>
          </p:nvSpPr>
          <p:spPr>
            <a:xfrm>
              <a:off x="7611673" y="4469877"/>
              <a:ext cx="74349" cy="185841"/>
            </a:xfrm>
            <a:custGeom>
              <a:avLst/>
              <a:gdLst/>
              <a:ahLst/>
              <a:cxnLst/>
              <a:rect l="l" t="t" r="r" b="b"/>
              <a:pathLst>
                <a:path w="1770" h="4424" extrusionOk="0">
                  <a:moveTo>
                    <a:pt x="1313" y="1"/>
                  </a:moveTo>
                  <a:cubicBezTo>
                    <a:pt x="856" y="58"/>
                    <a:pt x="428" y="115"/>
                    <a:pt x="0" y="172"/>
                  </a:cubicBezTo>
                  <a:cubicBezTo>
                    <a:pt x="286" y="400"/>
                    <a:pt x="457" y="771"/>
                    <a:pt x="457" y="1171"/>
                  </a:cubicBezTo>
                  <a:lnTo>
                    <a:pt x="457" y="4052"/>
                  </a:lnTo>
                  <a:lnTo>
                    <a:pt x="457" y="4081"/>
                  </a:lnTo>
                  <a:cubicBezTo>
                    <a:pt x="457" y="4195"/>
                    <a:pt x="428" y="4309"/>
                    <a:pt x="400" y="4423"/>
                  </a:cubicBezTo>
                  <a:cubicBezTo>
                    <a:pt x="885" y="4366"/>
                    <a:pt x="1341" y="4281"/>
                    <a:pt x="1769" y="4223"/>
                  </a:cubicBezTo>
                  <a:cubicBezTo>
                    <a:pt x="1027" y="2968"/>
                    <a:pt x="771" y="1456"/>
                    <a:pt x="1313" y="1"/>
                  </a:cubicBezTo>
                  <a:close/>
                </a:path>
              </a:pathLst>
            </a:custGeom>
            <a:solidFill>
              <a:srgbClr val="4F1C4F"/>
            </a:solidFill>
            <a:ln w="9525" cap="flat" cmpd="sng">
              <a:solidFill>
                <a:srgbClr val="4F1C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2"/>
            <p:cNvSpPr/>
            <p:nvPr/>
          </p:nvSpPr>
          <p:spPr>
            <a:xfrm>
              <a:off x="7208971" y="4467482"/>
              <a:ext cx="113876" cy="188236"/>
            </a:xfrm>
            <a:custGeom>
              <a:avLst/>
              <a:gdLst/>
              <a:ahLst/>
              <a:cxnLst/>
              <a:rect l="l" t="t" r="r" b="b"/>
              <a:pathLst>
                <a:path w="2711" h="4481" extrusionOk="0">
                  <a:moveTo>
                    <a:pt x="1113" y="1"/>
                  </a:moveTo>
                  <a:lnTo>
                    <a:pt x="1113" y="1"/>
                  </a:lnTo>
                  <a:cubicBezTo>
                    <a:pt x="1513" y="1513"/>
                    <a:pt x="1028" y="3054"/>
                    <a:pt x="0" y="4081"/>
                  </a:cubicBezTo>
                  <a:cubicBezTo>
                    <a:pt x="771" y="4252"/>
                    <a:pt x="1541" y="4366"/>
                    <a:pt x="2283" y="4480"/>
                  </a:cubicBezTo>
                  <a:cubicBezTo>
                    <a:pt x="2254" y="4366"/>
                    <a:pt x="2254" y="4252"/>
                    <a:pt x="2254" y="4138"/>
                  </a:cubicBezTo>
                  <a:lnTo>
                    <a:pt x="2254" y="2283"/>
                  </a:lnTo>
                  <a:lnTo>
                    <a:pt x="2254" y="1228"/>
                  </a:lnTo>
                  <a:cubicBezTo>
                    <a:pt x="2254" y="828"/>
                    <a:pt x="2426" y="457"/>
                    <a:pt x="2711" y="229"/>
                  </a:cubicBezTo>
                  <a:cubicBezTo>
                    <a:pt x="2140" y="172"/>
                    <a:pt x="1627" y="86"/>
                    <a:pt x="1113" y="1"/>
                  </a:cubicBezTo>
                  <a:close/>
                </a:path>
              </a:pathLst>
            </a:custGeom>
            <a:solidFill>
              <a:srgbClr val="4F1C4F"/>
            </a:solidFill>
            <a:ln w="9525" cap="flat" cmpd="sng">
              <a:solidFill>
                <a:srgbClr val="4F1C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2"/>
            <p:cNvSpPr/>
            <p:nvPr/>
          </p:nvSpPr>
          <p:spPr>
            <a:xfrm>
              <a:off x="6814670" y="4324867"/>
              <a:ext cx="171422" cy="209785"/>
            </a:xfrm>
            <a:custGeom>
              <a:avLst/>
              <a:gdLst/>
              <a:ahLst/>
              <a:cxnLst/>
              <a:rect l="l" t="t" r="r" b="b"/>
              <a:pathLst>
                <a:path w="4081" h="4994" extrusionOk="0">
                  <a:moveTo>
                    <a:pt x="2112" y="0"/>
                  </a:moveTo>
                  <a:cubicBezTo>
                    <a:pt x="2112" y="0"/>
                    <a:pt x="2026" y="86"/>
                    <a:pt x="1855" y="257"/>
                  </a:cubicBezTo>
                  <a:cubicBezTo>
                    <a:pt x="1398" y="742"/>
                    <a:pt x="514" y="1855"/>
                    <a:pt x="0" y="3767"/>
                  </a:cubicBezTo>
                  <a:cubicBezTo>
                    <a:pt x="86" y="3824"/>
                    <a:pt x="200" y="3881"/>
                    <a:pt x="286" y="3938"/>
                  </a:cubicBezTo>
                  <a:cubicBezTo>
                    <a:pt x="942" y="4309"/>
                    <a:pt x="1598" y="4680"/>
                    <a:pt x="2226" y="4993"/>
                  </a:cubicBezTo>
                  <a:cubicBezTo>
                    <a:pt x="2311" y="4166"/>
                    <a:pt x="2682" y="2739"/>
                    <a:pt x="4080" y="1256"/>
                  </a:cubicBezTo>
                  <a:cubicBezTo>
                    <a:pt x="3253" y="828"/>
                    <a:pt x="2711" y="457"/>
                    <a:pt x="2397" y="229"/>
                  </a:cubicBezTo>
                  <a:cubicBezTo>
                    <a:pt x="2226" y="86"/>
                    <a:pt x="2112" y="0"/>
                    <a:pt x="2112" y="0"/>
                  </a:cubicBezTo>
                  <a:close/>
                </a:path>
              </a:pathLst>
            </a:custGeom>
            <a:solidFill>
              <a:srgbClr val="58215F"/>
            </a:solidFill>
            <a:ln w="9525" cap="flat" cmpd="sng">
              <a:solidFill>
                <a:srgbClr val="5821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2"/>
            <p:cNvSpPr/>
            <p:nvPr/>
          </p:nvSpPr>
          <p:spPr>
            <a:xfrm>
              <a:off x="6962065" y="4402749"/>
              <a:ext cx="310459" cy="236166"/>
            </a:xfrm>
            <a:custGeom>
              <a:avLst/>
              <a:gdLst/>
              <a:ahLst/>
              <a:cxnLst/>
              <a:rect l="l" t="t" r="r" b="b"/>
              <a:pathLst>
                <a:path w="7391" h="5622" extrusionOk="0">
                  <a:moveTo>
                    <a:pt x="1798" y="1"/>
                  </a:moveTo>
                  <a:cubicBezTo>
                    <a:pt x="1342" y="457"/>
                    <a:pt x="143" y="1856"/>
                    <a:pt x="1" y="3739"/>
                  </a:cubicBezTo>
                  <a:cubicBezTo>
                    <a:pt x="1998" y="4623"/>
                    <a:pt x="3967" y="5222"/>
                    <a:pt x="5878" y="5622"/>
                  </a:cubicBezTo>
                  <a:cubicBezTo>
                    <a:pt x="6906" y="4595"/>
                    <a:pt x="7391" y="3054"/>
                    <a:pt x="6991" y="1542"/>
                  </a:cubicBezTo>
                  <a:cubicBezTo>
                    <a:pt x="4851" y="1142"/>
                    <a:pt x="3139" y="572"/>
                    <a:pt x="1798" y="1"/>
                  </a:cubicBezTo>
                  <a:close/>
                </a:path>
              </a:pathLst>
            </a:custGeom>
            <a:solidFill>
              <a:srgbClr val="58215F"/>
            </a:solidFill>
            <a:ln w="9525" cap="flat" cmpd="sng">
              <a:solidFill>
                <a:srgbClr val="5821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2"/>
            <p:cNvSpPr/>
            <p:nvPr/>
          </p:nvSpPr>
          <p:spPr>
            <a:xfrm>
              <a:off x="7644016" y="4438707"/>
              <a:ext cx="182218" cy="208609"/>
            </a:xfrm>
            <a:custGeom>
              <a:avLst/>
              <a:gdLst/>
              <a:ahLst/>
              <a:cxnLst/>
              <a:rect l="l" t="t" r="r" b="b"/>
              <a:pathLst>
                <a:path w="4338" h="4966" extrusionOk="0">
                  <a:moveTo>
                    <a:pt x="4338" y="1"/>
                  </a:moveTo>
                  <a:cubicBezTo>
                    <a:pt x="4280" y="29"/>
                    <a:pt x="4195" y="29"/>
                    <a:pt x="4109" y="58"/>
                  </a:cubicBezTo>
                  <a:cubicBezTo>
                    <a:pt x="3596" y="771"/>
                    <a:pt x="3082" y="1713"/>
                    <a:pt x="2312" y="2055"/>
                  </a:cubicBezTo>
                  <a:cubicBezTo>
                    <a:pt x="2189" y="2110"/>
                    <a:pt x="1896" y="2184"/>
                    <a:pt x="1612" y="2184"/>
                  </a:cubicBezTo>
                  <a:cubicBezTo>
                    <a:pt x="1302" y="2184"/>
                    <a:pt x="1002" y="2096"/>
                    <a:pt x="942" y="1798"/>
                  </a:cubicBezTo>
                  <a:cubicBezTo>
                    <a:pt x="942" y="1798"/>
                    <a:pt x="999" y="1741"/>
                    <a:pt x="1056" y="1656"/>
                  </a:cubicBezTo>
                  <a:lnTo>
                    <a:pt x="1028" y="1656"/>
                  </a:lnTo>
                  <a:lnTo>
                    <a:pt x="1798" y="543"/>
                  </a:lnTo>
                  <a:lnTo>
                    <a:pt x="1798" y="543"/>
                  </a:lnTo>
                  <a:cubicBezTo>
                    <a:pt x="1370" y="629"/>
                    <a:pt x="942" y="686"/>
                    <a:pt x="543" y="743"/>
                  </a:cubicBezTo>
                  <a:cubicBezTo>
                    <a:pt x="1" y="2198"/>
                    <a:pt x="257" y="3710"/>
                    <a:pt x="999" y="4965"/>
                  </a:cubicBezTo>
                  <a:cubicBezTo>
                    <a:pt x="1541" y="4880"/>
                    <a:pt x="2055" y="4766"/>
                    <a:pt x="2540" y="4680"/>
                  </a:cubicBezTo>
                  <a:cubicBezTo>
                    <a:pt x="3025" y="3311"/>
                    <a:pt x="3624" y="1827"/>
                    <a:pt x="3624" y="1827"/>
                  </a:cubicBezTo>
                  <a:cubicBezTo>
                    <a:pt x="3624" y="1827"/>
                    <a:pt x="3967" y="885"/>
                    <a:pt x="4338" y="1"/>
                  </a:cubicBezTo>
                  <a:close/>
                </a:path>
              </a:pathLst>
            </a:custGeom>
            <a:solidFill>
              <a:srgbClr val="58215F"/>
            </a:solidFill>
            <a:ln w="9525" cap="flat" cmpd="sng">
              <a:solidFill>
                <a:srgbClr val="5821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2"/>
            <p:cNvSpPr/>
            <p:nvPr/>
          </p:nvSpPr>
          <p:spPr>
            <a:xfrm>
              <a:off x="8052725" y="3206585"/>
              <a:ext cx="542957" cy="478297"/>
            </a:xfrm>
            <a:custGeom>
              <a:avLst/>
              <a:gdLst/>
              <a:ahLst/>
              <a:cxnLst/>
              <a:rect l="l" t="t" r="r" b="b"/>
              <a:pathLst>
                <a:path w="12926" h="11386" extrusionOk="0">
                  <a:moveTo>
                    <a:pt x="8389" y="1"/>
                  </a:moveTo>
                  <a:cubicBezTo>
                    <a:pt x="7732" y="1142"/>
                    <a:pt x="3424" y="5137"/>
                    <a:pt x="0" y="6421"/>
                  </a:cubicBezTo>
                  <a:cubicBezTo>
                    <a:pt x="1655" y="7704"/>
                    <a:pt x="6363" y="10843"/>
                    <a:pt x="6876" y="11385"/>
                  </a:cubicBezTo>
                  <a:cubicBezTo>
                    <a:pt x="7494" y="10421"/>
                    <a:pt x="8621" y="10149"/>
                    <a:pt x="9825" y="10149"/>
                  </a:cubicBezTo>
                  <a:cubicBezTo>
                    <a:pt x="10900" y="10149"/>
                    <a:pt x="12037" y="10366"/>
                    <a:pt x="12925" y="10501"/>
                  </a:cubicBezTo>
                  <a:cubicBezTo>
                    <a:pt x="12155" y="9502"/>
                    <a:pt x="11071" y="8589"/>
                    <a:pt x="9844" y="8047"/>
                  </a:cubicBezTo>
                  <a:cubicBezTo>
                    <a:pt x="7476" y="4994"/>
                    <a:pt x="7932" y="1970"/>
                    <a:pt x="9216" y="942"/>
                  </a:cubicBezTo>
                  <a:cubicBezTo>
                    <a:pt x="9187" y="885"/>
                    <a:pt x="8874" y="514"/>
                    <a:pt x="8389" y="1"/>
                  </a:cubicBezTo>
                  <a:close/>
                </a:path>
              </a:pathLst>
            </a:custGeom>
            <a:solidFill>
              <a:srgbClr val="BF7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2"/>
            <p:cNvSpPr/>
            <p:nvPr/>
          </p:nvSpPr>
          <p:spPr>
            <a:xfrm>
              <a:off x="7683585" y="3246156"/>
              <a:ext cx="1076294" cy="1535710"/>
            </a:xfrm>
            <a:custGeom>
              <a:avLst/>
              <a:gdLst/>
              <a:ahLst/>
              <a:cxnLst/>
              <a:rect l="l" t="t" r="r" b="b"/>
              <a:pathLst>
                <a:path w="25623" h="36558" extrusionOk="0">
                  <a:moveTo>
                    <a:pt x="18004" y="0"/>
                  </a:moveTo>
                  <a:cubicBezTo>
                    <a:pt x="16720" y="1028"/>
                    <a:pt x="16264" y="4052"/>
                    <a:pt x="18632" y="7105"/>
                  </a:cubicBezTo>
                  <a:cubicBezTo>
                    <a:pt x="19859" y="7647"/>
                    <a:pt x="20943" y="8560"/>
                    <a:pt x="21713" y="9559"/>
                  </a:cubicBezTo>
                  <a:cubicBezTo>
                    <a:pt x="20825" y="9424"/>
                    <a:pt x="19688" y="9207"/>
                    <a:pt x="18613" y="9207"/>
                  </a:cubicBezTo>
                  <a:cubicBezTo>
                    <a:pt x="17409" y="9207"/>
                    <a:pt x="16282" y="9479"/>
                    <a:pt x="15664" y="10443"/>
                  </a:cubicBezTo>
                  <a:cubicBezTo>
                    <a:pt x="14124" y="14381"/>
                    <a:pt x="12783" y="18461"/>
                    <a:pt x="11071" y="22341"/>
                  </a:cubicBezTo>
                  <a:cubicBezTo>
                    <a:pt x="10614" y="23454"/>
                    <a:pt x="9701" y="25537"/>
                    <a:pt x="8645" y="26250"/>
                  </a:cubicBezTo>
                  <a:lnTo>
                    <a:pt x="8760" y="26221"/>
                  </a:lnTo>
                  <a:cubicBezTo>
                    <a:pt x="8817" y="26193"/>
                    <a:pt x="8845" y="26193"/>
                    <a:pt x="8902" y="26193"/>
                  </a:cubicBezTo>
                  <a:lnTo>
                    <a:pt x="9045" y="26164"/>
                  </a:lnTo>
                  <a:cubicBezTo>
                    <a:pt x="9245" y="26164"/>
                    <a:pt x="9473" y="26164"/>
                    <a:pt x="9673" y="26221"/>
                  </a:cubicBezTo>
                  <a:cubicBezTo>
                    <a:pt x="9758" y="26221"/>
                    <a:pt x="9872" y="26250"/>
                    <a:pt x="9958" y="26279"/>
                  </a:cubicBezTo>
                  <a:cubicBezTo>
                    <a:pt x="10044" y="26336"/>
                    <a:pt x="10158" y="26364"/>
                    <a:pt x="10243" y="26393"/>
                  </a:cubicBezTo>
                  <a:cubicBezTo>
                    <a:pt x="10329" y="26421"/>
                    <a:pt x="10414" y="26478"/>
                    <a:pt x="10500" y="26507"/>
                  </a:cubicBezTo>
                  <a:lnTo>
                    <a:pt x="10757" y="26678"/>
                  </a:lnTo>
                  <a:cubicBezTo>
                    <a:pt x="10928" y="26764"/>
                    <a:pt x="11099" y="26878"/>
                    <a:pt x="11242" y="26992"/>
                  </a:cubicBezTo>
                  <a:cubicBezTo>
                    <a:pt x="11327" y="27077"/>
                    <a:pt x="11385" y="27134"/>
                    <a:pt x="11470" y="27192"/>
                  </a:cubicBezTo>
                  <a:cubicBezTo>
                    <a:pt x="11556" y="27277"/>
                    <a:pt x="11613" y="27334"/>
                    <a:pt x="11670" y="27391"/>
                  </a:cubicBezTo>
                  <a:cubicBezTo>
                    <a:pt x="11813" y="27534"/>
                    <a:pt x="11955" y="27677"/>
                    <a:pt x="12069" y="27848"/>
                  </a:cubicBezTo>
                  <a:cubicBezTo>
                    <a:pt x="12183" y="27990"/>
                    <a:pt x="12298" y="28162"/>
                    <a:pt x="12383" y="28333"/>
                  </a:cubicBezTo>
                  <a:cubicBezTo>
                    <a:pt x="12212" y="28219"/>
                    <a:pt x="12069" y="28133"/>
                    <a:pt x="11898" y="28019"/>
                  </a:cubicBezTo>
                  <a:cubicBezTo>
                    <a:pt x="11755" y="27905"/>
                    <a:pt x="11584" y="27791"/>
                    <a:pt x="11442" y="27677"/>
                  </a:cubicBezTo>
                  <a:cubicBezTo>
                    <a:pt x="11299" y="27562"/>
                    <a:pt x="11128" y="27477"/>
                    <a:pt x="10985" y="27363"/>
                  </a:cubicBezTo>
                  <a:lnTo>
                    <a:pt x="10757" y="27220"/>
                  </a:lnTo>
                  <a:cubicBezTo>
                    <a:pt x="10671" y="27163"/>
                    <a:pt x="10586" y="27106"/>
                    <a:pt x="10529" y="27077"/>
                  </a:cubicBezTo>
                  <a:lnTo>
                    <a:pt x="10272" y="26935"/>
                  </a:lnTo>
                  <a:cubicBezTo>
                    <a:pt x="10215" y="26878"/>
                    <a:pt x="10129" y="26849"/>
                    <a:pt x="10044" y="26792"/>
                  </a:cubicBezTo>
                  <a:cubicBezTo>
                    <a:pt x="9958" y="26735"/>
                    <a:pt x="9872" y="26706"/>
                    <a:pt x="9815" y="26678"/>
                  </a:cubicBezTo>
                  <a:cubicBezTo>
                    <a:pt x="9730" y="26621"/>
                    <a:pt x="9644" y="26592"/>
                    <a:pt x="9558" y="26564"/>
                  </a:cubicBezTo>
                  <a:cubicBezTo>
                    <a:pt x="9387" y="26507"/>
                    <a:pt x="9216" y="26450"/>
                    <a:pt x="9045" y="26393"/>
                  </a:cubicBezTo>
                  <a:cubicBezTo>
                    <a:pt x="8874" y="26364"/>
                    <a:pt x="8702" y="26336"/>
                    <a:pt x="8531" y="26336"/>
                  </a:cubicBezTo>
                  <a:lnTo>
                    <a:pt x="8446" y="26364"/>
                  </a:lnTo>
                  <a:cubicBezTo>
                    <a:pt x="7847" y="26221"/>
                    <a:pt x="7276" y="25908"/>
                    <a:pt x="6705" y="25594"/>
                  </a:cubicBezTo>
                  <a:cubicBezTo>
                    <a:pt x="5999" y="25220"/>
                    <a:pt x="5332" y="24872"/>
                    <a:pt x="4683" y="24872"/>
                  </a:cubicBezTo>
                  <a:cubicBezTo>
                    <a:pt x="3996" y="24872"/>
                    <a:pt x="3329" y="25262"/>
                    <a:pt x="2654" y="26421"/>
                  </a:cubicBezTo>
                  <a:cubicBezTo>
                    <a:pt x="2425" y="26821"/>
                    <a:pt x="2169" y="27163"/>
                    <a:pt x="1940" y="27534"/>
                  </a:cubicBezTo>
                  <a:cubicBezTo>
                    <a:pt x="1741" y="27791"/>
                    <a:pt x="1569" y="28048"/>
                    <a:pt x="1398" y="28304"/>
                  </a:cubicBezTo>
                  <a:cubicBezTo>
                    <a:pt x="1398" y="28333"/>
                    <a:pt x="1313" y="28447"/>
                    <a:pt x="1199" y="28590"/>
                  </a:cubicBezTo>
                  <a:cubicBezTo>
                    <a:pt x="1341" y="28704"/>
                    <a:pt x="1569" y="28903"/>
                    <a:pt x="1598" y="29075"/>
                  </a:cubicBezTo>
                  <a:cubicBezTo>
                    <a:pt x="1598" y="29417"/>
                    <a:pt x="913" y="30244"/>
                    <a:pt x="656" y="30330"/>
                  </a:cubicBezTo>
                  <a:cubicBezTo>
                    <a:pt x="630" y="30338"/>
                    <a:pt x="602" y="30341"/>
                    <a:pt x="575" y="30341"/>
                  </a:cubicBezTo>
                  <a:cubicBezTo>
                    <a:pt x="398" y="30341"/>
                    <a:pt x="213" y="30193"/>
                    <a:pt x="114" y="30045"/>
                  </a:cubicBezTo>
                  <a:cubicBezTo>
                    <a:pt x="57" y="30130"/>
                    <a:pt x="0" y="30187"/>
                    <a:pt x="0" y="30187"/>
                  </a:cubicBezTo>
                  <a:cubicBezTo>
                    <a:pt x="60" y="30485"/>
                    <a:pt x="360" y="30573"/>
                    <a:pt x="670" y="30573"/>
                  </a:cubicBezTo>
                  <a:cubicBezTo>
                    <a:pt x="954" y="30573"/>
                    <a:pt x="1247" y="30499"/>
                    <a:pt x="1370" y="30444"/>
                  </a:cubicBezTo>
                  <a:cubicBezTo>
                    <a:pt x="2140" y="30102"/>
                    <a:pt x="2654" y="29160"/>
                    <a:pt x="3167" y="28447"/>
                  </a:cubicBezTo>
                  <a:cubicBezTo>
                    <a:pt x="3310" y="28247"/>
                    <a:pt x="3481" y="28076"/>
                    <a:pt x="3624" y="27905"/>
                  </a:cubicBezTo>
                  <a:lnTo>
                    <a:pt x="3624" y="27905"/>
                  </a:lnTo>
                  <a:cubicBezTo>
                    <a:pt x="3538" y="28076"/>
                    <a:pt x="3481" y="28219"/>
                    <a:pt x="3396" y="28390"/>
                  </a:cubicBezTo>
                  <a:cubicBezTo>
                    <a:pt x="3025" y="29274"/>
                    <a:pt x="2682" y="30216"/>
                    <a:pt x="2682" y="30216"/>
                  </a:cubicBezTo>
                  <a:cubicBezTo>
                    <a:pt x="2682" y="30216"/>
                    <a:pt x="2083" y="31700"/>
                    <a:pt x="1598" y="33069"/>
                  </a:cubicBezTo>
                  <a:cubicBezTo>
                    <a:pt x="1569" y="33126"/>
                    <a:pt x="1569" y="33183"/>
                    <a:pt x="1541" y="33269"/>
                  </a:cubicBezTo>
                  <a:cubicBezTo>
                    <a:pt x="1741" y="33326"/>
                    <a:pt x="2140" y="33497"/>
                    <a:pt x="2169" y="33611"/>
                  </a:cubicBezTo>
                  <a:cubicBezTo>
                    <a:pt x="2360" y="34161"/>
                    <a:pt x="1691" y="35391"/>
                    <a:pt x="1082" y="35391"/>
                  </a:cubicBezTo>
                  <a:cubicBezTo>
                    <a:pt x="964" y="35391"/>
                    <a:pt x="849" y="35344"/>
                    <a:pt x="742" y="35238"/>
                  </a:cubicBezTo>
                  <a:cubicBezTo>
                    <a:pt x="713" y="35323"/>
                    <a:pt x="685" y="35380"/>
                    <a:pt x="656" y="35466"/>
                  </a:cubicBezTo>
                  <a:cubicBezTo>
                    <a:pt x="872" y="35650"/>
                    <a:pt x="1077" y="35719"/>
                    <a:pt x="1266" y="35719"/>
                  </a:cubicBezTo>
                  <a:cubicBezTo>
                    <a:pt x="1754" y="35719"/>
                    <a:pt x="2142" y="35259"/>
                    <a:pt x="2368" y="35095"/>
                  </a:cubicBezTo>
                  <a:cubicBezTo>
                    <a:pt x="3196" y="32755"/>
                    <a:pt x="4080" y="30216"/>
                    <a:pt x="5478" y="28190"/>
                  </a:cubicBezTo>
                  <a:lnTo>
                    <a:pt x="5478" y="28190"/>
                  </a:lnTo>
                  <a:cubicBezTo>
                    <a:pt x="4765" y="29674"/>
                    <a:pt x="3909" y="32156"/>
                    <a:pt x="2968" y="34268"/>
                  </a:cubicBezTo>
                  <a:cubicBezTo>
                    <a:pt x="3139" y="34353"/>
                    <a:pt x="3310" y="34439"/>
                    <a:pt x="3396" y="34581"/>
                  </a:cubicBezTo>
                  <a:cubicBezTo>
                    <a:pt x="3567" y="35038"/>
                    <a:pt x="3053" y="35780"/>
                    <a:pt x="2711" y="35979"/>
                  </a:cubicBezTo>
                  <a:cubicBezTo>
                    <a:pt x="2663" y="36004"/>
                    <a:pt x="2330" y="36170"/>
                    <a:pt x="2142" y="36170"/>
                  </a:cubicBezTo>
                  <a:cubicBezTo>
                    <a:pt x="2107" y="36170"/>
                    <a:pt x="2077" y="36164"/>
                    <a:pt x="2054" y="36151"/>
                  </a:cubicBezTo>
                  <a:cubicBezTo>
                    <a:pt x="1997" y="36208"/>
                    <a:pt x="1969" y="36265"/>
                    <a:pt x="1940" y="36350"/>
                  </a:cubicBezTo>
                  <a:cubicBezTo>
                    <a:pt x="2091" y="36493"/>
                    <a:pt x="2255" y="36557"/>
                    <a:pt x="2429" y="36557"/>
                  </a:cubicBezTo>
                  <a:cubicBezTo>
                    <a:pt x="3572" y="36557"/>
                    <a:pt x="5140" y="33783"/>
                    <a:pt x="6106" y="32470"/>
                  </a:cubicBezTo>
                  <a:cubicBezTo>
                    <a:pt x="6420" y="31557"/>
                    <a:pt x="6791" y="30730"/>
                    <a:pt x="7333" y="30187"/>
                  </a:cubicBezTo>
                  <a:lnTo>
                    <a:pt x="7333" y="30187"/>
                  </a:lnTo>
                  <a:cubicBezTo>
                    <a:pt x="6762" y="31186"/>
                    <a:pt x="6477" y="32527"/>
                    <a:pt x="6078" y="33782"/>
                  </a:cubicBezTo>
                  <a:cubicBezTo>
                    <a:pt x="6020" y="33982"/>
                    <a:pt x="5992" y="34153"/>
                    <a:pt x="5906" y="34325"/>
                  </a:cubicBezTo>
                  <a:cubicBezTo>
                    <a:pt x="5878" y="34439"/>
                    <a:pt x="5849" y="34524"/>
                    <a:pt x="5792" y="34610"/>
                  </a:cubicBezTo>
                  <a:cubicBezTo>
                    <a:pt x="6306" y="35009"/>
                    <a:pt x="5878" y="36065"/>
                    <a:pt x="5279" y="36208"/>
                  </a:cubicBezTo>
                  <a:cubicBezTo>
                    <a:pt x="5258" y="36213"/>
                    <a:pt x="5238" y="36215"/>
                    <a:pt x="5219" y="36215"/>
                  </a:cubicBezTo>
                  <a:cubicBezTo>
                    <a:pt x="5134" y="36215"/>
                    <a:pt x="5068" y="36169"/>
                    <a:pt x="5022" y="36122"/>
                  </a:cubicBezTo>
                  <a:lnTo>
                    <a:pt x="4965" y="36208"/>
                  </a:lnTo>
                  <a:lnTo>
                    <a:pt x="4993" y="36322"/>
                  </a:lnTo>
                  <a:cubicBezTo>
                    <a:pt x="5057" y="36372"/>
                    <a:pt x="5139" y="36394"/>
                    <a:pt x="5234" y="36394"/>
                  </a:cubicBezTo>
                  <a:cubicBezTo>
                    <a:pt x="5733" y="36394"/>
                    <a:pt x="6570" y="35787"/>
                    <a:pt x="6762" y="35523"/>
                  </a:cubicBezTo>
                  <a:cubicBezTo>
                    <a:pt x="7361" y="34667"/>
                    <a:pt x="7618" y="33611"/>
                    <a:pt x="8332" y="32898"/>
                  </a:cubicBezTo>
                  <a:cubicBezTo>
                    <a:pt x="8760" y="32470"/>
                    <a:pt x="9473" y="32384"/>
                    <a:pt x="9958" y="32156"/>
                  </a:cubicBezTo>
                  <a:cubicBezTo>
                    <a:pt x="10101" y="32099"/>
                    <a:pt x="10243" y="32013"/>
                    <a:pt x="10357" y="31956"/>
                  </a:cubicBezTo>
                  <a:cubicBezTo>
                    <a:pt x="11185" y="31471"/>
                    <a:pt x="11813" y="30758"/>
                    <a:pt x="12440" y="29988"/>
                  </a:cubicBezTo>
                  <a:cubicBezTo>
                    <a:pt x="12526" y="29874"/>
                    <a:pt x="12840" y="29389"/>
                    <a:pt x="13154" y="28903"/>
                  </a:cubicBezTo>
                  <a:cubicBezTo>
                    <a:pt x="18432" y="23026"/>
                    <a:pt x="21628" y="16663"/>
                    <a:pt x="24110" y="10985"/>
                  </a:cubicBezTo>
                  <a:cubicBezTo>
                    <a:pt x="24994" y="10472"/>
                    <a:pt x="25622" y="9416"/>
                    <a:pt x="25023" y="8018"/>
                  </a:cubicBezTo>
                  <a:cubicBezTo>
                    <a:pt x="24880" y="7647"/>
                    <a:pt x="24224" y="6734"/>
                    <a:pt x="23710" y="6477"/>
                  </a:cubicBezTo>
                  <a:cubicBezTo>
                    <a:pt x="22113" y="4252"/>
                    <a:pt x="18946" y="999"/>
                    <a:pt x="18318" y="343"/>
                  </a:cubicBezTo>
                  <a:cubicBezTo>
                    <a:pt x="18261" y="286"/>
                    <a:pt x="18147" y="172"/>
                    <a:pt x="18004" y="0"/>
                  </a:cubicBezTo>
                  <a:close/>
                </a:path>
              </a:pathLst>
            </a:custGeom>
            <a:solidFill>
              <a:srgbClr val="D2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2"/>
            <p:cNvSpPr/>
            <p:nvPr/>
          </p:nvSpPr>
          <p:spPr>
            <a:xfrm>
              <a:off x="7902893" y="2857713"/>
              <a:ext cx="437482" cy="326482"/>
            </a:xfrm>
            <a:custGeom>
              <a:avLst/>
              <a:gdLst/>
              <a:ahLst/>
              <a:cxnLst/>
              <a:rect l="l" t="t" r="r" b="b"/>
              <a:pathLst>
                <a:path w="10415" h="7772" extrusionOk="0">
                  <a:moveTo>
                    <a:pt x="317" y="1"/>
                  </a:moveTo>
                  <a:cubicBezTo>
                    <a:pt x="258" y="1"/>
                    <a:pt x="200" y="2"/>
                    <a:pt x="143" y="3"/>
                  </a:cubicBezTo>
                  <a:lnTo>
                    <a:pt x="172" y="3"/>
                  </a:lnTo>
                  <a:cubicBezTo>
                    <a:pt x="58" y="459"/>
                    <a:pt x="1" y="1715"/>
                    <a:pt x="1" y="3227"/>
                  </a:cubicBezTo>
                  <a:cubicBezTo>
                    <a:pt x="835" y="4451"/>
                    <a:pt x="2455" y="6026"/>
                    <a:pt x="5337" y="6026"/>
                  </a:cubicBezTo>
                  <a:cubicBezTo>
                    <a:pt x="5412" y="6026"/>
                    <a:pt x="5488" y="6025"/>
                    <a:pt x="5564" y="6023"/>
                  </a:cubicBezTo>
                  <a:lnTo>
                    <a:pt x="5564" y="6023"/>
                  </a:lnTo>
                  <a:cubicBezTo>
                    <a:pt x="5564" y="6023"/>
                    <a:pt x="3877" y="6703"/>
                    <a:pt x="2499" y="6703"/>
                  </a:cubicBezTo>
                  <a:cubicBezTo>
                    <a:pt x="2356" y="6703"/>
                    <a:pt x="2217" y="6696"/>
                    <a:pt x="2083" y="6679"/>
                  </a:cubicBezTo>
                  <a:lnTo>
                    <a:pt x="2083" y="6679"/>
                  </a:lnTo>
                  <a:cubicBezTo>
                    <a:pt x="2984" y="7466"/>
                    <a:pt x="4165" y="7772"/>
                    <a:pt x="5364" y="7772"/>
                  </a:cubicBezTo>
                  <a:cubicBezTo>
                    <a:pt x="7471" y="7772"/>
                    <a:pt x="9633" y="6826"/>
                    <a:pt x="10415" y="5881"/>
                  </a:cubicBezTo>
                  <a:cubicBezTo>
                    <a:pt x="6595" y="1224"/>
                    <a:pt x="2829" y="1"/>
                    <a:pt x="317" y="1"/>
                  </a:cubicBezTo>
                  <a:close/>
                </a:path>
              </a:pathLst>
            </a:custGeom>
            <a:solidFill>
              <a:srgbClr val="879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2"/>
            <p:cNvSpPr/>
            <p:nvPr/>
          </p:nvSpPr>
          <p:spPr>
            <a:xfrm>
              <a:off x="7979594" y="3102029"/>
              <a:ext cx="453864" cy="387477"/>
            </a:xfrm>
            <a:custGeom>
              <a:avLst/>
              <a:gdLst/>
              <a:ahLst/>
              <a:cxnLst/>
              <a:rect l="l" t="t" r="r" b="b"/>
              <a:pathLst>
                <a:path w="10805" h="9224" extrusionOk="0">
                  <a:moveTo>
                    <a:pt x="8838" y="1"/>
                  </a:moveTo>
                  <a:cubicBezTo>
                    <a:pt x="8749" y="1"/>
                    <a:pt x="8665" y="21"/>
                    <a:pt x="8589" y="65"/>
                  </a:cubicBezTo>
                  <a:cubicBezTo>
                    <a:pt x="8589" y="65"/>
                    <a:pt x="4937" y="5001"/>
                    <a:pt x="1" y="7226"/>
                  </a:cubicBezTo>
                  <a:cubicBezTo>
                    <a:pt x="115" y="7597"/>
                    <a:pt x="200" y="7968"/>
                    <a:pt x="314" y="8339"/>
                  </a:cubicBezTo>
                  <a:cubicBezTo>
                    <a:pt x="400" y="8624"/>
                    <a:pt x="486" y="8910"/>
                    <a:pt x="571" y="9223"/>
                  </a:cubicBezTo>
                  <a:cubicBezTo>
                    <a:pt x="942" y="9166"/>
                    <a:pt x="1342" y="9052"/>
                    <a:pt x="1741" y="8910"/>
                  </a:cubicBezTo>
                  <a:cubicBezTo>
                    <a:pt x="5165" y="7626"/>
                    <a:pt x="9473" y="3631"/>
                    <a:pt x="10130" y="2490"/>
                  </a:cubicBezTo>
                  <a:cubicBezTo>
                    <a:pt x="10158" y="2461"/>
                    <a:pt x="10187" y="2404"/>
                    <a:pt x="10215" y="2376"/>
                  </a:cubicBezTo>
                  <a:cubicBezTo>
                    <a:pt x="10804" y="1556"/>
                    <a:pt x="9623" y="1"/>
                    <a:pt x="8838" y="1"/>
                  </a:cubicBezTo>
                  <a:close/>
                </a:path>
              </a:pathLst>
            </a:custGeom>
            <a:solidFill>
              <a:srgbClr val="8792D1"/>
            </a:solidFill>
            <a:ln w="9525" cap="flat" cmpd="sng">
              <a:solidFill>
                <a:srgbClr val="8792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2"/>
            <p:cNvSpPr/>
            <p:nvPr/>
          </p:nvSpPr>
          <p:spPr>
            <a:xfrm>
              <a:off x="7902893" y="2993271"/>
              <a:ext cx="437482" cy="412346"/>
            </a:xfrm>
            <a:custGeom>
              <a:avLst/>
              <a:gdLst/>
              <a:ahLst/>
              <a:cxnLst/>
              <a:rect l="l" t="t" r="r" b="b"/>
              <a:pathLst>
                <a:path w="10415" h="9816" extrusionOk="0">
                  <a:moveTo>
                    <a:pt x="1" y="0"/>
                  </a:moveTo>
                  <a:lnTo>
                    <a:pt x="1" y="0"/>
                  </a:lnTo>
                  <a:cubicBezTo>
                    <a:pt x="29" y="1826"/>
                    <a:pt x="200" y="4052"/>
                    <a:pt x="628" y="5707"/>
                  </a:cubicBezTo>
                  <a:cubicBezTo>
                    <a:pt x="999" y="7076"/>
                    <a:pt x="1427" y="8446"/>
                    <a:pt x="1827" y="9815"/>
                  </a:cubicBezTo>
                  <a:cubicBezTo>
                    <a:pt x="6762" y="7590"/>
                    <a:pt x="10414" y="2655"/>
                    <a:pt x="10415" y="2654"/>
                  </a:cubicBezTo>
                  <a:lnTo>
                    <a:pt x="10415" y="2654"/>
                  </a:lnTo>
                  <a:cubicBezTo>
                    <a:pt x="9633" y="3599"/>
                    <a:pt x="7471" y="4545"/>
                    <a:pt x="5364" y="4545"/>
                  </a:cubicBezTo>
                  <a:cubicBezTo>
                    <a:pt x="4165" y="4545"/>
                    <a:pt x="2984" y="4239"/>
                    <a:pt x="2083" y="3452"/>
                  </a:cubicBezTo>
                  <a:lnTo>
                    <a:pt x="2083" y="3452"/>
                  </a:lnTo>
                  <a:cubicBezTo>
                    <a:pt x="2217" y="3469"/>
                    <a:pt x="2356" y="3476"/>
                    <a:pt x="2499" y="3476"/>
                  </a:cubicBezTo>
                  <a:cubicBezTo>
                    <a:pt x="3877" y="3476"/>
                    <a:pt x="5564" y="2796"/>
                    <a:pt x="5564" y="2796"/>
                  </a:cubicBezTo>
                  <a:lnTo>
                    <a:pt x="5564" y="2796"/>
                  </a:lnTo>
                  <a:cubicBezTo>
                    <a:pt x="5488" y="2798"/>
                    <a:pt x="5412" y="2799"/>
                    <a:pt x="5337" y="2799"/>
                  </a:cubicBezTo>
                  <a:cubicBezTo>
                    <a:pt x="2455" y="2799"/>
                    <a:pt x="835" y="1224"/>
                    <a:pt x="1" y="0"/>
                  </a:cubicBezTo>
                  <a:close/>
                </a:path>
              </a:pathLst>
            </a:custGeom>
            <a:solidFill>
              <a:srgbClr val="6B7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2"/>
            <p:cNvSpPr/>
            <p:nvPr/>
          </p:nvSpPr>
          <p:spPr>
            <a:xfrm>
              <a:off x="7893316" y="3861020"/>
              <a:ext cx="1218" cy="3613"/>
            </a:xfrm>
            <a:custGeom>
              <a:avLst/>
              <a:gdLst/>
              <a:ahLst/>
              <a:cxnLst/>
              <a:rect l="l" t="t" r="r" b="b"/>
              <a:pathLst>
                <a:path w="29" h="86" extrusionOk="0">
                  <a:moveTo>
                    <a:pt x="0" y="0"/>
                  </a:moveTo>
                  <a:lnTo>
                    <a:pt x="0" y="86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2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2"/>
            <p:cNvSpPr/>
            <p:nvPr/>
          </p:nvSpPr>
          <p:spPr>
            <a:xfrm>
              <a:off x="7016000" y="3857408"/>
              <a:ext cx="42" cy="7225"/>
            </a:xfrm>
            <a:custGeom>
              <a:avLst/>
              <a:gdLst/>
              <a:ahLst/>
              <a:cxnLst/>
              <a:rect l="l" t="t" r="r" b="b"/>
              <a:pathLst>
                <a:path w="1" h="172" extrusionOk="0">
                  <a:moveTo>
                    <a:pt x="1" y="1"/>
                  </a:moveTo>
                  <a:cubicBezTo>
                    <a:pt x="1" y="58"/>
                    <a:pt x="1" y="115"/>
                    <a:pt x="1" y="172"/>
                  </a:cubicBezTo>
                  <a:cubicBezTo>
                    <a:pt x="1" y="115"/>
                    <a:pt x="1" y="58"/>
                    <a:pt x="1" y="1"/>
                  </a:cubicBezTo>
                  <a:lnTo>
                    <a:pt x="1" y="1"/>
                  </a:lnTo>
                </a:path>
              </a:pathLst>
            </a:custGeom>
            <a:solidFill>
              <a:srgbClr val="D2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2"/>
            <p:cNvSpPr/>
            <p:nvPr/>
          </p:nvSpPr>
          <p:spPr>
            <a:xfrm>
              <a:off x="6944087" y="3942851"/>
              <a:ext cx="992410" cy="486279"/>
            </a:xfrm>
            <a:custGeom>
              <a:avLst/>
              <a:gdLst/>
              <a:ahLst/>
              <a:cxnLst/>
              <a:rect l="l" t="t" r="r" b="b"/>
              <a:pathLst>
                <a:path w="23626" h="11576" extrusionOk="0">
                  <a:moveTo>
                    <a:pt x="12202" y="8188"/>
                  </a:moveTo>
                  <a:cubicBezTo>
                    <a:pt x="12277" y="8188"/>
                    <a:pt x="12355" y="8196"/>
                    <a:pt x="12441" y="8210"/>
                  </a:cubicBezTo>
                  <a:lnTo>
                    <a:pt x="12555" y="8267"/>
                  </a:lnTo>
                  <a:lnTo>
                    <a:pt x="12669" y="8295"/>
                  </a:lnTo>
                  <a:lnTo>
                    <a:pt x="12755" y="8381"/>
                  </a:lnTo>
                  <a:lnTo>
                    <a:pt x="12840" y="8438"/>
                  </a:lnTo>
                  <a:cubicBezTo>
                    <a:pt x="12954" y="8552"/>
                    <a:pt x="13069" y="8666"/>
                    <a:pt x="13126" y="8809"/>
                  </a:cubicBezTo>
                  <a:cubicBezTo>
                    <a:pt x="13183" y="8952"/>
                    <a:pt x="13211" y="9094"/>
                    <a:pt x="13240" y="9237"/>
                  </a:cubicBezTo>
                  <a:cubicBezTo>
                    <a:pt x="13240" y="9522"/>
                    <a:pt x="13154" y="9808"/>
                    <a:pt x="12983" y="10007"/>
                  </a:cubicBezTo>
                  <a:cubicBezTo>
                    <a:pt x="12926" y="9722"/>
                    <a:pt x="12897" y="9522"/>
                    <a:pt x="12812" y="9323"/>
                  </a:cubicBezTo>
                  <a:cubicBezTo>
                    <a:pt x="12726" y="9123"/>
                    <a:pt x="12612" y="8980"/>
                    <a:pt x="12498" y="8866"/>
                  </a:cubicBezTo>
                  <a:cubicBezTo>
                    <a:pt x="12355" y="8752"/>
                    <a:pt x="12213" y="8666"/>
                    <a:pt x="12013" y="8666"/>
                  </a:cubicBezTo>
                  <a:cubicBezTo>
                    <a:pt x="11972" y="8660"/>
                    <a:pt x="11929" y="8656"/>
                    <a:pt x="11882" y="8656"/>
                  </a:cubicBezTo>
                  <a:cubicBezTo>
                    <a:pt x="11732" y="8656"/>
                    <a:pt x="11553" y="8693"/>
                    <a:pt x="11357" y="8780"/>
                  </a:cubicBezTo>
                  <a:cubicBezTo>
                    <a:pt x="11442" y="8524"/>
                    <a:pt x="11670" y="8295"/>
                    <a:pt x="11984" y="8210"/>
                  </a:cubicBezTo>
                  <a:cubicBezTo>
                    <a:pt x="12056" y="8196"/>
                    <a:pt x="12127" y="8188"/>
                    <a:pt x="12202" y="8188"/>
                  </a:cubicBezTo>
                  <a:close/>
                  <a:moveTo>
                    <a:pt x="19101" y="0"/>
                  </a:moveTo>
                  <a:cubicBezTo>
                    <a:pt x="6837" y="0"/>
                    <a:pt x="1056" y="5157"/>
                    <a:pt x="1056" y="5157"/>
                  </a:cubicBezTo>
                  <a:cubicBezTo>
                    <a:pt x="800" y="6441"/>
                    <a:pt x="457" y="7611"/>
                    <a:pt x="1" y="8524"/>
                  </a:cubicBezTo>
                  <a:cubicBezTo>
                    <a:pt x="1499" y="10113"/>
                    <a:pt x="6609" y="11575"/>
                    <a:pt x="12500" y="11575"/>
                  </a:cubicBezTo>
                  <a:cubicBezTo>
                    <a:pt x="14014" y="11575"/>
                    <a:pt x="15580" y="11479"/>
                    <a:pt x="17149" y="11263"/>
                  </a:cubicBezTo>
                  <a:cubicBezTo>
                    <a:pt x="17149" y="11263"/>
                    <a:pt x="17520" y="9636"/>
                    <a:pt x="19060" y="8010"/>
                  </a:cubicBezTo>
                  <a:cubicBezTo>
                    <a:pt x="19744" y="7299"/>
                    <a:pt x="20655" y="7055"/>
                    <a:pt x="21494" y="7055"/>
                  </a:cubicBezTo>
                  <a:cubicBezTo>
                    <a:pt x="22439" y="7055"/>
                    <a:pt x="23293" y="7365"/>
                    <a:pt x="23625" y="7668"/>
                  </a:cubicBezTo>
                  <a:cubicBezTo>
                    <a:pt x="22884" y="5528"/>
                    <a:pt x="22655" y="2503"/>
                    <a:pt x="22598" y="135"/>
                  </a:cubicBezTo>
                  <a:cubicBezTo>
                    <a:pt x="21379" y="43"/>
                    <a:pt x="20213" y="0"/>
                    <a:pt x="19101" y="0"/>
                  </a:cubicBezTo>
                  <a:close/>
                </a:path>
              </a:pathLst>
            </a:custGeom>
            <a:solidFill>
              <a:srgbClr val="D2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2"/>
            <p:cNvSpPr/>
            <p:nvPr/>
          </p:nvSpPr>
          <p:spPr>
            <a:xfrm>
              <a:off x="7664389" y="4239172"/>
              <a:ext cx="300882" cy="176810"/>
            </a:xfrm>
            <a:custGeom>
              <a:avLst/>
              <a:gdLst/>
              <a:ahLst/>
              <a:cxnLst/>
              <a:rect l="l" t="t" r="r" b="b"/>
              <a:pathLst>
                <a:path w="7163" h="4209" extrusionOk="0">
                  <a:moveTo>
                    <a:pt x="4346" y="1"/>
                  </a:moveTo>
                  <a:cubicBezTo>
                    <a:pt x="3507" y="1"/>
                    <a:pt x="2596" y="245"/>
                    <a:pt x="1912" y="956"/>
                  </a:cubicBezTo>
                  <a:cubicBezTo>
                    <a:pt x="372" y="2582"/>
                    <a:pt x="1" y="4209"/>
                    <a:pt x="1" y="4209"/>
                  </a:cubicBezTo>
                  <a:lnTo>
                    <a:pt x="2397" y="3895"/>
                  </a:lnTo>
                  <a:cubicBezTo>
                    <a:pt x="2626" y="3524"/>
                    <a:pt x="2882" y="3182"/>
                    <a:pt x="3111" y="2782"/>
                  </a:cubicBezTo>
                  <a:cubicBezTo>
                    <a:pt x="3786" y="1623"/>
                    <a:pt x="4453" y="1233"/>
                    <a:pt x="5140" y="1233"/>
                  </a:cubicBezTo>
                  <a:cubicBezTo>
                    <a:pt x="5789" y="1233"/>
                    <a:pt x="6456" y="1581"/>
                    <a:pt x="7162" y="1955"/>
                  </a:cubicBezTo>
                  <a:cubicBezTo>
                    <a:pt x="6991" y="1612"/>
                    <a:pt x="6763" y="1184"/>
                    <a:pt x="6477" y="614"/>
                  </a:cubicBezTo>
                  <a:cubicBezTo>
                    <a:pt x="6145" y="311"/>
                    <a:pt x="5291" y="1"/>
                    <a:pt x="4346" y="1"/>
                  </a:cubicBezTo>
                  <a:close/>
                </a:path>
              </a:pathLst>
            </a:custGeom>
            <a:solidFill>
              <a:srgbClr val="BF7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2"/>
            <p:cNvSpPr/>
            <p:nvPr/>
          </p:nvSpPr>
          <p:spPr>
            <a:xfrm>
              <a:off x="6988444" y="3857408"/>
              <a:ext cx="904914" cy="302076"/>
            </a:xfrm>
            <a:custGeom>
              <a:avLst/>
              <a:gdLst/>
              <a:ahLst/>
              <a:cxnLst/>
              <a:rect l="l" t="t" r="r" b="b"/>
              <a:pathLst>
                <a:path w="21543" h="7191" extrusionOk="0">
                  <a:moveTo>
                    <a:pt x="657" y="1"/>
                  </a:moveTo>
                  <a:cubicBezTo>
                    <a:pt x="657" y="58"/>
                    <a:pt x="657" y="115"/>
                    <a:pt x="657" y="172"/>
                  </a:cubicBezTo>
                  <a:cubicBezTo>
                    <a:pt x="600" y="2226"/>
                    <a:pt x="457" y="4851"/>
                    <a:pt x="0" y="7191"/>
                  </a:cubicBezTo>
                  <a:cubicBezTo>
                    <a:pt x="0" y="7191"/>
                    <a:pt x="5781" y="2034"/>
                    <a:pt x="18045" y="2034"/>
                  </a:cubicBezTo>
                  <a:cubicBezTo>
                    <a:pt x="19157" y="2034"/>
                    <a:pt x="20323" y="2077"/>
                    <a:pt x="21542" y="2169"/>
                  </a:cubicBezTo>
                  <a:lnTo>
                    <a:pt x="21542" y="172"/>
                  </a:lnTo>
                  <a:lnTo>
                    <a:pt x="21542" y="86"/>
                  </a:lnTo>
                  <a:cubicBezTo>
                    <a:pt x="19761" y="210"/>
                    <a:pt x="13883" y="595"/>
                    <a:pt x="8615" y="595"/>
                  </a:cubicBezTo>
                  <a:cubicBezTo>
                    <a:pt x="5359" y="595"/>
                    <a:pt x="2335" y="448"/>
                    <a:pt x="657" y="1"/>
                  </a:cubicBezTo>
                  <a:close/>
                </a:path>
              </a:pathLst>
            </a:custGeom>
            <a:solidFill>
              <a:srgbClr val="BF7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2"/>
            <p:cNvSpPr/>
            <p:nvPr/>
          </p:nvSpPr>
          <p:spPr>
            <a:xfrm>
              <a:off x="7706352" y="2254947"/>
              <a:ext cx="103122" cy="101910"/>
            </a:xfrm>
            <a:custGeom>
              <a:avLst/>
              <a:gdLst/>
              <a:ahLst/>
              <a:cxnLst/>
              <a:rect l="l" t="t" r="r" b="b"/>
              <a:pathLst>
                <a:path w="2455" h="2426" extrusionOk="0">
                  <a:moveTo>
                    <a:pt x="2140" y="0"/>
                  </a:moveTo>
                  <a:cubicBezTo>
                    <a:pt x="1541" y="999"/>
                    <a:pt x="685" y="1912"/>
                    <a:pt x="57" y="1969"/>
                  </a:cubicBezTo>
                  <a:cubicBezTo>
                    <a:pt x="57" y="2112"/>
                    <a:pt x="29" y="2254"/>
                    <a:pt x="0" y="2425"/>
                  </a:cubicBezTo>
                  <a:lnTo>
                    <a:pt x="86" y="2397"/>
                  </a:lnTo>
                  <a:cubicBezTo>
                    <a:pt x="400" y="2226"/>
                    <a:pt x="714" y="2112"/>
                    <a:pt x="1056" y="1997"/>
                  </a:cubicBezTo>
                  <a:cubicBezTo>
                    <a:pt x="1370" y="1912"/>
                    <a:pt x="1655" y="1826"/>
                    <a:pt x="1969" y="1741"/>
                  </a:cubicBezTo>
                  <a:cubicBezTo>
                    <a:pt x="2140" y="1712"/>
                    <a:pt x="2283" y="1684"/>
                    <a:pt x="2454" y="1627"/>
                  </a:cubicBezTo>
                  <a:cubicBezTo>
                    <a:pt x="2311" y="1084"/>
                    <a:pt x="2197" y="542"/>
                    <a:pt x="2140" y="0"/>
                  </a:cubicBezTo>
                  <a:close/>
                </a:path>
              </a:pathLst>
            </a:custGeom>
            <a:solidFill>
              <a:srgbClr val="582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2"/>
            <p:cNvSpPr/>
            <p:nvPr/>
          </p:nvSpPr>
          <p:spPr>
            <a:xfrm>
              <a:off x="7687156" y="2413148"/>
              <a:ext cx="303276" cy="281702"/>
            </a:xfrm>
            <a:custGeom>
              <a:avLst/>
              <a:gdLst/>
              <a:ahLst/>
              <a:cxnLst/>
              <a:rect l="l" t="t" r="r" b="b"/>
              <a:pathLst>
                <a:path w="7220" h="6706" extrusionOk="0">
                  <a:moveTo>
                    <a:pt x="1542" y="0"/>
                  </a:moveTo>
                  <a:cubicBezTo>
                    <a:pt x="1256" y="0"/>
                    <a:pt x="971" y="0"/>
                    <a:pt x="714" y="58"/>
                  </a:cubicBezTo>
                  <a:cubicBezTo>
                    <a:pt x="486" y="86"/>
                    <a:pt x="286" y="143"/>
                    <a:pt x="86" y="200"/>
                  </a:cubicBezTo>
                  <a:cubicBezTo>
                    <a:pt x="58" y="257"/>
                    <a:pt x="29" y="314"/>
                    <a:pt x="29" y="371"/>
                  </a:cubicBezTo>
                  <a:lnTo>
                    <a:pt x="1" y="400"/>
                  </a:lnTo>
                  <a:cubicBezTo>
                    <a:pt x="514" y="2740"/>
                    <a:pt x="1713" y="5022"/>
                    <a:pt x="3396" y="6706"/>
                  </a:cubicBezTo>
                  <a:cubicBezTo>
                    <a:pt x="3567" y="6648"/>
                    <a:pt x="3710" y="6591"/>
                    <a:pt x="3881" y="6534"/>
                  </a:cubicBezTo>
                  <a:lnTo>
                    <a:pt x="3253" y="4794"/>
                  </a:lnTo>
                  <a:lnTo>
                    <a:pt x="4309" y="6363"/>
                  </a:lnTo>
                  <a:cubicBezTo>
                    <a:pt x="5222" y="5964"/>
                    <a:pt x="6221" y="5393"/>
                    <a:pt x="7219" y="4680"/>
                  </a:cubicBezTo>
                  <a:cubicBezTo>
                    <a:pt x="5679" y="3538"/>
                    <a:pt x="4480" y="1941"/>
                    <a:pt x="3681" y="115"/>
                  </a:cubicBezTo>
                  <a:cubicBezTo>
                    <a:pt x="3253" y="86"/>
                    <a:pt x="2825" y="58"/>
                    <a:pt x="2426" y="29"/>
                  </a:cubicBezTo>
                  <a:cubicBezTo>
                    <a:pt x="2112" y="0"/>
                    <a:pt x="1827" y="0"/>
                    <a:pt x="1542" y="0"/>
                  </a:cubicBezTo>
                  <a:close/>
                </a:path>
              </a:pathLst>
            </a:custGeom>
            <a:solidFill>
              <a:srgbClr val="58215F"/>
            </a:solidFill>
            <a:ln w="9525" cap="flat" cmpd="sng">
              <a:solidFill>
                <a:srgbClr val="4F1C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2"/>
            <p:cNvSpPr/>
            <p:nvPr/>
          </p:nvSpPr>
          <p:spPr>
            <a:xfrm>
              <a:off x="7841776" y="2417937"/>
              <a:ext cx="193013" cy="191806"/>
            </a:xfrm>
            <a:custGeom>
              <a:avLst/>
              <a:gdLst/>
              <a:ahLst/>
              <a:cxnLst/>
              <a:rect l="l" t="t" r="r" b="b"/>
              <a:pathLst>
                <a:path w="4595" h="4566" extrusionOk="0">
                  <a:moveTo>
                    <a:pt x="0" y="1"/>
                  </a:moveTo>
                  <a:cubicBezTo>
                    <a:pt x="799" y="1827"/>
                    <a:pt x="1998" y="3424"/>
                    <a:pt x="3538" y="4566"/>
                  </a:cubicBezTo>
                  <a:cubicBezTo>
                    <a:pt x="3881" y="4309"/>
                    <a:pt x="4223" y="4024"/>
                    <a:pt x="4594" y="3738"/>
                  </a:cubicBezTo>
                  <a:cubicBezTo>
                    <a:pt x="2968" y="2511"/>
                    <a:pt x="1884" y="1227"/>
                    <a:pt x="1170" y="58"/>
                  </a:cubicBezTo>
                  <a:cubicBezTo>
                    <a:pt x="971" y="58"/>
                    <a:pt x="771" y="29"/>
                    <a:pt x="543" y="29"/>
                  </a:cubicBezTo>
                  <a:cubicBezTo>
                    <a:pt x="371" y="29"/>
                    <a:pt x="172" y="1"/>
                    <a:pt x="0" y="1"/>
                  </a:cubicBezTo>
                  <a:close/>
                </a:path>
              </a:pathLst>
            </a:custGeom>
            <a:solidFill>
              <a:srgbClr val="4F1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2"/>
            <p:cNvSpPr/>
            <p:nvPr/>
          </p:nvSpPr>
          <p:spPr>
            <a:xfrm>
              <a:off x="7605666" y="2429909"/>
              <a:ext cx="224181" cy="311696"/>
            </a:xfrm>
            <a:custGeom>
              <a:avLst/>
              <a:gdLst/>
              <a:ahLst/>
              <a:cxnLst/>
              <a:rect l="l" t="t" r="r" b="b"/>
              <a:pathLst>
                <a:path w="5337" h="7420" extrusionOk="0">
                  <a:moveTo>
                    <a:pt x="1941" y="1"/>
                  </a:moveTo>
                  <a:cubicBezTo>
                    <a:pt x="1570" y="1199"/>
                    <a:pt x="942" y="2512"/>
                    <a:pt x="86" y="3539"/>
                  </a:cubicBezTo>
                  <a:cubicBezTo>
                    <a:pt x="86" y="3682"/>
                    <a:pt x="58" y="3853"/>
                    <a:pt x="58" y="4024"/>
                  </a:cubicBezTo>
                  <a:lnTo>
                    <a:pt x="1" y="4737"/>
                  </a:lnTo>
                  <a:cubicBezTo>
                    <a:pt x="24" y="4735"/>
                    <a:pt x="48" y="4733"/>
                    <a:pt x="71" y="4733"/>
                  </a:cubicBezTo>
                  <a:cubicBezTo>
                    <a:pt x="790" y="4733"/>
                    <a:pt x="1093" y="6009"/>
                    <a:pt x="1342" y="7419"/>
                  </a:cubicBezTo>
                  <a:cubicBezTo>
                    <a:pt x="1770" y="7305"/>
                    <a:pt x="2255" y="7134"/>
                    <a:pt x="2711" y="6934"/>
                  </a:cubicBezTo>
                  <a:lnTo>
                    <a:pt x="2711" y="5251"/>
                  </a:lnTo>
                  <a:lnTo>
                    <a:pt x="3168" y="6877"/>
                  </a:lnTo>
                  <a:cubicBezTo>
                    <a:pt x="3396" y="6820"/>
                    <a:pt x="3596" y="6792"/>
                    <a:pt x="3795" y="6735"/>
                  </a:cubicBezTo>
                  <a:lnTo>
                    <a:pt x="3767" y="5936"/>
                  </a:lnTo>
                  <a:lnTo>
                    <a:pt x="4195" y="6649"/>
                  </a:lnTo>
                  <a:cubicBezTo>
                    <a:pt x="4566" y="6563"/>
                    <a:pt x="4965" y="6449"/>
                    <a:pt x="5336" y="6307"/>
                  </a:cubicBezTo>
                  <a:cubicBezTo>
                    <a:pt x="3653" y="4623"/>
                    <a:pt x="2454" y="2341"/>
                    <a:pt x="1941" y="1"/>
                  </a:cubicBezTo>
                  <a:close/>
                </a:path>
              </a:pathLst>
            </a:custGeom>
            <a:solidFill>
              <a:srgbClr val="4F1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2"/>
            <p:cNvSpPr/>
            <p:nvPr/>
          </p:nvSpPr>
          <p:spPr>
            <a:xfrm>
              <a:off x="7016000" y="2348414"/>
              <a:ext cx="226575" cy="391972"/>
            </a:xfrm>
            <a:custGeom>
              <a:avLst/>
              <a:gdLst/>
              <a:ahLst/>
              <a:cxnLst/>
              <a:rect l="l" t="t" r="r" b="b"/>
              <a:pathLst>
                <a:path w="5394" h="9331" extrusionOk="0">
                  <a:moveTo>
                    <a:pt x="2968" y="1"/>
                  </a:moveTo>
                  <a:cubicBezTo>
                    <a:pt x="2455" y="2854"/>
                    <a:pt x="1342" y="5650"/>
                    <a:pt x="1" y="8189"/>
                  </a:cubicBezTo>
                  <a:cubicBezTo>
                    <a:pt x="429" y="8361"/>
                    <a:pt x="885" y="8475"/>
                    <a:pt x="1313" y="8589"/>
                  </a:cubicBezTo>
                  <a:lnTo>
                    <a:pt x="1741" y="7876"/>
                  </a:lnTo>
                  <a:lnTo>
                    <a:pt x="1713" y="8675"/>
                  </a:lnTo>
                  <a:cubicBezTo>
                    <a:pt x="1912" y="8732"/>
                    <a:pt x="2112" y="8760"/>
                    <a:pt x="2340" y="8817"/>
                  </a:cubicBezTo>
                  <a:lnTo>
                    <a:pt x="2797" y="7191"/>
                  </a:lnTo>
                  <a:lnTo>
                    <a:pt x="2797" y="8874"/>
                  </a:lnTo>
                  <a:cubicBezTo>
                    <a:pt x="3425" y="9074"/>
                    <a:pt x="3995" y="9217"/>
                    <a:pt x="4509" y="9331"/>
                  </a:cubicBezTo>
                  <a:cubicBezTo>
                    <a:pt x="5051" y="7562"/>
                    <a:pt x="5279" y="5707"/>
                    <a:pt x="5393" y="3824"/>
                  </a:cubicBezTo>
                  <a:lnTo>
                    <a:pt x="5308" y="3738"/>
                  </a:lnTo>
                  <a:cubicBezTo>
                    <a:pt x="5251" y="3681"/>
                    <a:pt x="5222" y="3596"/>
                    <a:pt x="5165" y="3539"/>
                  </a:cubicBezTo>
                  <a:cubicBezTo>
                    <a:pt x="5137" y="3482"/>
                    <a:pt x="5079" y="3425"/>
                    <a:pt x="5051" y="3368"/>
                  </a:cubicBezTo>
                  <a:cubicBezTo>
                    <a:pt x="4965" y="3253"/>
                    <a:pt x="4908" y="3111"/>
                    <a:pt x="4823" y="2997"/>
                  </a:cubicBezTo>
                  <a:lnTo>
                    <a:pt x="4623" y="2597"/>
                  </a:lnTo>
                  <a:cubicBezTo>
                    <a:pt x="4366" y="2055"/>
                    <a:pt x="4138" y="1513"/>
                    <a:pt x="3995" y="971"/>
                  </a:cubicBezTo>
                  <a:cubicBezTo>
                    <a:pt x="3881" y="657"/>
                    <a:pt x="3824" y="372"/>
                    <a:pt x="3738" y="86"/>
                  </a:cubicBezTo>
                  <a:cubicBezTo>
                    <a:pt x="3665" y="128"/>
                    <a:pt x="3580" y="147"/>
                    <a:pt x="3488" y="147"/>
                  </a:cubicBezTo>
                  <a:cubicBezTo>
                    <a:pt x="3329" y="147"/>
                    <a:pt x="3149" y="91"/>
                    <a:pt x="2968" y="1"/>
                  </a:cubicBezTo>
                  <a:close/>
                </a:path>
              </a:pathLst>
            </a:custGeom>
            <a:solidFill>
              <a:srgbClr val="58215F"/>
            </a:solidFill>
            <a:ln w="9525" cap="flat" cmpd="sng">
              <a:solidFill>
                <a:srgbClr val="4F1C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2"/>
            <p:cNvSpPr/>
            <p:nvPr/>
          </p:nvSpPr>
          <p:spPr>
            <a:xfrm>
              <a:off x="7224554" y="2473092"/>
              <a:ext cx="18020" cy="33564"/>
            </a:xfrm>
            <a:custGeom>
              <a:avLst/>
              <a:gdLst/>
              <a:ahLst/>
              <a:cxnLst/>
              <a:rect l="l" t="t" r="r" b="b"/>
              <a:pathLst>
                <a:path w="429" h="799" extrusionOk="0">
                  <a:moveTo>
                    <a:pt x="1" y="1"/>
                  </a:moveTo>
                  <a:lnTo>
                    <a:pt x="1" y="1"/>
                  </a:lnTo>
                  <a:cubicBezTo>
                    <a:pt x="58" y="114"/>
                    <a:pt x="115" y="228"/>
                    <a:pt x="172" y="342"/>
                  </a:cubicBezTo>
                  <a:cubicBezTo>
                    <a:pt x="257" y="485"/>
                    <a:pt x="343" y="656"/>
                    <a:pt x="428" y="799"/>
                  </a:cubicBezTo>
                  <a:lnTo>
                    <a:pt x="428" y="742"/>
                  </a:lnTo>
                  <a:cubicBezTo>
                    <a:pt x="257" y="485"/>
                    <a:pt x="115" y="229"/>
                    <a:pt x="1" y="1"/>
                  </a:cubicBezTo>
                  <a:close/>
                </a:path>
              </a:pathLst>
            </a:custGeom>
            <a:solidFill>
              <a:srgbClr val="582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2"/>
            <p:cNvSpPr/>
            <p:nvPr/>
          </p:nvSpPr>
          <p:spPr>
            <a:xfrm>
              <a:off x="7205358" y="2504220"/>
              <a:ext cx="76743" cy="240955"/>
            </a:xfrm>
            <a:custGeom>
              <a:avLst/>
              <a:gdLst/>
              <a:ahLst/>
              <a:cxnLst/>
              <a:rect l="l" t="t" r="r" b="b"/>
              <a:pathLst>
                <a:path w="1827" h="5736" extrusionOk="0">
                  <a:moveTo>
                    <a:pt x="885" y="1"/>
                  </a:moveTo>
                  <a:lnTo>
                    <a:pt x="885" y="58"/>
                  </a:lnTo>
                  <a:cubicBezTo>
                    <a:pt x="922" y="113"/>
                    <a:pt x="959" y="181"/>
                    <a:pt x="1004" y="245"/>
                  </a:cubicBezTo>
                  <a:lnTo>
                    <a:pt x="1004" y="245"/>
                  </a:lnTo>
                  <a:cubicBezTo>
                    <a:pt x="986" y="221"/>
                    <a:pt x="967" y="196"/>
                    <a:pt x="942" y="172"/>
                  </a:cubicBezTo>
                  <a:lnTo>
                    <a:pt x="885" y="115"/>
                  </a:lnTo>
                  <a:cubicBezTo>
                    <a:pt x="771" y="1998"/>
                    <a:pt x="543" y="3853"/>
                    <a:pt x="1" y="5622"/>
                  </a:cubicBezTo>
                  <a:cubicBezTo>
                    <a:pt x="229" y="5650"/>
                    <a:pt x="486" y="5707"/>
                    <a:pt x="686" y="5736"/>
                  </a:cubicBezTo>
                  <a:cubicBezTo>
                    <a:pt x="942" y="4224"/>
                    <a:pt x="1171" y="2769"/>
                    <a:pt x="1827" y="2769"/>
                  </a:cubicBezTo>
                  <a:lnTo>
                    <a:pt x="1599" y="1085"/>
                  </a:lnTo>
                  <a:cubicBezTo>
                    <a:pt x="1342" y="743"/>
                    <a:pt x="1114" y="372"/>
                    <a:pt x="885" y="1"/>
                  </a:cubicBezTo>
                  <a:close/>
                </a:path>
              </a:pathLst>
            </a:custGeom>
            <a:solidFill>
              <a:srgbClr val="4F1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2"/>
            <p:cNvSpPr/>
            <p:nvPr/>
          </p:nvSpPr>
          <p:spPr>
            <a:xfrm>
              <a:off x="6818240" y="1653946"/>
              <a:ext cx="1029585" cy="1038509"/>
            </a:xfrm>
            <a:custGeom>
              <a:avLst/>
              <a:gdLst/>
              <a:ahLst/>
              <a:cxnLst/>
              <a:rect l="l" t="t" r="r" b="b"/>
              <a:pathLst>
                <a:path w="24511" h="24722" extrusionOk="0">
                  <a:moveTo>
                    <a:pt x="13105" y="0"/>
                  </a:moveTo>
                  <a:cubicBezTo>
                    <a:pt x="11246" y="0"/>
                    <a:pt x="9388" y="653"/>
                    <a:pt x="7847" y="1753"/>
                  </a:cubicBezTo>
                  <a:cubicBezTo>
                    <a:pt x="5679" y="3294"/>
                    <a:pt x="5023" y="6118"/>
                    <a:pt x="4766" y="8629"/>
                  </a:cubicBezTo>
                  <a:cubicBezTo>
                    <a:pt x="4538" y="11140"/>
                    <a:pt x="5108" y="13737"/>
                    <a:pt x="4338" y="16162"/>
                  </a:cubicBezTo>
                  <a:cubicBezTo>
                    <a:pt x="3596" y="18530"/>
                    <a:pt x="1970" y="20470"/>
                    <a:pt x="1" y="21925"/>
                  </a:cubicBezTo>
                  <a:cubicBezTo>
                    <a:pt x="1370" y="23067"/>
                    <a:pt x="2711" y="23894"/>
                    <a:pt x="3995" y="24436"/>
                  </a:cubicBezTo>
                  <a:lnTo>
                    <a:pt x="5023" y="22867"/>
                  </a:lnTo>
                  <a:lnTo>
                    <a:pt x="4395" y="24607"/>
                  </a:lnTo>
                  <a:cubicBezTo>
                    <a:pt x="4509" y="24636"/>
                    <a:pt x="4595" y="24693"/>
                    <a:pt x="4709" y="24721"/>
                  </a:cubicBezTo>
                  <a:cubicBezTo>
                    <a:pt x="6050" y="22182"/>
                    <a:pt x="7163" y="19386"/>
                    <a:pt x="7676" y="16533"/>
                  </a:cubicBezTo>
                  <a:cubicBezTo>
                    <a:pt x="6278" y="15819"/>
                    <a:pt x="4281" y="12881"/>
                    <a:pt x="5451" y="12196"/>
                  </a:cubicBezTo>
                  <a:cubicBezTo>
                    <a:pt x="5750" y="12026"/>
                    <a:pt x="6034" y="11958"/>
                    <a:pt x="6295" y="11958"/>
                  </a:cubicBezTo>
                  <a:cubicBezTo>
                    <a:pt x="7130" y="11958"/>
                    <a:pt x="7744" y="12648"/>
                    <a:pt x="7961" y="12909"/>
                  </a:cubicBezTo>
                  <a:lnTo>
                    <a:pt x="7933" y="12281"/>
                  </a:lnTo>
                  <a:cubicBezTo>
                    <a:pt x="7904" y="11996"/>
                    <a:pt x="7933" y="11711"/>
                    <a:pt x="7933" y="11397"/>
                  </a:cubicBezTo>
                  <a:cubicBezTo>
                    <a:pt x="7933" y="11112"/>
                    <a:pt x="7933" y="10826"/>
                    <a:pt x="7933" y="10541"/>
                  </a:cubicBezTo>
                  <a:cubicBezTo>
                    <a:pt x="7961" y="10256"/>
                    <a:pt x="7961" y="9970"/>
                    <a:pt x="7990" y="9714"/>
                  </a:cubicBezTo>
                  <a:lnTo>
                    <a:pt x="7590" y="9714"/>
                  </a:lnTo>
                  <a:cubicBezTo>
                    <a:pt x="7590" y="9714"/>
                    <a:pt x="7191" y="6432"/>
                    <a:pt x="9274" y="4235"/>
                  </a:cubicBezTo>
                  <a:cubicBezTo>
                    <a:pt x="9645" y="3922"/>
                    <a:pt x="10101" y="3665"/>
                    <a:pt x="10586" y="3551"/>
                  </a:cubicBezTo>
                  <a:lnTo>
                    <a:pt x="10586" y="3551"/>
                  </a:lnTo>
                  <a:cubicBezTo>
                    <a:pt x="10073" y="4606"/>
                    <a:pt x="9845" y="5748"/>
                    <a:pt x="9445" y="6803"/>
                  </a:cubicBezTo>
                  <a:cubicBezTo>
                    <a:pt x="10073" y="5548"/>
                    <a:pt x="10900" y="4492"/>
                    <a:pt x="11956" y="3551"/>
                  </a:cubicBezTo>
                  <a:lnTo>
                    <a:pt x="11956" y="3551"/>
                  </a:lnTo>
                  <a:cubicBezTo>
                    <a:pt x="11556" y="4692"/>
                    <a:pt x="11556" y="5976"/>
                    <a:pt x="11556" y="7231"/>
                  </a:cubicBezTo>
                  <a:cubicBezTo>
                    <a:pt x="11756" y="6090"/>
                    <a:pt x="12612" y="5120"/>
                    <a:pt x="13240" y="4178"/>
                  </a:cubicBezTo>
                  <a:lnTo>
                    <a:pt x="13240" y="4178"/>
                  </a:lnTo>
                  <a:cubicBezTo>
                    <a:pt x="12812" y="5919"/>
                    <a:pt x="12527" y="7802"/>
                    <a:pt x="12527" y="9714"/>
                  </a:cubicBezTo>
                  <a:lnTo>
                    <a:pt x="15123" y="9714"/>
                  </a:lnTo>
                  <a:cubicBezTo>
                    <a:pt x="15066" y="7688"/>
                    <a:pt x="15152" y="5633"/>
                    <a:pt x="15351" y="3636"/>
                  </a:cubicBezTo>
                  <a:lnTo>
                    <a:pt x="15351" y="3636"/>
                  </a:lnTo>
                  <a:cubicBezTo>
                    <a:pt x="15294" y="5719"/>
                    <a:pt x="15637" y="7773"/>
                    <a:pt x="16321" y="9714"/>
                  </a:cubicBezTo>
                  <a:lnTo>
                    <a:pt x="17206" y="9714"/>
                  </a:lnTo>
                  <a:lnTo>
                    <a:pt x="17605" y="7146"/>
                  </a:lnTo>
                  <a:lnTo>
                    <a:pt x="17776" y="9714"/>
                  </a:lnTo>
                  <a:lnTo>
                    <a:pt x="18604" y="9714"/>
                  </a:lnTo>
                  <a:lnTo>
                    <a:pt x="18832" y="8458"/>
                  </a:lnTo>
                  <a:lnTo>
                    <a:pt x="19146" y="9714"/>
                  </a:lnTo>
                  <a:lnTo>
                    <a:pt x="20287" y="9714"/>
                  </a:lnTo>
                  <a:cubicBezTo>
                    <a:pt x="20145" y="7117"/>
                    <a:pt x="19089" y="4321"/>
                    <a:pt x="17120" y="2638"/>
                  </a:cubicBezTo>
                  <a:lnTo>
                    <a:pt x="17120" y="2638"/>
                  </a:lnTo>
                  <a:cubicBezTo>
                    <a:pt x="19488" y="3408"/>
                    <a:pt x="21657" y="5434"/>
                    <a:pt x="21486" y="9714"/>
                  </a:cubicBezTo>
                  <a:lnTo>
                    <a:pt x="21343" y="9714"/>
                  </a:lnTo>
                  <a:cubicBezTo>
                    <a:pt x="21372" y="10170"/>
                    <a:pt x="21372" y="10598"/>
                    <a:pt x="21400" y="11055"/>
                  </a:cubicBezTo>
                  <a:cubicBezTo>
                    <a:pt x="21400" y="11311"/>
                    <a:pt x="21400" y="11568"/>
                    <a:pt x="21400" y="11796"/>
                  </a:cubicBezTo>
                  <a:cubicBezTo>
                    <a:pt x="21400" y="11911"/>
                    <a:pt x="21400" y="12025"/>
                    <a:pt x="21400" y="12139"/>
                  </a:cubicBezTo>
                  <a:cubicBezTo>
                    <a:pt x="21696" y="11801"/>
                    <a:pt x="22195" y="11400"/>
                    <a:pt x="22839" y="11400"/>
                  </a:cubicBezTo>
                  <a:cubicBezTo>
                    <a:pt x="23065" y="11400"/>
                    <a:pt x="23309" y="11450"/>
                    <a:pt x="23569" y="11568"/>
                  </a:cubicBezTo>
                  <a:cubicBezTo>
                    <a:pt x="24282" y="11911"/>
                    <a:pt x="23968" y="13194"/>
                    <a:pt x="23283" y="14307"/>
                  </a:cubicBezTo>
                  <a:cubicBezTo>
                    <a:pt x="23340" y="14849"/>
                    <a:pt x="23454" y="15391"/>
                    <a:pt x="23597" y="15934"/>
                  </a:cubicBezTo>
                  <a:cubicBezTo>
                    <a:pt x="23911" y="15876"/>
                    <a:pt x="24196" y="15819"/>
                    <a:pt x="24510" y="15734"/>
                  </a:cubicBezTo>
                  <a:cubicBezTo>
                    <a:pt x="24082" y="14165"/>
                    <a:pt x="24253" y="13052"/>
                    <a:pt x="24253" y="13052"/>
                  </a:cubicBezTo>
                  <a:cubicBezTo>
                    <a:pt x="24282" y="12852"/>
                    <a:pt x="24282" y="12652"/>
                    <a:pt x="24282" y="12453"/>
                  </a:cubicBezTo>
                  <a:cubicBezTo>
                    <a:pt x="24310" y="11540"/>
                    <a:pt x="24310" y="10627"/>
                    <a:pt x="24253" y="9742"/>
                  </a:cubicBezTo>
                  <a:cubicBezTo>
                    <a:pt x="24196" y="8515"/>
                    <a:pt x="24082" y="7317"/>
                    <a:pt x="23825" y="6118"/>
                  </a:cubicBezTo>
                  <a:cubicBezTo>
                    <a:pt x="23597" y="5177"/>
                    <a:pt x="23369" y="4207"/>
                    <a:pt x="22827" y="3379"/>
                  </a:cubicBezTo>
                  <a:cubicBezTo>
                    <a:pt x="21923" y="2062"/>
                    <a:pt x="20387" y="1329"/>
                    <a:pt x="18813" y="1329"/>
                  </a:cubicBezTo>
                  <a:cubicBezTo>
                    <a:pt x="18649" y="1329"/>
                    <a:pt x="18483" y="1337"/>
                    <a:pt x="18319" y="1354"/>
                  </a:cubicBezTo>
                  <a:cubicBezTo>
                    <a:pt x="18062" y="1382"/>
                    <a:pt x="17834" y="1439"/>
                    <a:pt x="17605" y="1496"/>
                  </a:cubicBezTo>
                  <a:cubicBezTo>
                    <a:pt x="17149" y="1182"/>
                    <a:pt x="16664" y="869"/>
                    <a:pt x="16150" y="640"/>
                  </a:cubicBezTo>
                  <a:cubicBezTo>
                    <a:pt x="15172" y="202"/>
                    <a:pt x="14138" y="0"/>
                    <a:pt x="13105" y="0"/>
                  </a:cubicBezTo>
                  <a:close/>
                </a:path>
              </a:pathLst>
            </a:custGeom>
            <a:solidFill>
              <a:srgbClr val="4F1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2"/>
            <p:cNvSpPr/>
            <p:nvPr/>
          </p:nvSpPr>
          <p:spPr>
            <a:xfrm>
              <a:off x="7608060" y="2578531"/>
              <a:ext cx="1260" cy="20416"/>
            </a:xfrm>
            <a:custGeom>
              <a:avLst/>
              <a:gdLst/>
              <a:ahLst/>
              <a:cxnLst/>
              <a:rect l="l" t="t" r="r" b="b"/>
              <a:pathLst>
                <a:path w="30" h="486" extrusionOk="0">
                  <a:moveTo>
                    <a:pt x="29" y="1"/>
                  </a:moveTo>
                  <a:lnTo>
                    <a:pt x="17" y="210"/>
                  </a:lnTo>
                  <a:lnTo>
                    <a:pt x="17" y="210"/>
                  </a:lnTo>
                  <a:cubicBezTo>
                    <a:pt x="23" y="137"/>
                    <a:pt x="29" y="66"/>
                    <a:pt x="29" y="1"/>
                  </a:cubicBezTo>
                  <a:close/>
                  <a:moveTo>
                    <a:pt x="17" y="210"/>
                  </a:moveTo>
                  <a:lnTo>
                    <a:pt x="17" y="210"/>
                  </a:lnTo>
                  <a:cubicBezTo>
                    <a:pt x="9" y="299"/>
                    <a:pt x="1" y="393"/>
                    <a:pt x="1" y="486"/>
                  </a:cubicBezTo>
                  <a:lnTo>
                    <a:pt x="17" y="210"/>
                  </a:lnTo>
                  <a:close/>
                </a:path>
              </a:pathLst>
            </a:custGeom>
            <a:solidFill>
              <a:srgbClr val="AE74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2"/>
            <p:cNvSpPr/>
            <p:nvPr/>
          </p:nvSpPr>
          <p:spPr>
            <a:xfrm>
              <a:off x="7272482" y="2549798"/>
              <a:ext cx="336838" cy="136524"/>
            </a:xfrm>
            <a:custGeom>
              <a:avLst/>
              <a:gdLst/>
              <a:ahLst/>
              <a:cxnLst/>
              <a:rect l="l" t="t" r="r" b="b"/>
              <a:pathLst>
                <a:path w="8019" h="3250" extrusionOk="0">
                  <a:moveTo>
                    <a:pt x="1" y="0"/>
                  </a:moveTo>
                  <a:lnTo>
                    <a:pt x="229" y="1684"/>
                  </a:lnTo>
                  <a:cubicBezTo>
                    <a:pt x="777" y="2302"/>
                    <a:pt x="2344" y="3250"/>
                    <a:pt x="4237" y="3250"/>
                  </a:cubicBezTo>
                  <a:cubicBezTo>
                    <a:pt x="5399" y="3250"/>
                    <a:pt x="6684" y="2893"/>
                    <a:pt x="7933" y="1883"/>
                  </a:cubicBezTo>
                  <a:lnTo>
                    <a:pt x="7990" y="1170"/>
                  </a:lnTo>
                  <a:lnTo>
                    <a:pt x="8018" y="685"/>
                  </a:lnTo>
                  <a:lnTo>
                    <a:pt x="8018" y="685"/>
                  </a:lnTo>
                  <a:cubicBezTo>
                    <a:pt x="7096" y="1770"/>
                    <a:pt x="5890" y="2546"/>
                    <a:pt x="4350" y="2546"/>
                  </a:cubicBezTo>
                  <a:cubicBezTo>
                    <a:pt x="4271" y="2546"/>
                    <a:pt x="4191" y="2544"/>
                    <a:pt x="4109" y="2540"/>
                  </a:cubicBezTo>
                  <a:cubicBezTo>
                    <a:pt x="2397" y="2425"/>
                    <a:pt x="1028" y="1341"/>
                    <a:pt x="1" y="0"/>
                  </a:cubicBezTo>
                  <a:close/>
                </a:path>
              </a:pathLst>
            </a:custGeom>
            <a:solidFill>
              <a:srgbClr val="BF7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2"/>
            <p:cNvSpPr/>
            <p:nvPr/>
          </p:nvSpPr>
          <p:spPr>
            <a:xfrm>
              <a:off x="7688374" y="2421549"/>
              <a:ext cx="2436" cy="7225"/>
            </a:xfrm>
            <a:custGeom>
              <a:avLst/>
              <a:gdLst/>
              <a:ahLst/>
              <a:cxnLst/>
              <a:rect l="l" t="t" r="r" b="b"/>
              <a:pathLst>
                <a:path w="58" h="172" extrusionOk="0">
                  <a:moveTo>
                    <a:pt x="29" y="0"/>
                  </a:moveTo>
                  <a:cubicBezTo>
                    <a:pt x="29" y="57"/>
                    <a:pt x="0" y="114"/>
                    <a:pt x="0" y="171"/>
                  </a:cubicBezTo>
                  <a:cubicBezTo>
                    <a:pt x="0" y="114"/>
                    <a:pt x="29" y="57"/>
                    <a:pt x="57" y="0"/>
                  </a:cubicBezTo>
                  <a:close/>
                </a:path>
              </a:pathLst>
            </a:custGeom>
            <a:solidFill>
              <a:srgbClr val="D2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2"/>
            <p:cNvSpPr/>
            <p:nvPr/>
          </p:nvSpPr>
          <p:spPr>
            <a:xfrm>
              <a:off x="7162219" y="2089522"/>
              <a:ext cx="541780" cy="567227"/>
            </a:xfrm>
            <a:custGeom>
              <a:avLst/>
              <a:gdLst/>
              <a:ahLst/>
              <a:cxnLst/>
              <a:rect l="l" t="t" r="r" b="b"/>
              <a:pathLst>
                <a:path w="12898" h="13503" extrusionOk="0">
                  <a:moveTo>
                    <a:pt x="5121" y="265"/>
                  </a:moveTo>
                  <a:cubicBezTo>
                    <a:pt x="5558" y="654"/>
                    <a:pt x="5442" y="1062"/>
                    <a:pt x="5165" y="1228"/>
                  </a:cubicBezTo>
                  <a:cubicBezTo>
                    <a:pt x="5022" y="1256"/>
                    <a:pt x="4851" y="1285"/>
                    <a:pt x="4651" y="1313"/>
                  </a:cubicBezTo>
                  <a:cubicBezTo>
                    <a:pt x="4452" y="1313"/>
                    <a:pt x="4223" y="1285"/>
                    <a:pt x="3995" y="1285"/>
                  </a:cubicBezTo>
                  <a:cubicBezTo>
                    <a:pt x="3653" y="1256"/>
                    <a:pt x="3253" y="1199"/>
                    <a:pt x="2911" y="1142"/>
                  </a:cubicBezTo>
                  <a:lnTo>
                    <a:pt x="2797" y="1142"/>
                  </a:lnTo>
                  <a:cubicBezTo>
                    <a:pt x="2483" y="1114"/>
                    <a:pt x="2198" y="1085"/>
                    <a:pt x="1969" y="1085"/>
                  </a:cubicBezTo>
                  <a:lnTo>
                    <a:pt x="1684" y="1085"/>
                  </a:lnTo>
                  <a:cubicBezTo>
                    <a:pt x="1598" y="1114"/>
                    <a:pt x="1513" y="1114"/>
                    <a:pt x="1456" y="1142"/>
                  </a:cubicBezTo>
                  <a:cubicBezTo>
                    <a:pt x="1399" y="1142"/>
                    <a:pt x="1370" y="1171"/>
                    <a:pt x="1313" y="1199"/>
                  </a:cubicBezTo>
                  <a:cubicBezTo>
                    <a:pt x="1170" y="1256"/>
                    <a:pt x="1056" y="1342"/>
                    <a:pt x="971" y="1427"/>
                  </a:cubicBezTo>
                  <a:cubicBezTo>
                    <a:pt x="714" y="1656"/>
                    <a:pt x="657" y="1941"/>
                    <a:pt x="657" y="1941"/>
                  </a:cubicBezTo>
                  <a:cubicBezTo>
                    <a:pt x="657" y="1941"/>
                    <a:pt x="571" y="1684"/>
                    <a:pt x="685" y="1342"/>
                  </a:cubicBezTo>
                  <a:cubicBezTo>
                    <a:pt x="714" y="1256"/>
                    <a:pt x="743" y="1142"/>
                    <a:pt x="828" y="1028"/>
                  </a:cubicBezTo>
                  <a:lnTo>
                    <a:pt x="942" y="914"/>
                  </a:lnTo>
                  <a:cubicBezTo>
                    <a:pt x="999" y="857"/>
                    <a:pt x="1085" y="771"/>
                    <a:pt x="1170" y="714"/>
                  </a:cubicBezTo>
                  <a:cubicBezTo>
                    <a:pt x="1228" y="686"/>
                    <a:pt x="1342" y="628"/>
                    <a:pt x="1427" y="600"/>
                  </a:cubicBezTo>
                  <a:lnTo>
                    <a:pt x="1541" y="543"/>
                  </a:lnTo>
                  <a:cubicBezTo>
                    <a:pt x="1770" y="457"/>
                    <a:pt x="2026" y="400"/>
                    <a:pt x="2283" y="372"/>
                  </a:cubicBezTo>
                  <a:lnTo>
                    <a:pt x="2369" y="343"/>
                  </a:lnTo>
                  <a:cubicBezTo>
                    <a:pt x="2711" y="315"/>
                    <a:pt x="3082" y="286"/>
                    <a:pt x="3425" y="286"/>
                  </a:cubicBezTo>
                  <a:lnTo>
                    <a:pt x="4109" y="286"/>
                  </a:lnTo>
                  <a:cubicBezTo>
                    <a:pt x="4423" y="315"/>
                    <a:pt x="4708" y="429"/>
                    <a:pt x="4851" y="628"/>
                  </a:cubicBezTo>
                  <a:cubicBezTo>
                    <a:pt x="4994" y="800"/>
                    <a:pt x="5108" y="999"/>
                    <a:pt x="5165" y="1228"/>
                  </a:cubicBezTo>
                  <a:cubicBezTo>
                    <a:pt x="5165" y="1175"/>
                    <a:pt x="5141" y="584"/>
                    <a:pt x="4707" y="361"/>
                  </a:cubicBezTo>
                  <a:lnTo>
                    <a:pt x="4707" y="361"/>
                  </a:lnTo>
                  <a:cubicBezTo>
                    <a:pt x="5084" y="530"/>
                    <a:pt x="5251" y="762"/>
                    <a:pt x="5251" y="971"/>
                  </a:cubicBezTo>
                  <a:cubicBezTo>
                    <a:pt x="5304" y="756"/>
                    <a:pt x="5333" y="465"/>
                    <a:pt x="5121" y="265"/>
                  </a:cubicBezTo>
                  <a:close/>
                  <a:moveTo>
                    <a:pt x="7990" y="315"/>
                  </a:moveTo>
                  <a:cubicBezTo>
                    <a:pt x="7761" y="514"/>
                    <a:pt x="7761" y="828"/>
                    <a:pt x="7818" y="1056"/>
                  </a:cubicBezTo>
                  <a:cubicBezTo>
                    <a:pt x="7845" y="848"/>
                    <a:pt x="7990" y="616"/>
                    <a:pt x="8362" y="447"/>
                  </a:cubicBezTo>
                  <a:lnTo>
                    <a:pt x="8362" y="447"/>
                  </a:lnTo>
                  <a:cubicBezTo>
                    <a:pt x="7933" y="670"/>
                    <a:pt x="7933" y="1260"/>
                    <a:pt x="7933" y="1313"/>
                  </a:cubicBezTo>
                  <a:cubicBezTo>
                    <a:pt x="7961" y="1085"/>
                    <a:pt x="8104" y="885"/>
                    <a:pt x="8218" y="714"/>
                  </a:cubicBezTo>
                  <a:cubicBezTo>
                    <a:pt x="8361" y="514"/>
                    <a:pt x="8646" y="400"/>
                    <a:pt x="8960" y="372"/>
                  </a:cubicBezTo>
                  <a:lnTo>
                    <a:pt x="9645" y="372"/>
                  </a:lnTo>
                  <a:cubicBezTo>
                    <a:pt x="10015" y="372"/>
                    <a:pt x="10358" y="400"/>
                    <a:pt x="10729" y="429"/>
                  </a:cubicBezTo>
                  <a:lnTo>
                    <a:pt x="10786" y="457"/>
                  </a:lnTo>
                  <a:cubicBezTo>
                    <a:pt x="11071" y="486"/>
                    <a:pt x="11328" y="543"/>
                    <a:pt x="11528" y="628"/>
                  </a:cubicBezTo>
                  <a:lnTo>
                    <a:pt x="11642" y="686"/>
                  </a:lnTo>
                  <a:cubicBezTo>
                    <a:pt x="11756" y="714"/>
                    <a:pt x="11842" y="771"/>
                    <a:pt x="11899" y="828"/>
                  </a:cubicBezTo>
                  <a:cubicBezTo>
                    <a:pt x="12013" y="885"/>
                    <a:pt x="12070" y="942"/>
                    <a:pt x="12127" y="999"/>
                  </a:cubicBezTo>
                  <a:lnTo>
                    <a:pt x="12241" y="1114"/>
                  </a:lnTo>
                  <a:cubicBezTo>
                    <a:pt x="12327" y="1228"/>
                    <a:pt x="12384" y="1342"/>
                    <a:pt x="12412" y="1427"/>
                  </a:cubicBezTo>
                  <a:cubicBezTo>
                    <a:pt x="12498" y="1770"/>
                    <a:pt x="12412" y="2027"/>
                    <a:pt x="12412" y="2027"/>
                  </a:cubicBezTo>
                  <a:cubicBezTo>
                    <a:pt x="12412" y="2027"/>
                    <a:pt x="12355" y="1741"/>
                    <a:pt x="12098" y="1513"/>
                  </a:cubicBezTo>
                  <a:cubicBezTo>
                    <a:pt x="12013" y="1427"/>
                    <a:pt x="11899" y="1342"/>
                    <a:pt x="11756" y="1285"/>
                  </a:cubicBezTo>
                  <a:cubicBezTo>
                    <a:pt x="11727" y="1256"/>
                    <a:pt x="11670" y="1228"/>
                    <a:pt x="11613" y="1228"/>
                  </a:cubicBezTo>
                  <a:cubicBezTo>
                    <a:pt x="11556" y="1199"/>
                    <a:pt x="11471" y="1199"/>
                    <a:pt x="11385" y="1171"/>
                  </a:cubicBezTo>
                  <a:lnTo>
                    <a:pt x="11128" y="1171"/>
                  </a:lnTo>
                  <a:cubicBezTo>
                    <a:pt x="10871" y="1171"/>
                    <a:pt x="10586" y="1199"/>
                    <a:pt x="10272" y="1228"/>
                  </a:cubicBezTo>
                  <a:lnTo>
                    <a:pt x="10158" y="1228"/>
                  </a:lnTo>
                  <a:cubicBezTo>
                    <a:pt x="9816" y="1285"/>
                    <a:pt x="9445" y="1342"/>
                    <a:pt x="9074" y="1370"/>
                  </a:cubicBezTo>
                  <a:cubicBezTo>
                    <a:pt x="8846" y="1370"/>
                    <a:pt x="8617" y="1399"/>
                    <a:pt x="8418" y="1399"/>
                  </a:cubicBezTo>
                  <a:cubicBezTo>
                    <a:pt x="8246" y="1370"/>
                    <a:pt x="8075" y="1342"/>
                    <a:pt x="7933" y="1313"/>
                  </a:cubicBezTo>
                  <a:cubicBezTo>
                    <a:pt x="7619" y="1142"/>
                    <a:pt x="7505" y="714"/>
                    <a:pt x="7990" y="315"/>
                  </a:cubicBezTo>
                  <a:close/>
                  <a:moveTo>
                    <a:pt x="9854" y="2408"/>
                  </a:moveTo>
                  <a:cubicBezTo>
                    <a:pt x="10364" y="2408"/>
                    <a:pt x="10903" y="2701"/>
                    <a:pt x="11385" y="3282"/>
                  </a:cubicBezTo>
                  <a:cubicBezTo>
                    <a:pt x="11128" y="3168"/>
                    <a:pt x="10814" y="3139"/>
                    <a:pt x="10529" y="3111"/>
                  </a:cubicBezTo>
                  <a:lnTo>
                    <a:pt x="10529" y="3111"/>
                  </a:lnTo>
                  <a:cubicBezTo>
                    <a:pt x="10558" y="3196"/>
                    <a:pt x="10586" y="3311"/>
                    <a:pt x="10586" y="3425"/>
                  </a:cubicBezTo>
                  <a:cubicBezTo>
                    <a:pt x="10586" y="3881"/>
                    <a:pt x="10301" y="4224"/>
                    <a:pt x="9930" y="4224"/>
                  </a:cubicBezTo>
                  <a:cubicBezTo>
                    <a:pt x="9559" y="4224"/>
                    <a:pt x="9274" y="3881"/>
                    <a:pt x="9274" y="3425"/>
                  </a:cubicBezTo>
                  <a:cubicBezTo>
                    <a:pt x="9274" y="3339"/>
                    <a:pt x="9302" y="3225"/>
                    <a:pt x="9331" y="3139"/>
                  </a:cubicBezTo>
                  <a:lnTo>
                    <a:pt x="9331" y="3139"/>
                  </a:lnTo>
                  <a:cubicBezTo>
                    <a:pt x="8817" y="3225"/>
                    <a:pt x="8475" y="3311"/>
                    <a:pt x="8475" y="3311"/>
                  </a:cubicBezTo>
                  <a:cubicBezTo>
                    <a:pt x="8848" y="2708"/>
                    <a:pt x="9337" y="2408"/>
                    <a:pt x="9854" y="2408"/>
                  </a:cubicBezTo>
                  <a:close/>
                  <a:moveTo>
                    <a:pt x="2901" y="2476"/>
                  </a:moveTo>
                  <a:cubicBezTo>
                    <a:pt x="3409" y="2476"/>
                    <a:pt x="3944" y="2761"/>
                    <a:pt x="4423" y="3339"/>
                  </a:cubicBezTo>
                  <a:cubicBezTo>
                    <a:pt x="4138" y="3253"/>
                    <a:pt x="3853" y="3196"/>
                    <a:pt x="3567" y="3168"/>
                  </a:cubicBezTo>
                  <a:lnTo>
                    <a:pt x="3567" y="3168"/>
                  </a:lnTo>
                  <a:cubicBezTo>
                    <a:pt x="3596" y="3282"/>
                    <a:pt x="3624" y="3368"/>
                    <a:pt x="3624" y="3510"/>
                  </a:cubicBezTo>
                  <a:cubicBezTo>
                    <a:pt x="3624" y="3938"/>
                    <a:pt x="3310" y="4309"/>
                    <a:pt x="2968" y="4309"/>
                  </a:cubicBezTo>
                  <a:cubicBezTo>
                    <a:pt x="2597" y="4309"/>
                    <a:pt x="2312" y="3938"/>
                    <a:pt x="2312" y="3510"/>
                  </a:cubicBezTo>
                  <a:cubicBezTo>
                    <a:pt x="2312" y="3396"/>
                    <a:pt x="2340" y="3311"/>
                    <a:pt x="2369" y="3225"/>
                  </a:cubicBezTo>
                  <a:lnTo>
                    <a:pt x="2369" y="3225"/>
                  </a:lnTo>
                  <a:cubicBezTo>
                    <a:pt x="1855" y="3282"/>
                    <a:pt x="1513" y="3368"/>
                    <a:pt x="1513" y="3368"/>
                  </a:cubicBezTo>
                  <a:cubicBezTo>
                    <a:pt x="1888" y="2776"/>
                    <a:pt x="2381" y="2476"/>
                    <a:pt x="2901" y="2476"/>
                  </a:cubicBezTo>
                  <a:close/>
                  <a:moveTo>
                    <a:pt x="10472" y="5137"/>
                  </a:moveTo>
                  <a:cubicBezTo>
                    <a:pt x="10615" y="5137"/>
                    <a:pt x="10729" y="5251"/>
                    <a:pt x="10729" y="5393"/>
                  </a:cubicBezTo>
                  <a:cubicBezTo>
                    <a:pt x="10729" y="5536"/>
                    <a:pt x="10615" y="5650"/>
                    <a:pt x="10472" y="5650"/>
                  </a:cubicBezTo>
                  <a:cubicBezTo>
                    <a:pt x="10329" y="5650"/>
                    <a:pt x="10215" y="5536"/>
                    <a:pt x="10215" y="5393"/>
                  </a:cubicBezTo>
                  <a:cubicBezTo>
                    <a:pt x="10215" y="5251"/>
                    <a:pt x="10329" y="5137"/>
                    <a:pt x="10472" y="5137"/>
                  </a:cubicBezTo>
                  <a:close/>
                  <a:moveTo>
                    <a:pt x="3795" y="5251"/>
                  </a:moveTo>
                  <a:cubicBezTo>
                    <a:pt x="3938" y="5251"/>
                    <a:pt x="4052" y="5365"/>
                    <a:pt x="4052" y="5507"/>
                  </a:cubicBezTo>
                  <a:cubicBezTo>
                    <a:pt x="4052" y="5650"/>
                    <a:pt x="3938" y="5764"/>
                    <a:pt x="3795" y="5764"/>
                  </a:cubicBezTo>
                  <a:cubicBezTo>
                    <a:pt x="3653" y="5764"/>
                    <a:pt x="3539" y="5650"/>
                    <a:pt x="3539" y="5507"/>
                  </a:cubicBezTo>
                  <a:cubicBezTo>
                    <a:pt x="3539" y="5365"/>
                    <a:pt x="3653" y="5251"/>
                    <a:pt x="3795" y="5251"/>
                  </a:cubicBezTo>
                  <a:close/>
                  <a:moveTo>
                    <a:pt x="8988" y="5251"/>
                  </a:moveTo>
                  <a:cubicBezTo>
                    <a:pt x="9102" y="5251"/>
                    <a:pt x="9217" y="5365"/>
                    <a:pt x="9217" y="5507"/>
                  </a:cubicBezTo>
                  <a:cubicBezTo>
                    <a:pt x="9217" y="5650"/>
                    <a:pt x="9102" y="5764"/>
                    <a:pt x="8988" y="5764"/>
                  </a:cubicBezTo>
                  <a:cubicBezTo>
                    <a:pt x="8846" y="5764"/>
                    <a:pt x="8732" y="5650"/>
                    <a:pt x="8732" y="5507"/>
                  </a:cubicBezTo>
                  <a:cubicBezTo>
                    <a:pt x="8732" y="5365"/>
                    <a:pt x="8846" y="5251"/>
                    <a:pt x="8988" y="5251"/>
                  </a:cubicBezTo>
                  <a:close/>
                  <a:moveTo>
                    <a:pt x="1827" y="5393"/>
                  </a:moveTo>
                  <a:cubicBezTo>
                    <a:pt x="1941" y="5393"/>
                    <a:pt x="2055" y="5507"/>
                    <a:pt x="2055" y="5650"/>
                  </a:cubicBezTo>
                  <a:cubicBezTo>
                    <a:pt x="2055" y="5793"/>
                    <a:pt x="1941" y="5907"/>
                    <a:pt x="1827" y="5907"/>
                  </a:cubicBezTo>
                  <a:cubicBezTo>
                    <a:pt x="1684" y="5907"/>
                    <a:pt x="1570" y="5793"/>
                    <a:pt x="1570" y="5650"/>
                  </a:cubicBezTo>
                  <a:cubicBezTo>
                    <a:pt x="1570" y="5507"/>
                    <a:pt x="1684" y="5393"/>
                    <a:pt x="1827" y="5393"/>
                  </a:cubicBezTo>
                  <a:close/>
                  <a:moveTo>
                    <a:pt x="2797" y="5907"/>
                  </a:moveTo>
                  <a:cubicBezTo>
                    <a:pt x="2939" y="5907"/>
                    <a:pt x="3054" y="6021"/>
                    <a:pt x="3054" y="6164"/>
                  </a:cubicBezTo>
                  <a:cubicBezTo>
                    <a:pt x="3054" y="6306"/>
                    <a:pt x="2939" y="6421"/>
                    <a:pt x="2797" y="6421"/>
                  </a:cubicBezTo>
                  <a:cubicBezTo>
                    <a:pt x="2654" y="6421"/>
                    <a:pt x="2540" y="6306"/>
                    <a:pt x="2540" y="6164"/>
                  </a:cubicBezTo>
                  <a:cubicBezTo>
                    <a:pt x="2540" y="6021"/>
                    <a:pt x="2654" y="5907"/>
                    <a:pt x="2797" y="5907"/>
                  </a:cubicBezTo>
                  <a:close/>
                  <a:moveTo>
                    <a:pt x="11613" y="5907"/>
                  </a:moveTo>
                  <a:cubicBezTo>
                    <a:pt x="11756" y="5907"/>
                    <a:pt x="11870" y="6021"/>
                    <a:pt x="11870" y="6164"/>
                  </a:cubicBezTo>
                  <a:cubicBezTo>
                    <a:pt x="11870" y="6306"/>
                    <a:pt x="11756" y="6421"/>
                    <a:pt x="11613" y="6421"/>
                  </a:cubicBezTo>
                  <a:cubicBezTo>
                    <a:pt x="11499" y="6421"/>
                    <a:pt x="11385" y="6306"/>
                    <a:pt x="11385" y="6164"/>
                  </a:cubicBezTo>
                  <a:cubicBezTo>
                    <a:pt x="11385" y="6021"/>
                    <a:pt x="11499" y="5907"/>
                    <a:pt x="11613" y="5907"/>
                  </a:cubicBezTo>
                  <a:close/>
                  <a:moveTo>
                    <a:pt x="9730" y="6164"/>
                  </a:moveTo>
                  <a:cubicBezTo>
                    <a:pt x="9844" y="6164"/>
                    <a:pt x="9958" y="6278"/>
                    <a:pt x="9958" y="6421"/>
                  </a:cubicBezTo>
                  <a:cubicBezTo>
                    <a:pt x="9958" y="6535"/>
                    <a:pt x="9844" y="6649"/>
                    <a:pt x="9730" y="6649"/>
                  </a:cubicBezTo>
                  <a:cubicBezTo>
                    <a:pt x="9587" y="6649"/>
                    <a:pt x="9473" y="6535"/>
                    <a:pt x="9473" y="6421"/>
                  </a:cubicBezTo>
                  <a:cubicBezTo>
                    <a:pt x="9473" y="6278"/>
                    <a:pt x="9587" y="6164"/>
                    <a:pt x="9730" y="6164"/>
                  </a:cubicBezTo>
                  <a:close/>
                  <a:moveTo>
                    <a:pt x="5935" y="1656"/>
                  </a:moveTo>
                  <a:cubicBezTo>
                    <a:pt x="5964" y="2141"/>
                    <a:pt x="5992" y="2626"/>
                    <a:pt x="5992" y="3111"/>
                  </a:cubicBezTo>
                  <a:cubicBezTo>
                    <a:pt x="5992" y="3567"/>
                    <a:pt x="5964" y="4052"/>
                    <a:pt x="5935" y="4537"/>
                  </a:cubicBezTo>
                  <a:cubicBezTo>
                    <a:pt x="5907" y="4794"/>
                    <a:pt x="5878" y="5022"/>
                    <a:pt x="5821" y="5279"/>
                  </a:cubicBezTo>
                  <a:cubicBezTo>
                    <a:pt x="5821" y="5336"/>
                    <a:pt x="5793" y="5393"/>
                    <a:pt x="5793" y="5450"/>
                  </a:cubicBezTo>
                  <a:cubicBezTo>
                    <a:pt x="5764" y="5507"/>
                    <a:pt x="5764" y="5565"/>
                    <a:pt x="5736" y="5622"/>
                  </a:cubicBezTo>
                  <a:cubicBezTo>
                    <a:pt x="5736" y="5736"/>
                    <a:pt x="5707" y="5821"/>
                    <a:pt x="5736" y="5935"/>
                  </a:cubicBezTo>
                  <a:cubicBezTo>
                    <a:pt x="5736" y="6021"/>
                    <a:pt x="5736" y="6135"/>
                    <a:pt x="5793" y="6192"/>
                  </a:cubicBezTo>
                  <a:cubicBezTo>
                    <a:pt x="5821" y="6278"/>
                    <a:pt x="5878" y="6306"/>
                    <a:pt x="5935" y="6363"/>
                  </a:cubicBezTo>
                  <a:cubicBezTo>
                    <a:pt x="6007" y="6392"/>
                    <a:pt x="6099" y="6406"/>
                    <a:pt x="6203" y="6406"/>
                  </a:cubicBezTo>
                  <a:cubicBezTo>
                    <a:pt x="6306" y="6406"/>
                    <a:pt x="6420" y="6392"/>
                    <a:pt x="6535" y="6363"/>
                  </a:cubicBezTo>
                  <a:lnTo>
                    <a:pt x="6791" y="6363"/>
                  </a:lnTo>
                  <a:cubicBezTo>
                    <a:pt x="6877" y="6363"/>
                    <a:pt x="6963" y="6392"/>
                    <a:pt x="7020" y="6392"/>
                  </a:cubicBezTo>
                  <a:cubicBezTo>
                    <a:pt x="7105" y="6421"/>
                    <a:pt x="7191" y="6449"/>
                    <a:pt x="7248" y="6478"/>
                  </a:cubicBezTo>
                  <a:lnTo>
                    <a:pt x="7362" y="6535"/>
                  </a:lnTo>
                  <a:lnTo>
                    <a:pt x="7391" y="6563"/>
                  </a:lnTo>
                  <a:lnTo>
                    <a:pt x="7419" y="6563"/>
                  </a:lnTo>
                  <a:cubicBezTo>
                    <a:pt x="7436" y="6572"/>
                    <a:pt x="7450" y="6575"/>
                    <a:pt x="7463" y="6575"/>
                  </a:cubicBezTo>
                  <a:cubicBezTo>
                    <a:pt x="7495" y="6575"/>
                    <a:pt x="7521" y="6555"/>
                    <a:pt x="7562" y="6535"/>
                  </a:cubicBezTo>
                  <a:cubicBezTo>
                    <a:pt x="7619" y="6506"/>
                    <a:pt x="7647" y="6449"/>
                    <a:pt x="7676" y="6392"/>
                  </a:cubicBezTo>
                  <a:cubicBezTo>
                    <a:pt x="7733" y="6278"/>
                    <a:pt x="7790" y="6135"/>
                    <a:pt x="7790" y="5993"/>
                  </a:cubicBezTo>
                  <a:cubicBezTo>
                    <a:pt x="7818" y="6135"/>
                    <a:pt x="7818" y="6278"/>
                    <a:pt x="7790" y="6421"/>
                  </a:cubicBezTo>
                  <a:cubicBezTo>
                    <a:pt x="7761" y="6506"/>
                    <a:pt x="7733" y="6592"/>
                    <a:pt x="7676" y="6649"/>
                  </a:cubicBezTo>
                  <a:cubicBezTo>
                    <a:pt x="7647" y="6677"/>
                    <a:pt x="7590" y="6706"/>
                    <a:pt x="7562" y="6734"/>
                  </a:cubicBezTo>
                  <a:cubicBezTo>
                    <a:pt x="7505" y="6734"/>
                    <a:pt x="7448" y="6763"/>
                    <a:pt x="7391" y="6763"/>
                  </a:cubicBezTo>
                  <a:lnTo>
                    <a:pt x="7333" y="6734"/>
                  </a:lnTo>
                  <a:lnTo>
                    <a:pt x="7276" y="6734"/>
                  </a:lnTo>
                  <a:lnTo>
                    <a:pt x="7162" y="6677"/>
                  </a:lnTo>
                  <a:cubicBezTo>
                    <a:pt x="7105" y="6677"/>
                    <a:pt x="7048" y="6649"/>
                    <a:pt x="6991" y="6649"/>
                  </a:cubicBezTo>
                  <a:cubicBezTo>
                    <a:pt x="6848" y="6649"/>
                    <a:pt x="6734" y="6649"/>
                    <a:pt x="6592" y="6677"/>
                  </a:cubicBezTo>
                  <a:cubicBezTo>
                    <a:pt x="6477" y="6706"/>
                    <a:pt x="6363" y="6734"/>
                    <a:pt x="6221" y="6763"/>
                  </a:cubicBezTo>
                  <a:cubicBezTo>
                    <a:pt x="6107" y="6763"/>
                    <a:pt x="5935" y="6763"/>
                    <a:pt x="5793" y="6706"/>
                  </a:cubicBezTo>
                  <a:cubicBezTo>
                    <a:pt x="5650" y="6649"/>
                    <a:pt x="5507" y="6535"/>
                    <a:pt x="5422" y="6392"/>
                  </a:cubicBezTo>
                  <a:cubicBezTo>
                    <a:pt x="5365" y="6249"/>
                    <a:pt x="5336" y="6107"/>
                    <a:pt x="5308" y="5964"/>
                  </a:cubicBezTo>
                  <a:cubicBezTo>
                    <a:pt x="5308" y="5821"/>
                    <a:pt x="5308" y="5679"/>
                    <a:pt x="5336" y="5565"/>
                  </a:cubicBezTo>
                  <a:cubicBezTo>
                    <a:pt x="5336" y="5479"/>
                    <a:pt x="5365" y="5422"/>
                    <a:pt x="5393" y="5365"/>
                  </a:cubicBezTo>
                  <a:lnTo>
                    <a:pt x="5422" y="5194"/>
                  </a:lnTo>
                  <a:cubicBezTo>
                    <a:pt x="5450" y="4965"/>
                    <a:pt x="5507" y="4737"/>
                    <a:pt x="5536" y="4509"/>
                  </a:cubicBezTo>
                  <a:lnTo>
                    <a:pt x="5707" y="3082"/>
                  </a:lnTo>
                  <a:cubicBezTo>
                    <a:pt x="5764" y="2597"/>
                    <a:pt x="5821" y="2141"/>
                    <a:pt x="5935" y="1656"/>
                  </a:cubicBezTo>
                  <a:close/>
                  <a:moveTo>
                    <a:pt x="3995" y="6563"/>
                  </a:moveTo>
                  <a:cubicBezTo>
                    <a:pt x="4138" y="6563"/>
                    <a:pt x="4252" y="6677"/>
                    <a:pt x="4252" y="6820"/>
                  </a:cubicBezTo>
                  <a:cubicBezTo>
                    <a:pt x="4252" y="6963"/>
                    <a:pt x="4138" y="7077"/>
                    <a:pt x="3995" y="7077"/>
                  </a:cubicBezTo>
                  <a:cubicBezTo>
                    <a:pt x="3853" y="7077"/>
                    <a:pt x="3738" y="6963"/>
                    <a:pt x="3738" y="6820"/>
                  </a:cubicBezTo>
                  <a:cubicBezTo>
                    <a:pt x="3738" y="6677"/>
                    <a:pt x="3853" y="6563"/>
                    <a:pt x="3995" y="6563"/>
                  </a:cubicBezTo>
                  <a:close/>
                  <a:moveTo>
                    <a:pt x="10843" y="7077"/>
                  </a:moveTo>
                  <a:cubicBezTo>
                    <a:pt x="10986" y="7077"/>
                    <a:pt x="11071" y="7191"/>
                    <a:pt x="11071" y="7305"/>
                  </a:cubicBezTo>
                  <a:cubicBezTo>
                    <a:pt x="11071" y="7448"/>
                    <a:pt x="10986" y="7562"/>
                    <a:pt x="10843" y="7562"/>
                  </a:cubicBezTo>
                  <a:cubicBezTo>
                    <a:pt x="10700" y="7562"/>
                    <a:pt x="10586" y="7448"/>
                    <a:pt x="10586" y="7305"/>
                  </a:cubicBezTo>
                  <a:cubicBezTo>
                    <a:pt x="10586" y="7191"/>
                    <a:pt x="10700" y="7077"/>
                    <a:pt x="10843" y="7077"/>
                  </a:cubicBezTo>
                  <a:close/>
                  <a:moveTo>
                    <a:pt x="2112" y="7248"/>
                  </a:moveTo>
                  <a:cubicBezTo>
                    <a:pt x="2255" y="7248"/>
                    <a:pt x="2369" y="7362"/>
                    <a:pt x="2369" y="7505"/>
                  </a:cubicBezTo>
                  <a:cubicBezTo>
                    <a:pt x="2369" y="7647"/>
                    <a:pt x="2255" y="7733"/>
                    <a:pt x="2112" y="7733"/>
                  </a:cubicBezTo>
                  <a:cubicBezTo>
                    <a:pt x="1969" y="7733"/>
                    <a:pt x="1855" y="7647"/>
                    <a:pt x="1855" y="7505"/>
                  </a:cubicBezTo>
                  <a:cubicBezTo>
                    <a:pt x="1855" y="7362"/>
                    <a:pt x="1969" y="7248"/>
                    <a:pt x="2112" y="7248"/>
                  </a:cubicBezTo>
                  <a:close/>
                  <a:moveTo>
                    <a:pt x="5872" y="7953"/>
                  </a:moveTo>
                  <a:cubicBezTo>
                    <a:pt x="6189" y="7953"/>
                    <a:pt x="6471" y="8042"/>
                    <a:pt x="6649" y="8161"/>
                  </a:cubicBezTo>
                  <a:lnTo>
                    <a:pt x="6734" y="8218"/>
                  </a:lnTo>
                  <a:lnTo>
                    <a:pt x="6934" y="8132"/>
                  </a:lnTo>
                  <a:cubicBezTo>
                    <a:pt x="7097" y="8046"/>
                    <a:pt x="7330" y="7979"/>
                    <a:pt x="7591" y="7979"/>
                  </a:cubicBezTo>
                  <a:cubicBezTo>
                    <a:pt x="8015" y="7979"/>
                    <a:pt x="8514" y="8155"/>
                    <a:pt x="8903" y="8703"/>
                  </a:cubicBezTo>
                  <a:cubicBezTo>
                    <a:pt x="8903" y="8703"/>
                    <a:pt x="8903" y="8789"/>
                    <a:pt x="8874" y="8874"/>
                  </a:cubicBezTo>
                  <a:lnTo>
                    <a:pt x="8874" y="8903"/>
                  </a:lnTo>
                  <a:cubicBezTo>
                    <a:pt x="8846" y="9045"/>
                    <a:pt x="8789" y="9188"/>
                    <a:pt x="8674" y="9331"/>
                  </a:cubicBezTo>
                  <a:lnTo>
                    <a:pt x="8646" y="9359"/>
                  </a:lnTo>
                  <a:lnTo>
                    <a:pt x="8760" y="9445"/>
                  </a:lnTo>
                  <a:lnTo>
                    <a:pt x="9730" y="10415"/>
                  </a:lnTo>
                  <a:lnTo>
                    <a:pt x="10073" y="10786"/>
                  </a:lnTo>
                  <a:lnTo>
                    <a:pt x="10101" y="10786"/>
                  </a:lnTo>
                  <a:cubicBezTo>
                    <a:pt x="10158" y="10872"/>
                    <a:pt x="10130" y="11014"/>
                    <a:pt x="9987" y="11157"/>
                  </a:cubicBezTo>
                  <a:cubicBezTo>
                    <a:pt x="9911" y="11233"/>
                    <a:pt x="9809" y="11284"/>
                    <a:pt x="9733" y="11284"/>
                  </a:cubicBezTo>
                  <a:cubicBezTo>
                    <a:pt x="9695" y="11284"/>
                    <a:pt x="9664" y="11271"/>
                    <a:pt x="9645" y="11242"/>
                  </a:cubicBezTo>
                  <a:lnTo>
                    <a:pt x="9188" y="10814"/>
                  </a:lnTo>
                  <a:lnTo>
                    <a:pt x="8246" y="9873"/>
                  </a:lnTo>
                  <a:lnTo>
                    <a:pt x="8132" y="9759"/>
                  </a:lnTo>
                  <a:cubicBezTo>
                    <a:pt x="7818" y="9901"/>
                    <a:pt x="7362" y="10016"/>
                    <a:pt x="6706" y="10016"/>
                  </a:cubicBezTo>
                  <a:cubicBezTo>
                    <a:pt x="4537" y="10016"/>
                    <a:pt x="4509" y="8646"/>
                    <a:pt x="4509" y="8646"/>
                  </a:cubicBezTo>
                  <a:cubicBezTo>
                    <a:pt x="4909" y="8129"/>
                    <a:pt x="5426" y="7953"/>
                    <a:pt x="5872" y="7953"/>
                  </a:cubicBezTo>
                  <a:close/>
                  <a:moveTo>
                    <a:pt x="29" y="1"/>
                  </a:moveTo>
                  <a:lnTo>
                    <a:pt x="1" y="172"/>
                  </a:lnTo>
                  <a:cubicBezTo>
                    <a:pt x="1" y="315"/>
                    <a:pt x="29" y="457"/>
                    <a:pt x="29" y="600"/>
                  </a:cubicBezTo>
                  <a:lnTo>
                    <a:pt x="29" y="1028"/>
                  </a:lnTo>
                  <a:cubicBezTo>
                    <a:pt x="29" y="1313"/>
                    <a:pt x="29" y="1627"/>
                    <a:pt x="58" y="1912"/>
                  </a:cubicBezTo>
                  <a:lnTo>
                    <a:pt x="115" y="2768"/>
                  </a:lnTo>
                  <a:lnTo>
                    <a:pt x="143" y="3196"/>
                  </a:lnTo>
                  <a:lnTo>
                    <a:pt x="172" y="3624"/>
                  </a:lnTo>
                  <a:cubicBezTo>
                    <a:pt x="200" y="3910"/>
                    <a:pt x="229" y="4224"/>
                    <a:pt x="257" y="4509"/>
                  </a:cubicBezTo>
                  <a:lnTo>
                    <a:pt x="400" y="5365"/>
                  </a:lnTo>
                  <a:cubicBezTo>
                    <a:pt x="400" y="5422"/>
                    <a:pt x="400" y="5507"/>
                    <a:pt x="429" y="5565"/>
                  </a:cubicBezTo>
                  <a:lnTo>
                    <a:pt x="457" y="5793"/>
                  </a:lnTo>
                  <a:lnTo>
                    <a:pt x="543" y="6192"/>
                  </a:lnTo>
                  <a:cubicBezTo>
                    <a:pt x="600" y="6478"/>
                    <a:pt x="685" y="6763"/>
                    <a:pt x="743" y="7048"/>
                  </a:cubicBezTo>
                  <a:cubicBezTo>
                    <a:pt x="885" y="7619"/>
                    <a:pt x="1085" y="8161"/>
                    <a:pt x="1285" y="8703"/>
                  </a:cubicBezTo>
                  <a:lnTo>
                    <a:pt x="1456" y="9103"/>
                  </a:lnTo>
                  <a:lnTo>
                    <a:pt x="1484" y="9131"/>
                  </a:lnTo>
                  <a:cubicBezTo>
                    <a:pt x="1598" y="9359"/>
                    <a:pt x="1741" y="9616"/>
                    <a:pt x="1912" y="9873"/>
                  </a:cubicBezTo>
                  <a:cubicBezTo>
                    <a:pt x="2141" y="10244"/>
                    <a:pt x="2369" y="10615"/>
                    <a:pt x="2626" y="10957"/>
                  </a:cubicBezTo>
                  <a:cubicBezTo>
                    <a:pt x="3653" y="12298"/>
                    <a:pt x="5022" y="13382"/>
                    <a:pt x="6734" y="13497"/>
                  </a:cubicBezTo>
                  <a:cubicBezTo>
                    <a:pt x="6816" y="13501"/>
                    <a:pt x="6896" y="13503"/>
                    <a:pt x="6975" y="13503"/>
                  </a:cubicBezTo>
                  <a:cubicBezTo>
                    <a:pt x="8515" y="13503"/>
                    <a:pt x="9721" y="12727"/>
                    <a:pt x="10643" y="11642"/>
                  </a:cubicBezTo>
                  <a:cubicBezTo>
                    <a:pt x="11499" y="10615"/>
                    <a:pt x="12127" y="9302"/>
                    <a:pt x="12498" y="8104"/>
                  </a:cubicBezTo>
                  <a:lnTo>
                    <a:pt x="12526" y="8075"/>
                  </a:lnTo>
                  <a:cubicBezTo>
                    <a:pt x="12526" y="8018"/>
                    <a:pt x="12526" y="7961"/>
                    <a:pt x="12555" y="7904"/>
                  </a:cubicBezTo>
                  <a:lnTo>
                    <a:pt x="12555" y="7904"/>
                  </a:lnTo>
                  <a:cubicBezTo>
                    <a:pt x="12469" y="7933"/>
                    <a:pt x="12412" y="7961"/>
                    <a:pt x="12355" y="7961"/>
                  </a:cubicBezTo>
                  <a:cubicBezTo>
                    <a:pt x="12070" y="8075"/>
                    <a:pt x="11813" y="8218"/>
                    <a:pt x="11528" y="8389"/>
                  </a:cubicBezTo>
                  <a:cubicBezTo>
                    <a:pt x="11271" y="8560"/>
                    <a:pt x="11014" y="8760"/>
                    <a:pt x="10757" y="9017"/>
                  </a:cubicBezTo>
                  <a:cubicBezTo>
                    <a:pt x="10529" y="9274"/>
                    <a:pt x="10272" y="9588"/>
                    <a:pt x="10073" y="9901"/>
                  </a:cubicBezTo>
                  <a:cubicBezTo>
                    <a:pt x="10187" y="9502"/>
                    <a:pt x="10358" y="9103"/>
                    <a:pt x="10558" y="8732"/>
                  </a:cubicBezTo>
                  <a:cubicBezTo>
                    <a:pt x="10757" y="8361"/>
                    <a:pt x="11014" y="8047"/>
                    <a:pt x="11271" y="7733"/>
                  </a:cubicBezTo>
                  <a:cubicBezTo>
                    <a:pt x="11528" y="7419"/>
                    <a:pt x="11813" y="7162"/>
                    <a:pt x="12098" y="6934"/>
                  </a:cubicBezTo>
                  <a:cubicBezTo>
                    <a:pt x="12298" y="6763"/>
                    <a:pt x="12498" y="6620"/>
                    <a:pt x="12726" y="6506"/>
                  </a:cubicBezTo>
                  <a:cubicBezTo>
                    <a:pt x="12726" y="6306"/>
                    <a:pt x="12755" y="6078"/>
                    <a:pt x="12755" y="5878"/>
                  </a:cubicBezTo>
                  <a:cubicBezTo>
                    <a:pt x="12783" y="5622"/>
                    <a:pt x="12783" y="5365"/>
                    <a:pt x="12812" y="5137"/>
                  </a:cubicBezTo>
                  <a:cubicBezTo>
                    <a:pt x="12840" y="4138"/>
                    <a:pt x="12869" y="3168"/>
                    <a:pt x="12869" y="2169"/>
                  </a:cubicBezTo>
                  <a:cubicBezTo>
                    <a:pt x="12897" y="1684"/>
                    <a:pt x="12869" y="1199"/>
                    <a:pt x="12897" y="686"/>
                  </a:cubicBezTo>
                  <a:lnTo>
                    <a:pt x="12869" y="1"/>
                  </a:lnTo>
                  <a:close/>
                </a:path>
              </a:pathLst>
            </a:custGeom>
            <a:solidFill>
              <a:srgbClr val="D2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2"/>
            <p:cNvSpPr/>
            <p:nvPr/>
          </p:nvSpPr>
          <p:spPr>
            <a:xfrm>
              <a:off x="7703958" y="2132832"/>
              <a:ext cx="134248" cy="225202"/>
            </a:xfrm>
            <a:custGeom>
              <a:avLst/>
              <a:gdLst/>
              <a:ahLst/>
              <a:cxnLst/>
              <a:rect l="l" t="t" r="r" b="b"/>
              <a:pathLst>
                <a:path w="3196" h="5361" extrusionOk="0">
                  <a:moveTo>
                    <a:pt x="2226" y="596"/>
                  </a:moveTo>
                  <a:cubicBezTo>
                    <a:pt x="2026" y="796"/>
                    <a:pt x="1826" y="996"/>
                    <a:pt x="1684" y="1224"/>
                  </a:cubicBezTo>
                  <a:cubicBezTo>
                    <a:pt x="1512" y="1424"/>
                    <a:pt x="1370" y="1652"/>
                    <a:pt x="1227" y="1909"/>
                  </a:cubicBezTo>
                  <a:cubicBezTo>
                    <a:pt x="1170" y="2023"/>
                    <a:pt x="1084" y="2137"/>
                    <a:pt x="1027" y="2251"/>
                  </a:cubicBezTo>
                  <a:lnTo>
                    <a:pt x="1027" y="2308"/>
                  </a:lnTo>
                  <a:lnTo>
                    <a:pt x="1084" y="2280"/>
                  </a:lnTo>
                  <a:cubicBezTo>
                    <a:pt x="1170" y="2251"/>
                    <a:pt x="1227" y="2251"/>
                    <a:pt x="1313" y="2251"/>
                  </a:cubicBezTo>
                  <a:cubicBezTo>
                    <a:pt x="1351" y="2243"/>
                    <a:pt x="1389" y="2240"/>
                    <a:pt x="1427" y="2240"/>
                  </a:cubicBezTo>
                  <a:cubicBezTo>
                    <a:pt x="1530" y="2240"/>
                    <a:pt x="1629" y="2266"/>
                    <a:pt x="1712" y="2308"/>
                  </a:cubicBezTo>
                  <a:cubicBezTo>
                    <a:pt x="1855" y="2365"/>
                    <a:pt x="1969" y="2451"/>
                    <a:pt x="2055" y="2565"/>
                  </a:cubicBezTo>
                  <a:lnTo>
                    <a:pt x="1341" y="2565"/>
                  </a:lnTo>
                  <a:cubicBezTo>
                    <a:pt x="1284" y="2565"/>
                    <a:pt x="1227" y="2593"/>
                    <a:pt x="1170" y="2593"/>
                  </a:cubicBezTo>
                  <a:cubicBezTo>
                    <a:pt x="1113" y="2593"/>
                    <a:pt x="1056" y="2593"/>
                    <a:pt x="999" y="2622"/>
                  </a:cubicBezTo>
                  <a:cubicBezTo>
                    <a:pt x="970" y="2622"/>
                    <a:pt x="913" y="2650"/>
                    <a:pt x="856" y="2650"/>
                  </a:cubicBezTo>
                  <a:cubicBezTo>
                    <a:pt x="828" y="2707"/>
                    <a:pt x="828" y="2765"/>
                    <a:pt x="799" y="2822"/>
                  </a:cubicBezTo>
                  <a:cubicBezTo>
                    <a:pt x="771" y="2879"/>
                    <a:pt x="742" y="2964"/>
                    <a:pt x="714" y="3021"/>
                  </a:cubicBezTo>
                  <a:cubicBezTo>
                    <a:pt x="656" y="3164"/>
                    <a:pt x="628" y="3278"/>
                    <a:pt x="542" y="3421"/>
                  </a:cubicBezTo>
                  <a:cubicBezTo>
                    <a:pt x="542" y="3278"/>
                    <a:pt x="542" y="3135"/>
                    <a:pt x="542" y="2993"/>
                  </a:cubicBezTo>
                  <a:cubicBezTo>
                    <a:pt x="571" y="2907"/>
                    <a:pt x="571" y="2850"/>
                    <a:pt x="571" y="2765"/>
                  </a:cubicBezTo>
                  <a:cubicBezTo>
                    <a:pt x="599" y="2707"/>
                    <a:pt x="599" y="2622"/>
                    <a:pt x="628" y="2565"/>
                  </a:cubicBezTo>
                  <a:cubicBezTo>
                    <a:pt x="656" y="2422"/>
                    <a:pt x="685" y="2280"/>
                    <a:pt x="742" y="2137"/>
                  </a:cubicBezTo>
                  <a:cubicBezTo>
                    <a:pt x="771" y="2080"/>
                    <a:pt x="799" y="1994"/>
                    <a:pt x="828" y="1937"/>
                  </a:cubicBezTo>
                  <a:lnTo>
                    <a:pt x="942" y="1737"/>
                  </a:lnTo>
                  <a:cubicBezTo>
                    <a:pt x="1084" y="1481"/>
                    <a:pt x="1256" y="1224"/>
                    <a:pt x="1484" y="1053"/>
                  </a:cubicBezTo>
                  <a:cubicBezTo>
                    <a:pt x="1684" y="853"/>
                    <a:pt x="1940" y="682"/>
                    <a:pt x="2226" y="596"/>
                  </a:cubicBezTo>
                  <a:close/>
                  <a:moveTo>
                    <a:pt x="1753" y="0"/>
                  </a:moveTo>
                  <a:cubicBezTo>
                    <a:pt x="1109" y="0"/>
                    <a:pt x="610" y="401"/>
                    <a:pt x="314" y="739"/>
                  </a:cubicBezTo>
                  <a:cubicBezTo>
                    <a:pt x="314" y="853"/>
                    <a:pt x="314" y="996"/>
                    <a:pt x="314" y="1138"/>
                  </a:cubicBezTo>
                  <a:cubicBezTo>
                    <a:pt x="314" y="1652"/>
                    <a:pt x="286" y="2137"/>
                    <a:pt x="286" y="2622"/>
                  </a:cubicBezTo>
                  <a:lnTo>
                    <a:pt x="228" y="3392"/>
                  </a:lnTo>
                  <a:cubicBezTo>
                    <a:pt x="228" y="3506"/>
                    <a:pt x="228" y="3621"/>
                    <a:pt x="200" y="3763"/>
                  </a:cubicBezTo>
                  <a:lnTo>
                    <a:pt x="171" y="4134"/>
                  </a:lnTo>
                  <a:cubicBezTo>
                    <a:pt x="143" y="4534"/>
                    <a:pt x="86" y="4962"/>
                    <a:pt x="0" y="5361"/>
                  </a:cubicBezTo>
                  <a:lnTo>
                    <a:pt x="57" y="5332"/>
                  </a:lnTo>
                  <a:cubicBezTo>
                    <a:pt x="86" y="5161"/>
                    <a:pt x="114" y="5019"/>
                    <a:pt x="114" y="4876"/>
                  </a:cubicBezTo>
                  <a:cubicBezTo>
                    <a:pt x="742" y="4819"/>
                    <a:pt x="1598" y="3906"/>
                    <a:pt x="2197" y="2907"/>
                  </a:cubicBezTo>
                  <a:cubicBezTo>
                    <a:pt x="2882" y="1794"/>
                    <a:pt x="3196" y="511"/>
                    <a:pt x="2483" y="168"/>
                  </a:cubicBezTo>
                  <a:cubicBezTo>
                    <a:pt x="2223" y="50"/>
                    <a:pt x="1979" y="0"/>
                    <a:pt x="1753" y="0"/>
                  </a:cubicBezTo>
                  <a:close/>
                </a:path>
              </a:pathLst>
            </a:custGeom>
            <a:solidFill>
              <a:srgbClr val="D2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2"/>
            <p:cNvSpPr/>
            <p:nvPr/>
          </p:nvSpPr>
          <p:spPr>
            <a:xfrm>
              <a:off x="6998022" y="2156230"/>
              <a:ext cx="175035" cy="198401"/>
            </a:xfrm>
            <a:custGeom>
              <a:avLst/>
              <a:gdLst/>
              <a:ahLst/>
              <a:cxnLst/>
              <a:rect l="l" t="t" r="r" b="b"/>
              <a:pathLst>
                <a:path w="4167" h="4723" extrusionOk="0">
                  <a:moveTo>
                    <a:pt x="2015" y="1"/>
                  </a:moveTo>
                  <a:cubicBezTo>
                    <a:pt x="1754" y="1"/>
                    <a:pt x="1470" y="69"/>
                    <a:pt x="1171" y="239"/>
                  </a:cubicBezTo>
                  <a:cubicBezTo>
                    <a:pt x="1" y="924"/>
                    <a:pt x="1998" y="3862"/>
                    <a:pt x="3396" y="4576"/>
                  </a:cubicBezTo>
                  <a:cubicBezTo>
                    <a:pt x="3577" y="4666"/>
                    <a:pt x="3757" y="4722"/>
                    <a:pt x="3916" y="4722"/>
                  </a:cubicBezTo>
                  <a:cubicBezTo>
                    <a:pt x="4008" y="4722"/>
                    <a:pt x="4093" y="4703"/>
                    <a:pt x="4166" y="4661"/>
                  </a:cubicBezTo>
                  <a:cubicBezTo>
                    <a:pt x="3995" y="3948"/>
                    <a:pt x="3881" y="3235"/>
                    <a:pt x="3796" y="2521"/>
                  </a:cubicBezTo>
                  <a:lnTo>
                    <a:pt x="3681" y="2407"/>
                  </a:lnTo>
                  <a:cubicBezTo>
                    <a:pt x="3624" y="2350"/>
                    <a:pt x="3567" y="2293"/>
                    <a:pt x="3539" y="2265"/>
                  </a:cubicBezTo>
                  <a:cubicBezTo>
                    <a:pt x="3482" y="2208"/>
                    <a:pt x="3425" y="2150"/>
                    <a:pt x="3396" y="2122"/>
                  </a:cubicBezTo>
                  <a:lnTo>
                    <a:pt x="3368" y="2093"/>
                  </a:lnTo>
                  <a:cubicBezTo>
                    <a:pt x="3282" y="2122"/>
                    <a:pt x="3196" y="2122"/>
                    <a:pt x="3139" y="2150"/>
                  </a:cubicBezTo>
                  <a:cubicBezTo>
                    <a:pt x="3082" y="2179"/>
                    <a:pt x="3025" y="2208"/>
                    <a:pt x="2997" y="2208"/>
                  </a:cubicBezTo>
                  <a:cubicBezTo>
                    <a:pt x="2940" y="2236"/>
                    <a:pt x="2883" y="2265"/>
                    <a:pt x="2825" y="2293"/>
                  </a:cubicBezTo>
                  <a:cubicBezTo>
                    <a:pt x="2740" y="2322"/>
                    <a:pt x="2626" y="2379"/>
                    <a:pt x="2540" y="2436"/>
                  </a:cubicBezTo>
                  <a:cubicBezTo>
                    <a:pt x="2426" y="2493"/>
                    <a:pt x="2340" y="2578"/>
                    <a:pt x="2198" y="2636"/>
                  </a:cubicBezTo>
                  <a:cubicBezTo>
                    <a:pt x="2226" y="2493"/>
                    <a:pt x="2283" y="2350"/>
                    <a:pt x="2369" y="2265"/>
                  </a:cubicBezTo>
                  <a:cubicBezTo>
                    <a:pt x="2455" y="2150"/>
                    <a:pt x="2569" y="2036"/>
                    <a:pt x="2683" y="1979"/>
                  </a:cubicBezTo>
                  <a:cubicBezTo>
                    <a:pt x="2740" y="1951"/>
                    <a:pt x="2825" y="1922"/>
                    <a:pt x="2883" y="1922"/>
                  </a:cubicBezTo>
                  <a:cubicBezTo>
                    <a:pt x="2968" y="1894"/>
                    <a:pt x="3025" y="1894"/>
                    <a:pt x="3111" y="1894"/>
                  </a:cubicBezTo>
                  <a:lnTo>
                    <a:pt x="3168" y="1894"/>
                  </a:lnTo>
                  <a:lnTo>
                    <a:pt x="3082" y="1837"/>
                  </a:lnTo>
                  <a:cubicBezTo>
                    <a:pt x="2997" y="1723"/>
                    <a:pt x="2883" y="1637"/>
                    <a:pt x="2768" y="1551"/>
                  </a:cubicBezTo>
                  <a:cubicBezTo>
                    <a:pt x="2569" y="1409"/>
                    <a:pt x="2340" y="1237"/>
                    <a:pt x="2112" y="1095"/>
                  </a:cubicBezTo>
                  <a:cubicBezTo>
                    <a:pt x="1884" y="981"/>
                    <a:pt x="1627" y="838"/>
                    <a:pt x="1342" y="752"/>
                  </a:cubicBezTo>
                  <a:cubicBezTo>
                    <a:pt x="1418" y="737"/>
                    <a:pt x="1497" y="730"/>
                    <a:pt x="1576" y="730"/>
                  </a:cubicBezTo>
                  <a:cubicBezTo>
                    <a:pt x="1793" y="730"/>
                    <a:pt x="2017" y="783"/>
                    <a:pt x="2226" y="867"/>
                  </a:cubicBezTo>
                  <a:cubicBezTo>
                    <a:pt x="2483" y="952"/>
                    <a:pt x="2768" y="1123"/>
                    <a:pt x="2997" y="1295"/>
                  </a:cubicBezTo>
                  <a:lnTo>
                    <a:pt x="3168" y="1437"/>
                  </a:lnTo>
                  <a:cubicBezTo>
                    <a:pt x="3225" y="1494"/>
                    <a:pt x="3253" y="1551"/>
                    <a:pt x="3310" y="1608"/>
                  </a:cubicBezTo>
                  <a:cubicBezTo>
                    <a:pt x="3425" y="1694"/>
                    <a:pt x="3510" y="1808"/>
                    <a:pt x="3596" y="1951"/>
                  </a:cubicBezTo>
                  <a:cubicBezTo>
                    <a:pt x="3624" y="2008"/>
                    <a:pt x="3681" y="2065"/>
                    <a:pt x="3710" y="2122"/>
                  </a:cubicBezTo>
                  <a:lnTo>
                    <a:pt x="3767" y="2208"/>
                  </a:lnTo>
                  <a:cubicBezTo>
                    <a:pt x="3767" y="2179"/>
                    <a:pt x="3767" y="2122"/>
                    <a:pt x="3738" y="2093"/>
                  </a:cubicBezTo>
                  <a:lnTo>
                    <a:pt x="3710" y="1637"/>
                  </a:lnTo>
                  <a:lnTo>
                    <a:pt x="3681" y="1209"/>
                  </a:lnTo>
                  <a:lnTo>
                    <a:pt x="3681" y="952"/>
                  </a:lnTo>
                  <a:cubicBezTo>
                    <a:pt x="3464" y="691"/>
                    <a:pt x="2850" y="1"/>
                    <a:pt x="2015" y="1"/>
                  </a:cubicBezTo>
                  <a:close/>
                </a:path>
              </a:pathLst>
            </a:custGeom>
            <a:solidFill>
              <a:srgbClr val="D2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2"/>
            <p:cNvSpPr/>
            <p:nvPr/>
          </p:nvSpPr>
          <p:spPr>
            <a:xfrm>
              <a:off x="7726724" y="2157868"/>
              <a:ext cx="70736" cy="118671"/>
            </a:xfrm>
            <a:custGeom>
              <a:avLst/>
              <a:gdLst/>
              <a:ahLst/>
              <a:cxnLst/>
              <a:rect l="l" t="t" r="r" b="b"/>
              <a:pathLst>
                <a:path w="1684" h="2825" extrusionOk="0">
                  <a:moveTo>
                    <a:pt x="1684" y="0"/>
                  </a:moveTo>
                  <a:lnTo>
                    <a:pt x="1684" y="0"/>
                  </a:lnTo>
                  <a:cubicBezTo>
                    <a:pt x="1398" y="86"/>
                    <a:pt x="1142" y="257"/>
                    <a:pt x="942" y="457"/>
                  </a:cubicBezTo>
                  <a:cubicBezTo>
                    <a:pt x="714" y="628"/>
                    <a:pt x="542" y="885"/>
                    <a:pt x="400" y="1141"/>
                  </a:cubicBezTo>
                  <a:lnTo>
                    <a:pt x="286" y="1341"/>
                  </a:lnTo>
                  <a:cubicBezTo>
                    <a:pt x="257" y="1398"/>
                    <a:pt x="229" y="1484"/>
                    <a:pt x="200" y="1541"/>
                  </a:cubicBezTo>
                  <a:cubicBezTo>
                    <a:pt x="143" y="1684"/>
                    <a:pt x="114" y="1826"/>
                    <a:pt x="86" y="1969"/>
                  </a:cubicBezTo>
                  <a:cubicBezTo>
                    <a:pt x="57" y="2026"/>
                    <a:pt x="57" y="2111"/>
                    <a:pt x="29" y="2169"/>
                  </a:cubicBezTo>
                  <a:cubicBezTo>
                    <a:pt x="29" y="2254"/>
                    <a:pt x="29" y="2311"/>
                    <a:pt x="0" y="2397"/>
                  </a:cubicBezTo>
                  <a:cubicBezTo>
                    <a:pt x="0" y="2539"/>
                    <a:pt x="0" y="2682"/>
                    <a:pt x="0" y="2825"/>
                  </a:cubicBezTo>
                  <a:cubicBezTo>
                    <a:pt x="86" y="2682"/>
                    <a:pt x="114" y="2568"/>
                    <a:pt x="172" y="2425"/>
                  </a:cubicBezTo>
                  <a:cubicBezTo>
                    <a:pt x="200" y="2368"/>
                    <a:pt x="229" y="2283"/>
                    <a:pt x="257" y="2226"/>
                  </a:cubicBezTo>
                  <a:cubicBezTo>
                    <a:pt x="286" y="2169"/>
                    <a:pt x="286" y="2111"/>
                    <a:pt x="314" y="2054"/>
                  </a:cubicBezTo>
                  <a:cubicBezTo>
                    <a:pt x="371" y="2054"/>
                    <a:pt x="428" y="2026"/>
                    <a:pt x="457" y="2026"/>
                  </a:cubicBezTo>
                  <a:cubicBezTo>
                    <a:pt x="514" y="1997"/>
                    <a:pt x="571" y="1997"/>
                    <a:pt x="628" y="1997"/>
                  </a:cubicBezTo>
                  <a:cubicBezTo>
                    <a:pt x="685" y="1997"/>
                    <a:pt x="742" y="1969"/>
                    <a:pt x="799" y="1969"/>
                  </a:cubicBezTo>
                  <a:lnTo>
                    <a:pt x="1513" y="1969"/>
                  </a:lnTo>
                  <a:cubicBezTo>
                    <a:pt x="1427" y="1855"/>
                    <a:pt x="1313" y="1769"/>
                    <a:pt x="1170" y="1712"/>
                  </a:cubicBezTo>
                  <a:cubicBezTo>
                    <a:pt x="1087" y="1670"/>
                    <a:pt x="988" y="1644"/>
                    <a:pt x="885" y="1644"/>
                  </a:cubicBezTo>
                  <a:cubicBezTo>
                    <a:pt x="847" y="1644"/>
                    <a:pt x="809" y="1647"/>
                    <a:pt x="771" y="1655"/>
                  </a:cubicBezTo>
                  <a:cubicBezTo>
                    <a:pt x="685" y="1655"/>
                    <a:pt x="628" y="1655"/>
                    <a:pt x="542" y="1684"/>
                  </a:cubicBezTo>
                  <a:lnTo>
                    <a:pt x="485" y="1712"/>
                  </a:lnTo>
                  <a:lnTo>
                    <a:pt x="485" y="1655"/>
                  </a:lnTo>
                  <a:cubicBezTo>
                    <a:pt x="542" y="1541"/>
                    <a:pt x="628" y="1427"/>
                    <a:pt x="685" y="1313"/>
                  </a:cubicBezTo>
                  <a:cubicBezTo>
                    <a:pt x="828" y="1056"/>
                    <a:pt x="970" y="828"/>
                    <a:pt x="1142" y="628"/>
                  </a:cubicBezTo>
                  <a:cubicBezTo>
                    <a:pt x="1284" y="400"/>
                    <a:pt x="1484" y="200"/>
                    <a:pt x="1684" y="0"/>
                  </a:cubicBezTo>
                  <a:close/>
                </a:path>
              </a:pathLst>
            </a:custGeom>
            <a:solidFill>
              <a:srgbClr val="A960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2"/>
            <p:cNvSpPr/>
            <p:nvPr/>
          </p:nvSpPr>
          <p:spPr>
            <a:xfrm>
              <a:off x="7225731" y="2193490"/>
              <a:ext cx="122319" cy="77084"/>
            </a:xfrm>
            <a:custGeom>
              <a:avLst/>
              <a:gdLst/>
              <a:ahLst/>
              <a:cxnLst/>
              <a:rect l="l" t="t" r="r" b="b"/>
              <a:pathLst>
                <a:path w="2912" h="1835" extrusionOk="0">
                  <a:moveTo>
                    <a:pt x="1389" y="1"/>
                  </a:moveTo>
                  <a:cubicBezTo>
                    <a:pt x="869" y="1"/>
                    <a:pt x="376" y="301"/>
                    <a:pt x="1" y="893"/>
                  </a:cubicBezTo>
                  <a:cubicBezTo>
                    <a:pt x="1" y="893"/>
                    <a:pt x="343" y="807"/>
                    <a:pt x="857" y="750"/>
                  </a:cubicBezTo>
                  <a:lnTo>
                    <a:pt x="857" y="750"/>
                  </a:lnTo>
                  <a:cubicBezTo>
                    <a:pt x="828" y="836"/>
                    <a:pt x="800" y="921"/>
                    <a:pt x="800" y="1035"/>
                  </a:cubicBezTo>
                  <a:cubicBezTo>
                    <a:pt x="800" y="1463"/>
                    <a:pt x="1085" y="1834"/>
                    <a:pt x="1456" y="1834"/>
                  </a:cubicBezTo>
                  <a:cubicBezTo>
                    <a:pt x="1798" y="1834"/>
                    <a:pt x="2112" y="1463"/>
                    <a:pt x="2112" y="1035"/>
                  </a:cubicBezTo>
                  <a:cubicBezTo>
                    <a:pt x="2112" y="893"/>
                    <a:pt x="2084" y="807"/>
                    <a:pt x="2055" y="693"/>
                  </a:cubicBezTo>
                  <a:lnTo>
                    <a:pt x="2055" y="693"/>
                  </a:lnTo>
                  <a:cubicBezTo>
                    <a:pt x="2341" y="721"/>
                    <a:pt x="2626" y="778"/>
                    <a:pt x="2911" y="864"/>
                  </a:cubicBezTo>
                  <a:cubicBezTo>
                    <a:pt x="2432" y="286"/>
                    <a:pt x="1897" y="1"/>
                    <a:pt x="1389" y="1"/>
                  </a:cubicBezTo>
                  <a:close/>
                </a:path>
              </a:pathLst>
            </a:custGeom>
            <a:solidFill>
              <a:srgbClr val="4F1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2"/>
            <p:cNvSpPr/>
            <p:nvPr/>
          </p:nvSpPr>
          <p:spPr>
            <a:xfrm>
              <a:off x="7518169" y="2190676"/>
              <a:ext cx="122277" cy="76286"/>
            </a:xfrm>
            <a:custGeom>
              <a:avLst/>
              <a:gdLst/>
              <a:ahLst/>
              <a:cxnLst/>
              <a:rect l="l" t="t" r="r" b="b"/>
              <a:pathLst>
                <a:path w="2911" h="1816" extrusionOk="0">
                  <a:moveTo>
                    <a:pt x="1380" y="0"/>
                  </a:moveTo>
                  <a:cubicBezTo>
                    <a:pt x="863" y="0"/>
                    <a:pt x="374" y="300"/>
                    <a:pt x="1" y="903"/>
                  </a:cubicBezTo>
                  <a:cubicBezTo>
                    <a:pt x="1" y="903"/>
                    <a:pt x="343" y="817"/>
                    <a:pt x="857" y="731"/>
                  </a:cubicBezTo>
                  <a:lnTo>
                    <a:pt x="857" y="731"/>
                  </a:lnTo>
                  <a:cubicBezTo>
                    <a:pt x="828" y="817"/>
                    <a:pt x="800" y="931"/>
                    <a:pt x="800" y="1017"/>
                  </a:cubicBezTo>
                  <a:cubicBezTo>
                    <a:pt x="800" y="1473"/>
                    <a:pt x="1085" y="1816"/>
                    <a:pt x="1456" y="1816"/>
                  </a:cubicBezTo>
                  <a:cubicBezTo>
                    <a:pt x="1827" y="1816"/>
                    <a:pt x="2112" y="1473"/>
                    <a:pt x="2112" y="1017"/>
                  </a:cubicBezTo>
                  <a:cubicBezTo>
                    <a:pt x="2112" y="903"/>
                    <a:pt x="2084" y="788"/>
                    <a:pt x="2055" y="703"/>
                  </a:cubicBezTo>
                  <a:lnTo>
                    <a:pt x="2055" y="703"/>
                  </a:lnTo>
                  <a:cubicBezTo>
                    <a:pt x="2340" y="731"/>
                    <a:pt x="2654" y="760"/>
                    <a:pt x="2911" y="874"/>
                  </a:cubicBezTo>
                  <a:cubicBezTo>
                    <a:pt x="2429" y="293"/>
                    <a:pt x="1890" y="0"/>
                    <a:pt x="1380" y="0"/>
                  </a:cubicBezTo>
                  <a:close/>
                </a:path>
              </a:pathLst>
            </a:custGeom>
            <a:solidFill>
              <a:srgbClr val="4F1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2"/>
            <p:cNvSpPr/>
            <p:nvPr/>
          </p:nvSpPr>
          <p:spPr>
            <a:xfrm>
              <a:off x="7385140" y="2159044"/>
              <a:ext cx="105517" cy="214574"/>
            </a:xfrm>
            <a:custGeom>
              <a:avLst/>
              <a:gdLst/>
              <a:ahLst/>
              <a:cxnLst/>
              <a:rect l="l" t="t" r="r" b="b"/>
              <a:pathLst>
                <a:path w="2512" h="5108" extrusionOk="0">
                  <a:moveTo>
                    <a:pt x="628" y="1"/>
                  </a:moveTo>
                  <a:cubicBezTo>
                    <a:pt x="514" y="486"/>
                    <a:pt x="457" y="942"/>
                    <a:pt x="400" y="1427"/>
                  </a:cubicBezTo>
                  <a:lnTo>
                    <a:pt x="229" y="2854"/>
                  </a:lnTo>
                  <a:cubicBezTo>
                    <a:pt x="200" y="3082"/>
                    <a:pt x="143" y="3310"/>
                    <a:pt x="115" y="3539"/>
                  </a:cubicBezTo>
                  <a:lnTo>
                    <a:pt x="86" y="3710"/>
                  </a:lnTo>
                  <a:cubicBezTo>
                    <a:pt x="58" y="3767"/>
                    <a:pt x="29" y="3824"/>
                    <a:pt x="29" y="3910"/>
                  </a:cubicBezTo>
                  <a:cubicBezTo>
                    <a:pt x="1" y="4024"/>
                    <a:pt x="1" y="4166"/>
                    <a:pt x="1" y="4309"/>
                  </a:cubicBezTo>
                  <a:cubicBezTo>
                    <a:pt x="29" y="4452"/>
                    <a:pt x="58" y="4594"/>
                    <a:pt x="115" y="4737"/>
                  </a:cubicBezTo>
                  <a:cubicBezTo>
                    <a:pt x="200" y="4880"/>
                    <a:pt x="343" y="4994"/>
                    <a:pt x="486" y="5051"/>
                  </a:cubicBezTo>
                  <a:cubicBezTo>
                    <a:pt x="628" y="5108"/>
                    <a:pt x="800" y="5108"/>
                    <a:pt x="914" y="5108"/>
                  </a:cubicBezTo>
                  <a:cubicBezTo>
                    <a:pt x="1056" y="5079"/>
                    <a:pt x="1170" y="5051"/>
                    <a:pt x="1285" y="5022"/>
                  </a:cubicBezTo>
                  <a:cubicBezTo>
                    <a:pt x="1427" y="4994"/>
                    <a:pt x="1541" y="4994"/>
                    <a:pt x="1684" y="4994"/>
                  </a:cubicBezTo>
                  <a:cubicBezTo>
                    <a:pt x="1741" y="4994"/>
                    <a:pt x="1798" y="5022"/>
                    <a:pt x="1855" y="5022"/>
                  </a:cubicBezTo>
                  <a:lnTo>
                    <a:pt x="1969" y="5079"/>
                  </a:lnTo>
                  <a:lnTo>
                    <a:pt x="2026" y="5079"/>
                  </a:lnTo>
                  <a:lnTo>
                    <a:pt x="2084" y="5108"/>
                  </a:lnTo>
                  <a:cubicBezTo>
                    <a:pt x="2141" y="5108"/>
                    <a:pt x="2198" y="5079"/>
                    <a:pt x="2255" y="5079"/>
                  </a:cubicBezTo>
                  <a:cubicBezTo>
                    <a:pt x="2283" y="5051"/>
                    <a:pt x="2340" y="5022"/>
                    <a:pt x="2369" y="4994"/>
                  </a:cubicBezTo>
                  <a:cubicBezTo>
                    <a:pt x="2426" y="4937"/>
                    <a:pt x="2454" y="4851"/>
                    <a:pt x="2483" y="4766"/>
                  </a:cubicBezTo>
                  <a:cubicBezTo>
                    <a:pt x="2511" y="4623"/>
                    <a:pt x="2511" y="4480"/>
                    <a:pt x="2483" y="4338"/>
                  </a:cubicBezTo>
                  <a:cubicBezTo>
                    <a:pt x="2483" y="4480"/>
                    <a:pt x="2426" y="4623"/>
                    <a:pt x="2369" y="4737"/>
                  </a:cubicBezTo>
                  <a:cubicBezTo>
                    <a:pt x="2340" y="4794"/>
                    <a:pt x="2312" y="4851"/>
                    <a:pt x="2255" y="4880"/>
                  </a:cubicBezTo>
                  <a:cubicBezTo>
                    <a:pt x="2214" y="4900"/>
                    <a:pt x="2188" y="4920"/>
                    <a:pt x="2156" y="4920"/>
                  </a:cubicBezTo>
                  <a:cubicBezTo>
                    <a:pt x="2143" y="4920"/>
                    <a:pt x="2129" y="4917"/>
                    <a:pt x="2112" y="4908"/>
                  </a:cubicBezTo>
                  <a:lnTo>
                    <a:pt x="2084" y="4908"/>
                  </a:lnTo>
                  <a:lnTo>
                    <a:pt x="2055" y="4880"/>
                  </a:lnTo>
                  <a:lnTo>
                    <a:pt x="1941" y="4823"/>
                  </a:lnTo>
                  <a:cubicBezTo>
                    <a:pt x="1884" y="4794"/>
                    <a:pt x="1798" y="4766"/>
                    <a:pt x="1713" y="4737"/>
                  </a:cubicBezTo>
                  <a:cubicBezTo>
                    <a:pt x="1656" y="4737"/>
                    <a:pt x="1570" y="4708"/>
                    <a:pt x="1484" y="4708"/>
                  </a:cubicBezTo>
                  <a:lnTo>
                    <a:pt x="1228" y="4708"/>
                  </a:lnTo>
                  <a:cubicBezTo>
                    <a:pt x="1113" y="4737"/>
                    <a:pt x="999" y="4751"/>
                    <a:pt x="896" y="4751"/>
                  </a:cubicBezTo>
                  <a:cubicBezTo>
                    <a:pt x="792" y="4751"/>
                    <a:pt x="700" y="4737"/>
                    <a:pt x="628" y="4708"/>
                  </a:cubicBezTo>
                  <a:cubicBezTo>
                    <a:pt x="571" y="4651"/>
                    <a:pt x="514" y="4623"/>
                    <a:pt x="486" y="4537"/>
                  </a:cubicBezTo>
                  <a:cubicBezTo>
                    <a:pt x="429" y="4480"/>
                    <a:pt x="429" y="4366"/>
                    <a:pt x="429" y="4280"/>
                  </a:cubicBezTo>
                  <a:cubicBezTo>
                    <a:pt x="400" y="4166"/>
                    <a:pt x="429" y="4081"/>
                    <a:pt x="429" y="3967"/>
                  </a:cubicBezTo>
                  <a:cubicBezTo>
                    <a:pt x="457" y="3910"/>
                    <a:pt x="457" y="3852"/>
                    <a:pt x="486" y="3795"/>
                  </a:cubicBezTo>
                  <a:cubicBezTo>
                    <a:pt x="486" y="3738"/>
                    <a:pt x="514" y="3681"/>
                    <a:pt x="514" y="3624"/>
                  </a:cubicBezTo>
                  <a:cubicBezTo>
                    <a:pt x="571" y="3367"/>
                    <a:pt x="600" y="3139"/>
                    <a:pt x="628" y="2882"/>
                  </a:cubicBezTo>
                  <a:cubicBezTo>
                    <a:pt x="657" y="2397"/>
                    <a:pt x="685" y="1912"/>
                    <a:pt x="685" y="1456"/>
                  </a:cubicBezTo>
                  <a:cubicBezTo>
                    <a:pt x="685" y="971"/>
                    <a:pt x="657" y="486"/>
                    <a:pt x="628" y="1"/>
                  </a:cubicBezTo>
                  <a:close/>
                </a:path>
              </a:pathLst>
            </a:custGeom>
            <a:solidFill>
              <a:srgbClr val="A960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2"/>
            <p:cNvSpPr/>
            <p:nvPr/>
          </p:nvSpPr>
          <p:spPr>
            <a:xfrm>
              <a:off x="7670396" y="2149467"/>
              <a:ext cx="16802" cy="25204"/>
            </a:xfrm>
            <a:custGeom>
              <a:avLst/>
              <a:gdLst/>
              <a:ahLst/>
              <a:cxnLst/>
              <a:rect l="l" t="t" r="r" b="b"/>
              <a:pathLst>
                <a:path w="400" h="600" extrusionOk="0">
                  <a:moveTo>
                    <a:pt x="314" y="0"/>
                  </a:moveTo>
                  <a:cubicBezTo>
                    <a:pt x="200" y="29"/>
                    <a:pt x="114" y="57"/>
                    <a:pt x="0" y="86"/>
                  </a:cubicBezTo>
                  <a:cubicBezTo>
                    <a:pt x="257" y="314"/>
                    <a:pt x="314" y="600"/>
                    <a:pt x="314" y="600"/>
                  </a:cubicBezTo>
                  <a:cubicBezTo>
                    <a:pt x="314" y="600"/>
                    <a:pt x="400" y="343"/>
                    <a:pt x="314" y="0"/>
                  </a:cubicBezTo>
                  <a:close/>
                </a:path>
              </a:pathLst>
            </a:custGeom>
            <a:solidFill>
              <a:srgbClr val="582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2"/>
            <p:cNvSpPr/>
            <p:nvPr/>
          </p:nvSpPr>
          <p:spPr>
            <a:xfrm>
              <a:off x="7543330" y="2105107"/>
              <a:ext cx="69560" cy="42008"/>
            </a:xfrm>
            <a:custGeom>
              <a:avLst/>
              <a:gdLst/>
              <a:ahLst/>
              <a:cxnLst/>
              <a:rect l="l" t="t" r="r" b="b"/>
              <a:pathLst>
                <a:path w="1656" h="1000" extrusionOk="0">
                  <a:moveTo>
                    <a:pt x="572" y="1"/>
                  </a:moveTo>
                  <a:cubicBezTo>
                    <a:pt x="372" y="343"/>
                    <a:pt x="201" y="657"/>
                    <a:pt x="1" y="999"/>
                  </a:cubicBezTo>
                  <a:cubicBezTo>
                    <a:pt x="372" y="971"/>
                    <a:pt x="743" y="914"/>
                    <a:pt x="1085" y="857"/>
                  </a:cubicBezTo>
                  <a:cubicBezTo>
                    <a:pt x="1256" y="600"/>
                    <a:pt x="1399" y="315"/>
                    <a:pt x="1656" y="58"/>
                  </a:cubicBezTo>
                  <a:cubicBezTo>
                    <a:pt x="1285" y="29"/>
                    <a:pt x="942" y="1"/>
                    <a:pt x="572" y="1"/>
                  </a:cubicBezTo>
                  <a:close/>
                </a:path>
              </a:pathLst>
            </a:custGeom>
            <a:solidFill>
              <a:srgbClr val="4F1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2"/>
            <p:cNvSpPr/>
            <p:nvPr/>
          </p:nvSpPr>
          <p:spPr>
            <a:xfrm>
              <a:off x="7515775" y="2105107"/>
              <a:ext cx="51582" cy="43184"/>
            </a:xfrm>
            <a:custGeom>
              <a:avLst/>
              <a:gdLst/>
              <a:ahLst/>
              <a:cxnLst/>
              <a:rect l="l" t="t" r="r" b="b"/>
              <a:pathLst>
                <a:path w="1228" h="1028" extrusionOk="0">
                  <a:moveTo>
                    <a:pt x="571" y="1"/>
                  </a:moveTo>
                  <a:cubicBezTo>
                    <a:pt x="315" y="315"/>
                    <a:pt x="143" y="657"/>
                    <a:pt x="1" y="1028"/>
                  </a:cubicBezTo>
                  <a:cubicBezTo>
                    <a:pt x="200" y="1028"/>
                    <a:pt x="429" y="999"/>
                    <a:pt x="657" y="999"/>
                  </a:cubicBezTo>
                  <a:cubicBezTo>
                    <a:pt x="857" y="657"/>
                    <a:pt x="1028" y="343"/>
                    <a:pt x="1228" y="1"/>
                  </a:cubicBezTo>
                  <a:close/>
                </a:path>
              </a:pathLst>
            </a:custGeom>
            <a:solidFill>
              <a:srgbClr val="582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2"/>
            <p:cNvSpPr/>
            <p:nvPr/>
          </p:nvSpPr>
          <p:spPr>
            <a:xfrm>
              <a:off x="7588906" y="2107501"/>
              <a:ext cx="26379" cy="33606"/>
            </a:xfrm>
            <a:custGeom>
              <a:avLst/>
              <a:gdLst/>
              <a:ahLst/>
              <a:cxnLst/>
              <a:rect l="l" t="t" r="r" b="b"/>
              <a:pathLst>
                <a:path w="628" h="800" extrusionOk="0">
                  <a:moveTo>
                    <a:pt x="571" y="1"/>
                  </a:moveTo>
                  <a:cubicBezTo>
                    <a:pt x="314" y="258"/>
                    <a:pt x="171" y="543"/>
                    <a:pt x="0" y="800"/>
                  </a:cubicBezTo>
                  <a:lnTo>
                    <a:pt x="114" y="800"/>
                  </a:lnTo>
                  <a:cubicBezTo>
                    <a:pt x="257" y="514"/>
                    <a:pt x="400" y="258"/>
                    <a:pt x="628" y="29"/>
                  </a:cubicBezTo>
                  <a:lnTo>
                    <a:pt x="571" y="1"/>
                  </a:lnTo>
                  <a:close/>
                </a:path>
              </a:pathLst>
            </a:custGeom>
            <a:solidFill>
              <a:srgbClr val="582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2"/>
            <p:cNvSpPr/>
            <p:nvPr/>
          </p:nvSpPr>
          <p:spPr>
            <a:xfrm>
              <a:off x="7593694" y="2108719"/>
              <a:ext cx="57547" cy="32388"/>
            </a:xfrm>
            <a:custGeom>
              <a:avLst/>
              <a:gdLst/>
              <a:ahLst/>
              <a:cxnLst/>
              <a:rect l="l" t="t" r="r" b="b"/>
              <a:pathLst>
                <a:path w="1370" h="771" extrusionOk="0">
                  <a:moveTo>
                    <a:pt x="514" y="0"/>
                  </a:moveTo>
                  <a:cubicBezTo>
                    <a:pt x="286" y="229"/>
                    <a:pt x="143" y="485"/>
                    <a:pt x="0" y="771"/>
                  </a:cubicBezTo>
                  <a:cubicBezTo>
                    <a:pt x="314" y="742"/>
                    <a:pt x="599" y="714"/>
                    <a:pt x="856" y="714"/>
                  </a:cubicBezTo>
                  <a:cubicBezTo>
                    <a:pt x="999" y="542"/>
                    <a:pt x="1170" y="371"/>
                    <a:pt x="1370" y="229"/>
                  </a:cubicBezTo>
                  <a:lnTo>
                    <a:pt x="1256" y="171"/>
                  </a:lnTo>
                  <a:cubicBezTo>
                    <a:pt x="1056" y="86"/>
                    <a:pt x="799" y="29"/>
                    <a:pt x="514" y="0"/>
                  </a:cubicBezTo>
                  <a:close/>
                </a:path>
              </a:pathLst>
            </a:custGeom>
            <a:solidFill>
              <a:srgbClr val="4F1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2"/>
            <p:cNvSpPr/>
            <p:nvPr/>
          </p:nvSpPr>
          <p:spPr>
            <a:xfrm>
              <a:off x="7629651" y="2118297"/>
              <a:ext cx="32386" cy="20416"/>
            </a:xfrm>
            <a:custGeom>
              <a:avLst/>
              <a:gdLst/>
              <a:ahLst/>
              <a:cxnLst/>
              <a:rect l="l" t="t" r="r" b="b"/>
              <a:pathLst>
                <a:path w="771" h="486" extrusionOk="0">
                  <a:moveTo>
                    <a:pt x="514" y="1"/>
                  </a:moveTo>
                  <a:cubicBezTo>
                    <a:pt x="314" y="143"/>
                    <a:pt x="143" y="314"/>
                    <a:pt x="0" y="486"/>
                  </a:cubicBezTo>
                  <a:lnTo>
                    <a:pt x="257" y="486"/>
                  </a:lnTo>
                  <a:cubicBezTo>
                    <a:pt x="428" y="371"/>
                    <a:pt x="599" y="229"/>
                    <a:pt x="771" y="143"/>
                  </a:cubicBezTo>
                  <a:cubicBezTo>
                    <a:pt x="714" y="86"/>
                    <a:pt x="628" y="29"/>
                    <a:pt x="514" y="1"/>
                  </a:cubicBezTo>
                  <a:close/>
                </a:path>
              </a:pathLst>
            </a:custGeom>
            <a:solidFill>
              <a:srgbClr val="582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2"/>
            <p:cNvSpPr/>
            <p:nvPr/>
          </p:nvSpPr>
          <p:spPr>
            <a:xfrm>
              <a:off x="7640446" y="2124304"/>
              <a:ext cx="31168" cy="16803"/>
            </a:xfrm>
            <a:custGeom>
              <a:avLst/>
              <a:gdLst/>
              <a:ahLst/>
              <a:cxnLst/>
              <a:rect l="l" t="t" r="r" b="b"/>
              <a:pathLst>
                <a:path w="742" h="400" extrusionOk="0">
                  <a:moveTo>
                    <a:pt x="514" y="0"/>
                  </a:moveTo>
                  <a:cubicBezTo>
                    <a:pt x="342" y="86"/>
                    <a:pt x="171" y="228"/>
                    <a:pt x="0" y="343"/>
                  </a:cubicBezTo>
                  <a:cubicBezTo>
                    <a:pt x="86" y="371"/>
                    <a:pt x="171" y="371"/>
                    <a:pt x="228" y="400"/>
                  </a:cubicBezTo>
                  <a:cubicBezTo>
                    <a:pt x="399" y="314"/>
                    <a:pt x="571" y="228"/>
                    <a:pt x="742" y="171"/>
                  </a:cubicBezTo>
                  <a:cubicBezTo>
                    <a:pt x="685" y="114"/>
                    <a:pt x="628" y="57"/>
                    <a:pt x="514" y="0"/>
                  </a:cubicBezTo>
                  <a:close/>
                </a:path>
              </a:pathLst>
            </a:custGeom>
            <a:solidFill>
              <a:srgbClr val="4F1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2"/>
            <p:cNvSpPr/>
            <p:nvPr/>
          </p:nvSpPr>
          <p:spPr>
            <a:xfrm>
              <a:off x="7650023" y="2131487"/>
              <a:ext cx="26379" cy="12014"/>
            </a:xfrm>
            <a:custGeom>
              <a:avLst/>
              <a:gdLst/>
              <a:ahLst/>
              <a:cxnLst/>
              <a:rect l="l" t="t" r="r" b="b"/>
              <a:pathLst>
                <a:path w="628" h="286" extrusionOk="0">
                  <a:moveTo>
                    <a:pt x="514" y="0"/>
                  </a:moveTo>
                  <a:cubicBezTo>
                    <a:pt x="343" y="57"/>
                    <a:pt x="171" y="143"/>
                    <a:pt x="0" y="229"/>
                  </a:cubicBezTo>
                  <a:cubicBezTo>
                    <a:pt x="57" y="229"/>
                    <a:pt x="114" y="257"/>
                    <a:pt x="143" y="286"/>
                  </a:cubicBezTo>
                  <a:cubicBezTo>
                    <a:pt x="286" y="200"/>
                    <a:pt x="457" y="172"/>
                    <a:pt x="628" y="115"/>
                  </a:cubicBezTo>
                  <a:lnTo>
                    <a:pt x="514" y="0"/>
                  </a:lnTo>
                  <a:close/>
                </a:path>
              </a:pathLst>
            </a:custGeom>
            <a:solidFill>
              <a:srgbClr val="582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2"/>
            <p:cNvSpPr/>
            <p:nvPr/>
          </p:nvSpPr>
          <p:spPr>
            <a:xfrm>
              <a:off x="7655988" y="2136276"/>
              <a:ext cx="27639" cy="16803"/>
            </a:xfrm>
            <a:custGeom>
              <a:avLst/>
              <a:gdLst/>
              <a:ahLst/>
              <a:cxnLst/>
              <a:rect l="l" t="t" r="r" b="b"/>
              <a:pathLst>
                <a:path w="658" h="400" extrusionOk="0">
                  <a:moveTo>
                    <a:pt x="486" y="1"/>
                  </a:moveTo>
                  <a:cubicBezTo>
                    <a:pt x="315" y="58"/>
                    <a:pt x="144" y="86"/>
                    <a:pt x="1" y="172"/>
                  </a:cubicBezTo>
                  <a:cubicBezTo>
                    <a:pt x="144" y="229"/>
                    <a:pt x="258" y="314"/>
                    <a:pt x="343" y="400"/>
                  </a:cubicBezTo>
                  <a:cubicBezTo>
                    <a:pt x="457" y="371"/>
                    <a:pt x="543" y="343"/>
                    <a:pt x="657" y="314"/>
                  </a:cubicBezTo>
                  <a:cubicBezTo>
                    <a:pt x="629" y="229"/>
                    <a:pt x="572" y="115"/>
                    <a:pt x="486" y="1"/>
                  </a:cubicBezTo>
                  <a:close/>
                </a:path>
              </a:pathLst>
            </a:custGeom>
            <a:solidFill>
              <a:srgbClr val="4F1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2"/>
            <p:cNvSpPr/>
            <p:nvPr/>
          </p:nvSpPr>
          <p:spPr>
            <a:xfrm>
              <a:off x="7477425" y="2102712"/>
              <a:ext cx="62377" cy="45578"/>
            </a:xfrm>
            <a:custGeom>
              <a:avLst/>
              <a:gdLst/>
              <a:ahLst/>
              <a:cxnLst/>
              <a:rect l="l" t="t" r="r" b="b"/>
              <a:pathLst>
                <a:path w="1485" h="1085" extrusionOk="0">
                  <a:moveTo>
                    <a:pt x="971" y="86"/>
                  </a:moveTo>
                  <a:lnTo>
                    <a:pt x="971" y="86"/>
                  </a:lnTo>
                  <a:cubicBezTo>
                    <a:pt x="930" y="99"/>
                    <a:pt x="893" y="115"/>
                    <a:pt x="858" y="133"/>
                  </a:cubicBezTo>
                  <a:lnTo>
                    <a:pt x="858" y="133"/>
                  </a:lnTo>
                  <a:cubicBezTo>
                    <a:pt x="893" y="117"/>
                    <a:pt x="931" y="101"/>
                    <a:pt x="971" y="86"/>
                  </a:cubicBezTo>
                  <a:close/>
                  <a:moveTo>
                    <a:pt x="486" y="1"/>
                  </a:moveTo>
                  <a:cubicBezTo>
                    <a:pt x="1" y="400"/>
                    <a:pt x="115" y="828"/>
                    <a:pt x="429" y="999"/>
                  </a:cubicBezTo>
                  <a:cubicBezTo>
                    <a:pt x="429" y="946"/>
                    <a:pt x="429" y="356"/>
                    <a:pt x="858" y="133"/>
                  </a:cubicBezTo>
                  <a:lnTo>
                    <a:pt x="858" y="133"/>
                  </a:lnTo>
                  <a:cubicBezTo>
                    <a:pt x="486" y="302"/>
                    <a:pt x="341" y="534"/>
                    <a:pt x="314" y="742"/>
                  </a:cubicBezTo>
                  <a:cubicBezTo>
                    <a:pt x="257" y="514"/>
                    <a:pt x="257" y="200"/>
                    <a:pt x="486" y="1"/>
                  </a:cubicBezTo>
                  <a:close/>
                  <a:moveTo>
                    <a:pt x="1456" y="58"/>
                  </a:moveTo>
                  <a:cubicBezTo>
                    <a:pt x="1142" y="86"/>
                    <a:pt x="857" y="200"/>
                    <a:pt x="714" y="400"/>
                  </a:cubicBezTo>
                  <a:cubicBezTo>
                    <a:pt x="600" y="571"/>
                    <a:pt x="457" y="771"/>
                    <a:pt x="429" y="999"/>
                  </a:cubicBezTo>
                  <a:cubicBezTo>
                    <a:pt x="571" y="1028"/>
                    <a:pt x="742" y="1056"/>
                    <a:pt x="914" y="1085"/>
                  </a:cubicBezTo>
                  <a:cubicBezTo>
                    <a:pt x="1056" y="714"/>
                    <a:pt x="1228" y="372"/>
                    <a:pt x="1484" y="58"/>
                  </a:cubicBezTo>
                  <a:close/>
                </a:path>
              </a:pathLst>
            </a:custGeom>
            <a:solidFill>
              <a:srgbClr val="4F1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2"/>
            <p:cNvSpPr/>
            <p:nvPr/>
          </p:nvSpPr>
          <p:spPr>
            <a:xfrm>
              <a:off x="7186204" y="2145854"/>
              <a:ext cx="16802" cy="25204"/>
            </a:xfrm>
            <a:custGeom>
              <a:avLst/>
              <a:gdLst/>
              <a:ahLst/>
              <a:cxnLst/>
              <a:rect l="l" t="t" r="r" b="b"/>
              <a:pathLst>
                <a:path w="400" h="600" extrusionOk="0">
                  <a:moveTo>
                    <a:pt x="114" y="1"/>
                  </a:moveTo>
                  <a:cubicBezTo>
                    <a:pt x="0" y="343"/>
                    <a:pt x="86" y="600"/>
                    <a:pt x="86" y="600"/>
                  </a:cubicBezTo>
                  <a:cubicBezTo>
                    <a:pt x="86" y="600"/>
                    <a:pt x="143" y="315"/>
                    <a:pt x="400" y="86"/>
                  </a:cubicBezTo>
                  <a:cubicBezTo>
                    <a:pt x="286" y="58"/>
                    <a:pt x="200" y="29"/>
                    <a:pt x="114" y="1"/>
                  </a:cubicBezTo>
                  <a:close/>
                </a:path>
              </a:pathLst>
            </a:custGeom>
            <a:solidFill>
              <a:srgbClr val="582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2"/>
            <p:cNvSpPr/>
            <p:nvPr/>
          </p:nvSpPr>
          <p:spPr>
            <a:xfrm>
              <a:off x="7261687" y="2101536"/>
              <a:ext cx="68384" cy="41965"/>
            </a:xfrm>
            <a:custGeom>
              <a:avLst/>
              <a:gdLst/>
              <a:ahLst/>
              <a:cxnLst/>
              <a:rect l="l" t="t" r="r" b="b"/>
              <a:pathLst>
                <a:path w="1628" h="999" extrusionOk="0">
                  <a:moveTo>
                    <a:pt x="1057" y="0"/>
                  </a:moveTo>
                  <a:cubicBezTo>
                    <a:pt x="714" y="0"/>
                    <a:pt x="343" y="29"/>
                    <a:pt x="1" y="57"/>
                  </a:cubicBezTo>
                  <a:cubicBezTo>
                    <a:pt x="229" y="314"/>
                    <a:pt x="372" y="599"/>
                    <a:pt x="543" y="856"/>
                  </a:cubicBezTo>
                  <a:cubicBezTo>
                    <a:pt x="885" y="913"/>
                    <a:pt x="1285" y="970"/>
                    <a:pt x="1627" y="999"/>
                  </a:cubicBezTo>
                  <a:cubicBezTo>
                    <a:pt x="1456" y="656"/>
                    <a:pt x="1256" y="342"/>
                    <a:pt x="1057" y="0"/>
                  </a:cubicBezTo>
                  <a:close/>
                </a:path>
              </a:pathLst>
            </a:custGeom>
            <a:solidFill>
              <a:srgbClr val="4F1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2"/>
            <p:cNvSpPr/>
            <p:nvPr/>
          </p:nvSpPr>
          <p:spPr>
            <a:xfrm>
              <a:off x="7334818" y="2099142"/>
              <a:ext cx="60865" cy="45578"/>
            </a:xfrm>
            <a:custGeom>
              <a:avLst/>
              <a:gdLst/>
              <a:ahLst/>
              <a:cxnLst/>
              <a:rect l="l" t="t" r="r" b="b"/>
              <a:pathLst>
                <a:path w="1449" h="1085" extrusionOk="0">
                  <a:moveTo>
                    <a:pt x="970" y="0"/>
                  </a:moveTo>
                  <a:cubicBezTo>
                    <a:pt x="985" y="12"/>
                    <a:pt x="999" y="24"/>
                    <a:pt x="1012" y="36"/>
                  </a:cubicBezTo>
                  <a:lnTo>
                    <a:pt x="1012" y="36"/>
                  </a:lnTo>
                  <a:cubicBezTo>
                    <a:pt x="999" y="23"/>
                    <a:pt x="985" y="12"/>
                    <a:pt x="970" y="0"/>
                  </a:cubicBezTo>
                  <a:close/>
                  <a:moveTo>
                    <a:pt x="485" y="86"/>
                  </a:moveTo>
                  <a:cubicBezTo>
                    <a:pt x="525" y="100"/>
                    <a:pt x="562" y="116"/>
                    <a:pt x="598" y="132"/>
                  </a:cubicBezTo>
                  <a:lnTo>
                    <a:pt x="598" y="132"/>
                  </a:lnTo>
                  <a:cubicBezTo>
                    <a:pt x="563" y="114"/>
                    <a:pt x="526" y="98"/>
                    <a:pt x="485" y="86"/>
                  </a:cubicBezTo>
                  <a:close/>
                  <a:moveTo>
                    <a:pt x="1012" y="36"/>
                  </a:moveTo>
                  <a:cubicBezTo>
                    <a:pt x="1224" y="236"/>
                    <a:pt x="1195" y="527"/>
                    <a:pt x="1142" y="742"/>
                  </a:cubicBezTo>
                  <a:cubicBezTo>
                    <a:pt x="1142" y="533"/>
                    <a:pt x="975" y="301"/>
                    <a:pt x="598" y="132"/>
                  </a:cubicBezTo>
                  <a:lnTo>
                    <a:pt x="598" y="132"/>
                  </a:lnTo>
                  <a:cubicBezTo>
                    <a:pt x="1032" y="355"/>
                    <a:pt x="1056" y="946"/>
                    <a:pt x="1056" y="999"/>
                  </a:cubicBezTo>
                  <a:cubicBezTo>
                    <a:pt x="1333" y="833"/>
                    <a:pt x="1449" y="425"/>
                    <a:pt x="1012" y="36"/>
                  </a:cubicBezTo>
                  <a:close/>
                  <a:moveTo>
                    <a:pt x="0" y="57"/>
                  </a:moveTo>
                  <a:lnTo>
                    <a:pt x="0" y="57"/>
                  </a:lnTo>
                  <a:cubicBezTo>
                    <a:pt x="229" y="371"/>
                    <a:pt x="400" y="713"/>
                    <a:pt x="542" y="1084"/>
                  </a:cubicBezTo>
                  <a:cubicBezTo>
                    <a:pt x="742" y="1056"/>
                    <a:pt x="913" y="1027"/>
                    <a:pt x="1056" y="999"/>
                  </a:cubicBezTo>
                  <a:cubicBezTo>
                    <a:pt x="999" y="770"/>
                    <a:pt x="885" y="571"/>
                    <a:pt x="742" y="399"/>
                  </a:cubicBezTo>
                  <a:cubicBezTo>
                    <a:pt x="599" y="200"/>
                    <a:pt x="314" y="86"/>
                    <a:pt x="0" y="57"/>
                  </a:cubicBezTo>
                  <a:close/>
                </a:path>
              </a:pathLst>
            </a:custGeom>
            <a:solidFill>
              <a:srgbClr val="4F1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2"/>
            <p:cNvSpPr/>
            <p:nvPr/>
          </p:nvSpPr>
          <p:spPr>
            <a:xfrm>
              <a:off x="7306044" y="2101536"/>
              <a:ext cx="51582" cy="43184"/>
            </a:xfrm>
            <a:custGeom>
              <a:avLst/>
              <a:gdLst/>
              <a:ahLst/>
              <a:cxnLst/>
              <a:rect l="l" t="t" r="r" b="b"/>
              <a:pathLst>
                <a:path w="1228" h="1028" extrusionOk="0">
                  <a:moveTo>
                    <a:pt x="1" y="0"/>
                  </a:moveTo>
                  <a:cubicBezTo>
                    <a:pt x="200" y="342"/>
                    <a:pt x="400" y="656"/>
                    <a:pt x="571" y="999"/>
                  </a:cubicBezTo>
                  <a:cubicBezTo>
                    <a:pt x="799" y="999"/>
                    <a:pt x="1028" y="1027"/>
                    <a:pt x="1227" y="1027"/>
                  </a:cubicBezTo>
                  <a:cubicBezTo>
                    <a:pt x="1085" y="656"/>
                    <a:pt x="914" y="314"/>
                    <a:pt x="685" y="0"/>
                  </a:cubicBezTo>
                  <a:close/>
                </a:path>
              </a:pathLst>
            </a:custGeom>
            <a:solidFill>
              <a:srgbClr val="582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2"/>
            <p:cNvSpPr/>
            <p:nvPr/>
          </p:nvSpPr>
          <p:spPr>
            <a:xfrm>
              <a:off x="7258116" y="2103930"/>
              <a:ext cx="26379" cy="33606"/>
            </a:xfrm>
            <a:custGeom>
              <a:avLst/>
              <a:gdLst/>
              <a:ahLst/>
              <a:cxnLst/>
              <a:rect l="l" t="t" r="r" b="b"/>
              <a:pathLst>
                <a:path w="628" h="800" extrusionOk="0">
                  <a:moveTo>
                    <a:pt x="86" y="0"/>
                  </a:moveTo>
                  <a:lnTo>
                    <a:pt x="0" y="29"/>
                  </a:lnTo>
                  <a:cubicBezTo>
                    <a:pt x="228" y="257"/>
                    <a:pt x="400" y="514"/>
                    <a:pt x="514" y="799"/>
                  </a:cubicBezTo>
                  <a:lnTo>
                    <a:pt x="628" y="799"/>
                  </a:lnTo>
                  <a:cubicBezTo>
                    <a:pt x="457" y="542"/>
                    <a:pt x="314" y="257"/>
                    <a:pt x="86" y="0"/>
                  </a:cubicBezTo>
                  <a:close/>
                </a:path>
              </a:pathLst>
            </a:custGeom>
            <a:solidFill>
              <a:srgbClr val="582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2"/>
            <p:cNvSpPr/>
            <p:nvPr/>
          </p:nvSpPr>
          <p:spPr>
            <a:xfrm>
              <a:off x="7222160" y="2105107"/>
              <a:ext cx="57547" cy="32430"/>
            </a:xfrm>
            <a:custGeom>
              <a:avLst/>
              <a:gdLst/>
              <a:ahLst/>
              <a:cxnLst/>
              <a:rect l="l" t="t" r="r" b="b"/>
              <a:pathLst>
                <a:path w="1370" h="772" extrusionOk="0">
                  <a:moveTo>
                    <a:pt x="856" y="1"/>
                  </a:moveTo>
                  <a:cubicBezTo>
                    <a:pt x="599" y="29"/>
                    <a:pt x="343" y="86"/>
                    <a:pt x="114" y="172"/>
                  </a:cubicBezTo>
                  <a:lnTo>
                    <a:pt x="0" y="229"/>
                  </a:lnTo>
                  <a:cubicBezTo>
                    <a:pt x="200" y="372"/>
                    <a:pt x="371" y="543"/>
                    <a:pt x="542" y="714"/>
                  </a:cubicBezTo>
                  <a:cubicBezTo>
                    <a:pt x="771" y="714"/>
                    <a:pt x="1056" y="743"/>
                    <a:pt x="1370" y="771"/>
                  </a:cubicBezTo>
                  <a:cubicBezTo>
                    <a:pt x="1256" y="486"/>
                    <a:pt x="1084" y="229"/>
                    <a:pt x="856" y="1"/>
                  </a:cubicBezTo>
                  <a:close/>
                </a:path>
              </a:pathLst>
            </a:custGeom>
            <a:solidFill>
              <a:srgbClr val="4F1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2"/>
            <p:cNvSpPr/>
            <p:nvPr/>
          </p:nvSpPr>
          <p:spPr>
            <a:xfrm>
              <a:off x="7211365" y="2114684"/>
              <a:ext cx="33604" cy="20416"/>
            </a:xfrm>
            <a:custGeom>
              <a:avLst/>
              <a:gdLst/>
              <a:ahLst/>
              <a:cxnLst/>
              <a:rect l="l" t="t" r="r" b="b"/>
              <a:pathLst>
                <a:path w="800" h="486" extrusionOk="0">
                  <a:moveTo>
                    <a:pt x="257" y="1"/>
                  </a:moveTo>
                  <a:cubicBezTo>
                    <a:pt x="172" y="29"/>
                    <a:pt x="58" y="87"/>
                    <a:pt x="0" y="115"/>
                  </a:cubicBezTo>
                  <a:cubicBezTo>
                    <a:pt x="172" y="229"/>
                    <a:pt x="343" y="372"/>
                    <a:pt x="514" y="486"/>
                  </a:cubicBezTo>
                  <a:lnTo>
                    <a:pt x="799" y="486"/>
                  </a:lnTo>
                  <a:cubicBezTo>
                    <a:pt x="628" y="315"/>
                    <a:pt x="457" y="144"/>
                    <a:pt x="257" y="1"/>
                  </a:cubicBezTo>
                  <a:close/>
                </a:path>
              </a:pathLst>
            </a:custGeom>
            <a:solidFill>
              <a:srgbClr val="582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2"/>
            <p:cNvSpPr/>
            <p:nvPr/>
          </p:nvSpPr>
          <p:spPr>
            <a:xfrm>
              <a:off x="7201788" y="2119515"/>
              <a:ext cx="31210" cy="18021"/>
            </a:xfrm>
            <a:custGeom>
              <a:avLst/>
              <a:gdLst/>
              <a:ahLst/>
              <a:cxnLst/>
              <a:rect l="l" t="t" r="r" b="b"/>
              <a:pathLst>
                <a:path w="743" h="429" extrusionOk="0">
                  <a:moveTo>
                    <a:pt x="228" y="0"/>
                  </a:moveTo>
                  <a:cubicBezTo>
                    <a:pt x="143" y="57"/>
                    <a:pt x="57" y="143"/>
                    <a:pt x="0" y="200"/>
                  </a:cubicBezTo>
                  <a:cubicBezTo>
                    <a:pt x="171" y="257"/>
                    <a:pt x="343" y="342"/>
                    <a:pt x="514" y="428"/>
                  </a:cubicBezTo>
                  <a:cubicBezTo>
                    <a:pt x="571" y="400"/>
                    <a:pt x="656" y="400"/>
                    <a:pt x="742" y="371"/>
                  </a:cubicBezTo>
                  <a:cubicBezTo>
                    <a:pt x="571" y="257"/>
                    <a:pt x="400" y="114"/>
                    <a:pt x="228" y="0"/>
                  </a:cubicBezTo>
                  <a:close/>
                </a:path>
              </a:pathLst>
            </a:custGeom>
            <a:solidFill>
              <a:srgbClr val="4F1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2"/>
            <p:cNvSpPr/>
            <p:nvPr/>
          </p:nvSpPr>
          <p:spPr>
            <a:xfrm>
              <a:off x="7196999" y="2127875"/>
              <a:ext cx="26379" cy="12056"/>
            </a:xfrm>
            <a:custGeom>
              <a:avLst/>
              <a:gdLst/>
              <a:ahLst/>
              <a:cxnLst/>
              <a:rect l="l" t="t" r="r" b="b"/>
              <a:pathLst>
                <a:path w="628" h="287" extrusionOk="0">
                  <a:moveTo>
                    <a:pt x="114" y="1"/>
                  </a:moveTo>
                  <a:lnTo>
                    <a:pt x="0" y="115"/>
                  </a:lnTo>
                  <a:cubicBezTo>
                    <a:pt x="171" y="172"/>
                    <a:pt x="342" y="201"/>
                    <a:pt x="485" y="286"/>
                  </a:cubicBezTo>
                  <a:cubicBezTo>
                    <a:pt x="542" y="258"/>
                    <a:pt x="571" y="229"/>
                    <a:pt x="628" y="229"/>
                  </a:cubicBezTo>
                  <a:cubicBezTo>
                    <a:pt x="457" y="143"/>
                    <a:pt x="285" y="58"/>
                    <a:pt x="114" y="1"/>
                  </a:cubicBezTo>
                  <a:close/>
                </a:path>
              </a:pathLst>
            </a:custGeom>
            <a:solidFill>
              <a:srgbClr val="582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2"/>
            <p:cNvSpPr/>
            <p:nvPr/>
          </p:nvSpPr>
          <p:spPr>
            <a:xfrm>
              <a:off x="7190992" y="2132664"/>
              <a:ext cx="26421" cy="16845"/>
            </a:xfrm>
            <a:custGeom>
              <a:avLst/>
              <a:gdLst/>
              <a:ahLst/>
              <a:cxnLst/>
              <a:rect l="l" t="t" r="r" b="b"/>
              <a:pathLst>
                <a:path w="629" h="401" extrusionOk="0">
                  <a:moveTo>
                    <a:pt x="143" y="1"/>
                  </a:moveTo>
                  <a:cubicBezTo>
                    <a:pt x="58" y="115"/>
                    <a:pt x="29" y="229"/>
                    <a:pt x="0" y="315"/>
                  </a:cubicBezTo>
                  <a:cubicBezTo>
                    <a:pt x="86" y="343"/>
                    <a:pt x="172" y="372"/>
                    <a:pt x="286" y="400"/>
                  </a:cubicBezTo>
                  <a:cubicBezTo>
                    <a:pt x="371" y="315"/>
                    <a:pt x="485" y="229"/>
                    <a:pt x="628" y="172"/>
                  </a:cubicBezTo>
                  <a:cubicBezTo>
                    <a:pt x="485" y="87"/>
                    <a:pt x="314" y="58"/>
                    <a:pt x="143" y="1"/>
                  </a:cubicBezTo>
                  <a:close/>
                </a:path>
              </a:pathLst>
            </a:custGeom>
            <a:solidFill>
              <a:srgbClr val="4F1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2"/>
            <p:cNvSpPr/>
            <p:nvPr/>
          </p:nvSpPr>
          <p:spPr>
            <a:xfrm>
              <a:off x="7163437" y="1954090"/>
              <a:ext cx="539344" cy="135474"/>
            </a:xfrm>
            <a:custGeom>
              <a:avLst/>
              <a:gdLst/>
              <a:ahLst/>
              <a:cxnLst/>
              <a:rect l="l" t="t" r="r" b="b"/>
              <a:pathLst>
                <a:path w="12840" h="3225" extrusionOk="0">
                  <a:moveTo>
                    <a:pt x="9387" y="1"/>
                  </a:moveTo>
                  <a:lnTo>
                    <a:pt x="8988" y="2569"/>
                  </a:lnTo>
                  <a:lnTo>
                    <a:pt x="3481" y="2569"/>
                  </a:lnTo>
                  <a:lnTo>
                    <a:pt x="3224" y="1741"/>
                  </a:lnTo>
                  <a:lnTo>
                    <a:pt x="3082" y="2569"/>
                  </a:lnTo>
                  <a:lnTo>
                    <a:pt x="1655" y="2569"/>
                  </a:lnTo>
                  <a:lnTo>
                    <a:pt x="1541" y="1085"/>
                  </a:lnTo>
                  <a:lnTo>
                    <a:pt x="1427" y="2569"/>
                  </a:lnTo>
                  <a:lnTo>
                    <a:pt x="0" y="2569"/>
                  </a:lnTo>
                  <a:lnTo>
                    <a:pt x="0" y="3225"/>
                  </a:lnTo>
                  <a:lnTo>
                    <a:pt x="12840" y="3225"/>
                  </a:lnTo>
                  <a:lnTo>
                    <a:pt x="12840" y="2569"/>
                  </a:lnTo>
                  <a:lnTo>
                    <a:pt x="10928" y="2569"/>
                  </a:lnTo>
                  <a:lnTo>
                    <a:pt x="10614" y="1313"/>
                  </a:lnTo>
                  <a:lnTo>
                    <a:pt x="10386" y="2569"/>
                  </a:lnTo>
                  <a:lnTo>
                    <a:pt x="9558" y="2569"/>
                  </a:lnTo>
                  <a:lnTo>
                    <a:pt x="9387" y="1"/>
                  </a:lnTo>
                  <a:close/>
                </a:path>
              </a:pathLst>
            </a:custGeom>
            <a:solidFill>
              <a:srgbClr val="BF7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2"/>
            <p:cNvSpPr/>
            <p:nvPr/>
          </p:nvSpPr>
          <p:spPr>
            <a:xfrm>
              <a:off x="7054350" y="2061965"/>
              <a:ext cx="196583" cy="456706"/>
            </a:xfrm>
            <a:custGeom>
              <a:avLst/>
              <a:gdLst/>
              <a:ahLst/>
              <a:cxnLst/>
              <a:rect l="l" t="t" r="r" b="b"/>
              <a:pathLst>
                <a:path w="4680" h="10872" extrusionOk="0">
                  <a:moveTo>
                    <a:pt x="2369" y="1"/>
                  </a:moveTo>
                  <a:cubicBezTo>
                    <a:pt x="2340" y="257"/>
                    <a:pt x="2340" y="543"/>
                    <a:pt x="2312" y="828"/>
                  </a:cubicBezTo>
                  <a:cubicBezTo>
                    <a:pt x="2312" y="1113"/>
                    <a:pt x="2312" y="1399"/>
                    <a:pt x="2312" y="1684"/>
                  </a:cubicBezTo>
                  <a:cubicBezTo>
                    <a:pt x="2312" y="1998"/>
                    <a:pt x="2283" y="2283"/>
                    <a:pt x="2312" y="2568"/>
                  </a:cubicBezTo>
                  <a:lnTo>
                    <a:pt x="2340" y="3196"/>
                  </a:lnTo>
                  <a:lnTo>
                    <a:pt x="2340" y="3453"/>
                  </a:lnTo>
                  <a:lnTo>
                    <a:pt x="2369" y="3881"/>
                  </a:lnTo>
                  <a:lnTo>
                    <a:pt x="2397" y="4337"/>
                  </a:lnTo>
                  <a:cubicBezTo>
                    <a:pt x="2426" y="4366"/>
                    <a:pt x="2426" y="4423"/>
                    <a:pt x="2426" y="4452"/>
                  </a:cubicBezTo>
                  <a:lnTo>
                    <a:pt x="2369" y="4366"/>
                  </a:lnTo>
                  <a:cubicBezTo>
                    <a:pt x="2340" y="4309"/>
                    <a:pt x="2283" y="4252"/>
                    <a:pt x="2255" y="4195"/>
                  </a:cubicBezTo>
                  <a:cubicBezTo>
                    <a:pt x="2169" y="4052"/>
                    <a:pt x="2084" y="3938"/>
                    <a:pt x="1969" y="3852"/>
                  </a:cubicBezTo>
                  <a:cubicBezTo>
                    <a:pt x="1912" y="3795"/>
                    <a:pt x="1884" y="3738"/>
                    <a:pt x="1827" y="3681"/>
                  </a:cubicBezTo>
                  <a:lnTo>
                    <a:pt x="1656" y="3539"/>
                  </a:lnTo>
                  <a:cubicBezTo>
                    <a:pt x="1427" y="3367"/>
                    <a:pt x="1142" y="3196"/>
                    <a:pt x="885" y="3111"/>
                  </a:cubicBezTo>
                  <a:cubicBezTo>
                    <a:pt x="676" y="3027"/>
                    <a:pt x="452" y="2974"/>
                    <a:pt x="235" y="2974"/>
                  </a:cubicBezTo>
                  <a:cubicBezTo>
                    <a:pt x="156" y="2974"/>
                    <a:pt x="77" y="2981"/>
                    <a:pt x="1" y="2996"/>
                  </a:cubicBezTo>
                  <a:cubicBezTo>
                    <a:pt x="286" y="3082"/>
                    <a:pt x="543" y="3225"/>
                    <a:pt x="771" y="3339"/>
                  </a:cubicBezTo>
                  <a:cubicBezTo>
                    <a:pt x="999" y="3481"/>
                    <a:pt x="1228" y="3653"/>
                    <a:pt x="1427" y="3795"/>
                  </a:cubicBezTo>
                  <a:cubicBezTo>
                    <a:pt x="1542" y="3881"/>
                    <a:pt x="1656" y="3967"/>
                    <a:pt x="1741" y="4081"/>
                  </a:cubicBezTo>
                  <a:lnTo>
                    <a:pt x="1827" y="4138"/>
                  </a:lnTo>
                  <a:lnTo>
                    <a:pt x="1770" y="4138"/>
                  </a:lnTo>
                  <a:cubicBezTo>
                    <a:pt x="1684" y="4138"/>
                    <a:pt x="1627" y="4138"/>
                    <a:pt x="1542" y="4166"/>
                  </a:cubicBezTo>
                  <a:cubicBezTo>
                    <a:pt x="1484" y="4166"/>
                    <a:pt x="1399" y="4195"/>
                    <a:pt x="1342" y="4223"/>
                  </a:cubicBezTo>
                  <a:cubicBezTo>
                    <a:pt x="1228" y="4280"/>
                    <a:pt x="1114" y="4394"/>
                    <a:pt x="1028" y="4509"/>
                  </a:cubicBezTo>
                  <a:cubicBezTo>
                    <a:pt x="942" y="4594"/>
                    <a:pt x="885" y="4737"/>
                    <a:pt x="857" y="4880"/>
                  </a:cubicBezTo>
                  <a:cubicBezTo>
                    <a:pt x="999" y="4822"/>
                    <a:pt x="1085" y="4737"/>
                    <a:pt x="1199" y="4680"/>
                  </a:cubicBezTo>
                  <a:cubicBezTo>
                    <a:pt x="1285" y="4623"/>
                    <a:pt x="1399" y="4566"/>
                    <a:pt x="1484" y="4537"/>
                  </a:cubicBezTo>
                  <a:cubicBezTo>
                    <a:pt x="1542" y="4509"/>
                    <a:pt x="1599" y="4480"/>
                    <a:pt x="1656" y="4452"/>
                  </a:cubicBezTo>
                  <a:cubicBezTo>
                    <a:pt x="1684" y="4452"/>
                    <a:pt x="1741" y="4423"/>
                    <a:pt x="1798" y="4394"/>
                  </a:cubicBezTo>
                  <a:cubicBezTo>
                    <a:pt x="1855" y="4366"/>
                    <a:pt x="1941" y="4366"/>
                    <a:pt x="2027" y="4337"/>
                  </a:cubicBezTo>
                  <a:lnTo>
                    <a:pt x="2055" y="4366"/>
                  </a:lnTo>
                  <a:cubicBezTo>
                    <a:pt x="2084" y="4394"/>
                    <a:pt x="2141" y="4452"/>
                    <a:pt x="2198" y="4509"/>
                  </a:cubicBezTo>
                  <a:cubicBezTo>
                    <a:pt x="2226" y="4537"/>
                    <a:pt x="2283" y="4594"/>
                    <a:pt x="2340" y="4651"/>
                  </a:cubicBezTo>
                  <a:lnTo>
                    <a:pt x="2455" y="4765"/>
                  </a:lnTo>
                  <a:cubicBezTo>
                    <a:pt x="2540" y="5479"/>
                    <a:pt x="2654" y="6192"/>
                    <a:pt x="2825" y="6905"/>
                  </a:cubicBezTo>
                  <a:cubicBezTo>
                    <a:pt x="2911" y="7191"/>
                    <a:pt x="2968" y="7476"/>
                    <a:pt x="3082" y="7790"/>
                  </a:cubicBezTo>
                  <a:cubicBezTo>
                    <a:pt x="3225" y="8332"/>
                    <a:pt x="3453" y="8874"/>
                    <a:pt x="3710" y="9416"/>
                  </a:cubicBezTo>
                  <a:lnTo>
                    <a:pt x="3910" y="9816"/>
                  </a:lnTo>
                  <a:cubicBezTo>
                    <a:pt x="3995" y="9930"/>
                    <a:pt x="4052" y="10072"/>
                    <a:pt x="4138" y="10187"/>
                  </a:cubicBezTo>
                  <a:cubicBezTo>
                    <a:pt x="4166" y="10244"/>
                    <a:pt x="4224" y="10301"/>
                    <a:pt x="4252" y="10358"/>
                  </a:cubicBezTo>
                  <a:cubicBezTo>
                    <a:pt x="4309" y="10415"/>
                    <a:pt x="4338" y="10500"/>
                    <a:pt x="4395" y="10557"/>
                  </a:cubicBezTo>
                  <a:lnTo>
                    <a:pt x="4480" y="10643"/>
                  </a:lnTo>
                  <a:lnTo>
                    <a:pt x="4537" y="10700"/>
                  </a:lnTo>
                  <a:cubicBezTo>
                    <a:pt x="4562" y="10724"/>
                    <a:pt x="4581" y="10749"/>
                    <a:pt x="4599" y="10773"/>
                  </a:cubicBezTo>
                  <a:lnTo>
                    <a:pt x="4599" y="10773"/>
                  </a:lnTo>
                  <a:cubicBezTo>
                    <a:pt x="4554" y="10709"/>
                    <a:pt x="4517" y="10641"/>
                    <a:pt x="4480" y="10586"/>
                  </a:cubicBezTo>
                  <a:cubicBezTo>
                    <a:pt x="4395" y="10443"/>
                    <a:pt x="4309" y="10272"/>
                    <a:pt x="4224" y="10129"/>
                  </a:cubicBezTo>
                  <a:cubicBezTo>
                    <a:pt x="4166" y="10015"/>
                    <a:pt x="4109" y="9901"/>
                    <a:pt x="4052" y="9787"/>
                  </a:cubicBezTo>
                  <a:lnTo>
                    <a:pt x="4024" y="9759"/>
                  </a:lnTo>
                  <a:lnTo>
                    <a:pt x="3853" y="9359"/>
                  </a:lnTo>
                  <a:cubicBezTo>
                    <a:pt x="3653" y="8817"/>
                    <a:pt x="3453" y="8275"/>
                    <a:pt x="3311" y="7704"/>
                  </a:cubicBezTo>
                  <a:cubicBezTo>
                    <a:pt x="3253" y="7419"/>
                    <a:pt x="3168" y="7134"/>
                    <a:pt x="3111" y="6848"/>
                  </a:cubicBezTo>
                  <a:lnTo>
                    <a:pt x="3025" y="6449"/>
                  </a:lnTo>
                  <a:lnTo>
                    <a:pt x="2997" y="6221"/>
                  </a:lnTo>
                  <a:cubicBezTo>
                    <a:pt x="2968" y="6163"/>
                    <a:pt x="2968" y="6078"/>
                    <a:pt x="2968" y="6021"/>
                  </a:cubicBezTo>
                  <a:lnTo>
                    <a:pt x="2825" y="5165"/>
                  </a:lnTo>
                  <a:cubicBezTo>
                    <a:pt x="2797" y="4880"/>
                    <a:pt x="2768" y="4566"/>
                    <a:pt x="2740" y="4280"/>
                  </a:cubicBezTo>
                  <a:lnTo>
                    <a:pt x="2711" y="3852"/>
                  </a:lnTo>
                  <a:lnTo>
                    <a:pt x="2683" y="3424"/>
                  </a:lnTo>
                  <a:lnTo>
                    <a:pt x="2626" y="2568"/>
                  </a:lnTo>
                  <a:cubicBezTo>
                    <a:pt x="2597" y="2283"/>
                    <a:pt x="2597" y="1969"/>
                    <a:pt x="2597" y="1684"/>
                  </a:cubicBezTo>
                  <a:lnTo>
                    <a:pt x="2597" y="1256"/>
                  </a:lnTo>
                  <a:cubicBezTo>
                    <a:pt x="2597" y="1113"/>
                    <a:pt x="2569" y="971"/>
                    <a:pt x="2569" y="828"/>
                  </a:cubicBezTo>
                  <a:lnTo>
                    <a:pt x="2597" y="657"/>
                  </a:lnTo>
                  <a:lnTo>
                    <a:pt x="2597" y="1"/>
                  </a:lnTo>
                  <a:close/>
                  <a:moveTo>
                    <a:pt x="4599" y="10773"/>
                  </a:moveTo>
                  <a:cubicBezTo>
                    <a:pt x="4623" y="10808"/>
                    <a:pt x="4650" y="10841"/>
                    <a:pt x="4680" y="10871"/>
                  </a:cubicBezTo>
                  <a:lnTo>
                    <a:pt x="4680" y="10871"/>
                  </a:lnTo>
                  <a:cubicBezTo>
                    <a:pt x="4647" y="10838"/>
                    <a:pt x="4624" y="10806"/>
                    <a:pt x="4599" y="10773"/>
                  </a:cubicBezTo>
                  <a:close/>
                </a:path>
              </a:pathLst>
            </a:custGeom>
            <a:solidFill>
              <a:srgbClr val="A960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2"/>
            <p:cNvSpPr/>
            <p:nvPr/>
          </p:nvSpPr>
          <p:spPr>
            <a:xfrm>
              <a:off x="7688374" y="2421549"/>
              <a:ext cx="1218" cy="7225"/>
            </a:xfrm>
            <a:custGeom>
              <a:avLst/>
              <a:gdLst/>
              <a:ahLst/>
              <a:cxnLst/>
              <a:rect l="l" t="t" r="r" b="b"/>
              <a:pathLst>
                <a:path w="29" h="172" extrusionOk="0">
                  <a:moveTo>
                    <a:pt x="29" y="0"/>
                  </a:moveTo>
                  <a:lnTo>
                    <a:pt x="29" y="0"/>
                  </a:lnTo>
                  <a:cubicBezTo>
                    <a:pt x="0" y="57"/>
                    <a:pt x="0" y="114"/>
                    <a:pt x="0" y="171"/>
                  </a:cubicBezTo>
                  <a:cubicBezTo>
                    <a:pt x="0" y="114"/>
                    <a:pt x="29" y="57"/>
                    <a:pt x="29" y="0"/>
                  </a:cubicBezTo>
                  <a:close/>
                </a:path>
              </a:pathLst>
            </a:custGeom>
            <a:solidFill>
              <a:srgbClr val="A960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2"/>
            <p:cNvSpPr/>
            <p:nvPr/>
          </p:nvSpPr>
          <p:spPr>
            <a:xfrm>
              <a:off x="7696775" y="2061965"/>
              <a:ext cx="20414" cy="300900"/>
            </a:xfrm>
            <a:custGeom>
              <a:avLst/>
              <a:gdLst/>
              <a:ahLst/>
              <a:cxnLst/>
              <a:rect l="l" t="t" r="r" b="b"/>
              <a:pathLst>
                <a:path w="486" h="7163" extrusionOk="0">
                  <a:moveTo>
                    <a:pt x="143" y="1"/>
                  </a:moveTo>
                  <a:lnTo>
                    <a:pt x="143" y="657"/>
                  </a:lnTo>
                  <a:lnTo>
                    <a:pt x="171" y="1342"/>
                  </a:lnTo>
                  <a:cubicBezTo>
                    <a:pt x="143" y="1855"/>
                    <a:pt x="171" y="2340"/>
                    <a:pt x="143" y="2825"/>
                  </a:cubicBezTo>
                  <a:cubicBezTo>
                    <a:pt x="143" y="3824"/>
                    <a:pt x="114" y="4794"/>
                    <a:pt x="86" y="5793"/>
                  </a:cubicBezTo>
                  <a:cubicBezTo>
                    <a:pt x="57" y="6021"/>
                    <a:pt x="57" y="6278"/>
                    <a:pt x="29" y="6534"/>
                  </a:cubicBezTo>
                  <a:cubicBezTo>
                    <a:pt x="29" y="6734"/>
                    <a:pt x="0" y="6962"/>
                    <a:pt x="0" y="7162"/>
                  </a:cubicBezTo>
                  <a:cubicBezTo>
                    <a:pt x="57" y="7134"/>
                    <a:pt x="114" y="7105"/>
                    <a:pt x="171" y="7048"/>
                  </a:cubicBezTo>
                  <a:cubicBezTo>
                    <a:pt x="257" y="6649"/>
                    <a:pt x="314" y="6221"/>
                    <a:pt x="342" y="5821"/>
                  </a:cubicBezTo>
                  <a:lnTo>
                    <a:pt x="371" y="5450"/>
                  </a:lnTo>
                  <a:cubicBezTo>
                    <a:pt x="399" y="5308"/>
                    <a:pt x="399" y="5193"/>
                    <a:pt x="399" y="5079"/>
                  </a:cubicBezTo>
                  <a:lnTo>
                    <a:pt x="457" y="4309"/>
                  </a:lnTo>
                  <a:cubicBezTo>
                    <a:pt x="457" y="3824"/>
                    <a:pt x="485" y="3339"/>
                    <a:pt x="485" y="2825"/>
                  </a:cubicBezTo>
                  <a:cubicBezTo>
                    <a:pt x="485" y="2683"/>
                    <a:pt x="485" y="2540"/>
                    <a:pt x="485" y="2426"/>
                  </a:cubicBezTo>
                  <a:cubicBezTo>
                    <a:pt x="485" y="2312"/>
                    <a:pt x="485" y="2198"/>
                    <a:pt x="485" y="2083"/>
                  </a:cubicBezTo>
                  <a:cubicBezTo>
                    <a:pt x="485" y="1855"/>
                    <a:pt x="485" y="1598"/>
                    <a:pt x="485" y="1342"/>
                  </a:cubicBezTo>
                  <a:cubicBezTo>
                    <a:pt x="457" y="885"/>
                    <a:pt x="457" y="457"/>
                    <a:pt x="428" y="1"/>
                  </a:cubicBezTo>
                  <a:close/>
                </a:path>
              </a:pathLst>
            </a:custGeom>
            <a:solidFill>
              <a:srgbClr val="A960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2"/>
            <p:cNvSpPr/>
            <p:nvPr/>
          </p:nvSpPr>
          <p:spPr>
            <a:xfrm>
              <a:off x="7534971" y="2463473"/>
              <a:ext cx="42" cy="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51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2"/>
            <p:cNvSpPr/>
            <p:nvPr/>
          </p:nvSpPr>
          <p:spPr>
            <a:xfrm>
              <a:off x="7351578" y="2452719"/>
              <a:ext cx="152268" cy="57550"/>
            </a:xfrm>
            <a:custGeom>
              <a:avLst/>
              <a:gdLst/>
              <a:ahLst/>
              <a:cxnLst/>
              <a:rect l="l" t="t" r="r" b="b"/>
              <a:pathLst>
                <a:path w="3625" h="1370" extrusionOk="0">
                  <a:moveTo>
                    <a:pt x="1" y="0"/>
                  </a:moveTo>
                  <a:cubicBezTo>
                    <a:pt x="1" y="0"/>
                    <a:pt x="29" y="1370"/>
                    <a:pt x="2198" y="1370"/>
                  </a:cubicBezTo>
                  <a:cubicBezTo>
                    <a:pt x="2854" y="1370"/>
                    <a:pt x="3310" y="1255"/>
                    <a:pt x="3624" y="1113"/>
                  </a:cubicBezTo>
                  <a:lnTo>
                    <a:pt x="3368" y="856"/>
                  </a:lnTo>
                  <a:cubicBezTo>
                    <a:pt x="2997" y="770"/>
                    <a:pt x="2740" y="542"/>
                    <a:pt x="2569" y="342"/>
                  </a:cubicBezTo>
                  <a:lnTo>
                    <a:pt x="2226" y="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1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2"/>
            <p:cNvSpPr/>
            <p:nvPr/>
          </p:nvSpPr>
          <p:spPr>
            <a:xfrm>
              <a:off x="7534971" y="2455113"/>
              <a:ext cx="1218" cy="7225"/>
            </a:xfrm>
            <a:custGeom>
              <a:avLst/>
              <a:gdLst/>
              <a:ahLst/>
              <a:cxnLst/>
              <a:rect l="l" t="t" r="r" b="b"/>
              <a:pathLst>
                <a:path w="29" h="172" extrusionOk="0">
                  <a:moveTo>
                    <a:pt x="29" y="0"/>
                  </a:moveTo>
                  <a:cubicBezTo>
                    <a:pt x="29" y="0"/>
                    <a:pt x="29" y="86"/>
                    <a:pt x="0" y="171"/>
                  </a:cubicBezTo>
                  <a:cubicBezTo>
                    <a:pt x="29" y="86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951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2"/>
            <p:cNvSpPr/>
            <p:nvPr/>
          </p:nvSpPr>
          <p:spPr>
            <a:xfrm>
              <a:off x="7525352" y="2481452"/>
              <a:ext cx="1260" cy="1260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1" y="1"/>
                  </a:moveTo>
                  <a:lnTo>
                    <a:pt x="1" y="29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951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2"/>
            <p:cNvSpPr/>
            <p:nvPr/>
          </p:nvSpPr>
          <p:spPr>
            <a:xfrm>
              <a:off x="7351578" y="2423608"/>
              <a:ext cx="184612" cy="44696"/>
            </a:xfrm>
            <a:custGeom>
              <a:avLst/>
              <a:gdLst/>
              <a:ahLst/>
              <a:cxnLst/>
              <a:rect l="l" t="t" r="r" b="b"/>
              <a:pathLst>
                <a:path w="4395" h="1064" extrusionOk="0">
                  <a:moveTo>
                    <a:pt x="1364" y="0"/>
                  </a:moveTo>
                  <a:cubicBezTo>
                    <a:pt x="918" y="0"/>
                    <a:pt x="401" y="176"/>
                    <a:pt x="1" y="693"/>
                  </a:cubicBezTo>
                  <a:lnTo>
                    <a:pt x="2226" y="1064"/>
                  </a:lnTo>
                  <a:lnTo>
                    <a:pt x="2569" y="1035"/>
                  </a:lnTo>
                  <a:cubicBezTo>
                    <a:pt x="2569" y="1035"/>
                    <a:pt x="2540" y="493"/>
                    <a:pt x="3082" y="436"/>
                  </a:cubicBezTo>
                  <a:cubicBezTo>
                    <a:pt x="3102" y="435"/>
                    <a:pt x="3121" y="434"/>
                    <a:pt x="3140" y="434"/>
                  </a:cubicBezTo>
                  <a:cubicBezTo>
                    <a:pt x="3553" y="434"/>
                    <a:pt x="3712" y="726"/>
                    <a:pt x="3767" y="836"/>
                  </a:cubicBezTo>
                  <a:lnTo>
                    <a:pt x="4395" y="750"/>
                  </a:lnTo>
                  <a:cubicBezTo>
                    <a:pt x="4006" y="202"/>
                    <a:pt x="3507" y="26"/>
                    <a:pt x="3083" y="26"/>
                  </a:cubicBezTo>
                  <a:cubicBezTo>
                    <a:pt x="2822" y="26"/>
                    <a:pt x="2589" y="93"/>
                    <a:pt x="2426" y="179"/>
                  </a:cubicBezTo>
                  <a:lnTo>
                    <a:pt x="2226" y="265"/>
                  </a:lnTo>
                  <a:lnTo>
                    <a:pt x="2141" y="208"/>
                  </a:lnTo>
                  <a:cubicBezTo>
                    <a:pt x="1963" y="89"/>
                    <a:pt x="1681" y="0"/>
                    <a:pt x="1364" y="0"/>
                  </a:cubicBezTo>
                  <a:close/>
                </a:path>
              </a:pathLst>
            </a:custGeom>
            <a:solidFill>
              <a:srgbClr val="A6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2"/>
            <p:cNvSpPr/>
            <p:nvPr/>
          </p:nvSpPr>
          <p:spPr>
            <a:xfrm>
              <a:off x="7120298" y="1803073"/>
              <a:ext cx="254088" cy="258934"/>
            </a:xfrm>
            <a:custGeom>
              <a:avLst/>
              <a:gdLst/>
              <a:ahLst/>
              <a:cxnLst/>
              <a:rect l="l" t="t" r="r" b="b"/>
              <a:pathLst>
                <a:path w="6049" h="6164" extrusionOk="0">
                  <a:moveTo>
                    <a:pt x="3395" y="1"/>
                  </a:moveTo>
                  <a:lnTo>
                    <a:pt x="3395" y="1"/>
                  </a:lnTo>
                  <a:cubicBezTo>
                    <a:pt x="2910" y="115"/>
                    <a:pt x="2454" y="372"/>
                    <a:pt x="2083" y="685"/>
                  </a:cubicBezTo>
                  <a:cubicBezTo>
                    <a:pt x="0" y="2882"/>
                    <a:pt x="399" y="6164"/>
                    <a:pt x="399" y="6164"/>
                  </a:cubicBezTo>
                  <a:lnTo>
                    <a:pt x="2454" y="6164"/>
                  </a:lnTo>
                  <a:lnTo>
                    <a:pt x="2568" y="4680"/>
                  </a:lnTo>
                  <a:lnTo>
                    <a:pt x="2682" y="6164"/>
                  </a:lnTo>
                  <a:lnTo>
                    <a:pt x="4109" y="6164"/>
                  </a:lnTo>
                  <a:lnTo>
                    <a:pt x="4251" y="5336"/>
                  </a:lnTo>
                  <a:lnTo>
                    <a:pt x="4508" y="6164"/>
                  </a:lnTo>
                  <a:lnTo>
                    <a:pt x="5336" y="6164"/>
                  </a:lnTo>
                  <a:cubicBezTo>
                    <a:pt x="5336" y="4252"/>
                    <a:pt x="5621" y="2369"/>
                    <a:pt x="6049" y="628"/>
                  </a:cubicBezTo>
                  <a:lnTo>
                    <a:pt x="6049" y="628"/>
                  </a:lnTo>
                  <a:cubicBezTo>
                    <a:pt x="5421" y="1570"/>
                    <a:pt x="4565" y="2540"/>
                    <a:pt x="4365" y="3681"/>
                  </a:cubicBezTo>
                  <a:cubicBezTo>
                    <a:pt x="4365" y="2426"/>
                    <a:pt x="4365" y="1142"/>
                    <a:pt x="4765" y="1"/>
                  </a:cubicBezTo>
                  <a:lnTo>
                    <a:pt x="4765" y="1"/>
                  </a:lnTo>
                  <a:cubicBezTo>
                    <a:pt x="3709" y="942"/>
                    <a:pt x="2882" y="1998"/>
                    <a:pt x="2254" y="3253"/>
                  </a:cubicBezTo>
                  <a:cubicBezTo>
                    <a:pt x="2654" y="2198"/>
                    <a:pt x="2882" y="1056"/>
                    <a:pt x="3395" y="1"/>
                  </a:cubicBezTo>
                  <a:close/>
                </a:path>
              </a:pathLst>
            </a:custGeom>
            <a:solidFill>
              <a:srgbClr val="58215F"/>
            </a:solidFill>
            <a:ln w="9525" cap="flat" cmpd="sng">
              <a:solidFill>
                <a:srgbClr val="5821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2"/>
            <p:cNvSpPr/>
            <p:nvPr/>
          </p:nvSpPr>
          <p:spPr>
            <a:xfrm>
              <a:off x="7451045" y="1806685"/>
              <a:ext cx="52800" cy="255322"/>
            </a:xfrm>
            <a:custGeom>
              <a:avLst/>
              <a:gdLst/>
              <a:ahLst/>
              <a:cxnLst/>
              <a:rect l="l" t="t" r="r" b="b"/>
              <a:pathLst>
                <a:path w="1257" h="6078" extrusionOk="0">
                  <a:moveTo>
                    <a:pt x="286" y="0"/>
                  </a:moveTo>
                  <a:cubicBezTo>
                    <a:pt x="87" y="1997"/>
                    <a:pt x="1" y="4052"/>
                    <a:pt x="58" y="6078"/>
                  </a:cubicBezTo>
                  <a:lnTo>
                    <a:pt x="1256" y="6078"/>
                  </a:lnTo>
                  <a:cubicBezTo>
                    <a:pt x="572" y="4137"/>
                    <a:pt x="229" y="2083"/>
                    <a:pt x="286" y="0"/>
                  </a:cubicBezTo>
                  <a:close/>
                </a:path>
              </a:pathLst>
            </a:custGeom>
            <a:solidFill>
              <a:srgbClr val="58215F"/>
            </a:solidFill>
            <a:ln w="9525" cap="flat" cmpd="sng">
              <a:solidFill>
                <a:srgbClr val="5821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2"/>
            <p:cNvSpPr/>
            <p:nvPr/>
          </p:nvSpPr>
          <p:spPr>
            <a:xfrm>
              <a:off x="7537366" y="1764720"/>
              <a:ext cx="190577" cy="297287"/>
            </a:xfrm>
            <a:custGeom>
              <a:avLst/>
              <a:gdLst/>
              <a:ahLst/>
              <a:cxnLst/>
              <a:rect l="l" t="t" r="r" b="b"/>
              <a:pathLst>
                <a:path w="4537" h="7077" extrusionOk="0">
                  <a:moveTo>
                    <a:pt x="0" y="1"/>
                  </a:moveTo>
                  <a:lnTo>
                    <a:pt x="0" y="1"/>
                  </a:lnTo>
                  <a:cubicBezTo>
                    <a:pt x="1969" y="1684"/>
                    <a:pt x="3025" y="4480"/>
                    <a:pt x="3167" y="7077"/>
                  </a:cubicBezTo>
                  <a:lnTo>
                    <a:pt x="4366" y="7077"/>
                  </a:lnTo>
                  <a:cubicBezTo>
                    <a:pt x="4537" y="2797"/>
                    <a:pt x="2368" y="771"/>
                    <a:pt x="0" y="1"/>
                  </a:cubicBezTo>
                  <a:close/>
                </a:path>
              </a:pathLst>
            </a:custGeom>
            <a:solidFill>
              <a:srgbClr val="58215F"/>
            </a:solidFill>
            <a:ln w="9525" cap="flat" cmpd="sng">
              <a:solidFill>
                <a:srgbClr val="5821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2"/>
            <p:cNvSpPr/>
            <p:nvPr/>
          </p:nvSpPr>
          <p:spPr>
            <a:xfrm>
              <a:off x="6988444" y="3709289"/>
              <a:ext cx="927680" cy="173113"/>
            </a:xfrm>
            <a:custGeom>
              <a:avLst/>
              <a:gdLst/>
              <a:ahLst/>
              <a:cxnLst/>
              <a:rect l="l" t="t" r="r" b="b"/>
              <a:pathLst>
                <a:path w="22085" h="4121" extrusionOk="0">
                  <a:moveTo>
                    <a:pt x="11715" y="0"/>
                  </a:moveTo>
                  <a:cubicBezTo>
                    <a:pt x="10939" y="0"/>
                    <a:pt x="10164" y="109"/>
                    <a:pt x="9388" y="217"/>
                  </a:cubicBezTo>
                  <a:cubicBezTo>
                    <a:pt x="7615" y="480"/>
                    <a:pt x="4719" y="1531"/>
                    <a:pt x="2282" y="1531"/>
                  </a:cubicBezTo>
                  <a:cubicBezTo>
                    <a:pt x="1540" y="1531"/>
                    <a:pt x="841" y="1433"/>
                    <a:pt x="229" y="1187"/>
                  </a:cubicBezTo>
                  <a:cubicBezTo>
                    <a:pt x="172" y="1786"/>
                    <a:pt x="86" y="2471"/>
                    <a:pt x="0" y="3299"/>
                  </a:cubicBezTo>
                  <a:cubicBezTo>
                    <a:pt x="172" y="3356"/>
                    <a:pt x="400" y="3441"/>
                    <a:pt x="657" y="3527"/>
                  </a:cubicBezTo>
                  <a:cubicBezTo>
                    <a:pt x="2335" y="3974"/>
                    <a:pt x="5359" y="4121"/>
                    <a:pt x="8615" y="4121"/>
                  </a:cubicBezTo>
                  <a:cubicBezTo>
                    <a:pt x="13883" y="4121"/>
                    <a:pt x="19761" y="3736"/>
                    <a:pt x="21542" y="3612"/>
                  </a:cubicBezTo>
                  <a:lnTo>
                    <a:pt x="21571" y="3612"/>
                  </a:lnTo>
                  <a:cubicBezTo>
                    <a:pt x="21913" y="3584"/>
                    <a:pt x="22084" y="3555"/>
                    <a:pt x="22084" y="3555"/>
                  </a:cubicBezTo>
                  <a:lnTo>
                    <a:pt x="22084" y="1130"/>
                  </a:lnTo>
                  <a:cubicBezTo>
                    <a:pt x="21628" y="1301"/>
                    <a:pt x="21114" y="1444"/>
                    <a:pt x="20601" y="1501"/>
                  </a:cubicBezTo>
                  <a:cubicBezTo>
                    <a:pt x="20276" y="1539"/>
                    <a:pt x="19957" y="1556"/>
                    <a:pt x="19643" y="1556"/>
                  </a:cubicBezTo>
                  <a:cubicBezTo>
                    <a:pt x="17339" y="1556"/>
                    <a:pt x="15303" y="634"/>
                    <a:pt x="13068" y="131"/>
                  </a:cubicBezTo>
                  <a:cubicBezTo>
                    <a:pt x="12617" y="37"/>
                    <a:pt x="12166" y="0"/>
                    <a:pt x="11715" y="0"/>
                  </a:cubicBezTo>
                  <a:close/>
                </a:path>
              </a:pathLst>
            </a:custGeom>
            <a:solidFill>
              <a:srgbClr val="6B7DC7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2"/>
            <p:cNvSpPr/>
            <p:nvPr/>
          </p:nvSpPr>
          <p:spPr>
            <a:xfrm>
              <a:off x="6510679" y="3345588"/>
              <a:ext cx="1506131" cy="429065"/>
            </a:xfrm>
            <a:custGeom>
              <a:avLst/>
              <a:gdLst/>
              <a:ahLst/>
              <a:cxnLst/>
              <a:rect l="l" t="t" r="r" b="b"/>
              <a:pathLst>
                <a:path w="35856" h="10214" extrusionOk="0">
                  <a:moveTo>
                    <a:pt x="1303" y="1"/>
                  </a:moveTo>
                  <a:cubicBezTo>
                    <a:pt x="520" y="1"/>
                    <a:pt x="1" y="2348"/>
                    <a:pt x="903" y="2912"/>
                  </a:cubicBezTo>
                  <a:cubicBezTo>
                    <a:pt x="1046" y="3054"/>
                    <a:pt x="1331" y="3226"/>
                    <a:pt x="1759" y="3425"/>
                  </a:cubicBezTo>
                  <a:cubicBezTo>
                    <a:pt x="3271" y="4139"/>
                    <a:pt x="6467" y="5109"/>
                    <a:pt x="9149" y="5251"/>
                  </a:cubicBezTo>
                  <a:cubicBezTo>
                    <a:pt x="9206" y="5993"/>
                    <a:pt x="9320" y="6735"/>
                    <a:pt x="9548" y="7477"/>
                  </a:cubicBezTo>
                  <a:cubicBezTo>
                    <a:pt x="9777" y="8304"/>
                    <a:pt x="10176" y="8904"/>
                    <a:pt x="10690" y="9332"/>
                  </a:cubicBezTo>
                  <a:cubicBezTo>
                    <a:pt x="10947" y="9560"/>
                    <a:pt x="11260" y="9731"/>
                    <a:pt x="11603" y="9845"/>
                  </a:cubicBezTo>
                  <a:cubicBezTo>
                    <a:pt x="12215" y="10091"/>
                    <a:pt x="12914" y="10189"/>
                    <a:pt x="13656" y="10189"/>
                  </a:cubicBezTo>
                  <a:cubicBezTo>
                    <a:pt x="16093" y="10189"/>
                    <a:pt x="18989" y="9138"/>
                    <a:pt x="20762" y="8875"/>
                  </a:cubicBezTo>
                  <a:cubicBezTo>
                    <a:pt x="21538" y="8767"/>
                    <a:pt x="22313" y="8658"/>
                    <a:pt x="23089" y="8658"/>
                  </a:cubicBezTo>
                  <a:cubicBezTo>
                    <a:pt x="23540" y="8658"/>
                    <a:pt x="23991" y="8695"/>
                    <a:pt x="24442" y="8789"/>
                  </a:cubicBezTo>
                  <a:cubicBezTo>
                    <a:pt x="26677" y="9292"/>
                    <a:pt x="28713" y="10214"/>
                    <a:pt x="31017" y="10214"/>
                  </a:cubicBezTo>
                  <a:cubicBezTo>
                    <a:pt x="31331" y="10214"/>
                    <a:pt x="31650" y="10197"/>
                    <a:pt x="31975" y="10159"/>
                  </a:cubicBezTo>
                  <a:cubicBezTo>
                    <a:pt x="32488" y="10102"/>
                    <a:pt x="33002" y="9959"/>
                    <a:pt x="33458" y="9788"/>
                  </a:cubicBezTo>
                  <a:cubicBezTo>
                    <a:pt x="34400" y="9389"/>
                    <a:pt x="35227" y="8761"/>
                    <a:pt x="35627" y="7734"/>
                  </a:cubicBezTo>
                  <a:cubicBezTo>
                    <a:pt x="35741" y="7477"/>
                    <a:pt x="35827" y="7192"/>
                    <a:pt x="35855" y="6906"/>
                  </a:cubicBezTo>
                  <a:lnTo>
                    <a:pt x="35855" y="6906"/>
                  </a:lnTo>
                  <a:cubicBezTo>
                    <a:pt x="34753" y="7478"/>
                    <a:pt x="33488" y="7669"/>
                    <a:pt x="32160" y="7669"/>
                  </a:cubicBezTo>
                  <a:cubicBezTo>
                    <a:pt x="29709" y="7669"/>
                    <a:pt x="27043" y="7017"/>
                    <a:pt x="24785" y="6906"/>
                  </a:cubicBezTo>
                  <a:cubicBezTo>
                    <a:pt x="24269" y="6884"/>
                    <a:pt x="23749" y="6876"/>
                    <a:pt x="23226" y="6876"/>
                  </a:cubicBezTo>
                  <a:cubicBezTo>
                    <a:pt x="22000" y="6876"/>
                    <a:pt x="20757" y="6919"/>
                    <a:pt x="19517" y="6919"/>
                  </a:cubicBezTo>
                  <a:cubicBezTo>
                    <a:pt x="16633" y="6919"/>
                    <a:pt x="13764" y="6683"/>
                    <a:pt x="11146" y="5109"/>
                  </a:cubicBezTo>
                  <a:cubicBezTo>
                    <a:pt x="10233" y="4538"/>
                    <a:pt x="9605" y="3711"/>
                    <a:pt x="9235" y="2769"/>
                  </a:cubicBezTo>
                  <a:lnTo>
                    <a:pt x="9235" y="2712"/>
                  </a:lnTo>
                  <a:cubicBezTo>
                    <a:pt x="5012" y="2170"/>
                    <a:pt x="1331" y="2"/>
                    <a:pt x="1331" y="2"/>
                  </a:cubicBezTo>
                  <a:cubicBezTo>
                    <a:pt x="1322" y="1"/>
                    <a:pt x="1312" y="1"/>
                    <a:pt x="1303" y="1"/>
                  </a:cubicBezTo>
                  <a:close/>
                </a:path>
              </a:pathLst>
            </a:custGeom>
            <a:solidFill>
              <a:srgbClr val="8792D1"/>
            </a:solidFill>
            <a:ln w="9525" cap="flat" cmpd="sng">
              <a:solidFill>
                <a:srgbClr val="8792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2"/>
            <p:cNvSpPr/>
            <p:nvPr/>
          </p:nvSpPr>
          <p:spPr>
            <a:xfrm>
              <a:off x="6898554" y="2620497"/>
              <a:ext cx="1126616" cy="1047247"/>
            </a:xfrm>
            <a:custGeom>
              <a:avLst/>
              <a:gdLst/>
              <a:ahLst/>
              <a:cxnLst/>
              <a:rect l="l" t="t" r="r" b="b"/>
              <a:pathLst>
                <a:path w="26821" h="24930" extrusionOk="0">
                  <a:moveTo>
                    <a:pt x="5992" y="5108"/>
                  </a:moveTo>
                  <a:cubicBezTo>
                    <a:pt x="5979" y="5108"/>
                    <a:pt x="5966" y="5108"/>
                    <a:pt x="5952" y="5108"/>
                  </a:cubicBezTo>
                  <a:lnTo>
                    <a:pt x="5952" y="5108"/>
                  </a:lnTo>
                  <a:cubicBezTo>
                    <a:pt x="5965" y="5108"/>
                    <a:pt x="5979" y="5108"/>
                    <a:pt x="5992" y="5108"/>
                  </a:cubicBezTo>
                  <a:close/>
                  <a:moveTo>
                    <a:pt x="16121" y="13325"/>
                  </a:moveTo>
                  <a:lnTo>
                    <a:pt x="16121" y="13325"/>
                  </a:lnTo>
                  <a:cubicBezTo>
                    <a:pt x="14803" y="16578"/>
                    <a:pt x="12218" y="17502"/>
                    <a:pt x="10230" y="17502"/>
                  </a:cubicBezTo>
                  <a:cubicBezTo>
                    <a:pt x="9550" y="17502"/>
                    <a:pt x="8940" y="17394"/>
                    <a:pt x="8475" y="17234"/>
                  </a:cubicBezTo>
                  <a:lnTo>
                    <a:pt x="8475" y="17234"/>
                  </a:lnTo>
                  <a:cubicBezTo>
                    <a:pt x="8475" y="17234"/>
                    <a:pt x="8476" y="17234"/>
                    <a:pt x="8478" y="17234"/>
                  </a:cubicBezTo>
                  <a:cubicBezTo>
                    <a:pt x="8610" y="17234"/>
                    <a:pt x="13281" y="17206"/>
                    <a:pt x="16121" y="13325"/>
                  </a:cubicBezTo>
                  <a:close/>
                  <a:moveTo>
                    <a:pt x="18974" y="14295"/>
                  </a:moveTo>
                  <a:cubicBezTo>
                    <a:pt x="16615" y="18367"/>
                    <a:pt x="13197" y="19594"/>
                    <a:pt x="10323" y="19594"/>
                  </a:cubicBezTo>
                  <a:cubicBezTo>
                    <a:pt x="8645" y="19594"/>
                    <a:pt x="7152" y="19176"/>
                    <a:pt x="6164" y="18661"/>
                  </a:cubicBezTo>
                  <a:lnTo>
                    <a:pt x="6164" y="18661"/>
                  </a:lnTo>
                  <a:cubicBezTo>
                    <a:pt x="6164" y="18661"/>
                    <a:pt x="6785" y="18753"/>
                    <a:pt x="7798" y="18753"/>
                  </a:cubicBezTo>
                  <a:cubicBezTo>
                    <a:pt x="10292" y="18753"/>
                    <a:pt x="15160" y="18191"/>
                    <a:pt x="18974" y="14295"/>
                  </a:cubicBezTo>
                  <a:close/>
                  <a:moveTo>
                    <a:pt x="9131" y="1"/>
                  </a:moveTo>
                  <a:cubicBezTo>
                    <a:pt x="8475" y="1"/>
                    <a:pt x="8246" y="1456"/>
                    <a:pt x="7990" y="2968"/>
                  </a:cubicBezTo>
                  <a:cubicBezTo>
                    <a:pt x="7875" y="3738"/>
                    <a:pt x="7733" y="4537"/>
                    <a:pt x="7533" y="5136"/>
                  </a:cubicBezTo>
                  <a:cubicBezTo>
                    <a:pt x="7533" y="5136"/>
                    <a:pt x="9311" y="7025"/>
                    <a:pt x="13015" y="7025"/>
                  </a:cubicBezTo>
                  <a:cubicBezTo>
                    <a:pt x="13931" y="7025"/>
                    <a:pt x="14966" y="6909"/>
                    <a:pt x="16121" y="6620"/>
                  </a:cubicBezTo>
                  <a:lnTo>
                    <a:pt x="16121" y="6620"/>
                  </a:lnTo>
                  <a:cubicBezTo>
                    <a:pt x="15323" y="7559"/>
                    <a:pt x="13859" y="7971"/>
                    <a:pt x="12253" y="7971"/>
                  </a:cubicBezTo>
                  <a:cubicBezTo>
                    <a:pt x="9613" y="7971"/>
                    <a:pt x="6589" y="6857"/>
                    <a:pt x="5507" y="5136"/>
                  </a:cubicBezTo>
                  <a:cubicBezTo>
                    <a:pt x="5663" y="5110"/>
                    <a:pt x="5818" y="5108"/>
                    <a:pt x="5952" y="5108"/>
                  </a:cubicBezTo>
                  <a:lnTo>
                    <a:pt x="5952" y="5108"/>
                  </a:lnTo>
                  <a:cubicBezTo>
                    <a:pt x="4311" y="5110"/>
                    <a:pt x="2702" y="5225"/>
                    <a:pt x="1570" y="5650"/>
                  </a:cubicBezTo>
                  <a:cubicBezTo>
                    <a:pt x="1684" y="5935"/>
                    <a:pt x="1884" y="6991"/>
                    <a:pt x="1998" y="8246"/>
                  </a:cubicBezTo>
                  <a:cubicBezTo>
                    <a:pt x="2169" y="9730"/>
                    <a:pt x="2255" y="11499"/>
                    <a:pt x="2112" y="12555"/>
                  </a:cubicBezTo>
                  <a:cubicBezTo>
                    <a:pt x="1770" y="14951"/>
                    <a:pt x="600" y="17120"/>
                    <a:pt x="86" y="19488"/>
                  </a:cubicBezTo>
                  <a:cubicBezTo>
                    <a:pt x="58" y="19659"/>
                    <a:pt x="29" y="19802"/>
                    <a:pt x="1" y="19973"/>
                  </a:cubicBezTo>
                  <a:lnTo>
                    <a:pt x="1" y="20030"/>
                  </a:lnTo>
                  <a:cubicBezTo>
                    <a:pt x="371" y="20972"/>
                    <a:pt x="999" y="21799"/>
                    <a:pt x="1912" y="22370"/>
                  </a:cubicBezTo>
                  <a:cubicBezTo>
                    <a:pt x="4530" y="23944"/>
                    <a:pt x="7399" y="24180"/>
                    <a:pt x="10283" y="24180"/>
                  </a:cubicBezTo>
                  <a:cubicBezTo>
                    <a:pt x="11523" y="24180"/>
                    <a:pt x="12766" y="24137"/>
                    <a:pt x="13992" y="24137"/>
                  </a:cubicBezTo>
                  <a:cubicBezTo>
                    <a:pt x="14515" y="24137"/>
                    <a:pt x="15035" y="24145"/>
                    <a:pt x="15551" y="24167"/>
                  </a:cubicBezTo>
                  <a:cubicBezTo>
                    <a:pt x="17809" y="24278"/>
                    <a:pt x="20475" y="24930"/>
                    <a:pt x="22926" y="24930"/>
                  </a:cubicBezTo>
                  <a:cubicBezTo>
                    <a:pt x="24254" y="24930"/>
                    <a:pt x="25519" y="24739"/>
                    <a:pt x="26621" y="24167"/>
                  </a:cubicBezTo>
                  <a:cubicBezTo>
                    <a:pt x="26821" y="23026"/>
                    <a:pt x="26593" y="21799"/>
                    <a:pt x="26307" y="20686"/>
                  </a:cubicBezTo>
                  <a:cubicBezTo>
                    <a:pt x="26222" y="20373"/>
                    <a:pt x="26136" y="20087"/>
                    <a:pt x="26050" y="19802"/>
                  </a:cubicBezTo>
                  <a:cubicBezTo>
                    <a:pt x="25936" y="19431"/>
                    <a:pt x="25851" y="19060"/>
                    <a:pt x="25737" y="18689"/>
                  </a:cubicBezTo>
                  <a:cubicBezTo>
                    <a:pt x="25337" y="17320"/>
                    <a:pt x="24909" y="15950"/>
                    <a:pt x="24538" y="14581"/>
                  </a:cubicBezTo>
                  <a:cubicBezTo>
                    <a:pt x="24110" y="12926"/>
                    <a:pt x="23939" y="10700"/>
                    <a:pt x="23911" y="8874"/>
                  </a:cubicBezTo>
                  <a:cubicBezTo>
                    <a:pt x="23911" y="7362"/>
                    <a:pt x="23968" y="6106"/>
                    <a:pt x="24082" y="5650"/>
                  </a:cubicBezTo>
                  <a:lnTo>
                    <a:pt x="24053" y="5650"/>
                  </a:lnTo>
                  <a:cubicBezTo>
                    <a:pt x="22845" y="5316"/>
                    <a:pt x="21886" y="5207"/>
                    <a:pt x="21080" y="5207"/>
                  </a:cubicBezTo>
                  <a:cubicBezTo>
                    <a:pt x="20095" y="5207"/>
                    <a:pt x="19338" y="5369"/>
                    <a:pt x="18632" y="5479"/>
                  </a:cubicBezTo>
                  <a:cubicBezTo>
                    <a:pt x="18432" y="4794"/>
                    <a:pt x="18318" y="3795"/>
                    <a:pt x="18176" y="2882"/>
                  </a:cubicBezTo>
                  <a:cubicBezTo>
                    <a:pt x="17927" y="1472"/>
                    <a:pt x="17624" y="196"/>
                    <a:pt x="16905" y="196"/>
                  </a:cubicBezTo>
                  <a:cubicBezTo>
                    <a:pt x="16882" y="196"/>
                    <a:pt x="16858" y="198"/>
                    <a:pt x="16835" y="200"/>
                  </a:cubicBezTo>
                  <a:cubicBezTo>
                    <a:pt x="15586" y="1210"/>
                    <a:pt x="14301" y="1567"/>
                    <a:pt x="13139" y="1567"/>
                  </a:cubicBezTo>
                  <a:cubicBezTo>
                    <a:pt x="11246" y="1567"/>
                    <a:pt x="9679" y="619"/>
                    <a:pt x="913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rgbClr val="6B7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2"/>
            <p:cNvSpPr/>
            <p:nvPr/>
          </p:nvSpPr>
          <p:spPr>
            <a:xfrm>
              <a:off x="7129875" y="2835029"/>
              <a:ext cx="445883" cy="120351"/>
            </a:xfrm>
            <a:custGeom>
              <a:avLst/>
              <a:gdLst/>
              <a:ahLst/>
              <a:cxnLst/>
              <a:rect l="l" t="t" r="r" b="b"/>
              <a:pathLst>
                <a:path w="10615" h="2865" extrusionOk="0">
                  <a:moveTo>
                    <a:pt x="485" y="1"/>
                  </a:moveTo>
                  <a:cubicBezTo>
                    <a:pt x="343" y="1"/>
                    <a:pt x="171" y="1"/>
                    <a:pt x="0" y="29"/>
                  </a:cubicBezTo>
                  <a:cubicBezTo>
                    <a:pt x="1082" y="1750"/>
                    <a:pt x="4106" y="2864"/>
                    <a:pt x="6746" y="2864"/>
                  </a:cubicBezTo>
                  <a:cubicBezTo>
                    <a:pt x="8352" y="2864"/>
                    <a:pt x="9816" y="2452"/>
                    <a:pt x="10614" y="1513"/>
                  </a:cubicBezTo>
                  <a:lnTo>
                    <a:pt x="10614" y="1513"/>
                  </a:lnTo>
                  <a:cubicBezTo>
                    <a:pt x="9459" y="1802"/>
                    <a:pt x="8424" y="1918"/>
                    <a:pt x="7508" y="1918"/>
                  </a:cubicBezTo>
                  <a:cubicBezTo>
                    <a:pt x="3804" y="1918"/>
                    <a:pt x="2026" y="29"/>
                    <a:pt x="2026" y="29"/>
                  </a:cubicBezTo>
                  <a:cubicBezTo>
                    <a:pt x="2026" y="29"/>
                    <a:pt x="1484" y="1"/>
                    <a:pt x="485" y="1"/>
                  </a:cubicBezTo>
                  <a:close/>
                </a:path>
              </a:pathLst>
            </a:custGeom>
            <a:solidFill>
              <a:srgbClr val="879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2"/>
            <p:cNvSpPr/>
            <p:nvPr/>
          </p:nvSpPr>
          <p:spPr>
            <a:xfrm>
              <a:off x="7421096" y="4286808"/>
              <a:ext cx="79137" cy="76454"/>
            </a:xfrm>
            <a:custGeom>
              <a:avLst/>
              <a:gdLst/>
              <a:ahLst/>
              <a:cxnLst/>
              <a:rect l="l" t="t" r="r" b="b"/>
              <a:pathLst>
                <a:path w="1884" h="1820" extrusionOk="0">
                  <a:moveTo>
                    <a:pt x="846" y="0"/>
                  </a:moveTo>
                  <a:cubicBezTo>
                    <a:pt x="771" y="0"/>
                    <a:pt x="700" y="8"/>
                    <a:pt x="628" y="22"/>
                  </a:cubicBezTo>
                  <a:cubicBezTo>
                    <a:pt x="314" y="107"/>
                    <a:pt x="86" y="336"/>
                    <a:pt x="1" y="592"/>
                  </a:cubicBezTo>
                  <a:cubicBezTo>
                    <a:pt x="197" y="505"/>
                    <a:pt x="376" y="468"/>
                    <a:pt x="526" y="468"/>
                  </a:cubicBezTo>
                  <a:cubicBezTo>
                    <a:pt x="573" y="468"/>
                    <a:pt x="616" y="472"/>
                    <a:pt x="657" y="478"/>
                  </a:cubicBezTo>
                  <a:cubicBezTo>
                    <a:pt x="857" y="478"/>
                    <a:pt x="999" y="564"/>
                    <a:pt x="1142" y="678"/>
                  </a:cubicBezTo>
                  <a:cubicBezTo>
                    <a:pt x="1256" y="792"/>
                    <a:pt x="1370" y="935"/>
                    <a:pt x="1456" y="1135"/>
                  </a:cubicBezTo>
                  <a:cubicBezTo>
                    <a:pt x="1541" y="1334"/>
                    <a:pt x="1570" y="1534"/>
                    <a:pt x="1627" y="1819"/>
                  </a:cubicBezTo>
                  <a:cubicBezTo>
                    <a:pt x="1798" y="1620"/>
                    <a:pt x="1884" y="1334"/>
                    <a:pt x="1884" y="1049"/>
                  </a:cubicBezTo>
                  <a:cubicBezTo>
                    <a:pt x="1855" y="906"/>
                    <a:pt x="1827" y="764"/>
                    <a:pt x="1770" y="621"/>
                  </a:cubicBezTo>
                  <a:cubicBezTo>
                    <a:pt x="1713" y="478"/>
                    <a:pt x="1598" y="364"/>
                    <a:pt x="1484" y="250"/>
                  </a:cubicBezTo>
                  <a:lnTo>
                    <a:pt x="1399" y="193"/>
                  </a:lnTo>
                  <a:lnTo>
                    <a:pt x="1313" y="107"/>
                  </a:lnTo>
                  <a:lnTo>
                    <a:pt x="1199" y="79"/>
                  </a:lnTo>
                  <a:lnTo>
                    <a:pt x="1085" y="22"/>
                  </a:lnTo>
                  <a:cubicBezTo>
                    <a:pt x="999" y="8"/>
                    <a:pt x="921" y="0"/>
                    <a:pt x="846" y="0"/>
                  </a:cubicBezTo>
                  <a:close/>
                </a:path>
              </a:pathLst>
            </a:custGeom>
            <a:solidFill>
              <a:srgbClr val="B36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2"/>
            <p:cNvSpPr/>
            <p:nvPr/>
          </p:nvSpPr>
          <p:spPr>
            <a:xfrm>
              <a:off x="7157430" y="3220994"/>
              <a:ext cx="538168" cy="222640"/>
            </a:xfrm>
            <a:custGeom>
              <a:avLst/>
              <a:gdLst/>
              <a:ahLst/>
              <a:cxnLst/>
              <a:rect l="l" t="t" r="r" b="b"/>
              <a:pathLst>
                <a:path w="12812" h="5300" extrusionOk="0">
                  <a:moveTo>
                    <a:pt x="12811" y="0"/>
                  </a:moveTo>
                  <a:cubicBezTo>
                    <a:pt x="8997" y="3896"/>
                    <a:pt x="4129" y="4458"/>
                    <a:pt x="1635" y="4458"/>
                  </a:cubicBezTo>
                  <a:cubicBezTo>
                    <a:pt x="622" y="4458"/>
                    <a:pt x="1" y="4366"/>
                    <a:pt x="1" y="4366"/>
                  </a:cubicBezTo>
                  <a:lnTo>
                    <a:pt x="1" y="4366"/>
                  </a:lnTo>
                  <a:cubicBezTo>
                    <a:pt x="989" y="4881"/>
                    <a:pt x="2482" y="5299"/>
                    <a:pt x="4160" y="5299"/>
                  </a:cubicBezTo>
                  <a:cubicBezTo>
                    <a:pt x="7034" y="5299"/>
                    <a:pt x="10452" y="4072"/>
                    <a:pt x="12811" y="0"/>
                  </a:cubicBezTo>
                  <a:close/>
                </a:path>
              </a:pathLst>
            </a:custGeom>
            <a:solidFill>
              <a:srgbClr val="879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2"/>
            <p:cNvSpPr/>
            <p:nvPr/>
          </p:nvSpPr>
          <p:spPr>
            <a:xfrm>
              <a:off x="7254504" y="3180247"/>
              <a:ext cx="321254" cy="175507"/>
            </a:xfrm>
            <a:custGeom>
              <a:avLst/>
              <a:gdLst/>
              <a:ahLst/>
              <a:cxnLst/>
              <a:rect l="l" t="t" r="r" b="b"/>
              <a:pathLst>
                <a:path w="7648" h="4178" extrusionOk="0">
                  <a:moveTo>
                    <a:pt x="7647" y="0"/>
                  </a:moveTo>
                  <a:lnTo>
                    <a:pt x="7647" y="0"/>
                  </a:lnTo>
                  <a:cubicBezTo>
                    <a:pt x="4807" y="3881"/>
                    <a:pt x="136" y="3909"/>
                    <a:pt x="4" y="3909"/>
                  </a:cubicBezTo>
                  <a:cubicBezTo>
                    <a:pt x="2" y="3909"/>
                    <a:pt x="1" y="3909"/>
                    <a:pt x="1" y="3909"/>
                  </a:cubicBezTo>
                  <a:lnTo>
                    <a:pt x="1" y="3909"/>
                  </a:lnTo>
                  <a:cubicBezTo>
                    <a:pt x="466" y="4069"/>
                    <a:pt x="1076" y="4177"/>
                    <a:pt x="1756" y="4177"/>
                  </a:cubicBezTo>
                  <a:cubicBezTo>
                    <a:pt x="3744" y="4177"/>
                    <a:pt x="6329" y="3253"/>
                    <a:pt x="7647" y="0"/>
                  </a:cubicBezTo>
                  <a:close/>
                </a:path>
              </a:pathLst>
            </a:custGeom>
            <a:solidFill>
              <a:srgbClr val="879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2"/>
            <p:cNvSpPr/>
            <p:nvPr/>
          </p:nvSpPr>
          <p:spPr>
            <a:xfrm>
              <a:off x="7687156" y="4445933"/>
              <a:ext cx="63554" cy="74815"/>
            </a:xfrm>
            <a:custGeom>
              <a:avLst/>
              <a:gdLst/>
              <a:ahLst/>
              <a:cxnLst/>
              <a:rect l="l" t="t" r="r" b="b"/>
              <a:pathLst>
                <a:path w="1513" h="1781" extrusionOk="0">
                  <a:moveTo>
                    <a:pt x="1056" y="0"/>
                  </a:moveTo>
                  <a:lnTo>
                    <a:pt x="771" y="371"/>
                  </a:lnTo>
                  <a:lnTo>
                    <a:pt x="1" y="1484"/>
                  </a:lnTo>
                  <a:lnTo>
                    <a:pt x="29" y="1484"/>
                  </a:lnTo>
                  <a:cubicBezTo>
                    <a:pt x="128" y="1632"/>
                    <a:pt x="313" y="1780"/>
                    <a:pt x="490" y="1780"/>
                  </a:cubicBezTo>
                  <a:cubicBezTo>
                    <a:pt x="517" y="1780"/>
                    <a:pt x="545" y="1777"/>
                    <a:pt x="571" y="1769"/>
                  </a:cubicBezTo>
                  <a:cubicBezTo>
                    <a:pt x="828" y="1683"/>
                    <a:pt x="1513" y="856"/>
                    <a:pt x="1513" y="514"/>
                  </a:cubicBezTo>
                  <a:cubicBezTo>
                    <a:pt x="1484" y="342"/>
                    <a:pt x="1256" y="143"/>
                    <a:pt x="1114" y="29"/>
                  </a:cubicBezTo>
                  <a:lnTo>
                    <a:pt x="1056" y="0"/>
                  </a:lnTo>
                  <a:close/>
                </a:path>
              </a:pathLst>
            </a:custGeom>
            <a:solidFill>
              <a:srgbClr val="B36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2"/>
            <p:cNvSpPr/>
            <p:nvPr/>
          </p:nvSpPr>
          <p:spPr>
            <a:xfrm>
              <a:off x="7765075" y="4430348"/>
              <a:ext cx="148656" cy="342823"/>
            </a:xfrm>
            <a:custGeom>
              <a:avLst/>
              <a:gdLst/>
              <a:ahLst/>
              <a:cxnLst/>
              <a:rect l="l" t="t" r="r" b="b"/>
              <a:pathLst>
                <a:path w="3539" h="8161" extrusionOk="0">
                  <a:moveTo>
                    <a:pt x="3538" y="0"/>
                  </a:moveTo>
                  <a:lnTo>
                    <a:pt x="3538" y="0"/>
                  </a:lnTo>
                  <a:cubicBezTo>
                    <a:pt x="2140" y="2026"/>
                    <a:pt x="1256" y="4565"/>
                    <a:pt x="428" y="6905"/>
                  </a:cubicBezTo>
                  <a:cubicBezTo>
                    <a:pt x="400" y="6991"/>
                    <a:pt x="371" y="7076"/>
                    <a:pt x="343" y="7162"/>
                  </a:cubicBezTo>
                  <a:cubicBezTo>
                    <a:pt x="286" y="7333"/>
                    <a:pt x="229" y="7476"/>
                    <a:pt x="172" y="7647"/>
                  </a:cubicBezTo>
                  <a:lnTo>
                    <a:pt x="86" y="7847"/>
                  </a:lnTo>
                  <a:lnTo>
                    <a:pt x="57" y="7875"/>
                  </a:lnTo>
                  <a:lnTo>
                    <a:pt x="57" y="7904"/>
                  </a:lnTo>
                  <a:lnTo>
                    <a:pt x="57" y="7932"/>
                  </a:lnTo>
                  <a:cubicBezTo>
                    <a:pt x="29" y="7989"/>
                    <a:pt x="0" y="8075"/>
                    <a:pt x="0" y="8160"/>
                  </a:cubicBezTo>
                  <a:cubicBezTo>
                    <a:pt x="29" y="8075"/>
                    <a:pt x="57" y="8018"/>
                    <a:pt x="114" y="7961"/>
                  </a:cubicBezTo>
                  <a:cubicBezTo>
                    <a:pt x="137" y="7974"/>
                    <a:pt x="167" y="7980"/>
                    <a:pt x="202" y="7980"/>
                  </a:cubicBezTo>
                  <a:cubicBezTo>
                    <a:pt x="390" y="7980"/>
                    <a:pt x="723" y="7814"/>
                    <a:pt x="771" y="7789"/>
                  </a:cubicBezTo>
                  <a:cubicBezTo>
                    <a:pt x="1113" y="7590"/>
                    <a:pt x="1627" y="6848"/>
                    <a:pt x="1456" y="6391"/>
                  </a:cubicBezTo>
                  <a:cubicBezTo>
                    <a:pt x="1370" y="6249"/>
                    <a:pt x="1199" y="6163"/>
                    <a:pt x="1028" y="6078"/>
                  </a:cubicBezTo>
                  <a:cubicBezTo>
                    <a:pt x="1969" y="3966"/>
                    <a:pt x="2825" y="1484"/>
                    <a:pt x="3538" y="0"/>
                  </a:cubicBezTo>
                  <a:close/>
                </a:path>
              </a:pathLst>
            </a:custGeom>
            <a:solidFill>
              <a:srgbClr val="B36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2"/>
            <p:cNvSpPr/>
            <p:nvPr/>
          </p:nvSpPr>
          <p:spPr>
            <a:xfrm>
              <a:off x="7713535" y="4642486"/>
              <a:ext cx="69182" cy="90358"/>
            </a:xfrm>
            <a:custGeom>
              <a:avLst/>
              <a:gdLst/>
              <a:ahLst/>
              <a:cxnLst/>
              <a:rect l="l" t="t" r="r" b="b"/>
              <a:pathLst>
                <a:path w="1647" h="2151" extrusionOk="0">
                  <a:moveTo>
                    <a:pt x="714" y="0"/>
                  </a:moveTo>
                  <a:lnTo>
                    <a:pt x="0" y="1969"/>
                  </a:lnTo>
                  <a:lnTo>
                    <a:pt x="29" y="1998"/>
                  </a:lnTo>
                  <a:cubicBezTo>
                    <a:pt x="136" y="2104"/>
                    <a:pt x="251" y="2151"/>
                    <a:pt x="369" y="2151"/>
                  </a:cubicBezTo>
                  <a:cubicBezTo>
                    <a:pt x="978" y="2151"/>
                    <a:pt x="1647" y="921"/>
                    <a:pt x="1456" y="371"/>
                  </a:cubicBezTo>
                  <a:cubicBezTo>
                    <a:pt x="1427" y="257"/>
                    <a:pt x="1028" y="86"/>
                    <a:pt x="828" y="29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rgbClr val="B36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2"/>
            <p:cNvSpPr/>
            <p:nvPr/>
          </p:nvSpPr>
          <p:spPr>
            <a:xfrm>
              <a:off x="7889704" y="4514237"/>
              <a:ext cx="101904" cy="256540"/>
            </a:xfrm>
            <a:custGeom>
              <a:avLst/>
              <a:gdLst/>
              <a:ahLst/>
              <a:cxnLst/>
              <a:rect l="l" t="t" r="r" b="b"/>
              <a:pathLst>
                <a:path w="2426" h="6107" extrusionOk="0">
                  <a:moveTo>
                    <a:pt x="2426" y="0"/>
                  </a:moveTo>
                  <a:cubicBezTo>
                    <a:pt x="1884" y="543"/>
                    <a:pt x="1513" y="1370"/>
                    <a:pt x="1199" y="2283"/>
                  </a:cubicBezTo>
                  <a:cubicBezTo>
                    <a:pt x="942" y="3082"/>
                    <a:pt x="743" y="3966"/>
                    <a:pt x="514" y="4737"/>
                  </a:cubicBezTo>
                  <a:lnTo>
                    <a:pt x="1" y="5878"/>
                  </a:lnTo>
                  <a:lnTo>
                    <a:pt x="86" y="5935"/>
                  </a:lnTo>
                  <a:cubicBezTo>
                    <a:pt x="58" y="5992"/>
                    <a:pt x="29" y="6049"/>
                    <a:pt x="1" y="6106"/>
                  </a:cubicBezTo>
                  <a:lnTo>
                    <a:pt x="58" y="6021"/>
                  </a:lnTo>
                  <a:lnTo>
                    <a:pt x="115" y="5935"/>
                  </a:lnTo>
                  <a:cubicBezTo>
                    <a:pt x="161" y="5982"/>
                    <a:pt x="227" y="6028"/>
                    <a:pt x="312" y="6028"/>
                  </a:cubicBezTo>
                  <a:cubicBezTo>
                    <a:pt x="331" y="6028"/>
                    <a:pt x="351" y="6026"/>
                    <a:pt x="372" y="6021"/>
                  </a:cubicBezTo>
                  <a:cubicBezTo>
                    <a:pt x="971" y="5878"/>
                    <a:pt x="1399" y="4822"/>
                    <a:pt x="885" y="4423"/>
                  </a:cubicBezTo>
                  <a:cubicBezTo>
                    <a:pt x="999" y="4166"/>
                    <a:pt x="1085" y="3881"/>
                    <a:pt x="1171" y="3595"/>
                  </a:cubicBezTo>
                  <a:cubicBezTo>
                    <a:pt x="1570" y="2340"/>
                    <a:pt x="1855" y="999"/>
                    <a:pt x="2426" y="0"/>
                  </a:cubicBezTo>
                  <a:close/>
                </a:path>
              </a:pathLst>
            </a:custGeom>
            <a:solidFill>
              <a:srgbClr val="B36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2"/>
            <p:cNvSpPr/>
            <p:nvPr/>
          </p:nvSpPr>
          <p:spPr>
            <a:xfrm>
              <a:off x="7380351" y="4463912"/>
              <a:ext cx="250518" cy="176221"/>
            </a:xfrm>
            <a:custGeom>
              <a:avLst/>
              <a:gdLst/>
              <a:ahLst/>
              <a:cxnLst/>
              <a:rect l="l" t="t" r="r" b="b"/>
              <a:pathLst>
                <a:path w="5964" h="4195" extrusionOk="0">
                  <a:moveTo>
                    <a:pt x="942" y="0"/>
                  </a:moveTo>
                  <a:cubicBezTo>
                    <a:pt x="571" y="228"/>
                    <a:pt x="257" y="485"/>
                    <a:pt x="1" y="799"/>
                  </a:cubicBezTo>
                  <a:cubicBezTo>
                    <a:pt x="1941" y="1997"/>
                    <a:pt x="3967" y="3053"/>
                    <a:pt x="5964" y="4194"/>
                  </a:cubicBezTo>
                  <a:lnTo>
                    <a:pt x="5964" y="1313"/>
                  </a:lnTo>
                  <a:cubicBezTo>
                    <a:pt x="5964" y="913"/>
                    <a:pt x="5793" y="542"/>
                    <a:pt x="5507" y="314"/>
                  </a:cubicBezTo>
                  <a:cubicBezTo>
                    <a:pt x="5279" y="114"/>
                    <a:pt x="4965" y="0"/>
                    <a:pt x="46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2"/>
            <p:cNvSpPr/>
            <p:nvPr/>
          </p:nvSpPr>
          <p:spPr>
            <a:xfrm>
              <a:off x="7303650" y="4463912"/>
              <a:ext cx="327219" cy="232554"/>
            </a:xfrm>
            <a:custGeom>
              <a:avLst/>
              <a:gdLst/>
              <a:ahLst/>
              <a:cxnLst/>
              <a:rect l="l" t="t" r="r" b="b"/>
              <a:pathLst>
                <a:path w="7790" h="5536" extrusionOk="0">
                  <a:moveTo>
                    <a:pt x="1313" y="0"/>
                  </a:moveTo>
                  <a:cubicBezTo>
                    <a:pt x="1085" y="0"/>
                    <a:pt x="885" y="29"/>
                    <a:pt x="714" y="143"/>
                  </a:cubicBezTo>
                  <a:cubicBezTo>
                    <a:pt x="628" y="171"/>
                    <a:pt x="543" y="228"/>
                    <a:pt x="457" y="314"/>
                  </a:cubicBezTo>
                  <a:cubicBezTo>
                    <a:pt x="172" y="542"/>
                    <a:pt x="0" y="913"/>
                    <a:pt x="0" y="1313"/>
                  </a:cubicBezTo>
                  <a:lnTo>
                    <a:pt x="0" y="1427"/>
                  </a:lnTo>
                  <a:lnTo>
                    <a:pt x="0" y="2368"/>
                  </a:lnTo>
                  <a:lnTo>
                    <a:pt x="0" y="4223"/>
                  </a:lnTo>
                  <a:cubicBezTo>
                    <a:pt x="0" y="4337"/>
                    <a:pt x="0" y="4451"/>
                    <a:pt x="29" y="4565"/>
                  </a:cubicBezTo>
                  <a:cubicBezTo>
                    <a:pt x="200" y="5107"/>
                    <a:pt x="714" y="5535"/>
                    <a:pt x="1313" y="5535"/>
                  </a:cubicBezTo>
                  <a:lnTo>
                    <a:pt x="5136" y="5535"/>
                  </a:lnTo>
                  <a:cubicBezTo>
                    <a:pt x="3795" y="4736"/>
                    <a:pt x="2454" y="3909"/>
                    <a:pt x="1142" y="3082"/>
                  </a:cubicBezTo>
                  <a:cubicBezTo>
                    <a:pt x="1113" y="2796"/>
                    <a:pt x="1142" y="2511"/>
                    <a:pt x="1199" y="2226"/>
                  </a:cubicBezTo>
                  <a:cubicBezTo>
                    <a:pt x="3025" y="3395"/>
                    <a:pt x="4879" y="4423"/>
                    <a:pt x="6791" y="5478"/>
                  </a:cubicBezTo>
                  <a:cubicBezTo>
                    <a:pt x="7248" y="5364"/>
                    <a:pt x="7619" y="5022"/>
                    <a:pt x="7733" y="4565"/>
                  </a:cubicBezTo>
                  <a:cubicBezTo>
                    <a:pt x="7761" y="4451"/>
                    <a:pt x="7790" y="4337"/>
                    <a:pt x="7790" y="4223"/>
                  </a:cubicBezTo>
                  <a:lnTo>
                    <a:pt x="7790" y="4194"/>
                  </a:lnTo>
                  <a:cubicBezTo>
                    <a:pt x="5793" y="3053"/>
                    <a:pt x="3767" y="1997"/>
                    <a:pt x="1827" y="799"/>
                  </a:cubicBezTo>
                  <a:cubicBezTo>
                    <a:pt x="2083" y="485"/>
                    <a:pt x="2397" y="228"/>
                    <a:pt x="2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2"/>
            <p:cNvSpPr/>
            <p:nvPr/>
          </p:nvSpPr>
          <p:spPr>
            <a:xfrm>
              <a:off x="7401942" y="1164223"/>
              <a:ext cx="909702" cy="1341257"/>
            </a:xfrm>
            <a:custGeom>
              <a:avLst/>
              <a:gdLst/>
              <a:ahLst/>
              <a:cxnLst/>
              <a:rect l="l" t="t" r="r" b="b"/>
              <a:pathLst>
                <a:path w="21657" h="31929" extrusionOk="0">
                  <a:moveTo>
                    <a:pt x="0" y="1"/>
                  </a:moveTo>
                  <a:lnTo>
                    <a:pt x="29" y="58"/>
                  </a:lnTo>
                  <a:cubicBezTo>
                    <a:pt x="257" y="600"/>
                    <a:pt x="514" y="1057"/>
                    <a:pt x="770" y="1428"/>
                  </a:cubicBezTo>
                  <a:cubicBezTo>
                    <a:pt x="1027" y="1827"/>
                    <a:pt x="1313" y="2141"/>
                    <a:pt x="1598" y="2426"/>
                  </a:cubicBezTo>
                  <a:cubicBezTo>
                    <a:pt x="2169" y="2997"/>
                    <a:pt x="2739" y="3453"/>
                    <a:pt x="3338" y="3853"/>
                  </a:cubicBezTo>
                  <a:cubicBezTo>
                    <a:pt x="3909" y="4224"/>
                    <a:pt x="4508" y="4566"/>
                    <a:pt x="5107" y="4851"/>
                  </a:cubicBezTo>
                  <a:cubicBezTo>
                    <a:pt x="5678" y="5137"/>
                    <a:pt x="6249" y="5422"/>
                    <a:pt x="6819" y="5679"/>
                  </a:cubicBezTo>
                  <a:lnTo>
                    <a:pt x="8531" y="6392"/>
                  </a:lnTo>
                  <a:cubicBezTo>
                    <a:pt x="9073" y="6649"/>
                    <a:pt x="9644" y="6877"/>
                    <a:pt x="10186" y="7134"/>
                  </a:cubicBezTo>
                  <a:cubicBezTo>
                    <a:pt x="10728" y="7391"/>
                    <a:pt x="11242" y="7648"/>
                    <a:pt x="11784" y="7933"/>
                  </a:cubicBezTo>
                  <a:cubicBezTo>
                    <a:pt x="12297" y="8218"/>
                    <a:pt x="12783" y="8504"/>
                    <a:pt x="13296" y="8817"/>
                  </a:cubicBezTo>
                  <a:cubicBezTo>
                    <a:pt x="13781" y="9131"/>
                    <a:pt x="14238" y="9474"/>
                    <a:pt x="14694" y="9845"/>
                  </a:cubicBezTo>
                  <a:cubicBezTo>
                    <a:pt x="15579" y="10558"/>
                    <a:pt x="16349" y="11414"/>
                    <a:pt x="16920" y="12412"/>
                  </a:cubicBezTo>
                  <a:cubicBezTo>
                    <a:pt x="17205" y="12897"/>
                    <a:pt x="17462" y="13440"/>
                    <a:pt x="17662" y="14010"/>
                  </a:cubicBezTo>
                  <a:lnTo>
                    <a:pt x="17804" y="14438"/>
                  </a:lnTo>
                  <a:cubicBezTo>
                    <a:pt x="17833" y="14495"/>
                    <a:pt x="17833" y="14581"/>
                    <a:pt x="17861" y="14638"/>
                  </a:cubicBezTo>
                  <a:lnTo>
                    <a:pt x="17918" y="14866"/>
                  </a:lnTo>
                  <a:cubicBezTo>
                    <a:pt x="17947" y="15037"/>
                    <a:pt x="17975" y="15180"/>
                    <a:pt x="18004" y="15323"/>
                  </a:cubicBezTo>
                  <a:cubicBezTo>
                    <a:pt x="18032" y="15408"/>
                    <a:pt x="18032" y="15465"/>
                    <a:pt x="18061" y="15551"/>
                  </a:cubicBezTo>
                  <a:lnTo>
                    <a:pt x="18090" y="15779"/>
                  </a:lnTo>
                  <a:lnTo>
                    <a:pt x="18118" y="16007"/>
                  </a:lnTo>
                  <a:cubicBezTo>
                    <a:pt x="18118" y="16093"/>
                    <a:pt x="18118" y="16179"/>
                    <a:pt x="18147" y="16236"/>
                  </a:cubicBezTo>
                  <a:cubicBezTo>
                    <a:pt x="18147" y="16407"/>
                    <a:pt x="18175" y="16550"/>
                    <a:pt x="18175" y="16721"/>
                  </a:cubicBezTo>
                  <a:lnTo>
                    <a:pt x="18175" y="16978"/>
                  </a:lnTo>
                  <a:cubicBezTo>
                    <a:pt x="18175" y="17063"/>
                    <a:pt x="18204" y="17149"/>
                    <a:pt x="18204" y="17234"/>
                  </a:cubicBezTo>
                  <a:cubicBezTo>
                    <a:pt x="18175" y="17377"/>
                    <a:pt x="18204" y="17548"/>
                    <a:pt x="18175" y="17719"/>
                  </a:cubicBezTo>
                  <a:cubicBezTo>
                    <a:pt x="18175" y="18404"/>
                    <a:pt x="18090" y="19089"/>
                    <a:pt x="17975" y="19774"/>
                  </a:cubicBezTo>
                  <a:cubicBezTo>
                    <a:pt x="17719" y="21143"/>
                    <a:pt x="17291" y="22484"/>
                    <a:pt x="16663" y="23654"/>
                  </a:cubicBezTo>
                  <a:lnTo>
                    <a:pt x="16606" y="23768"/>
                  </a:lnTo>
                  <a:lnTo>
                    <a:pt x="16549" y="23854"/>
                  </a:lnTo>
                  <a:lnTo>
                    <a:pt x="16435" y="24054"/>
                  </a:lnTo>
                  <a:cubicBezTo>
                    <a:pt x="16349" y="24196"/>
                    <a:pt x="16292" y="24310"/>
                    <a:pt x="16206" y="24424"/>
                  </a:cubicBezTo>
                  <a:cubicBezTo>
                    <a:pt x="16035" y="24681"/>
                    <a:pt x="15864" y="24881"/>
                    <a:pt x="15664" y="25109"/>
                  </a:cubicBezTo>
                  <a:cubicBezTo>
                    <a:pt x="15493" y="25309"/>
                    <a:pt x="15265" y="25480"/>
                    <a:pt x="15065" y="25680"/>
                  </a:cubicBezTo>
                  <a:cubicBezTo>
                    <a:pt x="14837" y="25851"/>
                    <a:pt x="14609" y="25994"/>
                    <a:pt x="14352" y="26136"/>
                  </a:cubicBezTo>
                  <a:cubicBezTo>
                    <a:pt x="13382" y="26707"/>
                    <a:pt x="12240" y="27049"/>
                    <a:pt x="11042" y="27306"/>
                  </a:cubicBezTo>
                  <a:cubicBezTo>
                    <a:pt x="10899" y="27335"/>
                    <a:pt x="10757" y="27363"/>
                    <a:pt x="10614" y="27392"/>
                  </a:cubicBezTo>
                  <a:cubicBezTo>
                    <a:pt x="10300" y="27477"/>
                    <a:pt x="10015" y="27534"/>
                    <a:pt x="9701" y="27592"/>
                  </a:cubicBezTo>
                  <a:cubicBezTo>
                    <a:pt x="9530" y="27649"/>
                    <a:pt x="9387" y="27677"/>
                    <a:pt x="9216" y="27706"/>
                  </a:cubicBezTo>
                  <a:cubicBezTo>
                    <a:pt x="8902" y="27791"/>
                    <a:pt x="8617" y="27877"/>
                    <a:pt x="8303" y="27962"/>
                  </a:cubicBezTo>
                  <a:cubicBezTo>
                    <a:pt x="7961" y="28077"/>
                    <a:pt x="7647" y="28191"/>
                    <a:pt x="7333" y="28362"/>
                  </a:cubicBezTo>
                  <a:lnTo>
                    <a:pt x="7247" y="28390"/>
                  </a:lnTo>
                  <a:lnTo>
                    <a:pt x="7190" y="28419"/>
                  </a:lnTo>
                  <a:cubicBezTo>
                    <a:pt x="7133" y="28476"/>
                    <a:pt x="7076" y="28505"/>
                    <a:pt x="7019" y="28533"/>
                  </a:cubicBezTo>
                  <a:cubicBezTo>
                    <a:pt x="6791" y="28647"/>
                    <a:pt x="6591" y="28790"/>
                    <a:pt x="6391" y="28961"/>
                  </a:cubicBezTo>
                  <a:cubicBezTo>
                    <a:pt x="6106" y="29189"/>
                    <a:pt x="5821" y="29446"/>
                    <a:pt x="5564" y="29760"/>
                  </a:cubicBezTo>
                  <a:cubicBezTo>
                    <a:pt x="5307" y="30074"/>
                    <a:pt x="5050" y="30388"/>
                    <a:pt x="4851" y="30759"/>
                  </a:cubicBezTo>
                  <a:cubicBezTo>
                    <a:pt x="4651" y="31130"/>
                    <a:pt x="4480" y="31529"/>
                    <a:pt x="4366" y="31928"/>
                  </a:cubicBezTo>
                  <a:cubicBezTo>
                    <a:pt x="4565" y="31615"/>
                    <a:pt x="4822" y="31301"/>
                    <a:pt x="5050" y="31044"/>
                  </a:cubicBezTo>
                  <a:cubicBezTo>
                    <a:pt x="5307" y="30787"/>
                    <a:pt x="5564" y="30587"/>
                    <a:pt x="5821" y="30416"/>
                  </a:cubicBezTo>
                  <a:cubicBezTo>
                    <a:pt x="6106" y="30245"/>
                    <a:pt x="6363" y="30102"/>
                    <a:pt x="6648" y="29988"/>
                  </a:cubicBezTo>
                  <a:cubicBezTo>
                    <a:pt x="6705" y="29988"/>
                    <a:pt x="6762" y="29960"/>
                    <a:pt x="6848" y="29931"/>
                  </a:cubicBezTo>
                  <a:lnTo>
                    <a:pt x="6876" y="29931"/>
                  </a:lnTo>
                  <a:cubicBezTo>
                    <a:pt x="7076" y="29874"/>
                    <a:pt x="7276" y="29817"/>
                    <a:pt x="7504" y="29789"/>
                  </a:cubicBezTo>
                  <a:cubicBezTo>
                    <a:pt x="7761" y="29731"/>
                    <a:pt x="8046" y="29731"/>
                    <a:pt x="8332" y="29731"/>
                  </a:cubicBezTo>
                  <a:cubicBezTo>
                    <a:pt x="8617" y="29731"/>
                    <a:pt x="8902" y="29731"/>
                    <a:pt x="9216" y="29760"/>
                  </a:cubicBezTo>
                  <a:cubicBezTo>
                    <a:pt x="9615" y="29789"/>
                    <a:pt x="10043" y="29817"/>
                    <a:pt x="10471" y="29846"/>
                  </a:cubicBezTo>
                  <a:cubicBezTo>
                    <a:pt x="10643" y="29846"/>
                    <a:pt x="10842" y="29874"/>
                    <a:pt x="11014" y="29874"/>
                  </a:cubicBezTo>
                  <a:cubicBezTo>
                    <a:pt x="11242" y="29874"/>
                    <a:pt x="11442" y="29903"/>
                    <a:pt x="11641" y="29903"/>
                  </a:cubicBezTo>
                  <a:cubicBezTo>
                    <a:pt x="12069" y="29903"/>
                    <a:pt x="12497" y="29874"/>
                    <a:pt x="12925" y="29846"/>
                  </a:cubicBezTo>
                  <a:cubicBezTo>
                    <a:pt x="13239" y="29817"/>
                    <a:pt x="13581" y="29789"/>
                    <a:pt x="13924" y="29703"/>
                  </a:cubicBezTo>
                  <a:cubicBezTo>
                    <a:pt x="14238" y="29646"/>
                    <a:pt x="14580" y="29560"/>
                    <a:pt x="14922" y="29418"/>
                  </a:cubicBezTo>
                  <a:cubicBezTo>
                    <a:pt x="15293" y="29303"/>
                    <a:pt x="15636" y="29161"/>
                    <a:pt x="15978" y="28961"/>
                  </a:cubicBezTo>
                  <a:cubicBezTo>
                    <a:pt x="16321" y="28761"/>
                    <a:pt x="16663" y="28533"/>
                    <a:pt x="17005" y="28276"/>
                  </a:cubicBezTo>
                  <a:cubicBezTo>
                    <a:pt x="17348" y="27991"/>
                    <a:pt x="17662" y="27677"/>
                    <a:pt x="17975" y="27335"/>
                  </a:cubicBezTo>
                  <a:cubicBezTo>
                    <a:pt x="18118" y="27164"/>
                    <a:pt x="18261" y="26964"/>
                    <a:pt x="18432" y="26764"/>
                  </a:cubicBezTo>
                  <a:lnTo>
                    <a:pt x="18632" y="26479"/>
                  </a:lnTo>
                  <a:cubicBezTo>
                    <a:pt x="18660" y="26422"/>
                    <a:pt x="18689" y="26393"/>
                    <a:pt x="18746" y="26336"/>
                  </a:cubicBezTo>
                  <a:lnTo>
                    <a:pt x="18831" y="26193"/>
                  </a:lnTo>
                  <a:cubicBezTo>
                    <a:pt x="19859" y="24653"/>
                    <a:pt x="20600" y="22798"/>
                    <a:pt x="21085" y="20829"/>
                  </a:cubicBezTo>
                  <a:cubicBezTo>
                    <a:pt x="21342" y="19831"/>
                    <a:pt x="21513" y="18832"/>
                    <a:pt x="21599" y="17776"/>
                  </a:cubicBezTo>
                  <a:cubicBezTo>
                    <a:pt x="21599" y="17520"/>
                    <a:pt x="21628" y="17263"/>
                    <a:pt x="21628" y="16978"/>
                  </a:cubicBezTo>
                  <a:cubicBezTo>
                    <a:pt x="21628" y="16863"/>
                    <a:pt x="21628" y="16721"/>
                    <a:pt x="21656" y="16607"/>
                  </a:cubicBezTo>
                  <a:lnTo>
                    <a:pt x="21656" y="16207"/>
                  </a:lnTo>
                  <a:cubicBezTo>
                    <a:pt x="21656" y="15922"/>
                    <a:pt x="21628" y="15665"/>
                    <a:pt x="21628" y="15408"/>
                  </a:cubicBezTo>
                  <a:cubicBezTo>
                    <a:pt x="21628" y="15266"/>
                    <a:pt x="21599" y="15152"/>
                    <a:pt x="21599" y="15009"/>
                  </a:cubicBezTo>
                  <a:lnTo>
                    <a:pt x="21570" y="14609"/>
                  </a:lnTo>
                  <a:lnTo>
                    <a:pt x="21513" y="14210"/>
                  </a:lnTo>
                  <a:cubicBezTo>
                    <a:pt x="21513" y="14096"/>
                    <a:pt x="21485" y="13953"/>
                    <a:pt x="21456" y="13839"/>
                  </a:cubicBezTo>
                  <a:cubicBezTo>
                    <a:pt x="21428" y="13554"/>
                    <a:pt x="21399" y="13297"/>
                    <a:pt x="21342" y="13069"/>
                  </a:cubicBezTo>
                  <a:lnTo>
                    <a:pt x="21257" y="12698"/>
                  </a:lnTo>
                  <a:cubicBezTo>
                    <a:pt x="21228" y="12555"/>
                    <a:pt x="21200" y="12441"/>
                    <a:pt x="21171" y="12327"/>
                  </a:cubicBezTo>
                  <a:cubicBezTo>
                    <a:pt x="21085" y="12070"/>
                    <a:pt x="21028" y="11842"/>
                    <a:pt x="20971" y="11585"/>
                  </a:cubicBezTo>
                  <a:cubicBezTo>
                    <a:pt x="20657" y="10643"/>
                    <a:pt x="20286" y="9759"/>
                    <a:pt x="19859" y="8960"/>
                  </a:cubicBezTo>
                  <a:cubicBezTo>
                    <a:pt x="19402" y="8190"/>
                    <a:pt x="18917" y="7476"/>
                    <a:pt x="18375" y="6849"/>
                  </a:cubicBezTo>
                  <a:cubicBezTo>
                    <a:pt x="17861" y="6249"/>
                    <a:pt x="17291" y="5707"/>
                    <a:pt x="16749" y="5251"/>
                  </a:cubicBezTo>
                  <a:cubicBezTo>
                    <a:pt x="16178" y="4766"/>
                    <a:pt x="15579" y="4366"/>
                    <a:pt x="15008" y="3995"/>
                  </a:cubicBezTo>
                  <a:cubicBezTo>
                    <a:pt x="14409" y="3625"/>
                    <a:pt x="13838" y="3311"/>
                    <a:pt x="13239" y="3025"/>
                  </a:cubicBezTo>
                  <a:cubicBezTo>
                    <a:pt x="12069" y="2426"/>
                    <a:pt x="10871" y="1970"/>
                    <a:pt x="9701" y="1570"/>
                  </a:cubicBezTo>
                  <a:cubicBezTo>
                    <a:pt x="8531" y="1171"/>
                    <a:pt x="7390" y="800"/>
                    <a:pt x="6277" y="400"/>
                  </a:cubicBezTo>
                  <a:cubicBezTo>
                    <a:pt x="5935" y="286"/>
                    <a:pt x="5621" y="144"/>
                    <a:pt x="53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2"/>
            <p:cNvSpPr/>
            <p:nvPr/>
          </p:nvSpPr>
          <p:spPr>
            <a:xfrm>
              <a:off x="7458270" y="2441839"/>
              <a:ext cx="77919" cy="46838"/>
            </a:xfrm>
            <a:custGeom>
              <a:avLst/>
              <a:gdLst/>
              <a:ahLst/>
              <a:cxnLst/>
              <a:rect l="l" t="t" r="r" b="b"/>
              <a:pathLst>
                <a:path w="1855" h="1115" extrusionOk="0">
                  <a:moveTo>
                    <a:pt x="600" y="0"/>
                  </a:moveTo>
                  <a:cubicBezTo>
                    <a:pt x="581" y="0"/>
                    <a:pt x="562" y="1"/>
                    <a:pt x="542" y="2"/>
                  </a:cubicBezTo>
                  <a:cubicBezTo>
                    <a:pt x="0" y="59"/>
                    <a:pt x="29" y="601"/>
                    <a:pt x="29" y="601"/>
                  </a:cubicBezTo>
                  <a:cubicBezTo>
                    <a:pt x="200" y="801"/>
                    <a:pt x="457" y="1029"/>
                    <a:pt x="828" y="1115"/>
                  </a:cubicBezTo>
                  <a:lnTo>
                    <a:pt x="400" y="687"/>
                  </a:lnTo>
                  <a:cubicBezTo>
                    <a:pt x="257" y="544"/>
                    <a:pt x="257" y="345"/>
                    <a:pt x="400" y="231"/>
                  </a:cubicBezTo>
                  <a:cubicBezTo>
                    <a:pt x="457" y="159"/>
                    <a:pt x="535" y="124"/>
                    <a:pt x="617" y="124"/>
                  </a:cubicBezTo>
                  <a:cubicBezTo>
                    <a:pt x="699" y="124"/>
                    <a:pt x="785" y="159"/>
                    <a:pt x="856" y="231"/>
                  </a:cubicBezTo>
                  <a:lnTo>
                    <a:pt x="1598" y="944"/>
                  </a:lnTo>
                  <a:lnTo>
                    <a:pt x="1626" y="944"/>
                  </a:lnTo>
                  <a:cubicBezTo>
                    <a:pt x="1741" y="801"/>
                    <a:pt x="1798" y="658"/>
                    <a:pt x="1826" y="516"/>
                  </a:cubicBezTo>
                  <a:lnTo>
                    <a:pt x="1826" y="487"/>
                  </a:lnTo>
                  <a:cubicBezTo>
                    <a:pt x="1855" y="402"/>
                    <a:pt x="1855" y="316"/>
                    <a:pt x="1855" y="316"/>
                  </a:cubicBezTo>
                  <a:lnTo>
                    <a:pt x="1855" y="316"/>
                  </a:lnTo>
                  <a:lnTo>
                    <a:pt x="1227" y="402"/>
                  </a:lnTo>
                  <a:cubicBezTo>
                    <a:pt x="1172" y="292"/>
                    <a:pt x="1013" y="0"/>
                    <a:pt x="600" y="0"/>
                  </a:cubicBezTo>
                  <a:close/>
                </a:path>
              </a:pathLst>
            </a:custGeom>
            <a:solidFill>
              <a:srgbClr val="751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2"/>
            <p:cNvSpPr/>
            <p:nvPr/>
          </p:nvSpPr>
          <p:spPr>
            <a:xfrm>
              <a:off x="7469024" y="2447006"/>
              <a:ext cx="61201" cy="57256"/>
            </a:xfrm>
            <a:custGeom>
              <a:avLst/>
              <a:gdLst/>
              <a:ahLst/>
              <a:cxnLst/>
              <a:rect l="l" t="t" r="r" b="b"/>
              <a:pathLst>
                <a:path w="1457" h="1363" extrusionOk="0">
                  <a:moveTo>
                    <a:pt x="361" y="1"/>
                  </a:moveTo>
                  <a:cubicBezTo>
                    <a:pt x="279" y="1"/>
                    <a:pt x="201" y="36"/>
                    <a:pt x="144" y="108"/>
                  </a:cubicBezTo>
                  <a:cubicBezTo>
                    <a:pt x="1" y="222"/>
                    <a:pt x="1" y="421"/>
                    <a:pt x="144" y="564"/>
                  </a:cubicBezTo>
                  <a:lnTo>
                    <a:pt x="572" y="992"/>
                  </a:lnTo>
                  <a:lnTo>
                    <a:pt x="828" y="1249"/>
                  </a:lnTo>
                  <a:lnTo>
                    <a:pt x="942" y="1363"/>
                  </a:lnTo>
                  <a:cubicBezTo>
                    <a:pt x="1028" y="1135"/>
                    <a:pt x="1228" y="992"/>
                    <a:pt x="1456" y="935"/>
                  </a:cubicBezTo>
                  <a:lnTo>
                    <a:pt x="1342" y="849"/>
                  </a:lnTo>
                  <a:lnTo>
                    <a:pt x="1342" y="821"/>
                  </a:lnTo>
                  <a:lnTo>
                    <a:pt x="600" y="108"/>
                  </a:lnTo>
                  <a:cubicBezTo>
                    <a:pt x="529" y="36"/>
                    <a:pt x="443" y="1"/>
                    <a:pt x="361" y="1"/>
                  </a:cubicBezTo>
                  <a:close/>
                </a:path>
              </a:pathLst>
            </a:custGeom>
            <a:solidFill>
              <a:srgbClr val="FAB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2"/>
            <p:cNvSpPr/>
            <p:nvPr/>
          </p:nvSpPr>
          <p:spPr>
            <a:xfrm>
              <a:off x="7508592" y="2486241"/>
              <a:ext cx="62377" cy="57592"/>
            </a:xfrm>
            <a:custGeom>
              <a:avLst/>
              <a:gdLst/>
              <a:ahLst/>
              <a:cxnLst/>
              <a:rect l="l" t="t" r="r" b="b"/>
              <a:pathLst>
                <a:path w="1485" h="1371" extrusionOk="0">
                  <a:moveTo>
                    <a:pt x="514" y="1"/>
                  </a:moveTo>
                  <a:cubicBezTo>
                    <a:pt x="286" y="58"/>
                    <a:pt x="86" y="201"/>
                    <a:pt x="0" y="429"/>
                  </a:cubicBezTo>
                  <a:lnTo>
                    <a:pt x="942" y="1370"/>
                  </a:lnTo>
                  <a:cubicBezTo>
                    <a:pt x="1142" y="1285"/>
                    <a:pt x="1227" y="1028"/>
                    <a:pt x="1484" y="971"/>
                  </a:cubicBezTo>
                  <a:lnTo>
                    <a:pt x="5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2"/>
            <p:cNvSpPr/>
            <p:nvPr/>
          </p:nvSpPr>
          <p:spPr>
            <a:xfrm>
              <a:off x="7548161" y="2527030"/>
              <a:ext cx="37174" cy="34782"/>
            </a:xfrm>
            <a:custGeom>
              <a:avLst/>
              <a:gdLst/>
              <a:ahLst/>
              <a:cxnLst/>
              <a:rect l="l" t="t" r="r" b="b"/>
              <a:pathLst>
                <a:path w="885" h="828" extrusionOk="0">
                  <a:moveTo>
                    <a:pt x="542" y="0"/>
                  </a:moveTo>
                  <a:cubicBezTo>
                    <a:pt x="285" y="57"/>
                    <a:pt x="200" y="314"/>
                    <a:pt x="0" y="399"/>
                  </a:cubicBezTo>
                  <a:lnTo>
                    <a:pt x="433" y="805"/>
                  </a:lnTo>
                  <a:lnTo>
                    <a:pt x="433" y="805"/>
                  </a:lnTo>
                  <a:cubicBezTo>
                    <a:pt x="378" y="734"/>
                    <a:pt x="415" y="584"/>
                    <a:pt x="542" y="457"/>
                  </a:cubicBezTo>
                  <a:cubicBezTo>
                    <a:pt x="618" y="380"/>
                    <a:pt x="720" y="342"/>
                    <a:pt x="796" y="342"/>
                  </a:cubicBezTo>
                  <a:cubicBezTo>
                    <a:pt x="834" y="342"/>
                    <a:pt x="866" y="352"/>
                    <a:pt x="885" y="371"/>
                  </a:cubicBezTo>
                  <a:lnTo>
                    <a:pt x="542" y="0"/>
                  </a:lnTo>
                  <a:close/>
                  <a:moveTo>
                    <a:pt x="433" y="805"/>
                  </a:moveTo>
                  <a:lnTo>
                    <a:pt x="433" y="805"/>
                  </a:lnTo>
                  <a:cubicBezTo>
                    <a:pt x="439" y="814"/>
                    <a:pt x="447" y="821"/>
                    <a:pt x="457" y="827"/>
                  </a:cubicBezTo>
                  <a:lnTo>
                    <a:pt x="433" y="805"/>
                  </a:lnTo>
                  <a:close/>
                </a:path>
              </a:pathLst>
            </a:custGeom>
            <a:solidFill>
              <a:srgbClr val="703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2"/>
            <p:cNvSpPr/>
            <p:nvPr/>
          </p:nvSpPr>
          <p:spPr>
            <a:xfrm>
              <a:off x="7563703" y="2541397"/>
              <a:ext cx="25245" cy="22138"/>
            </a:xfrm>
            <a:custGeom>
              <a:avLst/>
              <a:gdLst/>
              <a:ahLst/>
              <a:cxnLst/>
              <a:rect l="l" t="t" r="r" b="b"/>
              <a:pathLst>
                <a:path w="601" h="527" extrusionOk="0">
                  <a:moveTo>
                    <a:pt x="426" y="0"/>
                  </a:moveTo>
                  <a:cubicBezTo>
                    <a:pt x="350" y="0"/>
                    <a:pt x="248" y="38"/>
                    <a:pt x="172" y="115"/>
                  </a:cubicBezTo>
                  <a:cubicBezTo>
                    <a:pt x="29" y="257"/>
                    <a:pt x="1" y="428"/>
                    <a:pt x="87" y="485"/>
                  </a:cubicBezTo>
                  <a:cubicBezTo>
                    <a:pt x="106" y="514"/>
                    <a:pt x="137" y="527"/>
                    <a:pt x="175" y="527"/>
                  </a:cubicBezTo>
                  <a:cubicBezTo>
                    <a:pt x="251" y="527"/>
                    <a:pt x="353" y="476"/>
                    <a:pt x="429" y="400"/>
                  </a:cubicBezTo>
                  <a:cubicBezTo>
                    <a:pt x="572" y="257"/>
                    <a:pt x="600" y="115"/>
                    <a:pt x="543" y="29"/>
                  </a:cubicBezTo>
                  <a:lnTo>
                    <a:pt x="515" y="29"/>
                  </a:lnTo>
                  <a:cubicBezTo>
                    <a:pt x="496" y="10"/>
                    <a:pt x="464" y="0"/>
                    <a:pt x="426" y="0"/>
                  </a:cubicBezTo>
                  <a:close/>
                </a:path>
              </a:pathLst>
            </a:custGeom>
            <a:solidFill>
              <a:srgbClr val="4F1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2"/>
            <p:cNvSpPr/>
            <p:nvPr/>
          </p:nvSpPr>
          <p:spPr>
            <a:xfrm>
              <a:off x="8039535" y="4345241"/>
              <a:ext cx="164240" cy="91114"/>
            </a:xfrm>
            <a:custGeom>
              <a:avLst/>
              <a:gdLst/>
              <a:ahLst/>
              <a:cxnLst/>
              <a:rect l="l" t="t" r="r" b="b"/>
              <a:pathLst>
                <a:path w="3910" h="2169" extrusionOk="0">
                  <a:moveTo>
                    <a:pt x="571" y="0"/>
                  </a:moveTo>
                  <a:lnTo>
                    <a:pt x="428" y="29"/>
                  </a:lnTo>
                  <a:cubicBezTo>
                    <a:pt x="371" y="29"/>
                    <a:pt x="343" y="29"/>
                    <a:pt x="286" y="57"/>
                  </a:cubicBezTo>
                  <a:lnTo>
                    <a:pt x="171" y="86"/>
                  </a:lnTo>
                  <a:cubicBezTo>
                    <a:pt x="114" y="115"/>
                    <a:pt x="57" y="143"/>
                    <a:pt x="0" y="172"/>
                  </a:cubicBezTo>
                  <a:lnTo>
                    <a:pt x="57" y="172"/>
                  </a:lnTo>
                  <a:cubicBezTo>
                    <a:pt x="228" y="172"/>
                    <a:pt x="400" y="200"/>
                    <a:pt x="571" y="229"/>
                  </a:cubicBezTo>
                  <a:cubicBezTo>
                    <a:pt x="742" y="286"/>
                    <a:pt x="913" y="343"/>
                    <a:pt x="1084" y="400"/>
                  </a:cubicBezTo>
                  <a:cubicBezTo>
                    <a:pt x="1170" y="428"/>
                    <a:pt x="1256" y="457"/>
                    <a:pt x="1341" y="514"/>
                  </a:cubicBezTo>
                  <a:cubicBezTo>
                    <a:pt x="1398" y="542"/>
                    <a:pt x="1484" y="571"/>
                    <a:pt x="1570" y="628"/>
                  </a:cubicBezTo>
                  <a:cubicBezTo>
                    <a:pt x="1655" y="685"/>
                    <a:pt x="1741" y="714"/>
                    <a:pt x="1798" y="771"/>
                  </a:cubicBezTo>
                  <a:lnTo>
                    <a:pt x="2055" y="913"/>
                  </a:lnTo>
                  <a:cubicBezTo>
                    <a:pt x="2112" y="942"/>
                    <a:pt x="2197" y="999"/>
                    <a:pt x="2283" y="1056"/>
                  </a:cubicBezTo>
                  <a:lnTo>
                    <a:pt x="2511" y="1199"/>
                  </a:lnTo>
                  <a:cubicBezTo>
                    <a:pt x="2654" y="1313"/>
                    <a:pt x="2825" y="1398"/>
                    <a:pt x="2968" y="1513"/>
                  </a:cubicBezTo>
                  <a:cubicBezTo>
                    <a:pt x="3110" y="1627"/>
                    <a:pt x="3281" y="1741"/>
                    <a:pt x="3424" y="1855"/>
                  </a:cubicBezTo>
                  <a:cubicBezTo>
                    <a:pt x="3595" y="1969"/>
                    <a:pt x="3738" y="2055"/>
                    <a:pt x="3909" y="2169"/>
                  </a:cubicBezTo>
                  <a:cubicBezTo>
                    <a:pt x="3824" y="1998"/>
                    <a:pt x="3709" y="1826"/>
                    <a:pt x="3595" y="1684"/>
                  </a:cubicBezTo>
                  <a:cubicBezTo>
                    <a:pt x="3481" y="1513"/>
                    <a:pt x="3339" y="1370"/>
                    <a:pt x="3196" y="1227"/>
                  </a:cubicBezTo>
                  <a:cubicBezTo>
                    <a:pt x="3139" y="1170"/>
                    <a:pt x="3082" y="1113"/>
                    <a:pt x="2996" y="1028"/>
                  </a:cubicBezTo>
                  <a:cubicBezTo>
                    <a:pt x="2911" y="970"/>
                    <a:pt x="2853" y="913"/>
                    <a:pt x="2768" y="828"/>
                  </a:cubicBezTo>
                  <a:cubicBezTo>
                    <a:pt x="2625" y="714"/>
                    <a:pt x="2454" y="600"/>
                    <a:pt x="2283" y="514"/>
                  </a:cubicBezTo>
                  <a:lnTo>
                    <a:pt x="2026" y="343"/>
                  </a:lnTo>
                  <a:cubicBezTo>
                    <a:pt x="1940" y="314"/>
                    <a:pt x="1855" y="257"/>
                    <a:pt x="1769" y="229"/>
                  </a:cubicBezTo>
                  <a:cubicBezTo>
                    <a:pt x="1684" y="200"/>
                    <a:pt x="1570" y="172"/>
                    <a:pt x="1484" y="115"/>
                  </a:cubicBezTo>
                  <a:cubicBezTo>
                    <a:pt x="1398" y="86"/>
                    <a:pt x="1284" y="57"/>
                    <a:pt x="1199" y="57"/>
                  </a:cubicBezTo>
                  <a:cubicBezTo>
                    <a:pt x="999" y="0"/>
                    <a:pt x="771" y="0"/>
                    <a:pt x="571" y="0"/>
                  </a:cubicBezTo>
                  <a:close/>
                </a:path>
              </a:pathLst>
            </a:custGeom>
            <a:solidFill>
              <a:srgbClr val="B36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2"/>
            <p:cNvSpPr/>
            <p:nvPr/>
          </p:nvSpPr>
          <p:spPr>
            <a:xfrm>
              <a:off x="7310833" y="2310061"/>
              <a:ext cx="21633" cy="21634"/>
            </a:xfrm>
            <a:custGeom>
              <a:avLst/>
              <a:gdLst/>
              <a:ahLst/>
              <a:cxnLst/>
              <a:rect l="l" t="t" r="r" b="b"/>
              <a:pathLst>
                <a:path w="515" h="515" extrusionOk="0">
                  <a:moveTo>
                    <a:pt x="257" y="1"/>
                  </a:moveTo>
                  <a:cubicBezTo>
                    <a:pt x="115" y="1"/>
                    <a:pt x="1" y="115"/>
                    <a:pt x="1" y="257"/>
                  </a:cubicBezTo>
                  <a:cubicBezTo>
                    <a:pt x="1" y="400"/>
                    <a:pt x="115" y="514"/>
                    <a:pt x="257" y="514"/>
                  </a:cubicBezTo>
                  <a:cubicBezTo>
                    <a:pt x="400" y="514"/>
                    <a:pt x="514" y="400"/>
                    <a:pt x="514" y="257"/>
                  </a:cubicBezTo>
                  <a:cubicBezTo>
                    <a:pt x="514" y="115"/>
                    <a:pt x="400" y="1"/>
                    <a:pt x="257" y="1"/>
                  </a:cubicBezTo>
                  <a:close/>
                </a:path>
              </a:pathLst>
            </a:custGeom>
            <a:solidFill>
              <a:srgbClr val="BF7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2"/>
            <p:cNvSpPr/>
            <p:nvPr/>
          </p:nvSpPr>
          <p:spPr>
            <a:xfrm>
              <a:off x="7606884" y="2386767"/>
              <a:ext cx="20414" cy="20416"/>
            </a:xfrm>
            <a:custGeom>
              <a:avLst/>
              <a:gdLst/>
              <a:ahLst/>
              <a:cxnLst/>
              <a:rect l="l" t="t" r="r" b="b"/>
              <a:pathLst>
                <a:path w="486" h="486" extrusionOk="0">
                  <a:moveTo>
                    <a:pt x="257" y="1"/>
                  </a:moveTo>
                  <a:cubicBezTo>
                    <a:pt x="114" y="1"/>
                    <a:pt x="0" y="115"/>
                    <a:pt x="0" y="229"/>
                  </a:cubicBezTo>
                  <a:cubicBezTo>
                    <a:pt x="0" y="372"/>
                    <a:pt x="114" y="486"/>
                    <a:pt x="257" y="486"/>
                  </a:cubicBezTo>
                  <a:cubicBezTo>
                    <a:pt x="400" y="486"/>
                    <a:pt x="485" y="372"/>
                    <a:pt x="485" y="229"/>
                  </a:cubicBezTo>
                  <a:cubicBezTo>
                    <a:pt x="485" y="115"/>
                    <a:pt x="400" y="1"/>
                    <a:pt x="257" y="1"/>
                  </a:cubicBezTo>
                  <a:close/>
                </a:path>
              </a:pathLst>
            </a:custGeom>
            <a:solidFill>
              <a:srgbClr val="BF7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2"/>
            <p:cNvSpPr/>
            <p:nvPr/>
          </p:nvSpPr>
          <p:spPr>
            <a:xfrm>
              <a:off x="7591300" y="2305272"/>
              <a:ext cx="21591" cy="21634"/>
            </a:xfrm>
            <a:custGeom>
              <a:avLst/>
              <a:gdLst/>
              <a:ahLst/>
              <a:cxnLst/>
              <a:rect l="l" t="t" r="r" b="b"/>
              <a:pathLst>
                <a:path w="514" h="515" extrusionOk="0">
                  <a:moveTo>
                    <a:pt x="257" y="1"/>
                  </a:moveTo>
                  <a:cubicBezTo>
                    <a:pt x="114" y="1"/>
                    <a:pt x="0" y="115"/>
                    <a:pt x="0" y="257"/>
                  </a:cubicBezTo>
                  <a:cubicBezTo>
                    <a:pt x="0" y="400"/>
                    <a:pt x="114" y="514"/>
                    <a:pt x="257" y="514"/>
                  </a:cubicBezTo>
                  <a:cubicBezTo>
                    <a:pt x="400" y="514"/>
                    <a:pt x="514" y="400"/>
                    <a:pt x="514" y="257"/>
                  </a:cubicBezTo>
                  <a:cubicBezTo>
                    <a:pt x="514" y="115"/>
                    <a:pt x="400" y="1"/>
                    <a:pt x="257" y="1"/>
                  </a:cubicBezTo>
                  <a:close/>
                </a:path>
              </a:pathLst>
            </a:custGeom>
            <a:solidFill>
              <a:srgbClr val="BF7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2"/>
            <p:cNvSpPr/>
            <p:nvPr/>
          </p:nvSpPr>
          <p:spPr>
            <a:xfrm>
              <a:off x="7560132" y="2348414"/>
              <a:ext cx="20414" cy="20416"/>
            </a:xfrm>
            <a:custGeom>
              <a:avLst/>
              <a:gdLst/>
              <a:ahLst/>
              <a:cxnLst/>
              <a:rect l="l" t="t" r="r" b="b"/>
              <a:pathLst>
                <a:path w="486" h="486" extrusionOk="0">
                  <a:moveTo>
                    <a:pt x="257" y="1"/>
                  </a:moveTo>
                  <a:cubicBezTo>
                    <a:pt x="114" y="1"/>
                    <a:pt x="0" y="115"/>
                    <a:pt x="0" y="258"/>
                  </a:cubicBezTo>
                  <a:cubicBezTo>
                    <a:pt x="0" y="372"/>
                    <a:pt x="114" y="486"/>
                    <a:pt x="257" y="486"/>
                  </a:cubicBezTo>
                  <a:cubicBezTo>
                    <a:pt x="371" y="486"/>
                    <a:pt x="485" y="372"/>
                    <a:pt x="485" y="258"/>
                  </a:cubicBezTo>
                  <a:cubicBezTo>
                    <a:pt x="485" y="115"/>
                    <a:pt x="371" y="1"/>
                    <a:pt x="257" y="1"/>
                  </a:cubicBezTo>
                  <a:close/>
                </a:path>
              </a:pathLst>
            </a:custGeom>
            <a:solidFill>
              <a:srgbClr val="BF7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2"/>
            <p:cNvSpPr/>
            <p:nvPr/>
          </p:nvSpPr>
          <p:spPr>
            <a:xfrm>
              <a:off x="7528965" y="2310061"/>
              <a:ext cx="20414" cy="21634"/>
            </a:xfrm>
            <a:custGeom>
              <a:avLst/>
              <a:gdLst/>
              <a:ahLst/>
              <a:cxnLst/>
              <a:rect l="l" t="t" r="r" b="b"/>
              <a:pathLst>
                <a:path w="486" h="515" extrusionOk="0">
                  <a:moveTo>
                    <a:pt x="257" y="1"/>
                  </a:moveTo>
                  <a:cubicBezTo>
                    <a:pt x="115" y="1"/>
                    <a:pt x="1" y="115"/>
                    <a:pt x="1" y="257"/>
                  </a:cubicBezTo>
                  <a:cubicBezTo>
                    <a:pt x="1" y="400"/>
                    <a:pt x="115" y="514"/>
                    <a:pt x="257" y="514"/>
                  </a:cubicBezTo>
                  <a:cubicBezTo>
                    <a:pt x="371" y="514"/>
                    <a:pt x="486" y="400"/>
                    <a:pt x="486" y="257"/>
                  </a:cubicBezTo>
                  <a:cubicBezTo>
                    <a:pt x="486" y="115"/>
                    <a:pt x="371" y="1"/>
                    <a:pt x="257" y="1"/>
                  </a:cubicBezTo>
                  <a:close/>
                </a:path>
              </a:pathLst>
            </a:custGeom>
            <a:solidFill>
              <a:srgbClr val="BF7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2"/>
            <p:cNvSpPr/>
            <p:nvPr/>
          </p:nvSpPr>
          <p:spPr>
            <a:xfrm>
              <a:off x="7240138" y="2393950"/>
              <a:ext cx="21591" cy="20458"/>
            </a:xfrm>
            <a:custGeom>
              <a:avLst/>
              <a:gdLst/>
              <a:ahLst/>
              <a:cxnLst/>
              <a:rect l="l" t="t" r="r" b="b"/>
              <a:pathLst>
                <a:path w="514" h="487" extrusionOk="0">
                  <a:moveTo>
                    <a:pt x="257" y="1"/>
                  </a:moveTo>
                  <a:cubicBezTo>
                    <a:pt x="114" y="1"/>
                    <a:pt x="0" y="115"/>
                    <a:pt x="0" y="258"/>
                  </a:cubicBezTo>
                  <a:cubicBezTo>
                    <a:pt x="0" y="400"/>
                    <a:pt x="114" y="486"/>
                    <a:pt x="257" y="486"/>
                  </a:cubicBezTo>
                  <a:cubicBezTo>
                    <a:pt x="400" y="486"/>
                    <a:pt x="514" y="400"/>
                    <a:pt x="514" y="258"/>
                  </a:cubicBezTo>
                  <a:cubicBezTo>
                    <a:pt x="514" y="115"/>
                    <a:pt x="400" y="1"/>
                    <a:pt x="257" y="1"/>
                  </a:cubicBezTo>
                  <a:close/>
                </a:path>
              </a:pathLst>
            </a:custGeom>
            <a:solidFill>
              <a:srgbClr val="BF7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2"/>
            <p:cNvSpPr/>
            <p:nvPr/>
          </p:nvSpPr>
          <p:spPr>
            <a:xfrm>
              <a:off x="7268912" y="2337618"/>
              <a:ext cx="21591" cy="21634"/>
            </a:xfrm>
            <a:custGeom>
              <a:avLst/>
              <a:gdLst/>
              <a:ahLst/>
              <a:cxnLst/>
              <a:rect l="l" t="t" r="r" b="b"/>
              <a:pathLst>
                <a:path w="514" h="515" extrusionOk="0">
                  <a:moveTo>
                    <a:pt x="257" y="1"/>
                  </a:moveTo>
                  <a:cubicBezTo>
                    <a:pt x="114" y="1"/>
                    <a:pt x="0" y="115"/>
                    <a:pt x="0" y="258"/>
                  </a:cubicBezTo>
                  <a:cubicBezTo>
                    <a:pt x="0" y="400"/>
                    <a:pt x="114" y="515"/>
                    <a:pt x="257" y="515"/>
                  </a:cubicBezTo>
                  <a:cubicBezTo>
                    <a:pt x="399" y="515"/>
                    <a:pt x="514" y="400"/>
                    <a:pt x="514" y="258"/>
                  </a:cubicBezTo>
                  <a:cubicBezTo>
                    <a:pt x="514" y="115"/>
                    <a:pt x="399" y="1"/>
                    <a:pt x="257" y="1"/>
                  </a:cubicBezTo>
                  <a:close/>
                </a:path>
              </a:pathLst>
            </a:custGeom>
            <a:solidFill>
              <a:srgbClr val="BF7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2"/>
            <p:cNvSpPr/>
            <p:nvPr/>
          </p:nvSpPr>
          <p:spPr>
            <a:xfrm>
              <a:off x="7228125" y="2316068"/>
              <a:ext cx="20414" cy="21592"/>
            </a:xfrm>
            <a:custGeom>
              <a:avLst/>
              <a:gdLst/>
              <a:ahLst/>
              <a:cxnLst/>
              <a:rect l="l" t="t" r="r" b="b"/>
              <a:pathLst>
                <a:path w="486" h="514" extrusionOk="0">
                  <a:moveTo>
                    <a:pt x="258" y="0"/>
                  </a:moveTo>
                  <a:cubicBezTo>
                    <a:pt x="115" y="0"/>
                    <a:pt x="1" y="114"/>
                    <a:pt x="1" y="257"/>
                  </a:cubicBezTo>
                  <a:cubicBezTo>
                    <a:pt x="1" y="400"/>
                    <a:pt x="115" y="514"/>
                    <a:pt x="258" y="514"/>
                  </a:cubicBezTo>
                  <a:cubicBezTo>
                    <a:pt x="372" y="514"/>
                    <a:pt x="486" y="400"/>
                    <a:pt x="486" y="257"/>
                  </a:cubicBezTo>
                  <a:cubicBezTo>
                    <a:pt x="486" y="114"/>
                    <a:pt x="372" y="0"/>
                    <a:pt x="258" y="0"/>
                  </a:cubicBezTo>
                  <a:close/>
                </a:path>
              </a:pathLst>
            </a:custGeom>
            <a:solidFill>
              <a:srgbClr val="BF7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2"/>
            <p:cNvSpPr/>
            <p:nvPr/>
          </p:nvSpPr>
          <p:spPr>
            <a:xfrm>
              <a:off x="7640446" y="2337618"/>
              <a:ext cx="20414" cy="21634"/>
            </a:xfrm>
            <a:custGeom>
              <a:avLst/>
              <a:gdLst/>
              <a:ahLst/>
              <a:cxnLst/>
              <a:rect l="l" t="t" r="r" b="b"/>
              <a:pathLst>
                <a:path w="486" h="515" extrusionOk="0">
                  <a:moveTo>
                    <a:pt x="228" y="1"/>
                  </a:moveTo>
                  <a:cubicBezTo>
                    <a:pt x="114" y="1"/>
                    <a:pt x="0" y="115"/>
                    <a:pt x="0" y="258"/>
                  </a:cubicBezTo>
                  <a:cubicBezTo>
                    <a:pt x="0" y="400"/>
                    <a:pt x="114" y="515"/>
                    <a:pt x="228" y="515"/>
                  </a:cubicBezTo>
                  <a:cubicBezTo>
                    <a:pt x="371" y="515"/>
                    <a:pt x="485" y="400"/>
                    <a:pt x="485" y="258"/>
                  </a:cubicBezTo>
                  <a:cubicBezTo>
                    <a:pt x="485" y="115"/>
                    <a:pt x="371" y="1"/>
                    <a:pt x="228" y="1"/>
                  </a:cubicBezTo>
                  <a:close/>
                </a:path>
              </a:pathLst>
            </a:custGeom>
            <a:solidFill>
              <a:srgbClr val="BF7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2"/>
            <p:cNvSpPr/>
            <p:nvPr/>
          </p:nvSpPr>
          <p:spPr>
            <a:xfrm>
              <a:off x="7319234" y="2365217"/>
              <a:ext cx="21591" cy="21592"/>
            </a:xfrm>
            <a:custGeom>
              <a:avLst/>
              <a:gdLst/>
              <a:ahLst/>
              <a:cxnLst/>
              <a:rect l="l" t="t" r="r" b="b"/>
              <a:pathLst>
                <a:path w="514" h="514" extrusionOk="0">
                  <a:moveTo>
                    <a:pt x="257" y="0"/>
                  </a:moveTo>
                  <a:cubicBezTo>
                    <a:pt x="115" y="0"/>
                    <a:pt x="0" y="114"/>
                    <a:pt x="0" y="257"/>
                  </a:cubicBezTo>
                  <a:cubicBezTo>
                    <a:pt x="0" y="400"/>
                    <a:pt x="115" y="514"/>
                    <a:pt x="257" y="514"/>
                  </a:cubicBezTo>
                  <a:cubicBezTo>
                    <a:pt x="400" y="514"/>
                    <a:pt x="514" y="400"/>
                    <a:pt x="514" y="257"/>
                  </a:cubicBezTo>
                  <a:cubicBezTo>
                    <a:pt x="514" y="114"/>
                    <a:pt x="400" y="0"/>
                    <a:pt x="257" y="0"/>
                  </a:cubicBezTo>
                  <a:close/>
                </a:path>
              </a:pathLst>
            </a:custGeom>
            <a:solidFill>
              <a:srgbClr val="BF7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2"/>
            <p:cNvSpPr/>
            <p:nvPr/>
          </p:nvSpPr>
          <p:spPr>
            <a:xfrm>
              <a:off x="6692435" y="4552590"/>
              <a:ext cx="955236" cy="590920"/>
            </a:xfrm>
            <a:custGeom>
              <a:avLst/>
              <a:gdLst/>
              <a:ahLst/>
              <a:cxnLst/>
              <a:rect l="l" t="t" r="r" b="b"/>
              <a:pathLst>
                <a:path w="22741" h="14067" extrusionOk="0">
                  <a:moveTo>
                    <a:pt x="2596" y="0"/>
                  </a:moveTo>
                  <a:cubicBezTo>
                    <a:pt x="713" y="5108"/>
                    <a:pt x="0" y="11242"/>
                    <a:pt x="86" y="14067"/>
                  </a:cubicBezTo>
                  <a:lnTo>
                    <a:pt x="9730" y="14067"/>
                  </a:lnTo>
                  <a:cubicBezTo>
                    <a:pt x="9416" y="13125"/>
                    <a:pt x="8503" y="11099"/>
                    <a:pt x="5849" y="9102"/>
                  </a:cubicBezTo>
                  <a:lnTo>
                    <a:pt x="5849" y="9102"/>
                  </a:lnTo>
                  <a:cubicBezTo>
                    <a:pt x="5850" y="9102"/>
                    <a:pt x="9273" y="10329"/>
                    <a:pt x="11327" y="14067"/>
                  </a:cubicBezTo>
                  <a:lnTo>
                    <a:pt x="13924" y="14067"/>
                  </a:lnTo>
                  <a:cubicBezTo>
                    <a:pt x="13382" y="12212"/>
                    <a:pt x="11556" y="7989"/>
                    <a:pt x="6020" y="3824"/>
                  </a:cubicBezTo>
                  <a:lnTo>
                    <a:pt x="6020" y="3824"/>
                  </a:lnTo>
                  <a:cubicBezTo>
                    <a:pt x="6021" y="3824"/>
                    <a:pt x="13068" y="6335"/>
                    <a:pt x="17205" y="14067"/>
                  </a:cubicBezTo>
                  <a:lnTo>
                    <a:pt x="22740" y="14067"/>
                  </a:lnTo>
                  <a:cubicBezTo>
                    <a:pt x="17833" y="6905"/>
                    <a:pt x="10842" y="1684"/>
                    <a:pt x="259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2"/>
            <p:cNvSpPr/>
            <p:nvPr/>
          </p:nvSpPr>
          <p:spPr>
            <a:xfrm>
              <a:off x="7350401" y="4557378"/>
              <a:ext cx="238546" cy="139087"/>
            </a:xfrm>
            <a:custGeom>
              <a:avLst/>
              <a:gdLst/>
              <a:ahLst/>
              <a:cxnLst/>
              <a:rect l="l" t="t" r="r" b="b"/>
              <a:pathLst>
                <a:path w="5679" h="3311" extrusionOk="0">
                  <a:moveTo>
                    <a:pt x="86" y="1"/>
                  </a:moveTo>
                  <a:cubicBezTo>
                    <a:pt x="29" y="286"/>
                    <a:pt x="0" y="571"/>
                    <a:pt x="29" y="857"/>
                  </a:cubicBezTo>
                  <a:cubicBezTo>
                    <a:pt x="1341" y="1684"/>
                    <a:pt x="2682" y="2511"/>
                    <a:pt x="4023" y="3310"/>
                  </a:cubicBezTo>
                  <a:lnTo>
                    <a:pt x="5364" y="3310"/>
                  </a:lnTo>
                  <a:cubicBezTo>
                    <a:pt x="5478" y="3310"/>
                    <a:pt x="5564" y="3282"/>
                    <a:pt x="5678" y="3253"/>
                  </a:cubicBezTo>
                  <a:cubicBezTo>
                    <a:pt x="3766" y="2198"/>
                    <a:pt x="1912" y="1170"/>
                    <a:pt x="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5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6224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West Virginia 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395" name="Google Shape;1395;p51"/>
          <p:cNvSpPr txBox="1">
            <a:spLocks noGrp="1"/>
          </p:cNvSpPr>
          <p:nvPr>
            <p:ph type="body" idx="2"/>
          </p:nvPr>
        </p:nvSpPr>
        <p:spPr>
          <a:xfrm>
            <a:off x="2757000" y="3251825"/>
            <a:ext cx="3630000" cy="11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Georgia"/>
                <a:ea typeface="Georgia"/>
                <a:cs typeface="Georgia"/>
                <a:sym typeface="Georgia"/>
              </a:rPr>
              <a:t>Substance Abuse Among 12- to 17-year-olds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50">
                <a:solidFill>
                  <a:srgbClr val="2A2A2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Percentage of teens who report drug use in the last month, and percentage of teens who report alcohol use in the last year, respectively.</a:t>
            </a:r>
            <a:endParaRPr sz="1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6" name="Google Shape;1396;p51"/>
          <p:cNvSpPr txBox="1">
            <a:spLocks noGrp="1"/>
          </p:cNvSpPr>
          <p:nvPr>
            <p:ph type="title" idx="3"/>
          </p:nvPr>
        </p:nvSpPr>
        <p:spPr>
          <a:xfrm>
            <a:off x="1826450" y="2760263"/>
            <a:ext cx="2490600" cy="38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Teens who use drugs</a:t>
            </a:r>
            <a:endParaRPr/>
          </a:p>
        </p:txBody>
      </p:sp>
      <p:sp>
        <p:nvSpPr>
          <p:cNvPr id="1397" name="Google Shape;1397;p51"/>
          <p:cNvSpPr txBox="1">
            <a:spLocks noGrp="1"/>
          </p:cNvSpPr>
          <p:nvPr>
            <p:ph type="title" idx="4"/>
          </p:nvPr>
        </p:nvSpPr>
        <p:spPr>
          <a:xfrm>
            <a:off x="4826951" y="2760263"/>
            <a:ext cx="2490600" cy="38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Teens who drink</a:t>
            </a:r>
            <a:endParaRPr/>
          </a:p>
        </p:txBody>
      </p:sp>
      <p:sp>
        <p:nvSpPr>
          <p:cNvPr id="1398" name="Google Shape;1398;p51"/>
          <p:cNvSpPr txBox="1"/>
          <p:nvPr/>
        </p:nvSpPr>
        <p:spPr>
          <a:xfrm>
            <a:off x="2206561" y="1482175"/>
            <a:ext cx="17304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2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8.78%</a:t>
            </a:r>
            <a:endParaRPr sz="2500">
              <a:solidFill>
                <a:schemeClr val="accent2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sp>
        <p:nvSpPr>
          <p:cNvPr id="1399" name="Google Shape;1399;p51"/>
          <p:cNvSpPr txBox="1"/>
          <p:nvPr/>
        </p:nvSpPr>
        <p:spPr>
          <a:xfrm>
            <a:off x="5207061" y="1482063"/>
            <a:ext cx="17304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2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9.58%</a:t>
            </a:r>
            <a:endParaRPr sz="2500">
              <a:solidFill>
                <a:schemeClr val="accent2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grpSp>
        <p:nvGrpSpPr>
          <p:cNvPr id="1400" name="Google Shape;1400;p51"/>
          <p:cNvGrpSpPr/>
          <p:nvPr/>
        </p:nvGrpSpPr>
        <p:grpSpPr>
          <a:xfrm rot="-1833629">
            <a:off x="534122" y="3597256"/>
            <a:ext cx="1107313" cy="1107313"/>
            <a:chOff x="6156900" y="4108900"/>
            <a:chExt cx="362975" cy="362975"/>
          </a:xfrm>
        </p:grpSpPr>
        <p:sp>
          <p:nvSpPr>
            <p:cNvPr id="1401" name="Google Shape;1401;p51"/>
            <p:cNvSpPr/>
            <p:nvPr/>
          </p:nvSpPr>
          <p:spPr>
            <a:xfrm>
              <a:off x="6156900" y="4108900"/>
              <a:ext cx="362975" cy="362975"/>
            </a:xfrm>
            <a:custGeom>
              <a:avLst/>
              <a:gdLst/>
              <a:ahLst/>
              <a:cxnLst/>
              <a:rect l="l" t="t" r="r" b="b"/>
              <a:pathLst>
                <a:path w="14519" h="14519" extrusionOk="0">
                  <a:moveTo>
                    <a:pt x="9301" y="1"/>
                  </a:moveTo>
                  <a:lnTo>
                    <a:pt x="6503" y="2798"/>
                  </a:lnTo>
                  <a:lnTo>
                    <a:pt x="6428" y="2723"/>
                  </a:lnTo>
                  <a:lnTo>
                    <a:pt x="0" y="9150"/>
                  </a:lnTo>
                  <a:lnTo>
                    <a:pt x="5369" y="14519"/>
                  </a:lnTo>
                  <a:lnTo>
                    <a:pt x="11796" y="8091"/>
                  </a:lnTo>
                  <a:lnTo>
                    <a:pt x="11721" y="8016"/>
                  </a:lnTo>
                  <a:lnTo>
                    <a:pt x="14518" y="5218"/>
                  </a:lnTo>
                  <a:lnTo>
                    <a:pt x="93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1"/>
            <p:cNvSpPr/>
            <p:nvPr/>
          </p:nvSpPr>
          <p:spPr>
            <a:xfrm>
              <a:off x="6323250" y="4116475"/>
              <a:ext cx="189050" cy="189050"/>
            </a:xfrm>
            <a:custGeom>
              <a:avLst/>
              <a:gdLst/>
              <a:ahLst/>
              <a:cxnLst/>
              <a:rect l="l" t="t" r="r" b="b"/>
              <a:pathLst>
                <a:path w="7562" h="7562" extrusionOk="0">
                  <a:moveTo>
                    <a:pt x="2647" y="0"/>
                  </a:moveTo>
                  <a:lnTo>
                    <a:pt x="0" y="2647"/>
                  </a:lnTo>
                  <a:lnTo>
                    <a:pt x="4915" y="7562"/>
                  </a:lnTo>
                  <a:lnTo>
                    <a:pt x="7562" y="4915"/>
                  </a:lnTo>
                  <a:lnTo>
                    <a:pt x="26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1"/>
            <p:cNvSpPr/>
            <p:nvPr/>
          </p:nvSpPr>
          <p:spPr>
            <a:xfrm>
              <a:off x="6404525" y="4229900"/>
              <a:ext cx="45400" cy="43500"/>
            </a:xfrm>
            <a:custGeom>
              <a:avLst/>
              <a:gdLst/>
              <a:ahLst/>
              <a:cxnLst/>
              <a:rect l="l" t="t" r="r" b="b"/>
              <a:pathLst>
                <a:path w="1816" h="1740" extrusionOk="0">
                  <a:moveTo>
                    <a:pt x="1211" y="0"/>
                  </a:moveTo>
                  <a:lnTo>
                    <a:pt x="1211" y="0"/>
                  </a:lnTo>
                  <a:cubicBezTo>
                    <a:pt x="833" y="378"/>
                    <a:pt x="455" y="832"/>
                    <a:pt x="1" y="1285"/>
                  </a:cubicBezTo>
                  <a:lnTo>
                    <a:pt x="455" y="1739"/>
                  </a:lnTo>
                  <a:cubicBezTo>
                    <a:pt x="984" y="1210"/>
                    <a:pt x="1438" y="756"/>
                    <a:pt x="1816" y="378"/>
                  </a:cubicBezTo>
                  <a:cubicBezTo>
                    <a:pt x="1759" y="378"/>
                    <a:pt x="1683" y="383"/>
                    <a:pt x="1604" y="383"/>
                  </a:cubicBezTo>
                  <a:cubicBezTo>
                    <a:pt x="1367" y="383"/>
                    <a:pt x="1097" y="340"/>
                    <a:pt x="1211" y="0"/>
                  </a:cubicBezTo>
                  <a:close/>
                </a:path>
              </a:pathLst>
            </a:custGeom>
            <a:solidFill>
              <a:srgbClr val="FCDF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1"/>
            <p:cNvSpPr/>
            <p:nvPr/>
          </p:nvSpPr>
          <p:spPr>
            <a:xfrm>
              <a:off x="6427225" y="4254475"/>
              <a:ext cx="47275" cy="43500"/>
            </a:xfrm>
            <a:custGeom>
              <a:avLst/>
              <a:gdLst/>
              <a:ahLst/>
              <a:cxnLst/>
              <a:rect l="l" t="t" r="r" b="b"/>
              <a:pathLst>
                <a:path w="1891" h="1740" extrusionOk="0">
                  <a:moveTo>
                    <a:pt x="1286" y="0"/>
                  </a:moveTo>
                  <a:cubicBezTo>
                    <a:pt x="908" y="378"/>
                    <a:pt x="530" y="832"/>
                    <a:pt x="0" y="1285"/>
                  </a:cubicBezTo>
                  <a:lnTo>
                    <a:pt x="530" y="1739"/>
                  </a:lnTo>
                  <a:cubicBezTo>
                    <a:pt x="1059" y="1210"/>
                    <a:pt x="1513" y="756"/>
                    <a:pt x="1891" y="302"/>
                  </a:cubicBezTo>
                  <a:lnTo>
                    <a:pt x="1891" y="302"/>
                  </a:lnTo>
                  <a:cubicBezTo>
                    <a:pt x="1805" y="331"/>
                    <a:pt x="1676" y="360"/>
                    <a:pt x="1557" y="360"/>
                  </a:cubicBezTo>
                  <a:cubicBezTo>
                    <a:pt x="1361" y="360"/>
                    <a:pt x="1192" y="282"/>
                    <a:pt x="1286" y="0"/>
                  </a:cubicBezTo>
                  <a:close/>
                </a:path>
              </a:pathLst>
            </a:custGeom>
            <a:solidFill>
              <a:srgbClr val="FCDF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1"/>
            <p:cNvSpPr/>
            <p:nvPr/>
          </p:nvSpPr>
          <p:spPr>
            <a:xfrm>
              <a:off x="6355375" y="4182625"/>
              <a:ext cx="47300" cy="41625"/>
            </a:xfrm>
            <a:custGeom>
              <a:avLst/>
              <a:gdLst/>
              <a:ahLst/>
              <a:cxnLst/>
              <a:rect l="l" t="t" r="r" b="b"/>
              <a:pathLst>
                <a:path w="1892" h="1665" extrusionOk="0">
                  <a:moveTo>
                    <a:pt x="1286" y="1"/>
                  </a:moveTo>
                  <a:cubicBezTo>
                    <a:pt x="908" y="303"/>
                    <a:pt x="455" y="757"/>
                    <a:pt x="1" y="1210"/>
                  </a:cubicBezTo>
                  <a:lnTo>
                    <a:pt x="455" y="1664"/>
                  </a:lnTo>
                  <a:lnTo>
                    <a:pt x="1891" y="303"/>
                  </a:lnTo>
                  <a:cubicBezTo>
                    <a:pt x="1770" y="303"/>
                    <a:pt x="1613" y="327"/>
                    <a:pt x="1482" y="327"/>
                  </a:cubicBezTo>
                  <a:cubicBezTo>
                    <a:pt x="1286" y="327"/>
                    <a:pt x="1150" y="273"/>
                    <a:pt x="1286" y="1"/>
                  </a:cubicBezTo>
                  <a:close/>
                </a:path>
              </a:pathLst>
            </a:custGeom>
            <a:solidFill>
              <a:srgbClr val="FCDF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1"/>
            <p:cNvSpPr/>
            <p:nvPr/>
          </p:nvSpPr>
          <p:spPr>
            <a:xfrm>
              <a:off x="6379950" y="4205325"/>
              <a:ext cx="47300" cy="43500"/>
            </a:xfrm>
            <a:custGeom>
              <a:avLst/>
              <a:gdLst/>
              <a:ahLst/>
              <a:cxnLst/>
              <a:rect l="l" t="t" r="r" b="b"/>
              <a:pathLst>
                <a:path w="1892" h="1740" extrusionOk="0">
                  <a:moveTo>
                    <a:pt x="1211" y="0"/>
                  </a:moveTo>
                  <a:cubicBezTo>
                    <a:pt x="908" y="378"/>
                    <a:pt x="455" y="832"/>
                    <a:pt x="1" y="1285"/>
                  </a:cubicBezTo>
                  <a:lnTo>
                    <a:pt x="455" y="1739"/>
                  </a:lnTo>
                  <a:cubicBezTo>
                    <a:pt x="984" y="1210"/>
                    <a:pt x="1438" y="756"/>
                    <a:pt x="1891" y="378"/>
                  </a:cubicBezTo>
                  <a:cubicBezTo>
                    <a:pt x="1816" y="378"/>
                    <a:pt x="1726" y="383"/>
                    <a:pt x="1636" y="383"/>
                  </a:cubicBezTo>
                  <a:cubicBezTo>
                    <a:pt x="1367" y="383"/>
                    <a:pt x="1097" y="340"/>
                    <a:pt x="1211" y="0"/>
                  </a:cubicBezTo>
                  <a:close/>
                </a:path>
              </a:pathLst>
            </a:custGeom>
            <a:solidFill>
              <a:srgbClr val="FCDF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1"/>
            <p:cNvSpPr/>
            <p:nvPr/>
          </p:nvSpPr>
          <p:spPr>
            <a:xfrm>
              <a:off x="6330800" y="4158050"/>
              <a:ext cx="47300" cy="43500"/>
            </a:xfrm>
            <a:custGeom>
              <a:avLst/>
              <a:gdLst/>
              <a:ahLst/>
              <a:cxnLst/>
              <a:rect l="l" t="t" r="r" b="b"/>
              <a:pathLst>
                <a:path w="1892" h="1740" extrusionOk="0">
                  <a:moveTo>
                    <a:pt x="1286" y="1"/>
                  </a:moveTo>
                  <a:cubicBezTo>
                    <a:pt x="908" y="379"/>
                    <a:pt x="455" y="757"/>
                    <a:pt x="1" y="1210"/>
                  </a:cubicBezTo>
                  <a:lnTo>
                    <a:pt x="455" y="1740"/>
                  </a:lnTo>
                  <a:cubicBezTo>
                    <a:pt x="984" y="1210"/>
                    <a:pt x="1438" y="681"/>
                    <a:pt x="1891" y="303"/>
                  </a:cubicBezTo>
                  <a:cubicBezTo>
                    <a:pt x="1770" y="303"/>
                    <a:pt x="1613" y="327"/>
                    <a:pt x="1482" y="327"/>
                  </a:cubicBezTo>
                  <a:cubicBezTo>
                    <a:pt x="1286" y="327"/>
                    <a:pt x="1150" y="273"/>
                    <a:pt x="1286" y="1"/>
                  </a:cubicBezTo>
                  <a:close/>
                </a:path>
              </a:pathLst>
            </a:custGeom>
            <a:solidFill>
              <a:srgbClr val="FCDF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1"/>
            <p:cNvSpPr/>
            <p:nvPr/>
          </p:nvSpPr>
          <p:spPr>
            <a:xfrm>
              <a:off x="6241975" y="4278500"/>
              <a:ext cx="130450" cy="96725"/>
            </a:xfrm>
            <a:custGeom>
              <a:avLst/>
              <a:gdLst/>
              <a:ahLst/>
              <a:cxnLst/>
              <a:rect l="l" t="t" r="r" b="b"/>
              <a:pathLst>
                <a:path w="5218" h="3869" extrusionOk="0">
                  <a:moveTo>
                    <a:pt x="4692" y="0"/>
                  </a:moveTo>
                  <a:cubicBezTo>
                    <a:pt x="3184" y="0"/>
                    <a:pt x="2556" y="574"/>
                    <a:pt x="2420" y="778"/>
                  </a:cubicBezTo>
                  <a:cubicBezTo>
                    <a:pt x="2369" y="846"/>
                    <a:pt x="2321" y="876"/>
                    <a:pt x="2283" y="876"/>
                  </a:cubicBezTo>
                  <a:cubicBezTo>
                    <a:pt x="2152" y="876"/>
                    <a:pt x="2127" y="525"/>
                    <a:pt x="2420" y="173"/>
                  </a:cubicBezTo>
                  <a:lnTo>
                    <a:pt x="2420" y="173"/>
                  </a:lnTo>
                  <a:cubicBezTo>
                    <a:pt x="983" y="551"/>
                    <a:pt x="0" y="2064"/>
                    <a:pt x="983" y="3273"/>
                  </a:cubicBezTo>
                  <a:cubicBezTo>
                    <a:pt x="1329" y="3712"/>
                    <a:pt x="1717" y="3868"/>
                    <a:pt x="2083" y="3868"/>
                  </a:cubicBezTo>
                  <a:cubicBezTo>
                    <a:pt x="2917" y="3868"/>
                    <a:pt x="3636" y="3053"/>
                    <a:pt x="3478" y="2895"/>
                  </a:cubicBezTo>
                  <a:lnTo>
                    <a:pt x="3478" y="2895"/>
                  </a:lnTo>
                  <a:cubicBezTo>
                    <a:pt x="3349" y="3025"/>
                    <a:pt x="3210" y="3075"/>
                    <a:pt x="3096" y="3075"/>
                  </a:cubicBezTo>
                  <a:cubicBezTo>
                    <a:pt x="2878" y="3075"/>
                    <a:pt x="2750" y="2893"/>
                    <a:pt x="2949" y="2744"/>
                  </a:cubicBezTo>
                  <a:cubicBezTo>
                    <a:pt x="3327" y="2517"/>
                    <a:pt x="3630" y="2139"/>
                    <a:pt x="3932" y="1383"/>
                  </a:cubicBezTo>
                  <a:cubicBezTo>
                    <a:pt x="4159" y="703"/>
                    <a:pt x="4537" y="324"/>
                    <a:pt x="5217" y="22"/>
                  </a:cubicBezTo>
                  <a:cubicBezTo>
                    <a:pt x="5031" y="7"/>
                    <a:pt x="4856" y="0"/>
                    <a:pt x="46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1"/>
            <p:cNvSpPr/>
            <p:nvPr/>
          </p:nvSpPr>
          <p:spPr>
            <a:xfrm>
              <a:off x="6357275" y="4131125"/>
              <a:ext cx="45400" cy="40175"/>
            </a:xfrm>
            <a:custGeom>
              <a:avLst/>
              <a:gdLst/>
              <a:ahLst/>
              <a:cxnLst/>
              <a:rect l="l" t="t" r="r" b="b"/>
              <a:pathLst>
                <a:path w="1816" h="1607" extrusionOk="0">
                  <a:moveTo>
                    <a:pt x="1088" y="0"/>
                  </a:moveTo>
                  <a:cubicBezTo>
                    <a:pt x="927" y="0"/>
                    <a:pt x="757" y="57"/>
                    <a:pt x="605" y="170"/>
                  </a:cubicBezTo>
                  <a:cubicBezTo>
                    <a:pt x="454" y="322"/>
                    <a:pt x="227" y="1002"/>
                    <a:pt x="76" y="1229"/>
                  </a:cubicBezTo>
                  <a:lnTo>
                    <a:pt x="1" y="1229"/>
                  </a:lnTo>
                  <a:cubicBezTo>
                    <a:pt x="1" y="1380"/>
                    <a:pt x="1" y="1531"/>
                    <a:pt x="303" y="1607"/>
                  </a:cubicBezTo>
                  <a:lnTo>
                    <a:pt x="605" y="1607"/>
                  </a:lnTo>
                  <a:cubicBezTo>
                    <a:pt x="832" y="1456"/>
                    <a:pt x="1362" y="1229"/>
                    <a:pt x="1513" y="1078"/>
                  </a:cubicBezTo>
                  <a:cubicBezTo>
                    <a:pt x="1815" y="851"/>
                    <a:pt x="1815" y="473"/>
                    <a:pt x="1513" y="170"/>
                  </a:cubicBezTo>
                  <a:cubicBezTo>
                    <a:pt x="1399" y="57"/>
                    <a:pt x="1248" y="0"/>
                    <a:pt x="1088" y="0"/>
                  </a:cubicBezTo>
                  <a:close/>
                </a:path>
              </a:pathLst>
            </a:custGeom>
            <a:solidFill>
              <a:srgbClr val="C10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1"/>
            <p:cNvSpPr/>
            <p:nvPr/>
          </p:nvSpPr>
          <p:spPr>
            <a:xfrm>
              <a:off x="6381850" y="4155700"/>
              <a:ext cx="45400" cy="40175"/>
            </a:xfrm>
            <a:custGeom>
              <a:avLst/>
              <a:gdLst/>
              <a:ahLst/>
              <a:cxnLst/>
              <a:rect l="l" t="t" r="r" b="b"/>
              <a:pathLst>
                <a:path w="1816" h="1607" extrusionOk="0">
                  <a:moveTo>
                    <a:pt x="1059" y="0"/>
                  </a:moveTo>
                  <a:cubicBezTo>
                    <a:pt x="889" y="0"/>
                    <a:pt x="719" y="57"/>
                    <a:pt x="605" y="170"/>
                  </a:cubicBezTo>
                  <a:cubicBezTo>
                    <a:pt x="454" y="321"/>
                    <a:pt x="227" y="1002"/>
                    <a:pt x="1" y="1229"/>
                  </a:cubicBezTo>
                  <a:cubicBezTo>
                    <a:pt x="1" y="1380"/>
                    <a:pt x="1" y="1531"/>
                    <a:pt x="303" y="1607"/>
                  </a:cubicBezTo>
                  <a:lnTo>
                    <a:pt x="530" y="1607"/>
                  </a:lnTo>
                  <a:cubicBezTo>
                    <a:pt x="832" y="1456"/>
                    <a:pt x="1362" y="1229"/>
                    <a:pt x="1513" y="1078"/>
                  </a:cubicBezTo>
                  <a:cubicBezTo>
                    <a:pt x="1815" y="851"/>
                    <a:pt x="1815" y="473"/>
                    <a:pt x="1513" y="170"/>
                  </a:cubicBezTo>
                  <a:cubicBezTo>
                    <a:pt x="1399" y="57"/>
                    <a:pt x="1229" y="0"/>
                    <a:pt x="1059" y="0"/>
                  </a:cubicBezTo>
                  <a:close/>
                </a:path>
              </a:pathLst>
            </a:custGeom>
            <a:solidFill>
              <a:srgbClr val="C10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1"/>
            <p:cNvSpPr/>
            <p:nvPr/>
          </p:nvSpPr>
          <p:spPr>
            <a:xfrm>
              <a:off x="6406425" y="4180275"/>
              <a:ext cx="43500" cy="40175"/>
            </a:xfrm>
            <a:custGeom>
              <a:avLst/>
              <a:gdLst/>
              <a:ahLst/>
              <a:cxnLst/>
              <a:rect l="l" t="t" r="r" b="b"/>
              <a:pathLst>
                <a:path w="1740" h="1607" extrusionOk="0">
                  <a:moveTo>
                    <a:pt x="1059" y="0"/>
                  </a:moveTo>
                  <a:cubicBezTo>
                    <a:pt x="889" y="0"/>
                    <a:pt x="719" y="57"/>
                    <a:pt x="605" y="170"/>
                  </a:cubicBezTo>
                  <a:cubicBezTo>
                    <a:pt x="454" y="321"/>
                    <a:pt x="227" y="1002"/>
                    <a:pt x="1" y="1229"/>
                  </a:cubicBezTo>
                  <a:cubicBezTo>
                    <a:pt x="1" y="1380"/>
                    <a:pt x="1" y="1531"/>
                    <a:pt x="303" y="1607"/>
                  </a:cubicBezTo>
                  <a:lnTo>
                    <a:pt x="530" y="1607"/>
                  </a:lnTo>
                  <a:cubicBezTo>
                    <a:pt x="832" y="1456"/>
                    <a:pt x="1362" y="1229"/>
                    <a:pt x="1513" y="1078"/>
                  </a:cubicBezTo>
                  <a:cubicBezTo>
                    <a:pt x="1740" y="851"/>
                    <a:pt x="1740" y="397"/>
                    <a:pt x="1513" y="170"/>
                  </a:cubicBezTo>
                  <a:cubicBezTo>
                    <a:pt x="1399" y="57"/>
                    <a:pt x="1229" y="0"/>
                    <a:pt x="1059" y="0"/>
                  </a:cubicBezTo>
                  <a:close/>
                </a:path>
              </a:pathLst>
            </a:custGeom>
            <a:solidFill>
              <a:srgbClr val="C10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1"/>
            <p:cNvSpPr/>
            <p:nvPr/>
          </p:nvSpPr>
          <p:spPr>
            <a:xfrm>
              <a:off x="6429100" y="4204850"/>
              <a:ext cx="45400" cy="40175"/>
            </a:xfrm>
            <a:custGeom>
              <a:avLst/>
              <a:gdLst/>
              <a:ahLst/>
              <a:cxnLst/>
              <a:rect l="l" t="t" r="r" b="b"/>
              <a:pathLst>
                <a:path w="1816" h="1607" extrusionOk="0">
                  <a:moveTo>
                    <a:pt x="1135" y="0"/>
                  </a:moveTo>
                  <a:cubicBezTo>
                    <a:pt x="965" y="0"/>
                    <a:pt x="795" y="57"/>
                    <a:pt x="681" y="170"/>
                  </a:cubicBezTo>
                  <a:cubicBezTo>
                    <a:pt x="530" y="321"/>
                    <a:pt x="303" y="1002"/>
                    <a:pt x="77" y="1153"/>
                  </a:cubicBezTo>
                  <a:cubicBezTo>
                    <a:pt x="77" y="1153"/>
                    <a:pt x="77" y="1229"/>
                    <a:pt x="77" y="1229"/>
                  </a:cubicBezTo>
                  <a:cubicBezTo>
                    <a:pt x="1" y="1380"/>
                    <a:pt x="77" y="1531"/>
                    <a:pt x="379" y="1531"/>
                  </a:cubicBezTo>
                  <a:cubicBezTo>
                    <a:pt x="455" y="1607"/>
                    <a:pt x="530" y="1607"/>
                    <a:pt x="606" y="1607"/>
                  </a:cubicBezTo>
                  <a:cubicBezTo>
                    <a:pt x="908" y="1380"/>
                    <a:pt x="1438" y="1229"/>
                    <a:pt x="1589" y="1078"/>
                  </a:cubicBezTo>
                  <a:cubicBezTo>
                    <a:pt x="1816" y="851"/>
                    <a:pt x="1816" y="397"/>
                    <a:pt x="1589" y="170"/>
                  </a:cubicBezTo>
                  <a:cubicBezTo>
                    <a:pt x="1475" y="57"/>
                    <a:pt x="1305" y="0"/>
                    <a:pt x="1135" y="0"/>
                  </a:cubicBezTo>
                  <a:close/>
                </a:path>
              </a:pathLst>
            </a:custGeom>
            <a:solidFill>
              <a:srgbClr val="C10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1"/>
            <p:cNvSpPr/>
            <p:nvPr/>
          </p:nvSpPr>
          <p:spPr>
            <a:xfrm>
              <a:off x="6453675" y="4228000"/>
              <a:ext cx="45400" cy="41600"/>
            </a:xfrm>
            <a:custGeom>
              <a:avLst/>
              <a:gdLst/>
              <a:ahLst/>
              <a:cxnLst/>
              <a:rect l="l" t="t" r="r" b="b"/>
              <a:pathLst>
                <a:path w="1816" h="1664" extrusionOk="0">
                  <a:moveTo>
                    <a:pt x="1107" y="0"/>
                  </a:moveTo>
                  <a:cubicBezTo>
                    <a:pt x="946" y="0"/>
                    <a:pt x="795" y="76"/>
                    <a:pt x="681" y="227"/>
                  </a:cubicBezTo>
                  <a:cubicBezTo>
                    <a:pt x="530" y="378"/>
                    <a:pt x="303" y="1059"/>
                    <a:pt x="77" y="1210"/>
                  </a:cubicBezTo>
                  <a:cubicBezTo>
                    <a:pt x="1" y="1437"/>
                    <a:pt x="77" y="1588"/>
                    <a:pt x="379" y="1588"/>
                  </a:cubicBezTo>
                  <a:cubicBezTo>
                    <a:pt x="455" y="1588"/>
                    <a:pt x="530" y="1664"/>
                    <a:pt x="606" y="1664"/>
                  </a:cubicBezTo>
                  <a:cubicBezTo>
                    <a:pt x="833" y="1437"/>
                    <a:pt x="1438" y="1286"/>
                    <a:pt x="1589" y="1135"/>
                  </a:cubicBezTo>
                  <a:cubicBezTo>
                    <a:pt x="1816" y="908"/>
                    <a:pt x="1816" y="454"/>
                    <a:pt x="1589" y="227"/>
                  </a:cubicBezTo>
                  <a:cubicBezTo>
                    <a:pt x="1438" y="76"/>
                    <a:pt x="1267" y="0"/>
                    <a:pt x="1107" y="0"/>
                  </a:cubicBezTo>
                  <a:close/>
                </a:path>
              </a:pathLst>
            </a:custGeom>
            <a:solidFill>
              <a:srgbClr val="C10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1"/>
            <p:cNvSpPr/>
            <p:nvPr/>
          </p:nvSpPr>
          <p:spPr>
            <a:xfrm>
              <a:off x="6374300" y="4132225"/>
              <a:ext cx="24600" cy="14675"/>
            </a:xfrm>
            <a:custGeom>
              <a:avLst/>
              <a:gdLst/>
              <a:ahLst/>
              <a:cxnLst/>
              <a:rect l="l" t="t" r="r" b="b"/>
              <a:pathLst>
                <a:path w="984" h="587" extrusionOk="0">
                  <a:moveTo>
                    <a:pt x="334" y="1"/>
                  </a:moveTo>
                  <a:cubicBezTo>
                    <a:pt x="216" y="1"/>
                    <a:pt x="120" y="38"/>
                    <a:pt x="76" y="126"/>
                  </a:cubicBezTo>
                  <a:cubicBezTo>
                    <a:pt x="0" y="278"/>
                    <a:pt x="151" y="429"/>
                    <a:pt x="378" y="504"/>
                  </a:cubicBezTo>
                  <a:cubicBezTo>
                    <a:pt x="465" y="562"/>
                    <a:pt x="551" y="587"/>
                    <a:pt x="630" y="587"/>
                  </a:cubicBezTo>
                  <a:cubicBezTo>
                    <a:pt x="756" y="587"/>
                    <a:pt x="861" y="522"/>
                    <a:pt x="907" y="429"/>
                  </a:cubicBezTo>
                  <a:cubicBezTo>
                    <a:pt x="983" y="353"/>
                    <a:pt x="832" y="126"/>
                    <a:pt x="605" y="51"/>
                  </a:cubicBezTo>
                  <a:cubicBezTo>
                    <a:pt x="511" y="19"/>
                    <a:pt x="417" y="1"/>
                    <a:pt x="334" y="1"/>
                  </a:cubicBezTo>
                  <a:close/>
                </a:path>
              </a:pathLst>
            </a:custGeom>
            <a:solidFill>
              <a:srgbClr val="E4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1"/>
            <p:cNvSpPr/>
            <p:nvPr/>
          </p:nvSpPr>
          <p:spPr>
            <a:xfrm>
              <a:off x="6398875" y="4156800"/>
              <a:ext cx="22700" cy="14675"/>
            </a:xfrm>
            <a:custGeom>
              <a:avLst/>
              <a:gdLst/>
              <a:ahLst/>
              <a:cxnLst/>
              <a:rect l="l" t="t" r="r" b="b"/>
              <a:pathLst>
                <a:path w="908" h="587" extrusionOk="0">
                  <a:moveTo>
                    <a:pt x="334" y="1"/>
                  </a:moveTo>
                  <a:cubicBezTo>
                    <a:pt x="216" y="1"/>
                    <a:pt x="120" y="38"/>
                    <a:pt x="76" y="126"/>
                  </a:cubicBezTo>
                  <a:cubicBezTo>
                    <a:pt x="0" y="277"/>
                    <a:pt x="151" y="429"/>
                    <a:pt x="378" y="504"/>
                  </a:cubicBezTo>
                  <a:cubicBezTo>
                    <a:pt x="465" y="562"/>
                    <a:pt x="551" y="587"/>
                    <a:pt x="630" y="587"/>
                  </a:cubicBezTo>
                  <a:cubicBezTo>
                    <a:pt x="756" y="587"/>
                    <a:pt x="861" y="522"/>
                    <a:pt x="907" y="429"/>
                  </a:cubicBezTo>
                  <a:cubicBezTo>
                    <a:pt x="907" y="353"/>
                    <a:pt x="832" y="126"/>
                    <a:pt x="605" y="51"/>
                  </a:cubicBezTo>
                  <a:cubicBezTo>
                    <a:pt x="511" y="19"/>
                    <a:pt x="417" y="1"/>
                    <a:pt x="334" y="1"/>
                  </a:cubicBezTo>
                  <a:close/>
                </a:path>
              </a:pathLst>
            </a:custGeom>
            <a:solidFill>
              <a:srgbClr val="E4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1"/>
            <p:cNvSpPr/>
            <p:nvPr/>
          </p:nvSpPr>
          <p:spPr>
            <a:xfrm>
              <a:off x="6423450" y="4181375"/>
              <a:ext cx="22700" cy="13850"/>
            </a:xfrm>
            <a:custGeom>
              <a:avLst/>
              <a:gdLst/>
              <a:ahLst/>
              <a:cxnLst/>
              <a:rect l="l" t="t" r="r" b="b"/>
              <a:pathLst>
                <a:path w="908" h="554" extrusionOk="0">
                  <a:moveTo>
                    <a:pt x="319" y="1"/>
                  </a:moveTo>
                  <a:cubicBezTo>
                    <a:pt x="216" y="1"/>
                    <a:pt x="120" y="38"/>
                    <a:pt x="76" y="126"/>
                  </a:cubicBezTo>
                  <a:cubicBezTo>
                    <a:pt x="0" y="277"/>
                    <a:pt x="151" y="429"/>
                    <a:pt x="378" y="504"/>
                  </a:cubicBezTo>
                  <a:cubicBezTo>
                    <a:pt x="472" y="536"/>
                    <a:pt x="566" y="554"/>
                    <a:pt x="649" y="554"/>
                  </a:cubicBezTo>
                  <a:cubicBezTo>
                    <a:pt x="767" y="554"/>
                    <a:pt x="863" y="517"/>
                    <a:pt x="907" y="429"/>
                  </a:cubicBezTo>
                  <a:cubicBezTo>
                    <a:pt x="907" y="353"/>
                    <a:pt x="756" y="126"/>
                    <a:pt x="529" y="51"/>
                  </a:cubicBezTo>
                  <a:cubicBezTo>
                    <a:pt x="467" y="19"/>
                    <a:pt x="391" y="1"/>
                    <a:pt x="319" y="1"/>
                  </a:cubicBezTo>
                  <a:close/>
                </a:path>
              </a:pathLst>
            </a:custGeom>
            <a:solidFill>
              <a:srgbClr val="E4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1"/>
            <p:cNvSpPr/>
            <p:nvPr/>
          </p:nvSpPr>
          <p:spPr>
            <a:xfrm>
              <a:off x="6448025" y="4205950"/>
              <a:ext cx="22700" cy="13850"/>
            </a:xfrm>
            <a:custGeom>
              <a:avLst/>
              <a:gdLst/>
              <a:ahLst/>
              <a:cxnLst/>
              <a:rect l="l" t="t" r="r" b="b"/>
              <a:pathLst>
                <a:path w="908" h="554" extrusionOk="0">
                  <a:moveTo>
                    <a:pt x="264" y="1"/>
                  </a:moveTo>
                  <a:cubicBezTo>
                    <a:pt x="154" y="1"/>
                    <a:pt x="76" y="38"/>
                    <a:pt x="76" y="126"/>
                  </a:cubicBezTo>
                  <a:cubicBezTo>
                    <a:pt x="0" y="277"/>
                    <a:pt x="151" y="429"/>
                    <a:pt x="378" y="504"/>
                  </a:cubicBezTo>
                  <a:cubicBezTo>
                    <a:pt x="472" y="536"/>
                    <a:pt x="566" y="554"/>
                    <a:pt x="649" y="554"/>
                  </a:cubicBezTo>
                  <a:cubicBezTo>
                    <a:pt x="767" y="554"/>
                    <a:pt x="863" y="517"/>
                    <a:pt x="907" y="429"/>
                  </a:cubicBezTo>
                  <a:cubicBezTo>
                    <a:pt x="907" y="277"/>
                    <a:pt x="756" y="126"/>
                    <a:pt x="529" y="51"/>
                  </a:cubicBezTo>
                  <a:cubicBezTo>
                    <a:pt x="435" y="19"/>
                    <a:pt x="341" y="1"/>
                    <a:pt x="264" y="1"/>
                  </a:cubicBezTo>
                  <a:close/>
                </a:path>
              </a:pathLst>
            </a:custGeom>
            <a:solidFill>
              <a:srgbClr val="E4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1"/>
            <p:cNvSpPr/>
            <p:nvPr/>
          </p:nvSpPr>
          <p:spPr>
            <a:xfrm>
              <a:off x="6472600" y="4230525"/>
              <a:ext cx="22700" cy="13850"/>
            </a:xfrm>
            <a:custGeom>
              <a:avLst/>
              <a:gdLst/>
              <a:ahLst/>
              <a:cxnLst/>
              <a:rect l="l" t="t" r="r" b="b"/>
              <a:pathLst>
                <a:path w="908" h="554" extrusionOk="0">
                  <a:moveTo>
                    <a:pt x="264" y="1"/>
                  </a:moveTo>
                  <a:cubicBezTo>
                    <a:pt x="154" y="1"/>
                    <a:pt x="76" y="38"/>
                    <a:pt x="76" y="126"/>
                  </a:cubicBezTo>
                  <a:cubicBezTo>
                    <a:pt x="0" y="277"/>
                    <a:pt x="151" y="429"/>
                    <a:pt x="378" y="504"/>
                  </a:cubicBezTo>
                  <a:cubicBezTo>
                    <a:pt x="472" y="536"/>
                    <a:pt x="566" y="554"/>
                    <a:pt x="649" y="554"/>
                  </a:cubicBezTo>
                  <a:cubicBezTo>
                    <a:pt x="767" y="554"/>
                    <a:pt x="863" y="517"/>
                    <a:pt x="907" y="429"/>
                  </a:cubicBezTo>
                  <a:cubicBezTo>
                    <a:pt x="907" y="277"/>
                    <a:pt x="756" y="126"/>
                    <a:pt x="529" y="51"/>
                  </a:cubicBezTo>
                  <a:cubicBezTo>
                    <a:pt x="435" y="19"/>
                    <a:pt x="341" y="1"/>
                    <a:pt x="264" y="1"/>
                  </a:cubicBezTo>
                  <a:close/>
                </a:path>
              </a:pathLst>
            </a:custGeom>
            <a:solidFill>
              <a:srgbClr val="E4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9" name="Google Shape;1419;p51"/>
          <p:cNvSpPr/>
          <p:nvPr/>
        </p:nvSpPr>
        <p:spPr>
          <a:xfrm rot="900443">
            <a:off x="3932237" y="1740085"/>
            <a:ext cx="671778" cy="701780"/>
          </a:xfrm>
          <a:custGeom>
            <a:avLst/>
            <a:gdLst/>
            <a:ahLst/>
            <a:cxnLst/>
            <a:rect l="l" t="t" r="r" b="b"/>
            <a:pathLst>
              <a:path w="8470" h="8848" extrusionOk="0">
                <a:moveTo>
                  <a:pt x="4235" y="0"/>
                </a:moveTo>
                <a:cubicBezTo>
                  <a:pt x="1" y="4235"/>
                  <a:pt x="6428" y="4462"/>
                  <a:pt x="4235" y="6957"/>
                </a:cubicBezTo>
                <a:cubicBezTo>
                  <a:pt x="8470" y="3630"/>
                  <a:pt x="1967" y="2647"/>
                  <a:pt x="4235" y="0"/>
                </a:cubicBezTo>
                <a:close/>
                <a:moveTo>
                  <a:pt x="3025" y="4462"/>
                </a:moveTo>
                <a:cubicBezTo>
                  <a:pt x="4462" y="6125"/>
                  <a:pt x="379" y="6730"/>
                  <a:pt x="3025" y="8847"/>
                </a:cubicBezTo>
                <a:cubicBezTo>
                  <a:pt x="1664" y="7260"/>
                  <a:pt x="5747" y="7108"/>
                  <a:pt x="3025" y="446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51"/>
          <p:cNvSpPr/>
          <p:nvPr/>
        </p:nvSpPr>
        <p:spPr>
          <a:xfrm rot="900443">
            <a:off x="7102787" y="1729998"/>
            <a:ext cx="671778" cy="701780"/>
          </a:xfrm>
          <a:custGeom>
            <a:avLst/>
            <a:gdLst/>
            <a:ahLst/>
            <a:cxnLst/>
            <a:rect l="l" t="t" r="r" b="b"/>
            <a:pathLst>
              <a:path w="8470" h="8848" extrusionOk="0">
                <a:moveTo>
                  <a:pt x="4235" y="0"/>
                </a:moveTo>
                <a:cubicBezTo>
                  <a:pt x="1" y="4235"/>
                  <a:pt x="6428" y="4462"/>
                  <a:pt x="4235" y="6957"/>
                </a:cubicBezTo>
                <a:cubicBezTo>
                  <a:pt x="8470" y="3630"/>
                  <a:pt x="1967" y="2647"/>
                  <a:pt x="4235" y="0"/>
                </a:cubicBezTo>
                <a:close/>
                <a:moveTo>
                  <a:pt x="3025" y="4462"/>
                </a:moveTo>
                <a:cubicBezTo>
                  <a:pt x="4462" y="6125"/>
                  <a:pt x="379" y="6730"/>
                  <a:pt x="3025" y="8847"/>
                </a:cubicBezTo>
                <a:cubicBezTo>
                  <a:pt x="1664" y="7260"/>
                  <a:pt x="5747" y="7108"/>
                  <a:pt x="3025" y="446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1" name="Google Shape;1421;p51"/>
          <p:cNvGrpSpPr/>
          <p:nvPr/>
        </p:nvGrpSpPr>
        <p:grpSpPr>
          <a:xfrm>
            <a:off x="5034739" y="2261750"/>
            <a:ext cx="2075022" cy="191610"/>
            <a:chOff x="1846014" y="2283775"/>
            <a:chExt cx="2075022" cy="191610"/>
          </a:xfrm>
        </p:grpSpPr>
        <p:grpSp>
          <p:nvGrpSpPr>
            <p:cNvPr id="1422" name="Google Shape;1422;p51"/>
            <p:cNvGrpSpPr/>
            <p:nvPr/>
          </p:nvGrpSpPr>
          <p:grpSpPr>
            <a:xfrm>
              <a:off x="1846025" y="2283775"/>
              <a:ext cx="2075012" cy="191601"/>
              <a:chOff x="6937453" y="2446517"/>
              <a:chExt cx="1199082" cy="191601"/>
            </a:xfrm>
          </p:grpSpPr>
          <p:sp>
            <p:nvSpPr>
              <p:cNvPr id="1423" name="Google Shape;1423;p51"/>
              <p:cNvSpPr/>
              <p:nvPr/>
            </p:nvSpPr>
            <p:spPr>
              <a:xfrm>
                <a:off x="6937453" y="2446517"/>
                <a:ext cx="1175720" cy="191601"/>
              </a:xfrm>
              <a:custGeom>
                <a:avLst/>
                <a:gdLst/>
                <a:ahLst/>
                <a:cxnLst/>
                <a:rect l="l" t="t" r="r" b="b"/>
                <a:pathLst>
                  <a:path w="33189" h="3584" extrusionOk="0">
                    <a:moveTo>
                      <a:pt x="0" y="0"/>
                    </a:moveTo>
                    <a:lnTo>
                      <a:pt x="0" y="3584"/>
                    </a:lnTo>
                    <a:lnTo>
                      <a:pt x="33188" y="3584"/>
                    </a:lnTo>
                    <a:lnTo>
                      <a:pt x="3318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51"/>
              <p:cNvSpPr/>
              <p:nvPr/>
            </p:nvSpPr>
            <p:spPr>
              <a:xfrm>
                <a:off x="8113137" y="2446517"/>
                <a:ext cx="23398" cy="191601"/>
              </a:xfrm>
              <a:custGeom>
                <a:avLst/>
                <a:gdLst/>
                <a:ahLst/>
                <a:cxnLst/>
                <a:rect l="l" t="t" r="r" b="b"/>
                <a:pathLst>
                  <a:path w="33189" h="3584" extrusionOk="0">
                    <a:moveTo>
                      <a:pt x="0" y="0"/>
                    </a:moveTo>
                    <a:lnTo>
                      <a:pt x="0" y="3584"/>
                    </a:lnTo>
                    <a:lnTo>
                      <a:pt x="33188" y="3584"/>
                    </a:lnTo>
                    <a:lnTo>
                      <a:pt x="3318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25" name="Google Shape;1425;p51"/>
            <p:cNvSpPr/>
            <p:nvPr/>
          </p:nvSpPr>
          <p:spPr>
            <a:xfrm>
              <a:off x="1846014" y="2283775"/>
              <a:ext cx="665992" cy="191610"/>
            </a:xfrm>
            <a:custGeom>
              <a:avLst/>
              <a:gdLst/>
              <a:ahLst/>
              <a:cxnLst/>
              <a:rect l="l" t="t" r="r" b="b"/>
              <a:pathLst>
                <a:path w="10980" h="3584" extrusionOk="0">
                  <a:moveTo>
                    <a:pt x="0" y="0"/>
                  </a:moveTo>
                  <a:lnTo>
                    <a:pt x="0" y="3584"/>
                  </a:lnTo>
                  <a:lnTo>
                    <a:pt x="10979" y="3584"/>
                  </a:lnTo>
                  <a:lnTo>
                    <a:pt x="10979" y="0"/>
                  </a:lnTo>
                  <a:close/>
                </a:path>
              </a:pathLst>
            </a:custGeom>
            <a:solidFill>
              <a:srgbClr val="FF9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6" name="Google Shape;1426;p51"/>
          <p:cNvGrpSpPr/>
          <p:nvPr/>
        </p:nvGrpSpPr>
        <p:grpSpPr>
          <a:xfrm>
            <a:off x="1909864" y="2261750"/>
            <a:ext cx="2075022" cy="191610"/>
            <a:chOff x="1846014" y="2283775"/>
            <a:chExt cx="2075022" cy="191610"/>
          </a:xfrm>
        </p:grpSpPr>
        <p:grpSp>
          <p:nvGrpSpPr>
            <p:cNvPr id="1427" name="Google Shape;1427;p51"/>
            <p:cNvGrpSpPr/>
            <p:nvPr/>
          </p:nvGrpSpPr>
          <p:grpSpPr>
            <a:xfrm>
              <a:off x="1846025" y="2283775"/>
              <a:ext cx="2075012" cy="191601"/>
              <a:chOff x="6937453" y="2446517"/>
              <a:chExt cx="1199082" cy="191601"/>
            </a:xfrm>
          </p:grpSpPr>
          <p:sp>
            <p:nvSpPr>
              <p:cNvPr id="1428" name="Google Shape;1428;p51"/>
              <p:cNvSpPr/>
              <p:nvPr/>
            </p:nvSpPr>
            <p:spPr>
              <a:xfrm>
                <a:off x="6937453" y="2446517"/>
                <a:ext cx="1175720" cy="191601"/>
              </a:xfrm>
              <a:custGeom>
                <a:avLst/>
                <a:gdLst/>
                <a:ahLst/>
                <a:cxnLst/>
                <a:rect l="l" t="t" r="r" b="b"/>
                <a:pathLst>
                  <a:path w="33189" h="3584" extrusionOk="0">
                    <a:moveTo>
                      <a:pt x="0" y="0"/>
                    </a:moveTo>
                    <a:lnTo>
                      <a:pt x="0" y="3584"/>
                    </a:lnTo>
                    <a:lnTo>
                      <a:pt x="33188" y="3584"/>
                    </a:lnTo>
                    <a:lnTo>
                      <a:pt x="3318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51"/>
              <p:cNvSpPr/>
              <p:nvPr/>
            </p:nvSpPr>
            <p:spPr>
              <a:xfrm>
                <a:off x="8113137" y="2446517"/>
                <a:ext cx="23398" cy="191601"/>
              </a:xfrm>
              <a:custGeom>
                <a:avLst/>
                <a:gdLst/>
                <a:ahLst/>
                <a:cxnLst/>
                <a:rect l="l" t="t" r="r" b="b"/>
                <a:pathLst>
                  <a:path w="33189" h="3584" extrusionOk="0">
                    <a:moveTo>
                      <a:pt x="0" y="0"/>
                    </a:moveTo>
                    <a:lnTo>
                      <a:pt x="0" y="3584"/>
                    </a:lnTo>
                    <a:lnTo>
                      <a:pt x="33188" y="3584"/>
                    </a:lnTo>
                    <a:lnTo>
                      <a:pt x="3318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30" name="Google Shape;1430;p51"/>
            <p:cNvSpPr/>
            <p:nvPr/>
          </p:nvSpPr>
          <p:spPr>
            <a:xfrm>
              <a:off x="1846014" y="2283775"/>
              <a:ext cx="665992" cy="191610"/>
            </a:xfrm>
            <a:custGeom>
              <a:avLst/>
              <a:gdLst/>
              <a:ahLst/>
              <a:cxnLst/>
              <a:rect l="l" t="t" r="r" b="b"/>
              <a:pathLst>
                <a:path w="10980" h="3584" extrusionOk="0">
                  <a:moveTo>
                    <a:pt x="0" y="0"/>
                  </a:moveTo>
                  <a:lnTo>
                    <a:pt x="0" y="3584"/>
                  </a:lnTo>
                  <a:lnTo>
                    <a:pt x="10979" y="3584"/>
                  </a:lnTo>
                  <a:lnTo>
                    <a:pt x="10979" y="0"/>
                  </a:lnTo>
                  <a:close/>
                </a:path>
              </a:pathLst>
            </a:custGeom>
            <a:solidFill>
              <a:srgbClr val="FF9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1" name="Google Shape;1431;p51"/>
          <p:cNvSpPr txBox="1"/>
          <p:nvPr/>
        </p:nvSpPr>
        <p:spPr>
          <a:xfrm>
            <a:off x="4609825" y="4558925"/>
            <a:ext cx="411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https://drugabusestatistics.org/teen-drug-use/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6" name="Google Shape;1436;p5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8142" y="1278738"/>
            <a:ext cx="4821699" cy="29814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5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West Virginia Smokers by Age</a:t>
            </a:r>
            <a:endParaRPr/>
          </a:p>
        </p:txBody>
      </p:sp>
      <p:sp>
        <p:nvSpPr>
          <p:cNvPr id="1438" name="Google Shape;1438;p52"/>
          <p:cNvSpPr txBox="1">
            <a:spLocks noGrp="1"/>
          </p:cNvSpPr>
          <p:nvPr>
            <p:ph type="title" idx="4294967295"/>
          </p:nvPr>
        </p:nvSpPr>
        <p:spPr>
          <a:xfrm>
            <a:off x="719950" y="1626963"/>
            <a:ext cx="2241900" cy="38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0">
                <a:solidFill>
                  <a:schemeClr val="lt2"/>
                </a:solidFill>
              </a:rPr>
              <a:t>25 - 34</a:t>
            </a:r>
            <a:endParaRPr sz="1500" b="0">
              <a:solidFill>
                <a:schemeClr val="lt2"/>
              </a:solidFill>
            </a:endParaRPr>
          </a:p>
        </p:txBody>
      </p:sp>
      <p:sp>
        <p:nvSpPr>
          <p:cNvPr id="1439" name="Google Shape;1439;p52"/>
          <p:cNvSpPr txBox="1">
            <a:spLocks noGrp="1"/>
          </p:cNvSpPr>
          <p:nvPr>
            <p:ph type="title" idx="4294967295"/>
          </p:nvPr>
        </p:nvSpPr>
        <p:spPr>
          <a:xfrm>
            <a:off x="6188576" y="4223063"/>
            <a:ext cx="2242200" cy="38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0">
                <a:solidFill>
                  <a:schemeClr val="lt2"/>
                </a:solidFill>
              </a:rPr>
              <a:t>65 &amp; older</a:t>
            </a:r>
            <a:endParaRPr sz="1500" b="0">
              <a:solidFill>
                <a:schemeClr val="lt2"/>
              </a:solidFill>
            </a:endParaRPr>
          </a:p>
        </p:txBody>
      </p:sp>
      <p:sp>
        <p:nvSpPr>
          <p:cNvPr id="1440" name="Google Shape;1440;p52"/>
          <p:cNvSpPr txBox="1">
            <a:spLocks noGrp="1"/>
          </p:cNvSpPr>
          <p:nvPr>
            <p:ph type="title" idx="4294967295"/>
          </p:nvPr>
        </p:nvSpPr>
        <p:spPr>
          <a:xfrm>
            <a:off x="6125200" y="1757813"/>
            <a:ext cx="2239800" cy="38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0">
                <a:solidFill>
                  <a:schemeClr val="lt2"/>
                </a:solidFill>
              </a:rPr>
              <a:t>55-64</a:t>
            </a:r>
            <a:endParaRPr sz="1500" b="0">
              <a:solidFill>
                <a:schemeClr val="lt2"/>
              </a:solidFill>
            </a:endParaRPr>
          </a:p>
        </p:txBody>
      </p:sp>
      <p:sp>
        <p:nvSpPr>
          <p:cNvPr id="1441" name="Google Shape;1441;p52"/>
          <p:cNvSpPr txBox="1"/>
          <p:nvPr/>
        </p:nvSpPr>
        <p:spPr>
          <a:xfrm>
            <a:off x="713232" y="1278738"/>
            <a:ext cx="13107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Bowlby One"/>
                <a:ea typeface="Bowlby One"/>
                <a:cs typeface="Bowlby One"/>
                <a:sym typeface="Bowlby One"/>
              </a:rPr>
              <a:t>24.8%</a:t>
            </a:r>
            <a:endParaRPr sz="2000">
              <a:solidFill>
                <a:schemeClr val="accent2"/>
              </a:solidFill>
              <a:latin typeface="Bowlby One"/>
              <a:ea typeface="Bowlby One"/>
              <a:cs typeface="Bowlby One"/>
              <a:sym typeface="Bowlby One"/>
            </a:endParaRPr>
          </a:p>
        </p:txBody>
      </p:sp>
      <p:sp>
        <p:nvSpPr>
          <p:cNvPr id="1442" name="Google Shape;1442;p52"/>
          <p:cNvSpPr txBox="1"/>
          <p:nvPr/>
        </p:nvSpPr>
        <p:spPr>
          <a:xfrm>
            <a:off x="7114082" y="1443538"/>
            <a:ext cx="13107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5"/>
                </a:solidFill>
                <a:latin typeface="Bowlby One"/>
                <a:ea typeface="Bowlby One"/>
                <a:cs typeface="Bowlby One"/>
                <a:sym typeface="Bowlby One"/>
              </a:rPr>
              <a:t>26.7%</a:t>
            </a:r>
            <a:endParaRPr sz="2000">
              <a:solidFill>
                <a:schemeClr val="accent5"/>
              </a:solidFill>
              <a:latin typeface="Bowlby One"/>
              <a:ea typeface="Bowlby One"/>
              <a:cs typeface="Bowlby One"/>
              <a:sym typeface="Bowlby One"/>
            </a:endParaRPr>
          </a:p>
        </p:txBody>
      </p:sp>
      <p:sp>
        <p:nvSpPr>
          <p:cNvPr id="1443" name="Google Shape;1443;p52"/>
          <p:cNvSpPr txBox="1"/>
          <p:nvPr/>
        </p:nvSpPr>
        <p:spPr>
          <a:xfrm>
            <a:off x="7114082" y="3858613"/>
            <a:ext cx="13107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rPr>
              <a:t>13.9%</a:t>
            </a:r>
            <a:endParaRPr sz="2000">
              <a:solidFill>
                <a:schemeClr val="accent3"/>
              </a:solidFill>
              <a:latin typeface="Bowlby One"/>
              <a:ea typeface="Bowlby One"/>
              <a:cs typeface="Bowlby One"/>
              <a:sym typeface="Bowlby One"/>
            </a:endParaRPr>
          </a:p>
        </p:txBody>
      </p:sp>
      <p:sp>
        <p:nvSpPr>
          <p:cNvPr id="1444" name="Google Shape;1444;p52"/>
          <p:cNvSpPr/>
          <p:nvPr/>
        </p:nvSpPr>
        <p:spPr>
          <a:xfrm>
            <a:off x="3679163" y="1876638"/>
            <a:ext cx="1785600" cy="1785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5" name="Google Shape;1445;p52"/>
          <p:cNvGrpSpPr/>
          <p:nvPr/>
        </p:nvGrpSpPr>
        <p:grpSpPr>
          <a:xfrm>
            <a:off x="4074832" y="2163761"/>
            <a:ext cx="996558" cy="895614"/>
            <a:chOff x="5612475" y="2952000"/>
            <a:chExt cx="385650" cy="346600"/>
          </a:xfrm>
        </p:grpSpPr>
        <p:sp>
          <p:nvSpPr>
            <p:cNvPr id="1446" name="Google Shape;1446;p52"/>
            <p:cNvSpPr/>
            <p:nvPr/>
          </p:nvSpPr>
          <p:spPr>
            <a:xfrm>
              <a:off x="5865775" y="3120225"/>
              <a:ext cx="109675" cy="84650"/>
            </a:xfrm>
            <a:custGeom>
              <a:avLst/>
              <a:gdLst/>
              <a:ahLst/>
              <a:cxnLst/>
              <a:rect l="l" t="t" r="r" b="b"/>
              <a:pathLst>
                <a:path w="4387" h="3386" extrusionOk="0">
                  <a:moveTo>
                    <a:pt x="3403" y="1"/>
                  </a:moveTo>
                  <a:lnTo>
                    <a:pt x="832" y="1286"/>
                  </a:lnTo>
                  <a:cubicBezTo>
                    <a:pt x="227" y="1513"/>
                    <a:pt x="1" y="2194"/>
                    <a:pt x="303" y="2723"/>
                  </a:cubicBezTo>
                  <a:cubicBezTo>
                    <a:pt x="462" y="3148"/>
                    <a:pt x="845" y="3386"/>
                    <a:pt x="1268" y="3386"/>
                  </a:cubicBezTo>
                  <a:cubicBezTo>
                    <a:pt x="1448" y="3386"/>
                    <a:pt x="1635" y="3343"/>
                    <a:pt x="1815" y="3252"/>
                  </a:cubicBezTo>
                  <a:lnTo>
                    <a:pt x="4386" y="2043"/>
                  </a:lnTo>
                  <a:cubicBezTo>
                    <a:pt x="3933" y="1967"/>
                    <a:pt x="3479" y="1740"/>
                    <a:pt x="3328" y="1286"/>
                  </a:cubicBezTo>
                  <a:cubicBezTo>
                    <a:pt x="3101" y="833"/>
                    <a:pt x="3176" y="379"/>
                    <a:pt x="3403" y="1"/>
                  </a:cubicBezTo>
                  <a:close/>
                </a:path>
              </a:pathLst>
            </a:custGeom>
            <a:solidFill>
              <a:srgbClr val="C67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2"/>
            <p:cNvSpPr/>
            <p:nvPr/>
          </p:nvSpPr>
          <p:spPr>
            <a:xfrm>
              <a:off x="5933825" y="3115000"/>
              <a:ext cx="64300" cy="57275"/>
            </a:xfrm>
            <a:custGeom>
              <a:avLst/>
              <a:gdLst/>
              <a:ahLst/>
              <a:cxnLst/>
              <a:rect l="l" t="t" r="r" b="b"/>
              <a:pathLst>
                <a:path w="2572" h="2291" extrusionOk="0">
                  <a:moveTo>
                    <a:pt x="1333" y="1"/>
                  </a:moveTo>
                  <a:cubicBezTo>
                    <a:pt x="1162" y="1"/>
                    <a:pt x="990" y="44"/>
                    <a:pt x="833" y="134"/>
                  </a:cubicBezTo>
                  <a:lnTo>
                    <a:pt x="681" y="210"/>
                  </a:lnTo>
                  <a:cubicBezTo>
                    <a:pt x="228" y="512"/>
                    <a:pt x="1" y="1117"/>
                    <a:pt x="303" y="1647"/>
                  </a:cubicBezTo>
                  <a:cubicBezTo>
                    <a:pt x="490" y="2020"/>
                    <a:pt x="881" y="2291"/>
                    <a:pt x="1309" y="2291"/>
                  </a:cubicBezTo>
                  <a:cubicBezTo>
                    <a:pt x="1401" y="2291"/>
                    <a:pt x="1495" y="2278"/>
                    <a:pt x="1589" y="2252"/>
                  </a:cubicBezTo>
                  <a:lnTo>
                    <a:pt x="1815" y="2100"/>
                  </a:lnTo>
                  <a:cubicBezTo>
                    <a:pt x="2345" y="1874"/>
                    <a:pt x="2572" y="1193"/>
                    <a:pt x="2345" y="664"/>
                  </a:cubicBezTo>
                  <a:cubicBezTo>
                    <a:pt x="2133" y="239"/>
                    <a:pt x="1734" y="1"/>
                    <a:pt x="1333" y="1"/>
                  </a:cubicBezTo>
                  <a:close/>
                </a:path>
              </a:pathLst>
            </a:custGeom>
            <a:solidFill>
              <a:srgbClr val="F9C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2"/>
            <p:cNvSpPr/>
            <p:nvPr/>
          </p:nvSpPr>
          <p:spPr>
            <a:xfrm>
              <a:off x="5671075" y="3248775"/>
              <a:ext cx="43500" cy="49825"/>
            </a:xfrm>
            <a:custGeom>
              <a:avLst/>
              <a:gdLst/>
              <a:ahLst/>
              <a:cxnLst/>
              <a:rect l="l" t="t" r="r" b="b"/>
              <a:pathLst>
                <a:path w="1740" h="1993" extrusionOk="0">
                  <a:moveTo>
                    <a:pt x="832" y="1"/>
                  </a:moveTo>
                  <a:cubicBezTo>
                    <a:pt x="303" y="303"/>
                    <a:pt x="0" y="1135"/>
                    <a:pt x="0" y="1513"/>
                  </a:cubicBezTo>
                  <a:cubicBezTo>
                    <a:pt x="186" y="1839"/>
                    <a:pt x="601" y="1992"/>
                    <a:pt x="1016" y="1992"/>
                  </a:cubicBezTo>
                  <a:cubicBezTo>
                    <a:pt x="1276" y="1992"/>
                    <a:pt x="1535" y="1932"/>
                    <a:pt x="1739" y="1816"/>
                  </a:cubicBezTo>
                  <a:lnTo>
                    <a:pt x="1739" y="1816"/>
                  </a:lnTo>
                  <a:cubicBezTo>
                    <a:pt x="1712" y="1829"/>
                    <a:pt x="1686" y="1836"/>
                    <a:pt x="1663" y="1836"/>
                  </a:cubicBezTo>
                  <a:cubicBezTo>
                    <a:pt x="1560" y="1836"/>
                    <a:pt x="1499" y="1712"/>
                    <a:pt x="1437" y="1589"/>
                  </a:cubicBezTo>
                  <a:cubicBezTo>
                    <a:pt x="1286" y="1438"/>
                    <a:pt x="1361" y="1211"/>
                    <a:pt x="1059" y="1059"/>
                  </a:cubicBezTo>
                  <a:cubicBezTo>
                    <a:pt x="530" y="757"/>
                    <a:pt x="530" y="303"/>
                    <a:pt x="908" y="1"/>
                  </a:cubicBezTo>
                  <a:close/>
                </a:path>
              </a:pathLst>
            </a:custGeom>
            <a:solidFill>
              <a:srgbClr val="54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2"/>
            <p:cNvSpPr/>
            <p:nvPr/>
          </p:nvSpPr>
          <p:spPr>
            <a:xfrm>
              <a:off x="5671075" y="3248775"/>
              <a:ext cx="26475" cy="37850"/>
            </a:xfrm>
            <a:custGeom>
              <a:avLst/>
              <a:gdLst/>
              <a:ahLst/>
              <a:cxnLst/>
              <a:rect l="l" t="t" r="r" b="b"/>
              <a:pathLst>
                <a:path w="1059" h="1514" extrusionOk="0">
                  <a:moveTo>
                    <a:pt x="832" y="1"/>
                  </a:moveTo>
                  <a:cubicBezTo>
                    <a:pt x="378" y="228"/>
                    <a:pt x="76" y="908"/>
                    <a:pt x="0" y="1513"/>
                  </a:cubicBezTo>
                  <a:cubicBezTo>
                    <a:pt x="303" y="908"/>
                    <a:pt x="1059" y="1362"/>
                    <a:pt x="908" y="908"/>
                  </a:cubicBezTo>
                  <a:cubicBezTo>
                    <a:pt x="530" y="606"/>
                    <a:pt x="530" y="228"/>
                    <a:pt x="908" y="1"/>
                  </a:cubicBezTo>
                  <a:close/>
                </a:path>
              </a:pathLst>
            </a:custGeom>
            <a:solidFill>
              <a:srgbClr val="C10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2"/>
            <p:cNvSpPr/>
            <p:nvPr/>
          </p:nvSpPr>
          <p:spPr>
            <a:xfrm>
              <a:off x="5680525" y="3152375"/>
              <a:ext cx="228750" cy="142750"/>
            </a:xfrm>
            <a:custGeom>
              <a:avLst/>
              <a:gdLst/>
              <a:ahLst/>
              <a:cxnLst/>
              <a:rect l="l" t="t" r="r" b="b"/>
              <a:pathLst>
                <a:path w="9150" h="5710" extrusionOk="0">
                  <a:moveTo>
                    <a:pt x="8167" y="0"/>
                  </a:moveTo>
                  <a:lnTo>
                    <a:pt x="756" y="3630"/>
                  </a:lnTo>
                  <a:cubicBezTo>
                    <a:pt x="227" y="3857"/>
                    <a:pt x="0" y="4613"/>
                    <a:pt x="605" y="4991"/>
                  </a:cubicBezTo>
                  <a:cubicBezTo>
                    <a:pt x="908" y="5142"/>
                    <a:pt x="832" y="5369"/>
                    <a:pt x="983" y="5596"/>
                  </a:cubicBezTo>
                  <a:cubicBezTo>
                    <a:pt x="1059" y="5672"/>
                    <a:pt x="1191" y="5709"/>
                    <a:pt x="1333" y="5709"/>
                  </a:cubicBezTo>
                  <a:cubicBezTo>
                    <a:pt x="1475" y="5709"/>
                    <a:pt x="1626" y="5672"/>
                    <a:pt x="1739" y="5596"/>
                  </a:cubicBezTo>
                  <a:lnTo>
                    <a:pt x="9150" y="2042"/>
                  </a:lnTo>
                  <a:cubicBezTo>
                    <a:pt x="8696" y="1966"/>
                    <a:pt x="8242" y="1740"/>
                    <a:pt x="8091" y="1286"/>
                  </a:cubicBezTo>
                  <a:cubicBezTo>
                    <a:pt x="7864" y="832"/>
                    <a:pt x="7940" y="379"/>
                    <a:pt x="8167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2"/>
            <p:cNvSpPr/>
            <p:nvPr/>
          </p:nvSpPr>
          <p:spPr>
            <a:xfrm>
              <a:off x="5612475" y="2952000"/>
              <a:ext cx="177700" cy="224975"/>
            </a:xfrm>
            <a:custGeom>
              <a:avLst/>
              <a:gdLst/>
              <a:ahLst/>
              <a:cxnLst/>
              <a:rect l="l" t="t" r="r" b="b"/>
              <a:pathLst>
                <a:path w="7108" h="8999" extrusionOk="0">
                  <a:moveTo>
                    <a:pt x="3478" y="0"/>
                  </a:moveTo>
                  <a:lnTo>
                    <a:pt x="3478" y="0"/>
                  </a:lnTo>
                  <a:cubicBezTo>
                    <a:pt x="0" y="5520"/>
                    <a:pt x="5369" y="5823"/>
                    <a:pt x="3554" y="8998"/>
                  </a:cubicBezTo>
                  <a:cubicBezTo>
                    <a:pt x="7108" y="4688"/>
                    <a:pt x="1664" y="3403"/>
                    <a:pt x="3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2"/>
            <p:cNvSpPr/>
            <p:nvPr/>
          </p:nvSpPr>
          <p:spPr>
            <a:xfrm>
              <a:off x="5618125" y="3095650"/>
              <a:ext cx="113450" cy="143700"/>
            </a:xfrm>
            <a:custGeom>
              <a:avLst/>
              <a:gdLst/>
              <a:ahLst/>
              <a:cxnLst/>
              <a:rect l="l" t="t" r="r" b="b"/>
              <a:pathLst>
                <a:path w="4538" h="5748" extrusionOk="0">
                  <a:moveTo>
                    <a:pt x="2269" y="1"/>
                  </a:moveTo>
                  <a:lnTo>
                    <a:pt x="2269" y="1"/>
                  </a:lnTo>
                  <a:cubicBezTo>
                    <a:pt x="3479" y="2194"/>
                    <a:pt x="1" y="3026"/>
                    <a:pt x="2269" y="5748"/>
                  </a:cubicBezTo>
                  <a:cubicBezTo>
                    <a:pt x="1135" y="3706"/>
                    <a:pt x="4538" y="3479"/>
                    <a:pt x="22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453" name="Google Shape;1453;p52"/>
          <p:cNvCxnSpPr/>
          <p:nvPr/>
        </p:nvCxnSpPr>
        <p:spPr>
          <a:xfrm rot="10800000">
            <a:off x="1798050" y="1775375"/>
            <a:ext cx="1604400" cy="8874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454" name="Google Shape;1454;p52"/>
          <p:cNvCxnSpPr/>
          <p:nvPr/>
        </p:nvCxnSpPr>
        <p:spPr>
          <a:xfrm>
            <a:off x="4574525" y="3982800"/>
            <a:ext cx="2401200" cy="3072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455" name="Google Shape;1455;p52"/>
          <p:cNvCxnSpPr/>
          <p:nvPr/>
        </p:nvCxnSpPr>
        <p:spPr>
          <a:xfrm rot="10800000" flipH="1">
            <a:off x="5666950" y="1832000"/>
            <a:ext cx="1638600" cy="3870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1456" name="Google Shape;1456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900" y="2961963"/>
            <a:ext cx="2647950" cy="17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53">
            <a:hlinkClick r:id="rId3"/>
          </p:cNvPr>
          <p:cNvSpPr/>
          <p:nvPr/>
        </p:nvSpPr>
        <p:spPr>
          <a:xfrm>
            <a:off x="3472538" y="1130800"/>
            <a:ext cx="6243787" cy="3378639"/>
          </a:xfrm>
          <a:custGeom>
            <a:avLst/>
            <a:gdLst/>
            <a:ahLst/>
            <a:cxnLst/>
            <a:rect l="l" t="t" r="r" b="b"/>
            <a:pathLst>
              <a:path w="79663" h="65854" extrusionOk="0">
                <a:moveTo>
                  <a:pt x="17574" y="1"/>
                </a:moveTo>
                <a:cubicBezTo>
                  <a:pt x="16369" y="1"/>
                  <a:pt x="15168" y="115"/>
                  <a:pt x="13981" y="352"/>
                </a:cubicBezTo>
                <a:cubicBezTo>
                  <a:pt x="1455" y="3063"/>
                  <a:pt x="0" y="19069"/>
                  <a:pt x="685" y="29426"/>
                </a:cubicBezTo>
                <a:cubicBezTo>
                  <a:pt x="1141" y="36160"/>
                  <a:pt x="2511" y="42865"/>
                  <a:pt x="4822" y="49199"/>
                </a:cubicBezTo>
                <a:cubicBezTo>
                  <a:pt x="6620" y="54107"/>
                  <a:pt x="8902" y="59670"/>
                  <a:pt x="13524" y="62552"/>
                </a:cubicBezTo>
                <a:cubicBezTo>
                  <a:pt x="17415" y="64959"/>
                  <a:pt x="22092" y="65854"/>
                  <a:pt x="26657" y="65854"/>
                </a:cubicBezTo>
                <a:cubicBezTo>
                  <a:pt x="27449" y="65854"/>
                  <a:pt x="28237" y="65827"/>
                  <a:pt x="29017" y="65776"/>
                </a:cubicBezTo>
                <a:cubicBezTo>
                  <a:pt x="40573" y="65006"/>
                  <a:pt x="52499" y="61325"/>
                  <a:pt x="62514" y="55590"/>
                </a:cubicBezTo>
                <a:cubicBezTo>
                  <a:pt x="64198" y="54620"/>
                  <a:pt x="65795" y="53622"/>
                  <a:pt x="67279" y="52537"/>
                </a:cubicBezTo>
                <a:cubicBezTo>
                  <a:pt x="69790" y="50683"/>
                  <a:pt x="71958" y="48514"/>
                  <a:pt x="73585" y="45604"/>
                </a:cubicBezTo>
                <a:cubicBezTo>
                  <a:pt x="79662" y="34676"/>
                  <a:pt x="77665" y="19725"/>
                  <a:pt x="71473" y="9283"/>
                </a:cubicBezTo>
                <a:cubicBezTo>
                  <a:pt x="69048" y="5231"/>
                  <a:pt x="65624" y="3491"/>
                  <a:pt x="60888" y="3262"/>
                </a:cubicBezTo>
                <a:cubicBezTo>
                  <a:pt x="60231" y="3232"/>
                  <a:pt x="59571" y="3220"/>
                  <a:pt x="58910" y="3220"/>
                </a:cubicBezTo>
                <a:cubicBezTo>
                  <a:pt x="57675" y="3220"/>
                  <a:pt x="56437" y="3264"/>
                  <a:pt x="55210" y="3319"/>
                </a:cubicBezTo>
                <a:cubicBezTo>
                  <a:pt x="53949" y="3356"/>
                  <a:pt x="52689" y="3404"/>
                  <a:pt x="51428" y="3404"/>
                </a:cubicBezTo>
                <a:cubicBezTo>
                  <a:pt x="50720" y="3404"/>
                  <a:pt x="50012" y="3389"/>
                  <a:pt x="49304" y="3348"/>
                </a:cubicBezTo>
                <a:cubicBezTo>
                  <a:pt x="45309" y="3148"/>
                  <a:pt x="41343" y="2321"/>
                  <a:pt x="37377" y="1864"/>
                </a:cubicBezTo>
                <a:cubicBezTo>
                  <a:pt x="31329" y="1151"/>
                  <a:pt x="25251" y="552"/>
                  <a:pt x="19174" y="67"/>
                </a:cubicBezTo>
                <a:cubicBezTo>
                  <a:pt x="18640" y="23"/>
                  <a:pt x="18106" y="1"/>
                  <a:pt x="175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53"/>
          <p:cNvSpPr txBox="1">
            <a:spLocks noGrp="1"/>
          </p:cNvSpPr>
          <p:nvPr>
            <p:ph type="subTitle" idx="1"/>
          </p:nvPr>
        </p:nvSpPr>
        <p:spPr>
          <a:xfrm>
            <a:off x="713225" y="2612400"/>
            <a:ext cx="3712800" cy="8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of these issues do you see reflected in your school with your peers? </a:t>
            </a:r>
            <a:endParaRPr/>
          </a:p>
        </p:txBody>
      </p:sp>
      <p:sp>
        <p:nvSpPr>
          <p:cNvPr id="1463" name="Google Shape;1463;p53"/>
          <p:cNvSpPr txBox="1">
            <a:spLocks noGrp="1"/>
          </p:cNvSpPr>
          <p:nvPr>
            <p:ph type="title"/>
          </p:nvPr>
        </p:nvSpPr>
        <p:spPr>
          <a:xfrm>
            <a:off x="713225" y="1334105"/>
            <a:ext cx="3712800" cy="12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National Drug and Alcohol IQ Challenge"</a:t>
            </a:r>
            <a:endParaRPr/>
          </a:p>
        </p:txBody>
      </p:sp>
      <p:grpSp>
        <p:nvGrpSpPr>
          <p:cNvPr id="1464" name="Google Shape;1464;p53"/>
          <p:cNvGrpSpPr/>
          <p:nvPr/>
        </p:nvGrpSpPr>
        <p:grpSpPr>
          <a:xfrm>
            <a:off x="442825" y="4119535"/>
            <a:ext cx="993194" cy="242518"/>
            <a:chOff x="2738717" y="4294982"/>
            <a:chExt cx="867191" cy="211751"/>
          </a:xfrm>
        </p:grpSpPr>
        <p:sp>
          <p:nvSpPr>
            <p:cNvPr id="1465" name="Google Shape;1465;p53"/>
            <p:cNvSpPr/>
            <p:nvPr/>
          </p:nvSpPr>
          <p:spPr>
            <a:xfrm>
              <a:off x="2758622" y="4334669"/>
              <a:ext cx="280781" cy="168490"/>
            </a:xfrm>
            <a:custGeom>
              <a:avLst/>
              <a:gdLst/>
              <a:ahLst/>
              <a:cxnLst/>
              <a:rect l="l" t="t" r="r" b="b"/>
              <a:pathLst>
                <a:path w="2271" h="1367" extrusionOk="0">
                  <a:moveTo>
                    <a:pt x="1949" y="0"/>
                  </a:moveTo>
                  <a:lnTo>
                    <a:pt x="0" y="663"/>
                  </a:lnTo>
                  <a:cubicBezTo>
                    <a:pt x="121" y="663"/>
                    <a:pt x="241" y="764"/>
                    <a:pt x="322" y="945"/>
                  </a:cubicBezTo>
                  <a:cubicBezTo>
                    <a:pt x="382" y="1125"/>
                    <a:pt x="362" y="1306"/>
                    <a:pt x="281" y="1367"/>
                  </a:cubicBezTo>
                  <a:cubicBezTo>
                    <a:pt x="402" y="1326"/>
                    <a:pt x="784" y="1186"/>
                    <a:pt x="2271" y="643"/>
                  </a:cubicBezTo>
                  <a:cubicBezTo>
                    <a:pt x="2231" y="442"/>
                    <a:pt x="2170" y="221"/>
                    <a:pt x="2010" y="80"/>
                  </a:cubicBezTo>
                  <a:cubicBezTo>
                    <a:pt x="1989" y="40"/>
                    <a:pt x="1969" y="20"/>
                    <a:pt x="1949" y="0"/>
                  </a:cubicBezTo>
                  <a:close/>
                </a:path>
              </a:pathLst>
            </a:custGeom>
            <a:solidFill>
              <a:srgbClr val="FFC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3"/>
            <p:cNvSpPr/>
            <p:nvPr/>
          </p:nvSpPr>
          <p:spPr>
            <a:xfrm>
              <a:off x="3210763" y="4294982"/>
              <a:ext cx="395145" cy="94290"/>
            </a:xfrm>
            <a:custGeom>
              <a:avLst/>
              <a:gdLst/>
              <a:ahLst/>
              <a:cxnLst/>
              <a:rect l="l" t="t" r="r" b="b"/>
              <a:pathLst>
                <a:path w="3196" h="765" extrusionOk="0">
                  <a:moveTo>
                    <a:pt x="0" y="1"/>
                  </a:moveTo>
                  <a:lnTo>
                    <a:pt x="0" y="1"/>
                  </a:lnTo>
                  <a:cubicBezTo>
                    <a:pt x="282" y="222"/>
                    <a:pt x="0" y="704"/>
                    <a:pt x="0" y="704"/>
                  </a:cubicBezTo>
                  <a:cubicBezTo>
                    <a:pt x="784" y="724"/>
                    <a:pt x="1769" y="744"/>
                    <a:pt x="3015" y="764"/>
                  </a:cubicBezTo>
                  <a:cubicBezTo>
                    <a:pt x="3195" y="322"/>
                    <a:pt x="2974" y="101"/>
                    <a:pt x="2974" y="10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3"/>
            <p:cNvSpPr/>
            <p:nvPr/>
          </p:nvSpPr>
          <p:spPr>
            <a:xfrm>
              <a:off x="2738717" y="4416387"/>
              <a:ext cx="67135" cy="90346"/>
            </a:xfrm>
            <a:custGeom>
              <a:avLst/>
              <a:gdLst/>
              <a:ahLst/>
              <a:cxnLst/>
              <a:rect l="l" t="t" r="r" b="b"/>
              <a:pathLst>
                <a:path w="543" h="733" extrusionOk="0">
                  <a:moveTo>
                    <a:pt x="161" y="0"/>
                  </a:moveTo>
                  <a:lnTo>
                    <a:pt x="141" y="20"/>
                  </a:lnTo>
                  <a:cubicBezTo>
                    <a:pt x="20" y="60"/>
                    <a:pt x="0" y="261"/>
                    <a:pt x="61" y="442"/>
                  </a:cubicBezTo>
                  <a:lnTo>
                    <a:pt x="101" y="503"/>
                  </a:lnTo>
                  <a:cubicBezTo>
                    <a:pt x="169" y="639"/>
                    <a:pt x="281" y="732"/>
                    <a:pt x="375" y="732"/>
                  </a:cubicBezTo>
                  <a:cubicBezTo>
                    <a:pt x="391" y="732"/>
                    <a:pt x="407" y="730"/>
                    <a:pt x="422" y="724"/>
                  </a:cubicBezTo>
                  <a:lnTo>
                    <a:pt x="442" y="704"/>
                  </a:lnTo>
                  <a:cubicBezTo>
                    <a:pt x="523" y="643"/>
                    <a:pt x="543" y="462"/>
                    <a:pt x="483" y="282"/>
                  </a:cubicBezTo>
                  <a:cubicBezTo>
                    <a:pt x="402" y="101"/>
                    <a:pt x="282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3"/>
            <p:cNvSpPr/>
            <p:nvPr/>
          </p:nvSpPr>
          <p:spPr>
            <a:xfrm>
              <a:off x="3133737" y="4294982"/>
              <a:ext cx="111892" cy="89237"/>
            </a:xfrm>
            <a:custGeom>
              <a:avLst/>
              <a:gdLst/>
              <a:ahLst/>
              <a:cxnLst/>
              <a:rect l="l" t="t" r="r" b="b"/>
              <a:pathLst>
                <a:path w="905" h="724" extrusionOk="0">
                  <a:moveTo>
                    <a:pt x="623" y="1"/>
                  </a:moveTo>
                  <a:cubicBezTo>
                    <a:pt x="543" y="81"/>
                    <a:pt x="523" y="161"/>
                    <a:pt x="523" y="161"/>
                  </a:cubicBezTo>
                  <a:lnTo>
                    <a:pt x="422" y="181"/>
                  </a:lnTo>
                  <a:lnTo>
                    <a:pt x="382" y="282"/>
                  </a:lnTo>
                  <a:lnTo>
                    <a:pt x="302" y="322"/>
                  </a:lnTo>
                  <a:lnTo>
                    <a:pt x="282" y="342"/>
                  </a:lnTo>
                  <a:lnTo>
                    <a:pt x="242" y="322"/>
                  </a:lnTo>
                  <a:cubicBezTo>
                    <a:pt x="242" y="322"/>
                    <a:pt x="161" y="282"/>
                    <a:pt x="141" y="262"/>
                  </a:cubicBezTo>
                  <a:cubicBezTo>
                    <a:pt x="121" y="222"/>
                    <a:pt x="101" y="201"/>
                    <a:pt x="101" y="201"/>
                  </a:cubicBezTo>
                  <a:lnTo>
                    <a:pt x="0" y="201"/>
                  </a:lnTo>
                  <a:cubicBezTo>
                    <a:pt x="81" y="342"/>
                    <a:pt x="121" y="503"/>
                    <a:pt x="101" y="664"/>
                  </a:cubicBezTo>
                  <a:cubicBezTo>
                    <a:pt x="101" y="664"/>
                    <a:pt x="201" y="623"/>
                    <a:pt x="242" y="583"/>
                  </a:cubicBezTo>
                  <a:cubicBezTo>
                    <a:pt x="262" y="563"/>
                    <a:pt x="322" y="463"/>
                    <a:pt x="322" y="463"/>
                  </a:cubicBezTo>
                  <a:lnTo>
                    <a:pt x="402" y="543"/>
                  </a:lnTo>
                  <a:cubicBezTo>
                    <a:pt x="402" y="543"/>
                    <a:pt x="342" y="563"/>
                    <a:pt x="342" y="603"/>
                  </a:cubicBezTo>
                  <a:cubicBezTo>
                    <a:pt x="362" y="664"/>
                    <a:pt x="362" y="664"/>
                    <a:pt x="402" y="684"/>
                  </a:cubicBezTo>
                  <a:cubicBezTo>
                    <a:pt x="442" y="684"/>
                    <a:pt x="503" y="724"/>
                    <a:pt x="543" y="724"/>
                  </a:cubicBezTo>
                  <a:cubicBezTo>
                    <a:pt x="583" y="724"/>
                    <a:pt x="623" y="704"/>
                    <a:pt x="623" y="704"/>
                  </a:cubicBezTo>
                  <a:cubicBezTo>
                    <a:pt x="623" y="704"/>
                    <a:pt x="905" y="222"/>
                    <a:pt x="623" y="1"/>
                  </a:cubicBezTo>
                  <a:close/>
                </a:path>
              </a:pathLst>
            </a:custGeom>
            <a:solidFill>
              <a:srgbClr val="5E3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3"/>
            <p:cNvSpPr/>
            <p:nvPr/>
          </p:nvSpPr>
          <p:spPr>
            <a:xfrm>
              <a:off x="3128792" y="4411457"/>
              <a:ext cx="19906" cy="14914"/>
            </a:xfrm>
            <a:custGeom>
              <a:avLst/>
              <a:gdLst/>
              <a:ahLst/>
              <a:cxnLst/>
              <a:rect l="l" t="t" r="r" b="b"/>
              <a:pathLst>
                <a:path w="161" h="121" extrusionOk="0">
                  <a:moveTo>
                    <a:pt x="20" y="0"/>
                  </a:moveTo>
                  <a:lnTo>
                    <a:pt x="0" y="20"/>
                  </a:lnTo>
                  <a:lnTo>
                    <a:pt x="0" y="100"/>
                  </a:lnTo>
                  <a:lnTo>
                    <a:pt x="60" y="121"/>
                  </a:lnTo>
                  <a:lnTo>
                    <a:pt x="161" y="8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5E3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3"/>
            <p:cNvSpPr/>
            <p:nvPr/>
          </p:nvSpPr>
          <p:spPr>
            <a:xfrm>
              <a:off x="3151170" y="4389148"/>
              <a:ext cx="82095" cy="39688"/>
            </a:xfrm>
            <a:custGeom>
              <a:avLst/>
              <a:gdLst/>
              <a:ahLst/>
              <a:cxnLst/>
              <a:rect l="l" t="t" r="r" b="b"/>
              <a:pathLst>
                <a:path w="664" h="322" extrusionOk="0">
                  <a:moveTo>
                    <a:pt x="161" y="0"/>
                  </a:moveTo>
                  <a:lnTo>
                    <a:pt x="0" y="20"/>
                  </a:lnTo>
                  <a:lnTo>
                    <a:pt x="0" y="101"/>
                  </a:lnTo>
                  <a:lnTo>
                    <a:pt x="60" y="121"/>
                  </a:lnTo>
                  <a:lnTo>
                    <a:pt x="121" y="121"/>
                  </a:lnTo>
                  <a:lnTo>
                    <a:pt x="181" y="161"/>
                  </a:lnTo>
                  <a:lnTo>
                    <a:pt x="121" y="201"/>
                  </a:lnTo>
                  <a:lnTo>
                    <a:pt x="141" y="281"/>
                  </a:lnTo>
                  <a:lnTo>
                    <a:pt x="261" y="322"/>
                  </a:lnTo>
                  <a:lnTo>
                    <a:pt x="342" y="261"/>
                  </a:lnTo>
                  <a:lnTo>
                    <a:pt x="563" y="322"/>
                  </a:lnTo>
                  <a:lnTo>
                    <a:pt x="663" y="201"/>
                  </a:lnTo>
                  <a:lnTo>
                    <a:pt x="402" y="141"/>
                  </a:lnTo>
                  <a:lnTo>
                    <a:pt x="241" y="121"/>
                  </a:lnTo>
                  <a:lnTo>
                    <a:pt x="241" y="81"/>
                  </a:lnTo>
                  <a:lnTo>
                    <a:pt x="241" y="6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5E3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3"/>
            <p:cNvSpPr/>
            <p:nvPr/>
          </p:nvSpPr>
          <p:spPr>
            <a:xfrm>
              <a:off x="2999591" y="4294982"/>
              <a:ext cx="149107" cy="119064"/>
            </a:xfrm>
            <a:custGeom>
              <a:avLst/>
              <a:gdLst/>
              <a:ahLst/>
              <a:cxnLst/>
              <a:rect l="l" t="t" r="r" b="b"/>
              <a:pathLst>
                <a:path w="1206" h="966" extrusionOk="0">
                  <a:moveTo>
                    <a:pt x="945" y="1"/>
                  </a:moveTo>
                  <a:lnTo>
                    <a:pt x="0" y="322"/>
                  </a:lnTo>
                  <a:lnTo>
                    <a:pt x="61" y="382"/>
                  </a:lnTo>
                  <a:lnTo>
                    <a:pt x="61" y="402"/>
                  </a:lnTo>
                  <a:cubicBezTo>
                    <a:pt x="221" y="543"/>
                    <a:pt x="282" y="764"/>
                    <a:pt x="322" y="965"/>
                  </a:cubicBezTo>
                  <a:cubicBezTo>
                    <a:pt x="563" y="885"/>
                    <a:pt x="864" y="764"/>
                    <a:pt x="1186" y="664"/>
                  </a:cubicBezTo>
                  <a:cubicBezTo>
                    <a:pt x="1206" y="503"/>
                    <a:pt x="1166" y="342"/>
                    <a:pt x="1085" y="201"/>
                  </a:cubicBezTo>
                  <a:cubicBezTo>
                    <a:pt x="1045" y="121"/>
                    <a:pt x="1005" y="61"/>
                    <a:pt x="9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2" name="Google Shape;1472;p53"/>
          <p:cNvSpPr txBox="1"/>
          <p:nvPr/>
        </p:nvSpPr>
        <p:spPr>
          <a:xfrm>
            <a:off x="4856075" y="1916375"/>
            <a:ext cx="3476700" cy="1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https://wv.pbslearningmedia.org/resource/nida-iq-challenge/nida-national-drug-alcohol-iq-challenge/</a:t>
            </a:r>
            <a:endParaRPr/>
          </a:p>
        </p:txBody>
      </p:sp>
      <p:sp>
        <p:nvSpPr>
          <p:cNvPr id="1473" name="Google Shape;1473;p53"/>
          <p:cNvSpPr txBox="1"/>
          <p:nvPr/>
        </p:nvSpPr>
        <p:spPr>
          <a:xfrm>
            <a:off x="5330400" y="1130800"/>
            <a:ext cx="16995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1C4587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1C4587"/>
                </a:solidFill>
                <a:latin typeface="Lexend"/>
                <a:ea typeface="Lexend"/>
                <a:cs typeface="Lexend"/>
                <a:sym typeface="Lexend"/>
              </a:rPr>
              <a:t>Activity</a:t>
            </a:r>
            <a:endParaRPr sz="2700" b="1">
              <a:solidFill>
                <a:srgbClr val="1C4587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74" name="Google Shape;1474;p53">
            <a:hlinkClick r:id="rId3"/>
          </p:cNvPr>
          <p:cNvSpPr/>
          <p:nvPr/>
        </p:nvSpPr>
        <p:spPr>
          <a:xfrm>
            <a:off x="5859325" y="1916375"/>
            <a:ext cx="351900" cy="615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54"/>
          <p:cNvSpPr/>
          <p:nvPr/>
        </p:nvSpPr>
        <p:spPr>
          <a:xfrm>
            <a:off x="3508750" y="1253825"/>
            <a:ext cx="1171800" cy="11718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54"/>
          <p:cNvSpPr txBox="1">
            <a:spLocks noGrp="1"/>
          </p:cNvSpPr>
          <p:nvPr>
            <p:ph type="ctrTitle"/>
          </p:nvPr>
        </p:nvSpPr>
        <p:spPr>
          <a:xfrm>
            <a:off x="3526725" y="2634575"/>
            <a:ext cx="424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Post-Test</a:t>
            </a:r>
            <a:endParaRPr/>
          </a:p>
        </p:txBody>
      </p:sp>
      <p:sp>
        <p:nvSpPr>
          <p:cNvPr id="1481" name="Google Shape;1481;p54"/>
          <p:cNvSpPr txBox="1">
            <a:spLocks noGrp="1"/>
          </p:cNvSpPr>
          <p:nvPr>
            <p:ph type="title" idx="2"/>
          </p:nvPr>
        </p:nvSpPr>
        <p:spPr>
          <a:xfrm>
            <a:off x="3526725" y="1309025"/>
            <a:ext cx="1422900" cy="106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482" name="Google Shape;1482;p54"/>
          <p:cNvSpPr/>
          <p:nvPr/>
        </p:nvSpPr>
        <p:spPr>
          <a:xfrm>
            <a:off x="4216812" y="4061429"/>
            <a:ext cx="1172" cy="1172"/>
          </a:xfrm>
          <a:custGeom>
            <a:avLst/>
            <a:gdLst/>
            <a:ahLst/>
            <a:cxnLst/>
            <a:rect l="l" t="t" r="r" b="b"/>
            <a:pathLst>
              <a:path w="21" h="21" extrusionOk="0">
                <a:moveTo>
                  <a:pt x="0" y="1"/>
                </a:moveTo>
                <a:lnTo>
                  <a:pt x="20" y="21"/>
                </a:lnTo>
                <a:lnTo>
                  <a:pt x="0" y="1"/>
                </a:lnTo>
                <a:close/>
              </a:path>
            </a:pathLst>
          </a:custGeom>
          <a:solidFill>
            <a:srgbClr val="4E45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54"/>
          <p:cNvSpPr/>
          <p:nvPr/>
        </p:nvSpPr>
        <p:spPr>
          <a:xfrm>
            <a:off x="4164077" y="4022198"/>
            <a:ext cx="11273" cy="7924"/>
          </a:xfrm>
          <a:custGeom>
            <a:avLst/>
            <a:gdLst/>
            <a:ahLst/>
            <a:cxnLst/>
            <a:rect l="l" t="t" r="r" b="b"/>
            <a:pathLst>
              <a:path w="202" h="142" extrusionOk="0">
                <a:moveTo>
                  <a:pt x="1" y="0"/>
                </a:moveTo>
                <a:lnTo>
                  <a:pt x="181" y="127"/>
                </a:lnTo>
                <a:lnTo>
                  <a:pt x="181" y="127"/>
                </a:lnTo>
                <a:cubicBezTo>
                  <a:pt x="128" y="88"/>
                  <a:pt x="72" y="36"/>
                  <a:pt x="1" y="0"/>
                </a:cubicBezTo>
                <a:close/>
                <a:moveTo>
                  <a:pt x="181" y="127"/>
                </a:moveTo>
                <a:lnTo>
                  <a:pt x="181" y="127"/>
                </a:lnTo>
                <a:cubicBezTo>
                  <a:pt x="188" y="132"/>
                  <a:pt x="195" y="137"/>
                  <a:pt x="202" y="141"/>
                </a:cubicBezTo>
                <a:lnTo>
                  <a:pt x="181" y="127"/>
                </a:lnTo>
                <a:close/>
              </a:path>
            </a:pathLst>
          </a:custGeom>
          <a:solidFill>
            <a:srgbClr val="4E45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54"/>
          <p:cNvSpPr/>
          <p:nvPr/>
        </p:nvSpPr>
        <p:spPr>
          <a:xfrm>
            <a:off x="4182046" y="4034531"/>
            <a:ext cx="13505" cy="10157"/>
          </a:xfrm>
          <a:custGeom>
            <a:avLst/>
            <a:gdLst/>
            <a:ahLst/>
            <a:cxnLst/>
            <a:rect l="l" t="t" r="r" b="b"/>
            <a:pathLst>
              <a:path w="242" h="182" extrusionOk="0">
                <a:moveTo>
                  <a:pt x="0" y="0"/>
                </a:moveTo>
                <a:lnTo>
                  <a:pt x="0" y="0"/>
                </a:lnTo>
                <a:cubicBezTo>
                  <a:pt x="81" y="81"/>
                  <a:pt x="161" y="141"/>
                  <a:pt x="241" y="181"/>
                </a:cubicBezTo>
                <a:lnTo>
                  <a:pt x="0" y="0"/>
                </a:lnTo>
                <a:close/>
              </a:path>
            </a:pathLst>
          </a:custGeom>
          <a:solidFill>
            <a:srgbClr val="4E45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54"/>
          <p:cNvSpPr/>
          <p:nvPr/>
        </p:nvSpPr>
        <p:spPr>
          <a:xfrm>
            <a:off x="4244826" y="4082746"/>
            <a:ext cx="6808" cy="4520"/>
          </a:xfrm>
          <a:custGeom>
            <a:avLst/>
            <a:gdLst/>
            <a:ahLst/>
            <a:cxnLst/>
            <a:rect l="l" t="t" r="r" b="b"/>
            <a:pathLst>
              <a:path w="122" h="81" extrusionOk="0">
                <a:moveTo>
                  <a:pt x="0" y="0"/>
                </a:moveTo>
                <a:lnTo>
                  <a:pt x="121" y="81"/>
                </a:lnTo>
                <a:cubicBezTo>
                  <a:pt x="81" y="41"/>
                  <a:pt x="41" y="21"/>
                  <a:pt x="0" y="0"/>
                </a:cubicBezTo>
                <a:close/>
              </a:path>
            </a:pathLst>
          </a:custGeom>
          <a:solidFill>
            <a:srgbClr val="4E45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54"/>
          <p:cNvSpPr/>
          <p:nvPr/>
        </p:nvSpPr>
        <p:spPr>
          <a:xfrm>
            <a:off x="4280709" y="4108528"/>
            <a:ext cx="3404" cy="3404"/>
          </a:xfrm>
          <a:custGeom>
            <a:avLst/>
            <a:gdLst/>
            <a:ahLst/>
            <a:cxnLst/>
            <a:rect l="l" t="t" r="r" b="b"/>
            <a:pathLst>
              <a:path w="61" h="61" extrusionOk="0">
                <a:moveTo>
                  <a:pt x="0" y="1"/>
                </a:moveTo>
                <a:lnTo>
                  <a:pt x="61" y="61"/>
                </a:lnTo>
                <a:lnTo>
                  <a:pt x="0" y="1"/>
                </a:lnTo>
                <a:close/>
              </a:path>
            </a:pathLst>
          </a:custGeom>
          <a:solidFill>
            <a:srgbClr val="4E45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54"/>
          <p:cNvSpPr/>
          <p:nvPr/>
        </p:nvSpPr>
        <p:spPr>
          <a:xfrm>
            <a:off x="4114745" y="3985199"/>
            <a:ext cx="9040" cy="6752"/>
          </a:xfrm>
          <a:custGeom>
            <a:avLst/>
            <a:gdLst/>
            <a:ahLst/>
            <a:cxnLst/>
            <a:rect l="l" t="t" r="r" b="b"/>
            <a:pathLst>
              <a:path w="162" h="121" extrusionOk="0">
                <a:moveTo>
                  <a:pt x="0" y="0"/>
                </a:moveTo>
                <a:lnTo>
                  <a:pt x="161" y="121"/>
                </a:lnTo>
                <a:cubicBezTo>
                  <a:pt x="121" y="81"/>
                  <a:pt x="61" y="40"/>
                  <a:pt x="0" y="0"/>
                </a:cubicBezTo>
                <a:close/>
              </a:path>
            </a:pathLst>
          </a:custGeom>
          <a:solidFill>
            <a:srgbClr val="4E45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54"/>
          <p:cNvSpPr/>
          <p:nvPr/>
        </p:nvSpPr>
        <p:spPr>
          <a:xfrm>
            <a:off x="4287461" y="4114164"/>
            <a:ext cx="2288" cy="1172"/>
          </a:xfrm>
          <a:custGeom>
            <a:avLst/>
            <a:gdLst/>
            <a:ahLst/>
            <a:cxnLst/>
            <a:rect l="l" t="t" r="r" b="b"/>
            <a:pathLst>
              <a:path w="41" h="21" extrusionOk="0">
                <a:moveTo>
                  <a:pt x="0" y="0"/>
                </a:moveTo>
                <a:lnTo>
                  <a:pt x="40" y="20"/>
                </a:lnTo>
                <a:lnTo>
                  <a:pt x="0" y="0"/>
                </a:lnTo>
                <a:close/>
              </a:path>
            </a:pathLst>
          </a:custGeom>
          <a:solidFill>
            <a:srgbClr val="4E45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54"/>
          <p:cNvSpPr/>
          <p:nvPr/>
        </p:nvSpPr>
        <p:spPr>
          <a:xfrm>
            <a:off x="4265028" y="4097311"/>
            <a:ext cx="5636" cy="4576"/>
          </a:xfrm>
          <a:custGeom>
            <a:avLst/>
            <a:gdLst/>
            <a:ahLst/>
            <a:cxnLst/>
            <a:rect l="l" t="t" r="r" b="b"/>
            <a:pathLst>
              <a:path w="101" h="82" extrusionOk="0">
                <a:moveTo>
                  <a:pt x="0" y="1"/>
                </a:moveTo>
                <a:lnTo>
                  <a:pt x="50" y="41"/>
                </a:lnTo>
                <a:lnTo>
                  <a:pt x="50" y="41"/>
                </a:lnTo>
                <a:cubicBezTo>
                  <a:pt x="35" y="26"/>
                  <a:pt x="20" y="11"/>
                  <a:pt x="0" y="1"/>
                </a:cubicBezTo>
                <a:close/>
                <a:moveTo>
                  <a:pt x="50" y="41"/>
                </a:moveTo>
                <a:cubicBezTo>
                  <a:pt x="65" y="56"/>
                  <a:pt x="81" y="71"/>
                  <a:pt x="101" y="81"/>
                </a:cubicBezTo>
                <a:lnTo>
                  <a:pt x="50" y="41"/>
                </a:lnTo>
                <a:close/>
              </a:path>
            </a:pathLst>
          </a:custGeom>
          <a:solidFill>
            <a:srgbClr val="4E45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54"/>
          <p:cNvSpPr/>
          <p:nvPr/>
        </p:nvSpPr>
        <p:spPr>
          <a:xfrm>
            <a:off x="4090079" y="3967230"/>
            <a:ext cx="6752" cy="4576"/>
          </a:xfrm>
          <a:custGeom>
            <a:avLst/>
            <a:gdLst/>
            <a:ahLst/>
            <a:cxnLst/>
            <a:rect l="l" t="t" r="r" b="b"/>
            <a:pathLst>
              <a:path w="121" h="82" extrusionOk="0">
                <a:moveTo>
                  <a:pt x="0" y="1"/>
                </a:moveTo>
                <a:lnTo>
                  <a:pt x="61" y="41"/>
                </a:lnTo>
                <a:lnTo>
                  <a:pt x="61" y="41"/>
                </a:lnTo>
                <a:cubicBezTo>
                  <a:pt x="41" y="26"/>
                  <a:pt x="20" y="11"/>
                  <a:pt x="0" y="1"/>
                </a:cubicBezTo>
                <a:close/>
                <a:moveTo>
                  <a:pt x="61" y="41"/>
                </a:moveTo>
                <a:lnTo>
                  <a:pt x="61" y="41"/>
                </a:lnTo>
                <a:cubicBezTo>
                  <a:pt x="81" y="56"/>
                  <a:pt x="101" y="71"/>
                  <a:pt x="121" y="81"/>
                </a:cubicBezTo>
                <a:lnTo>
                  <a:pt x="61" y="41"/>
                </a:lnTo>
                <a:close/>
              </a:path>
            </a:pathLst>
          </a:custGeom>
          <a:solidFill>
            <a:srgbClr val="4E45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54"/>
          <p:cNvSpPr/>
          <p:nvPr/>
        </p:nvSpPr>
        <p:spPr>
          <a:xfrm>
            <a:off x="4275129" y="4104064"/>
            <a:ext cx="2288" cy="2288"/>
          </a:xfrm>
          <a:custGeom>
            <a:avLst/>
            <a:gdLst/>
            <a:ahLst/>
            <a:cxnLst/>
            <a:rect l="l" t="t" r="r" b="b"/>
            <a:pathLst>
              <a:path w="41" h="41" extrusionOk="0">
                <a:moveTo>
                  <a:pt x="0" y="0"/>
                </a:moveTo>
                <a:lnTo>
                  <a:pt x="40" y="40"/>
                </a:lnTo>
                <a:lnTo>
                  <a:pt x="0" y="0"/>
                </a:lnTo>
                <a:close/>
              </a:path>
            </a:pathLst>
          </a:custGeom>
          <a:solidFill>
            <a:srgbClr val="4E45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54"/>
          <p:cNvSpPr/>
          <p:nvPr/>
        </p:nvSpPr>
        <p:spPr>
          <a:xfrm>
            <a:off x="4285173" y="4113048"/>
            <a:ext cx="2344" cy="1172"/>
          </a:xfrm>
          <a:custGeom>
            <a:avLst/>
            <a:gdLst/>
            <a:ahLst/>
            <a:cxnLst/>
            <a:rect l="l" t="t" r="r" b="b"/>
            <a:pathLst>
              <a:path w="42" h="21" extrusionOk="0">
                <a:moveTo>
                  <a:pt x="1" y="0"/>
                </a:moveTo>
                <a:lnTo>
                  <a:pt x="41" y="20"/>
                </a:lnTo>
                <a:lnTo>
                  <a:pt x="1" y="0"/>
                </a:lnTo>
                <a:close/>
              </a:path>
            </a:pathLst>
          </a:custGeom>
          <a:solidFill>
            <a:srgbClr val="4E45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54"/>
          <p:cNvSpPr/>
          <p:nvPr/>
        </p:nvSpPr>
        <p:spPr>
          <a:xfrm>
            <a:off x="2697298" y="773510"/>
            <a:ext cx="16853" cy="2288"/>
          </a:xfrm>
          <a:custGeom>
            <a:avLst/>
            <a:gdLst/>
            <a:ahLst/>
            <a:cxnLst/>
            <a:rect l="l" t="t" r="r" b="b"/>
            <a:pathLst>
              <a:path w="302" h="41" extrusionOk="0">
                <a:moveTo>
                  <a:pt x="0" y="1"/>
                </a:moveTo>
                <a:lnTo>
                  <a:pt x="302" y="41"/>
                </a:lnTo>
                <a:lnTo>
                  <a:pt x="0" y="1"/>
                </a:lnTo>
                <a:close/>
              </a:path>
            </a:pathLst>
          </a:custGeom>
          <a:solidFill>
            <a:srgbClr val="EACE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54"/>
          <p:cNvSpPr/>
          <p:nvPr/>
        </p:nvSpPr>
        <p:spPr>
          <a:xfrm>
            <a:off x="322181" y="4618753"/>
            <a:ext cx="32590" cy="24722"/>
          </a:xfrm>
          <a:custGeom>
            <a:avLst/>
            <a:gdLst/>
            <a:ahLst/>
            <a:cxnLst/>
            <a:rect l="l" t="t" r="r" b="b"/>
            <a:pathLst>
              <a:path w="584" h="443" extrusionOk="0">
                <a:moveTo>
                  <a:pt x="0" y="1"/>
                </a:moveTo>
                <a:lnTo>
                  <a:pt x="61" y="363"/>
                </a:lnTo>
                <a:cubicBezTo>
                  <a:pt x="61" y="403"/>
                  <a:pt x="41" y="423"/>
                  <a:pt x="20" y="443"/>
                </a:cubicBezTo>
                <a:lnTo>
                  <a:pt x="583" y="262"/>
                </a:lnTo>
                <a:cubicBezTo>
                  <a:pt x="362" y="202"/>
                  <a:pt x="161" y="101"/>
                  <a:pt x="0" y="1"/>
                </a:cubicBezTo>
                <a:close/>
              </a:path>
            </a:pathLst>
          </a:custGeom>
          <a:solidFill>
            <a:srgbClr val="C8A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5" name="Google Shape;1495;p54"/>
          <p:cNvGrpSpPr/>
          <p:nvPr/>
        </p:nvGrpSpPr>
        <p:grpSpPr>
          <a:xfrm>
            <a:off x="1908872" y="4151166"/>
            <a:ext cx="2205867" cy="840211"/>
            <a:chOff x="1908885" y="3958916"/>
            <a:chExt cx="2205867" cy="840211"/>
          </a:xfrm>
        </p:grpSpPr>
        <p:grpSp>
          <p:nvGrpSpPr>
            <p:cNvPr id="1496" name="Google Shape;1496;p54"/>
            <p:cNvGrpSpPr/>
            <p:nvPr/>
          </p:nvGrpSpPr>
          <p:grpSpPr>
            <a:xfrm>
              <a:off x="1908885" y="3958916"/>
              <a:ext cx="2205867" cy="840211"/>
              <a:chOff x="2088347" y="4118629"/>
              <a:chExt cx="2205867" cy="840211"/>
            </a:xfrm>
          </p:grpSpPr>
          <p:sp>
            <p:nvSpPr>
              <p:cNvPr id="1497" name="Google Shape;1497;p54"/>
              <p:cNvSpPr/>
              <p:nvPr/>
            </p:nvSpPr>
            <p:spPr>
              <a:xfrm>
                <a:off x="4293042" y="4118629"/>
                <a:ext cx="1172" cy="1172"/>
              </a:xfrm>
              <a:custGeom>
                <a:avLst/>
                <a:gdLst/>
                <a:ahLst/>
                <a:cxnLst/>
                <a:rect l="l" t="t" r="r" b="b"/>
                <a:pathLst>
                  <a:path w="21" h="21" extrusionOk="0">
                    <a:moveTo>
                      <a:pt x="1" y="1"/>
                    </a:moveTo>
                    <a:lnTo>
                      <a:pt x="21" y="2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E4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98" name="Google Shape;1498;p54"/>
              <p:cNvGrpSpPr/>
              <p:nvPr/>
            </p:nvGrpSpPr>
            <p:grpSpPr>
              <a:xfrm>
                <a:off x="2088347" y="4151174"/>
                <a:ext cx="2093692" cy="807666"/>
                <a:chOff x="-74815" y="3990724"/>
                <a:chExt cx="2093692" cy="807666"/>
              </a:xfrm>
            </p:grpSpPr>
            <p:sp>
              <p:nvSpPr>
                <p:cNvPr id="1499" name="Google Shape;1499;p54"/>
                <p:cNvSpPr/>
                <p:nvPr/>
              </p:nvSpPr>
              <p:spPr>
                <a:xfrm>
                  <a:off x="-74815" y="4125381"/>
                  <a:ext cx="349953" cy="42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1" h="765" extrusionOk="0">
                      <a:moveTo>
                        <a:pt x="6130" y="0"/>
                      </a:moveTo>
                      <a:cubicBezTo>
                        <a:pt x="6090" y="40"/>
                        <a:pt x="6049" y="80"/>
                        <a:pt x="6009" y="80"/>
                      </a:cubicBezTo>
                      <a:lnTo>
                        <a:pt x="4140" y="201"/>
                      </a:lnTo>
                      <a:lnTo>
                        <a:pt x="523" y="402"/>
                      </a:lnTo>
                      <a:cubicBezTo>
                        <a:pt x="483" y="402"/>
                        <a:pt x="443" y="362"/>
                        <a:pt x="403" y="302"/>
                      </a:cubicBezTo>
                      <a:cubicBezTo>
                        <a:pt x="141" y="362"/>
                        <a:pt x="1" y="422"/>
                        <a:pt x="21" y="462"/>
                      </a:cubicBezTo>
                      <a:cubicBezTo>
                        <a:pt x="21" y="581"/>
                        <a:pt x="239" y="765"/>
                        <a:pt x="1441" y="765"/>
                      </a:cubicBezTo>
                      <a:cubicBezTo>
                        <a:pt x="1869" y="765"/>
                        <a:pt x="2423" y="741"/>
                        <a:pt x="3136" y="683"/>
                      </a:cubicBezTo>
                      <a:cubicBezTo>
                        <a:pt x="5969" y="462"/>
                        <a:pt x="6270" y="221"/>
                        <a:pt x="6270" y="60"/>
                      </a:cubicBezTo>
                      <a:cubicBezTo>
                        <a:pt x="6270" y="40"/>
                        <a:pt x="6210" y="20"/>
                        <a:pt x="6130" y="0"/>
                      </a:cubicBezTo>
                      <a:close/>
                    </a:path>
                  </a:pathLst>
                </a:custGeom>
                <a:solidFill>
                  <a:srgbClr val="AF8F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0" name="Google Shape;1500;p54"/>
                <p:cNvSpPr/>
                <p:nvPr/>
              </p:nvSpPr>
              <p:spPr>
                <a:xfrm>
                  <a:off x="-73699" y="4125381"/>
                  <a:ext cx="348837" cy="42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1" h="764" extrusionOk="0">
                      <a:moveTo>
                        <a:pt x="6110" y="0"/>
                      </a:moveTo>
                      <a:cubicBezTo>
                        <a:pt x="6070" y="40"/>
                        <a:pt x="6029" y="80"/>
                        <a:pt x="5989" y="80"/>
                      </a:cubicBezTo>
                      <a:lnTo>
                        <a:pt x="4120" y="201"/>
                      </a:lnTo>
                      <a:lnTo>
                        <a:pt x="503" y="402"/>
                      </a:lnTo>
                      <a:cubicBezTo>
                        <a:pt x="463" y="402"/>
                        <a:pt x="403" y="362"/>
                        <a:pt x="383" y="302"/>
                      </a:cubicBezTo>
                      <a:cubicBezTo>
                        <a:pt x="121" y="362"/>
                        <a:pt x="1" y="422"/>
                        <a:pt x="1" y="462"/>
                      </a:cubicBezTo>
                      <a:cubicBezTo>
                        <a:pt x="1" y="583"/>
                        <a:pt x="222" y="764"/>
                        <a:pt x="1448" y="764"/>
                      </a:cubicBezTo>
                      <a:cubicBezTo>
                        <a:pt x="1829" y="764"/>
                        <a:pt x="2332" y="744"/>
                        <a:pt x="2935" y="703"/>
                      </a:cubicBezTo>
                      <a:lnTo>
                        <a:pt x="3055" y="703"/>
                      </a:lnTo>
                      <a:cubicBezTo>
                        <a:pt x="3075" y="703"/>
                        <a:pt x="3095" y="683"/>
                        <a:pt x="3116" y="683"/>
                      </a:cubicBezTo>
                      <a:cubicBezTo>
                        <a:pt x="5909" y="462"/>
                        <a:pt x="6250" y="221"/>
                        <a:pt x="6250" y="80"/>
                      </a:cubicBezTo>
                      <a:cubicBezTo>
                        <a:pt x="6250" y="80"/>
                        <a:pt x="6250" y="60"/>
                        <a:pt x="6250" y="60"/>
                      </a:cubicBezTo>
                      <a:cubicBezTo>
                        <a:pt x="6250" y="40"/>
                        <a:pt x="6190" y="20"/>
                        <a:pt x="6110" y="0"/>
                      </a:cubicBezTo>
                      <a:close/>
                    </a:path>
                  </a:pathLst>
                </a:custGeom>
                <a:solidFill>
                  <a:srgbClr val="9174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1" name="Google Shape;1501;p54"/>
                <p:cNvSpPr/>
                <p:nvPr/>
              </p:nvSpPr>
              <p:spPr>
                <a:xfrm>
                  <a:off x="149465" y="4092735"/>
                  <a:ext cx="120037" cy="43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1" h="787" extrusionOk="0">
                      <a:moveTo>
                        <a:pt x="1933" y="0"/>
                      </a:moveTo>
                      <a:cubicBezTo>
                        <a:pt x="1925" y="0"/>
                        <a:pt x="1917" y="1"/>
                        <a:pt x="1910" y="2"/>
                      </a:cubicBezTo>
                      <a:cubicBezTo>
                        <a:pt x="1910" y="2"/>
                        <a:pt x="1849" y="2"/>
                        <a:pt x="1" y="143"/>
                      </a:cubicBezTo>
                      <a:cubicBezTo>
                        <a:pt x="262" y="163"/>
                        <a:pt x="262" y="645"/>
                        <a:pt x="121" y="786"/>
                      </a:cubicBezTo>
                      <a:lnTo>
                        <a:pt x="1990" y="665"/>
                      </a:lnTo>
                      <a:cubicBezTo>
                        <a:pt x="2030" y="665"/>
                        <a:pt x="2071" y="625"/>
                        <a:pt x="2111" y="585"/>
                      </a:cubicBezTo>
                      <a:cubicBezTo>
                        <a:pt x="2131" y="505"/>
                        <a:pt x="2151" y="424"/>
                        <a:pt x="2131" y="304"/>
                      </a:cubicBezTo>
                      <a:cubicBezTo>
                        <a:pt x="2131" y="134"/>
                        <a:pt x="2043" y="0"/>
                        <a:pt x="1933" y="0"/>
                      </a:cubicBezTo>
                      <a:close/>
                    </a:path>
                  </a:pathLst>
                </a:custGeom>
                <a:solidFill>
                  <a:srgbClr val="FFC2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2" name="Google Shape;1502;p54"/>
                <p:cNvSpPr/>
                <p:nvPr/>
              </p:nvSpPr>
              <p:spPr>
                <a:xfrm>
                  <a:off x="-49033" y="4100660"/>
                  <a:ext cx="213119" cy="47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9" h="845" extrusionOk="0">
                      <a:moveTo>
                        <a:pt x="3558" y="1"/>
                      </a:moveTo>
                      <a:cubicBezTo>
                        <a:pt x="2758" y="61"/>
                        <a:pt x="1622" y="141"/>
                        <a:pt x="28" y="260"/>
                      </a:cubicBezTo>
                      <a:lnTo>
                        <a:pt x="28" y="260"/>
                      </a:lnTo>
                      <a:cubicBezTo>
                        <a:pt x="26" y="260"/>
                        <a:pt x="25" y="260"/>
                        <a:pt x="23" y="260"/>
                      </a:cubicBezTo>
                      <a:cubicBezTo>
                        <a:pt x="16" y="260"/>
                        <a:pt x="8" y="261"/>
                        <a:pt x="1" y="262"/>
                      </a:cubicBezTo>
                      <a:cubicBezTo>
                        <a:pt x="10" y="262"/>
                        <a:pt x="19" y="261"/>
                        <a:pt x="28" y="260"/>
                      </a:cubicBezTo>
                      <a:lnTo>
                        <a:pt x="28" y="260"/>
                      </a:lnTo>
                      <a:cubicBezTo>
                        <a:pt x="116" y="265"/>
                        <a:pt x="184" y="378"/>
                        <a:pt x="202" y="523"/>
                      </a:cubicBezTo>
                      <a:cubicBezTo>
                        <a:pt x="222" y="704"/>
                        <a:pt x="162" y="825"/>
                        <a:pt x="61" y="845"/>
                      </a:cubicBezTo>
                      <a:lnTo>
                        <a:pt x="3678" y="644"/>
                      </a:lnTo>
                      <a:cubicBezTo>
                        <a:pt x="3819" y="503"/>
                        <a:pt x="3819" y="21"/>
                        <a:pt x="355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3" name="Google Shape;1503;p54"/>
                <p:cNvSpPr/>
                <p:nvPr/>
              </p:nvSpPr>
              <p:spPr>
                <a:xfrm>
                  <a:off x="-56846" y="4115169"/>
                  <a:ext cx="20201" cy="32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585" extrusionOk="0">
                      <a:moveTo>
                        <a:pt x="163" y="0"/>
                      </a:moveTo>
                      <a:cubicBezTo>
                        <a:pt x="156" y="0"/>
                        <a:pt x="148" y="1"/>
                        <a:pt x="141" y="2"/>
                      </a:cubicBezTo>
                      <a:cubicBezTo>
                        <a:pt x="61" y="2"/>
                        <a:pt x="0" y="143"/>
                        <a:pt x="20" y="304"/>
                      </a:cubicBezTo>
                      <a:cubicBezTo>
                        <a:pt x="20" y="384"/>
                        <a:pt x="40" y="444"/>
                        <a:pt x="81" y="485"/>
                      </a:cubicBezTo>
                      <a:cubicBezTo>
                        <a:pt x="121" y="545"/>
                        <a:pt x="161" y="585"/>
                        <a:pt x="201" y="585"/>
                      </a:cubicBezTo>
                      <a:cubicBezTo>
                        <a:pt x="302" y="565"/>
                        <a:pt x="362" y="444"/>
                        <a:pt x="342" y="263"/>
                      </a:cubicBezTo>
                      <a:cubicBezTo>
                        <a:pt x="323" y="114"/>
                        <a:pt x="253" y="0"/>
                        <a:pt x="163" y="0"/>
                      </a:cubicBezTo>
                      <a:close/>
                    </a:path>
                  </a:pathLst>
                </a:custGeom>
                <a:solidFill>
                  <a:srgbClr val="5E3D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4" name="Google Shape;1504;p54"/>
                <p:cNvSpPr/>
                <p:nvPr/>
              </p:nvSpPr>
              <p:spPr>
                <a:xfrm>
                  <a:off x="114698" y="4180293"/>
                  <a:ext cx="387398" cy="85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2" h="1541" extrusionOk="0">
                      <a:moveTo>
                        <a:pt x="3618" y="1"/>
                      </a:moveTo>
                      <a:cubicBezTo>
                        <a:pt x="3618" y="1"/>
                        <a:pt x="3558" y="101"/>
                        <a:pt x="3538" y="121"/>
                      </a:cubicBezTo>
                      <a:cubicBezTo>
                        <a:pt x="3497" y="161"/>
                        <a:pt x="3397" y="202"/>
                        <a:pt x="3397" y="202"/>
                      </a:cubicBezTo>
                      <a:cubicBezTo>
                        <a:pt x="3075" y="302"/>
                        <a:pt x="2774" y="423"/>
                        <a:pt x="2533" y="503"/>
                      </a:cubicBezTo>
                      <a:cubicBezTo>
                        <a:pt x="1046" y="1046"/>
                        <a:pt x="664" y="1186"/>
                        <a:pt x="543" y="1227"/>
                      </a:cubicBezTo>
                      <a:lnTo>
                        <a:pt x="523" y="1247"/>
                      </a:lnTo>
                      <a:cubicBezTo>
                        <a:pt x="508" y="1253"/>
                        <a:pt x="492" y="1255"/>
                        <a:pt x="476" y="1255"/>
                      </a:cubicBezTo>
                      <a:cubicBezTo>
                        <a:pt x="382" y="1255"/>
                        <a:pt x="270" y="1162"/>
                        <a:pt x="202" y="1026"/>
                      </a:cubicBezTo>
                      <a:lnTo>
                        <a:pt x="202" y="1026"/>
                      </a:lnTo>
                      <a:cubicBezTo>
                        <a:pt x="101" y="1146"/>
                        <a:pt x="1" y="1407"/>
                        <a:pt x="423" y="1528"/>
                      </a:cubicBezTo>
                      <a:cubicBezTo>
                        <a:pt x="453" y="1536"/>
                        <a:pt x="490" y="1540"/>
                        <a:pt x="531" y="1540"/>
                      </a:cubicBezTo>
                      <a:cubicBezTo>
                        <a:pt x="1098" y="1540"/>
                        <a:pt x="2639" y="821"/>
                        <a:pt x="3256" y="503"/>
                      </a:cubicBezTo>
                      <a:lnTo>
                        <a:pt x="3276" y="483"/>
                      </a:lnTo>
                      <a:cubicBezTo>
                        <a:pt x="3337" y="463"/>
                        <a:pt x="3397" y="423"/>
                        <a:pt x="3437" y="403"/>
                      </a:cubicBezTo>
                      <a:lnTo>
                        <a:pt x="3437" y="322"/>
                      </a:lnTo>
                      <a:lnTo>
                        <a:pt x="3598" y="302"/>
                      </a:lnTo>
                      <a:lnTo>
                        <a:pt x="3678" y="362"/>
                      </a:lnTo>
                      <a:lnTo>
                        <a:pt x="3678" y="383"/>
                      </a:lnTo>
                      <a:cubicBezTo>
                        <a:pt x="4051" y="429"/>
                        <a:pt x="5090" y="536"/>
                        <a:pt x="5896" y="536"/>
                      </a:cubicBezTo>
                      <a:cubicBezTo>
                        <a:pt x="6481" y="536"/>
                        <a:pt x="6942" y="480"/>
                        <a:pt x="6934" y="302"/>
                      </a:cubicBezTo>
                      <a:cubicBezTo>
                        <a:pt x="5688" y="282"/>
                        <a:pt x="4703" y="262"/>
                        <a:pt x="3919" y="242"/>
                      </a:cubicBezTo>
                      <a:cubicBezTo>
                        <a:pt x="3919" y="242"/>
                        <a:pt x="3879" y="262"/>
                        <a:pt x="3839" y="262"/>
                      </a:cubicBezTo>
                      <a:cubicBezTo>
                        <a:pt x="3799" y="262"/>
                        <a:pt x="3738" y="222"/>
                        <a:pt x="3698" y="222"/>
                      </a:cubicBezTo>
                      <a:cubicBezTo>
                        <a:pt x="3658" y="202"/>
                        <a:pt x="3658" y="202"/>
                        <a:pt x="3638" y="141"/>
                      </a:cubicBezTo>
                      <a:cubicBezTo>
                        <a:pt x="3638" y="101"/>
                        <a:pt x="3698" y="81"/>
                        <a:pt x="3698" y="81"/>
                      </a:cubicBezTo>
                      <a:lnTo>
                        <a:pt x="3618" y="1"/>
                      </a:lnTo>
                      <a:close/>
                    </a:path>
                  </a:pathLst>
                </a:custGeom>
                <a:solidFill>
                  <a:srgbClr val="AF8F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5" name="Google Shape;1505;p54"/>
                <p:cNvSpPr/>
                <p:nvPr/>
              </p:nvSpPr>
              <p:spPr>
                <a:xfrm>
                  <a:off x="121451" y="4180293"/>
                  <a:ext cx="380199" cy="86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3" h="1549" extrusionOk="0">
                      <a:moveTo>
                        <a:pt x="3497" y="1"/>
                      </a:moveTo>
                      <a:cubicBezTo>
                        <a:pt x="3497" y="1"/>
                        <a:pt x="3437" y="101"/>
                        <a:pt x="3417" y="121"/>
                      </a:cubicBezTo>
                      <a:cubicBezTo>
                        <a:pt x="3376" y="161"/>
                        <a:pt x="3276" y="202"/>
                        <a:pt x="3276" y="202"/>
                      </a:cubicBezTo>
                      <a:cubicBezTo>
                        <a:pt x="2954" y="302"/>
                        <a:pt x="2653" y="423"/>
                        <a:pt x="2412" y="503"/>
                      </a:cubicBezTo>
                      <a:cubicBezTo>
                        <a:pt x="925" y="1046"/>
                        <a:pt x="543" y="1186"/>
                        <a:pt x="422" y="1227"/>
                      </a:cubicBezTo>
                      <a:lnTo>
                        <a:pt x="402" y="1247"/>
                      </a:lnTo>
                      <a:cubicBezTo>
                        <a:pt x="382" y="1247"/>
                        <a:pt x="362" y="1267"/>
                        <a:pt x="342" y="1267"/>
                      </a:cubicBezTo>
                      <a:cubicBezTo>
                        <a:pt x="262" y="1267"/>
                        <a:pt x="141" y="1166"/>
                        <a:pt x="81" y="1026"/>
                      </a:cubicBezTo>
                      <a:cubicBezTo>
                        <a:pt x="41" y="1086"/>
                        <a:pt x="0" y="1166"/>
                        <a:pt x="0" y="1247"/>
                      </a:cubicBezTo>
                      <a:cubicBezTo>
                        <a:pt x="0" y="1347"/>
                        <a:pt x="61" y="1468"/>
                        <a:pt x="302" y="1528"/>
                      </a:cubicBezTo>
                      <a:cubicBezTo>
                        <a:pt x="322" y="1528"/>
                        <a:pt x="362" y="1548"/>
                        <a:pt x="422" y="1548"/>
                      </a:cubicBezTo>
                      <a:cubicBezTo>
                        <a:pt x="985" y="1548"/>
                        <a:pt x="2432" y="845"/>
                        <a:pt x="3095" y="523"/>
                      </a:cubicBezTo>
                      <a:cubicBezTo>
                        <a:pt x="3095" y="523"/>
                        <a:pt x="3115" y="523"/>
                        <a:pt x="3115" y="503"/>
                      </a:cubicBezTo>
                      <a:lnTo>
                        <a:pt x="3135" y="503"/>
                      </a:lnTo>
                      <a:lnTo>
                        <a:pt x="3155" y="483"/>
                      </a:lnTo>
                      <a:cubicBezTo>
                        <a:pt x="3216" y="463"/>
                        <a:pt x="3276" y="423"/>
                        <a:pt x="3316" y="403"/>
                      </a:cubicBezTo>
                      <a:lnTo>
                        <a:pt x="3316" y="322"/>
                      </a:lnTo>
                      <a:lnTo>
                        <a:pt x="3477" y="302"/>
                      </a:lnTo>
                      <a:lnTo>
                        <a:pt x="3557" y="362"/>
                      </a:lnTo>
                      <a:lnTo>
                        <a:pt x="3557" y="383"/>
                      </a:lnTo>
                      <a:lnTo>
                        <a:pt x="3617" y="383"/>
                      </a:lnTo>
                      <a:cubicBezTo>
                        <a:pt x="3638" y="403"/>
                        <a:pt x="3658" y="403"/>
                        <a:pt x="3658" y="403"/>
                      </a:cubicBezTo>
                      <a:lnTo>
                        <a:pt x="3678" y="403"/>
                      </a:lnTo>
                      <a:cubicBezTo>
                        <a:pt x="4140" y="443"/>
                        <a:pt x="5064" y="543"/>
                        <a:pt x="5788" y="543"/>
                      </a:cubicBezTo>
                      <a:cubicBezTo>
                        <a:pt x="6350" y="543"/>
                        <a:pt x="6813" y="483"/>
                        <a:pt x="6813" y="302"/>
                      </a:cubicBezTo>
                      <a:cubicBezTo>
                        <a:pt x="5567" y="282"/>
                        <a:pt x="4582" y="262"/>
                        <a:pt x="3798" y="242"/>
                      </a:cubicBezTo>
                      <a:cubicBezTo>
                        <a:pt x="3798" y="242"/>
                        <a:pt x="3758" y="262"/>
                        <a:pt x="3718" y="262"/>
                      </a:cubicBezTo>
                      <a:cubicBezTo>
                        <a:pt x="3678" y="262"/>
                        <a:pt x="3617" y="222"/>
                        <a:pt x="3577" y="222"/>
                      </a:cubicBezTo>
                      <a:cubicBezTo>
                        <a:pt x="3537" y="202"/>
                        <a:pt x="3537" y="202"/>
                        <a:pt x="3517" y="141"/>
                      </a:cubicBezTo>
                      <a:cubicBezTo>
                        <a:pt x="3517" y="101"/>
                        <a:pt x="3577" y="81"/>
                        <a:pt x="3577" y="81"/>
                      </a:cubicBezTo>
                      <a:lnTo>
                        <a:pt x="3497" y="1"/>
                      </a:lnTo>
                      <a:close/>
                    </a:path>
                  </a:pathLst>
                </a:custGeom>
                <a:solidFill>
                  <a:srgbClr val="9174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6" name="Google Shape;1506;p54"/>
                <p:cNvSpPr/>
                <p:nvPr/>
              </p:nvSpPr>
              <p:spPr>
                <a:xfrm>
                  <a:off x="129319" y="4172481"/>
                  <a:ext cx="126733" cy="76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" h="1367" extrusionOk="0">
                      <a:moveTo>
                        <a:pt x="1949" y="0"/>
                      </a:moveTo>
                      <a:lnTo>
                        <a:pt x="0" y="663"/>
                      </a:lnTo>
                      <a:cubicBezTo>
                        <a:pt x="121" y="663"/>
                        <a:pt x="241" y="764"/>
                        <a:pt x="322" y="945"/>
                      </a:cubicBezTo>
                      <a:cubicBezTo>
                        <a:pt x="382" y="1125"/>
                        <a:pt x="362" y="1306"/>
                        <a:pt x="281" y="1367"/>
                      </a:cubicBezTo>
                      <a:cubicBezTo>
                        <a:pt x="402" y="1326"/>
                        <a:pt x="784" y="1186"/>
                        <a:pt x="2271" y="643"/>
                      </a:cubicBezTo>
                      <a:cubicBezTo>
                        <a:pt x="2231" y="442"/>
                        <a:pt x="2170" y="221"/>
                        <a:pt x="2010" y="80"/>
                      </a:cubicBezTo>
                      <a:cubicBezTo>
                        <a:pt x="1989" y="40"/>
                        <a:pt x="1969" y="20"/>
                        <a:pt x="1949" y="0"/>
                      </a:cubicBezTo>
                      <a:close/>
                    </a:path>
                  </a:pathLst>
                </a:custGeom>
                <a:solidFill>
                  <a:srgbClr val="FFC2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7" name="Google Shape;1507;p54"/>
                <p:cNvSpPr/>
                <p:nvPr/>
              </p:nvSpPr>
              <p:spPr>
                <a:xfrm>
                  <a:off x="333398" y="4154511"/>
                  <a:ext cx="178353" cy="42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6" h="765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82" y="222"/>
                        <a:pt x="0" y="704"/>
                        <a:pt x="0" y="704"/>
                      </a:cubicBezTo>
                      <a:cubicBezTo>
                        <a:pt x="784" y="724"/>
                        <a:pt x="1769" y="744"/>
                        <a:pt x="3015" y="764"/>
                      </a:cubicBezTo>
                      <a:cubicBezTo>
                        <a:pt x="3195" y="322"/>
                        <a:pt x="2974" y="101"/>
                        <a:pt x="2974" y="101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8" name="Google Shape;1508;p54"/>
                <p:cNvSpPr/>
                <p:nvPr/>
              </p:nvSpPr>
              <p:spPr>
                <a:xfrm>
                  <a:off x="120335" y="4209479"/>
                  <a:ext cx="30302" cy="40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" h="733" extrusionOk="0">
                      <a:moveTo>
                        <a:pt x="161" y="0"/>
                      </a:moveTo>
                      <a:lnTo>
                        <a:pt x="141" y="20"/>
                      </a:lnTo>
                      <a:cubicBezTo>
                        <a:pt x="20" y="60"/>
                        <a:pt x="0" y="261"/>
                        <a:pt x="61" y="442"/>
                      </a:cubicBezTo>
                      <a:lnTo>
                        <a:pt x="101" y="503"/>
                      </a:lnTo>
                      <a:cubicBezTo>
                        <a:pt x="169" y="639"/>
                        <a:pt x="281" y="732"/>
                        <a:pt x="375" y="732"/>
                      </a:cubicBezTo>
                      <a:cubicBezTo>
                        <a:pt x="391" y="732"/>
                        <a:pt x="407" y="730"/>
                        <a:pt x="422" y="724"/>
                      </a:cubicBezTo>
                      <a:lnTo>
                        <a:pt x="442" y="704"/>
                      </a:lnTo>
                      <a:cubicBezTo>
                        <a:pt x="523" y="643"/>
                        <a:pt x="543" y="462"/>
                        <a:pt x="483" y="282"/>
                      </a:cubicBezTo>
                      <a:cubicBezTo>
                        <a:pt x="402" y="101"/>
                        <a:pt x="282" y="0"/>
                        <a:pt x="16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9" name="Google Shape;1509;p54"/>
                <p:cNvSpPr/>
                <p:nvPr/>
              </p:nvSpPr>
              <p:spPr>
                <a:xfrm>
                  <a:off x="298632" y="4154511"/>
                  <a:ext cx="50504" cy="404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" h="724" extrusionOk="0">
                      <a:moveTo>
                        <a:pt x="623" y="1"/>
                      </a:moveTo>
                      <a:cubicBezTo>
                        <a:pt x="543" y="81"/>
                        <a:pt x="523" y="161"/>
                        <a:pt x="523" y="161"/>
                      </a:cubicBezTo>
                      <a:lnTo>
                        <a:pt x="422" y="181"/>
                      </a:lnTo>
                      <a:lnTo>
                        <a:pt x="382" y="282"/>
                      </a:lnTo>
                      <a:lnTo>
                        <a:pt x="302" y="322"/>
                      </a:lnTo>
                      <a:lnTo>
                        <a:pt x="282" y="342"/>
                      </a:lnTo>
                      <a:lnTo>
                        <a:pt x="242" y="322"/>
                      </a:lnTo>
                      <a:cubicBezTo>
                        <a:pt x="242" y="322"/>
                        <a:pt x="161" y="282"/>
                        <a:pt x="141" y="262"/>
                      </a:cubicBezTo>
                      <a:cubicBezTo>
                        <a:pt x="121" y="222"/>
                        <a:pt x="101" y="201"/>
                        <a:pt x="101" y="201"/>
                      </a:cubicBezTo>
                      <a:lnTo>
                        <a:pt x="0" y="201"/>
                      </a:lnTo>
                      <a:cubicBezTo>
                        <a:pt x="81" y="342"/>
                        <a:pt x="121" y="503"/>
                        <a:pt x="101" y="664"/>
                      </a:cubicBezTo>
                      <a:cubicBezTo>
                        <a:pt x="101" y="664"/>
                        <a:pt x="201" y="623"/>
                        <a:pt x="242" y="583"/>
                      </a:cubicBezTo>
                      <a:cubicBezTo>
                        <a:pt x="262" y="563"/>
                        <a:pt x="322" y="463"/>
                        <a:pt x="322" y="463"/>
                      </a:cubicBezTo>
                      <a:lnTo>
                        <a:pt x="402" y="543"/>
                      </a:lnTo>
                      <a:cubicBezTo>
                        <a:pt x="402" y="543"/>
                        <a:pt x="342" y="563"/>
                        <a:pt x="342" y="603"/>
                      </a:cubicBezTo>
                      <a:cubicBezTo>
                        <a:pt x="362" y="664"/>
                        <a:pt x="362" y="664"/>
                        <a:pt x="402" y="684"/>
                      </a:cubicBezTo>
                      <a:cubicBezTo>
                        <a:pt x="442" y="684"/>
                        <a:pt x="503" y="724"/>
                        <a:pt x="543" y="724"/>
                      </a:cubicBezTo>
                      <a:cubicBezTo>
                        <a:pt x="583" y="724"/>
                        <a:pt x="623" y="704"/>
                        <a:pt x="623" y="704"/>
                      </a:cubicBezTo>
                      <a:cubicBezTo>
                        <a:pt x="623" y="704"/>
                        <a:pt x="905" y="222"/>
                        <a:pt x="623" y="1"/>
                      </a:cubicBezTo>
                      <a:close/>
                    </a:path>
                  </a:pathLst>
                </a:custGeom>
                <a:solidFill>
                  <a:srgbClr val="5E3D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0" name="Google Shape;1510;p54"/>
                <p:cNvSpPr/>
                <p:nvPr/>
              </p:nvSpPr>
              <p:spPr>
                <a:xfrm>
                  <a:off x="238083" y="4154511"/>
                  <a:ext cx="67301" cy="53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" h="966" extrusionOk="0">
                      <a:moveTo>
                        <a:pt x="945" y="1"/>
                      </a:moveTo>
                      <a:lnTo>
                        <a:pt x="0" y="322"/>
                      </a:lnTo>
                      <a:lnTo>
                        <a:pt x="61" y="382"/>
                      </a:lnTo>
                      <a:lnTo>
                        <a:pt x="61" y="402"/>
                      </a:lnTo>
                      <a:cubicBezTo>
                        <a:pt x="221" y="543"/>
                        <a:pt x="282" y="764"/>
                        <a:pt x="322" y="965"/>
                      </a:cubicBezTo>
                      <a:cubicBezTo>
                        <a:pt x="563" y="885"/>
                        <a:pt x="864" y="764"/>
                        <a:pt x="1186" y="664"/>
                      </a:cubicBezTo>
                      <a:cubicBezTo>
                        <a:pt x="1206" y="503"/>
                        <a:pt x="1166" y="342"/>
                        <a:pt x="1085" y="201"/>
                      </a:cubicBezTo>
                      <a:cubicBezTo>
                        <a:pt x="1045" y="121"/>
                        <a:pt x="1005" y="61"/>
                        <a:pt x="94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1" name="Google Shape;1511;p54"/>
                <p:cNvSpPr/>
                <p:nvPr/>
              </p:nvSpPr>
              <p:spPr>
                <a:xfrm>
                  <a:off x="296399" y="4207247"/>
                  <a:ext cx="8985" cy="6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" h="121" extrusionOk="0">
                      <a:moveTo>
                        <a:pt x="20" y="0"/>
                      </a:moveTo>
                      <a:lnTo>
                        <a:pt x="0" y="20"/>
                      </a:lnTo>
                      <a:lnTo>
                        <a:pt x="0" y="100"/>
                      </a:lnTo>
                      <a:lnTo>
                        <a:pt x="60" y="121"/>
                      </a:lnTo>
                      <a:lnTo>
                        <a:pt x="161" y="80"/>
                      </a:lnTo>
                      <a:lnTo>
                        <a:pt x="101" y="0"/>
                      </a:lnTo>
                      <a:close/>
                    </a:path>
                  </a:pathLst>
                </a:custGeom>
                <a:solidFill>
                  <a:srgbClr val="5E3D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2" name="Google Shape;1512;p54"/>
                <p:cNvSpPr/>
                <p:nvPr/>
              </p:nvSpPr>
              <p:spPr>
                <a:xfrm>
                  <a:off x="306500" y="4197146"/>
                  <a:ext cx="37055" cy="17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" h="322" extrusionOk="0">
                      <a:moveTo>
                        <a:pt x="161" y="0"/>
                      </a:moveTo>
                      <a:lnTo>
                        <a:pt x="0" y="20"/>
                      </a:lnTo>
                      <a:lnTo>
                        <a:pt x="0" y="101"/>
                      </a:lnTo>
                      <a:lnTo>
                        <a:pt x="60" y="121"/>
                      </a:lnTo>
                      <a:lnTo>
                        <a:pt x="121" y="121"/>
                      </a:lnTo>
                      <a:lnTo>
                        <a:pt x="181" y="161"/>
                      </a:lnTo>
                      <a:lnTo>
                        <a:pt x="121" y="201"/>
                      </a:lnTo>
                      <a:lnTo>
                        <a:pt x="141" y="281"/>
                      </a:lnTo>
                      <a:lnTo>
                        <a:pt x="261" y="322"/>
                      </a:lnTo>
                      <a:lnTo>
                        <a:pt x="342" y="261"/>
                      </a:lnTo>
                      <a:lnTo>
                        <a:pt x="563" y="322"/>
                      </a:lnTo>
                      <a:lnTo>
                        <a:pt x="663" y="201"/>
                      </a:lnTo>
                      <a:lnTo>
                        <a:pt x="402" y="141"/>
                      </a:lnTo>
                      <a:lnTo>
                        <a:pt x="241" y="121"/>
                      </a:lnTo>
                      <a:lnTo>
                        <a:pt x="241" y="81"/>
                      </a:lnTo>
                      <a:lnTo>
                        <a:pt x="241" y="60"/>
                      </a:lnTo>
                      <a:lnTo>
                        <a:pt x="161" y="0"/>
                      </a:lnTo>
                      <a:close/>
                    </a:path>
                  </a:pathLst>
                </a:custGeom>
                <a:solidFill>
                  <a:srgbClr val="5E3D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3" name="Google Shape;1513;p54"/>
                <p:cNvSpPr/>
                <p:nvPr/>
              </p:nvSpPr>
              <p:spPr>
                <a:xfrm>
                  <a:off x="1694761" y="4405690"/>
                  <a:ext cx="324115" cy="112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8" h="2024" extrusionOk="0">
                      <a:moveTo>
                        <a:pt x="181" y="1"/>
                      </a:moveTo>
                      <a:cubicBezTo>
                        <a:pt x="121" y="222"/>
                        <a:pt x="61" y="443"/>
                        <a:pt x="1" y="644"/>
                      </a:cubicBezTo>
                      <a:cubicBezTo>
                        <a:pt x="222" y="764"/>
                        <a:pt x="443" y="865"/>
                        <a:pt x="644" y="985"/>
                      </a:cubicBezTo>
                      <a:cubicBezTo>
                        <a:pt x="1427" y="1387"/>
                        <a:pt x="2231" y="1789"/>
                        <a:pt x="3075" y="2010"/>
                      </a:cubicBezTo>
                      <a:cubicBezTo>
                        <a:pt x="3222" y="2019"/>
                        <a:pt x="3369" y="2023"/>
                        <a:pt x="3515" y="2023"/>
                      </a:cubicBezTo>
                      <a:cubicBezTo>
                        <a:pt x="4429" y="2023"/>
                        <a:pt x="5305" y="1847"/>
                        <a:pt x="5808" y="1327"/>
                      </a:cubicBezTo>
                      <a:cubicBezTo>
                        <a:pt x="5607" y="1227"/>
                        <a:pt x="5386" y="1146"/>
                        <a:pt x="5185" y="1046"/>
                      </a:cubicBezTo>
                      <a:cubicBezTo>
                        <a:pt x="4938" y="1108"/>
                        <a:pt x="4473" y="1199"/>
                        <a:pt x="3867" y="1199"/>
                      </a:cubicBezTo>
                      <a:cubicBezTo>
                        <a:pt x="2897" y="1199"/>
                        <a:pt x="1566" y="965"/>
                        <a:pt x="181" y="1"/>
                      </a:cubicBezTo>
                      <a:close/>
                    </a:path>
                  </a:pathLst>
                </a:custGeom>
                <a:solidFill>
                  <a:srgbClr val="5F4D7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4" name="Google Shape;1514;p54"/>
                <p:cNvSpPr/>
                <p:nvPr/>
              </p:nvSpPr>
              <p:spPr>
                <a:xfrm>
                  <a:off x="1694761" y="4405690"/>
                  <a:ext cx="324115" cy="112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8" h="2024" extrusionOk="0">
                      <a:moveTo>
                        <a:pt x="181" y="1"/>
                      </a:moveTo>
                      <a:cubicBezTo>
                        <a:pt x="121" y="222"/>
                        <a:pt x="61" y="443"/>
                        <a:pt x="1" y="644"/>
                      </a:cubicBezTo>
                      <a:cubicBezTo>
                        <a:pt x="222" y="764"/>
                        <a:pt x="443" y="865"/>
                        <a:pt x="644" y="985"/>
                      </a:cubicBezTo>
                      <a:cubicBezTo>
                        <a:pt x="1427" y="1387"/>
                        <a:pt x="2231" y="1789"/>
                        <a:pt x="3075" y="2010"/>
                      </a:cubicBezTo>
                      <a:cubicBezTo>
                        <a:pt x="3222" y="2019"/>
                        <a:pt x="3369" y="2023"/>
                        <a:pt x="3515" y="2023"/>
                      </a:cubicBezTo>
                      <a:cubicBezTo>
                        <a:pt x="4429" y="2023"/>
                        <a:pt x="5305" y="1847"/>
                        <a:pt x="5808" y="1327"/>
                      </a:cubicBezTo>
                      <a:cubicBezTo>
                        <a:pt x="5607" y="1227"/>
                        <a:pt x="5386" y="1146"/>
                        <a:pt x="5185" y="1046"/>
                      </a:cubicBezTo>
                      <a:cubicBezTo>
                        <a:pt x="4938" y="1108"/>
                        <a:pt x="4473" y="1199"/>
                        <a:pt x="3867" y="1199"/>
                      </a:cubicBezTo>
                      <a:cubicBezTo>
                        <a:pt x="2897" y="1199"/>
                        <a:pt x="1566" y="965"/>
                        <a:pt x="181" y="1"/>
                      </a:cubicBezTo>
                      <a:close/>
                    </a:path>
                  </a:pathLst>
                </a:custGeom>
                <a:solidFill>
                  <a:srgbClr val="C6AC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5" name="Google Shape;1515;p54"/>
                <p:cNvSpPr/>
                <p:nvPr/>
              </p:nvSpPr>
              <p:spPr>
                <a:xfrm>
                  <a:off x="669791" y="4536887"/>
                  <a:ext cx="247886" cy="133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2" h="2393" extrusionOk="0">
                      <a:moveTo>
                        <a:pt x="1" y="1"/>
                      </a:moveTo>
                      <a:lnTo>
                        <a:pt x="41" y="262"/>
                      </a:lnTo>
                      <a:lnTo>
                        <a:pt x="61" y="302"/>
                      </a:lnTo>
                      <a:lnTo>
                        <a:pt x="4201" y="2392"/>
                      </a:lnTo>
                      <a:cubicBezTo>
                        <a:pt x="4281" y="2312"/>
                        <a:pt x="4381" y="2231"/>
                        <a:pt x="4442" y="2151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AF8F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6" name="Google Shape;1516;p54"/>
                <p:cNvSpPr/>
                <p:nvPr/>
              </p:nvSpPr>
              <p:spPr>
                <a:xfrm>
                  <a:off x="669791" y="4536887"/>
                  <a:ext cx="247886" cy="133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2" h="2393" extrusionOk="0">
                      <a:moveTo>
                        <a:pt x="1" y="1"/>
                      </a:moveTo>
                      <a:lnTo>
                        <a:pt x="41" y="262"/>
                      </a:lnTo>
                      <a:lnTo>
                        <a:pt x="61" y="302"/>
                      </a:lnTo>
                      <a:lnTo>
                        <a:pt x="4201" y="2392"/>
                      </a:lnTo>
                      <a:cubicBezTo>
                        <a:pt x="4281" y="2312"/>
                        <a:pt x="4381" y="2231"/>
                        <a:pt x="4442" y="2151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785E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7" name="Google Shape;1517;p54"/>
                <p:cNvSpPr/>
                <p:nvPr/>
              </p:nvSpPr>
              <p:spPr>
                <a:xfrm>
                  <a:off x="1499667" y="4375443"/>
                  <a:ext cx="495660" cy="2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2" h="5366" extrusionOk="0">
                      <a:moveTo>
                        <a:pt x="3376" y="0"/>
                      </a:moveTo>
                      <a:cubicBezTo>
                        <a:pt x="3215" y="2492"/>
                        <a:pt x="1487" y="4220"/>
                        <a:pt x="0" y="5245"/>
                      </a:cubicBezTo>
                      <a:lnTo>
                        <a:pt x="60" y="5366"/>
                      </a:lnTo>
                      <a:cubicBezTo>
                        <a:pt x="60" y="5366"/>
                        <a:pt x="2351" y="4743"/>
                        <a:pt x="3497" y="1186"/>
                      </a:cubicBezTo>
                      <a:cubicBezTo>
                        <a:pt x="3557" y="985"/>
                        <a:pt x="3617" y="764"/>
                        <a:pt x="3677" y="543"/>
                      </a:cubicBezTo>
                      <a:cubicBezTo>
                        <a:pt x="5062" y="1507"/>
                        <a:pt x="6393" y="1741"/>
                        <a:pt x="7363" y="1741"/>
                      </a:cubicBezTo>
                      <a:cubicBezTo>
                        <a:pt x="7969" y="1741"/>
                        <a:pt x="8434" y="1650"/>
                        <a:pt x="8681" y="1588"/>
                      </a:cubicBezTo>
                      <a:cubicBezTo>
                        <a:pt x="8822" y="1568"/>
                        <a:pt x="8882" y="1527"/>
                        <a:pt x="8882" y="1527"/>
                      </a:cubicBezTo>
                      <a:lnTo>
                        <a:pt x="8540" y="1367"/>
                      </a:lnTo>
                      <a:cubicBezTo>
                        <a:pt x="8347" y="1394"/>
                        <a:pt x="8149" y="1407"/>
                        <a:pt x="7948" y="1407"/>
                      </a:cubicBezTo>
                      <a:cubicBezTo>
                        <a:pt x="5950" y="1407"/>
                        <a:pt x="3668" y="165"/>
                        <a:pt x="3376" y="0"/>
                      </a:cubicBezTo>
                      <a:close/>
                    </a:path>
                  </a:pathLst>
                </a:custGeom>
                <a:solidFill>
                  <a:srgbClr val="DCC6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8" name="Google Shape;1518;p54"/>
                <p:cNvSpPr/>
                <p:nvPr/>
              </p:nvSpPr>
              <p:spPr>
                <a:xfrm>
                  <a:off x="1371818" y="4317127"/>
                  <a:ext cx="628029" cy="416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54" h="7456" extrusionOk="0">
                      <a:moveTo>
                        <a:pt x="5767" y="0"/>
                      </a:moveTo>
                      <a:cubicBezTo>
                        <a:pt x="5526" y="101"/>
                        <a:pt x="5265" y="181"/>
                        <a:pt x="5064" y="262"/>
                      </a:cubicBezTo>
                      <a:cubicBezTo>
                        <a:pt x="4964" y="282"/>
                        <a:pt x="4863" y="302"/>
                        <a:pt x="4783" y="302"/>
                      </a:cubicBezTo>
                      <a:lnTo>
                        <a:pt x="4702" y="1246"/>
                      </a:lnTo>
                      <a:cubicBezTo>
                        <a:pt x="4542" y="3557"/>
                        <a:pt x="1728" y="6029"/>
                        <a:pt x="0" y="7335"/>
                      </a:cubicBezTo>
                      <a:cubicBezTo>
                        <a:pt x="141" y="7415"/>
                        <a:pt x="221" y="7455"/>
                        <a:pt x="221" y="7455"/>
                      </a:cubicBezTo>
                      <a:cubicBezTo>
                        <a:pt x="221" y="7455"/>
                        <a:pt x="1186" y="7074"/>
                        <a:pt x="2291" y="6290"/>
                      </a:cubicBezTo>
                      <a:cubicBezTo>
                        <a:pt x="3778" y="5265"/>
                        <a:pt x="5506" y="3537"/>
                        <a:pt x="5667" y="1045"/>
                      </a:cubicBezTo>
                      <a:cubicBezTo>
                        <a:pt x="5959" y="1210"/>
                        <a:pt x="8241" y="2452"/>
                        <a:pt x="10239" y="2452"/>
                      </a:cubicBezTo>
                      <a:cubicBezTo>
                        <a:pt x="10440" y="2452"/>
                        <a:pt x="10638" y="2439"/>
                        <a:pt x="10831" y="2412"/>
                      </a:cubicBezTo>
                      <a:cubicBezTo>
                        <a:pt x="10972" y="2392"/>
                        <a:pt x="11113" y="2371"/>
                        <a:pt x="11253" y="2331"/>
                      </a:cubicBezTo>
                      <a:lnTo>
                        <a:pt x="6611" y="342"/>
                      </a:lnTo>
                      <a:lnTo>
                        <a:pt x="5767" y="0"/>
                      </a:lnTo>
                      <a:close/>
                    </a:path>
                  </a:pathLst>
                </a:custGeom>
                <a:solidFill>
                  <a:srgbClr val="EFE1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54"/>
                <p:cNvSpPr/>
                <p:nvPr/>
              </p:nvSpPr>
              <p:spPr>
                <a:xfrm>
                  <a:off x="1266402" y="4386660"/>
                  <a:ext cx="367867" cy="39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2" h="6994" extrusionOk="0">
                      <a:moveTo>
                        <a:pt x="6591" y="0"/>
                      </a:moveTo>
                      <a:lnTo>
                        <a:pt x="0" y="6712"/>
                      </a:lnTo>
                      <a:cubicBezTo>
                        <a:pt x="382" y="6893"/>
                        <a:pt x="623" y="6993"/>
                        <a:pt x="623" y="6993"/>
                      </a:cubicBezTo>
                      <a:cubicBezTo>
                        <a:pt x="623" y="6993"/>
                        <a:pt x="1146" y="6652"/>
                        <a:pt x="1889" y="6089"/>
                      </a:cubicBezTo>
                      <a:cubicBezTo>
                        <a:pt x="3617" y="4783"/>
                        <a:pt x="6431" y="2311"/>
                        <a:pt x="659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54"/>
                <p:cNvSpPr/>
                <p:nvPr/>
              </p:nvSpPr>
              <p:spPr>
                <a:xfrm>
                  <a:off x="1479465" y="4310375"/>
                  <a:ext cx="154803" cy="76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4" h="1368" extrusionOk="0">
                      <a:moveTo>
                        <a:pt x="0" y="1"/>
                      </a:moveTo>
                      <a:lnTo>
                        <a:pt x="2773" y="136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54"/>
                <p:cNvSpPr/>
                <p:nvPr/>
              </p:nvSpPr>
              <p:spPr>
                <a:xfrm>
                  <a:off x="582344" y="4058080"/>
                  <a:ext cx="1051924" cy="740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0" h="13266" extrusionOk="0">
                      <a:moveTo>
                        <a:pt x="6833" y="0"/>
                      </a:moveTo>
                      <a:lnTo>
                        <a:pt x="0" y="5948"/>
                      </a:lnTo>
                      <a:cubicBezTo>
                        <a:pt x="503" y="6069"/>
                        <a:pt x="905" y="6270"/>
                        <a:pt x="1126" y="6551"/>
                      </a:cubicBezTo>
                      <a:lnTo>
                        <a:pt x="7194" y="844"/>
                      </a:lnTo>
                      <a:lnTo>
                        <a:pt x="17543" y="5888"/>
                      </a:lnTo>
                      <a:lnTo>
                        <a:pt x="10952" y="12097"/>
                      </a:lnTo>
                      <a:lnTo>
                        <a:pt x="1367" y="7174"/>
                      </a:lnTo>
                      <a:lnTo>
                        <a:pt x="1407" y="7516"/>
                      </a:lnTo>
                      <a:lnTo>
                        <a:pt x="1568" y="8581"/>
                      </a:lnTo>
                      <a:lnTo>
                        <a:pt x="6009" y="10731"/>
                      </a:lnTo>
                      <a:lnTo>
                        <a:pt x="11093" y="13203"/>
                      </a:lnTo>
                      <a:cubicBezTo>
                        <a:pt x="11171" y="13245"/>
                        <a:pt x="11257" y="13265"/>
                        <a:pt x="11343" y="13265"/>
                      </a:cubicBezTo>
                      <a:cubicBezTo>
                        <a:pt x="11501" y="13265"/>
                        <a:pt x="11659" y="13199"/>
                        <a:pt x="11776" y="13082"/>
                      </a:cubicBezTo>
                      <a:lnTo>
                        <a:pt x="12258" y="12600"/>
                      </a:lnTo>
                      <a:lnTo>
                        <a:pt x="18849" y="5888"/>
                      </a:lnTo>
                      <a:lnTo>
                        <a:pt x="16076" y="4522"/>
                      </a:lnTo>
                      <a:lnTo>
                        <a:pt x="14891" y="3939"/>
                      </a:lnTo>
                      <a:lnTo>
                        <a:pt x="6833" y="0"/>
                      </a:lnTo>
                      <a:close/>
                    </a:path>
                  </a:pathLst>
                </a:custGeom>
                <a:solidFill>
                  <a:srgbClr val="F8624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54"/>
                <p:cNvSpPr/>
                <p:nvPr/>
              </p:nvSpPr>
              <p:spPr>
                <a:xfrm>
                  <a:off x="963604" y="4022198"/>
                  <a:ext cx="675129" cy="364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8" h="6532" extrusionOk="0">
                      <a:moveTo>
                        <a:pt x="182" y="0"/>
                      </a:moveTo>
                      <a:cubicBezTo>
                        <a:pt x="180" y="5"/>
                        <a:pt x="179" y="10"/>
                        <a:pt x="178" y="14"/>
                      </a:cubicBezTo>
                      <a:lnTo>
                        <a:pt x="178" y="14"/>
                      </a:lnTo>
                      <a:lnTo>
                        <a:pt x="182" y="0"/>
                      </a:lnTo>
                      <a:close/>
                      <a:moveTo>
                        <a:pt x="178" y="14"/>
                      </a:moveTo>
                      <a:lnTo>
                        <a:pt x="1" y="643"/>
                      </a:lnTo>
                      <a:lnTo>
                        <a:pt x="8059" y="4582"/>
                      </a:lnTo>
                      <a:lnTo>
                        <a:pt x="9244" y="5165"/>
                      </a:lnTo>
                      <a:lnTo>
                        <a:pt x="12017" y="6531"/>
                      </a:lnTo>
                      <a:lnTo>
                        <a:pt x="12098" y="5587"/>
                      </a:lnTo>
                      <a:cubicBezTo>
                        <a:pt x="11957" y="5587"/>
                        <a:pt x="11816" y="5567"/>
                        <a:pt x="11676" y="5506"/>
                      </a:cubicBezTo>
                      <a:cubicBezTo>
                        <a:pt x="9907" y="4682"/>
                        <a:pt x="2070" y="1025"/>
                        <a:pt x="262" y="161"/>
                      </a:cubicBezTo>
                      <a:cubicBezTo>
                        <a:pt x="188" y="124"/>
                        <a:pt x="165" y="70"/>
                        <a:pt x="178" y="14"/>
                      </a:cubicBezTo>
                      <a:close/>
                    </a:path>
                  </a:pathLst>
                </a:custGeom>
                <a:solidFill>
                  <a:srgbClr val="C63C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54"/>
                <p:cNvSpPr/>
                <p:nvPr/>
              </p:nvSpPr>
              <p:spPr>
                <a:xfrm>
                  <a:off x="972589" y="3990724"/>
                  <a:ext cx="758111" cy="343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5" h="6151" extrusionOk="0">
                      <a:moveTo>
                        <a:pt x="1682" y="1"/>
                      </a:moveTo>
                      <a:cubicBezTo>
                        <a:pt x="1630" y="1"/>
                        <a:pt x="1577" y="8"/>
                        <a:pt x="1528" y="22"/>
                      </a:cubicBezTo>
                      <a:lnTo>
                        <a:pt x="121" y="444"/>
                      </a:lnTo>
                      <a:cubicBezTo>
                        <a:pt x="61" y="464"/>
                        <a:pt x="21" y="504"/>
                        <a:pt x="21" y="564"/>
                      </a:cubicBezTo>
                      <a:cubicBezTo>
                        <a:pt x="0" y="625"/>
                        <a:pt x="21" y="685"/>
                        <a:pt x="101" y="725"/>
                      </a:cubicBezTo>
                      <a:cubicBezTo>
                        <a:pt x="1909" y="1589"/>
                        <a:pt x="9746" y="5246"/>
                        <a:pt x="11515" y="6070"/>
                      </a:cubicBezTo>
                      <a:cubicBezTo>
                        <a:pt x="11655" y="6131"/>
                        <a:pt x="11796" y="6151"/>
                        <a:pt x="11937" y="6151"/>
                      </a:cubicBezTo>
                      <a:cubicBezTo>
                        <a:pt x="12017" y="6151"/>
                        <a:pt x="12118" y="6131"/>
                        <a:pt x="12218" y="6111"/>
                      </a:cubicBezTo>
                      <a:cubicBezTo>
                        <a:pt x="12419" y="6030"/>
                        <a:pt x="12680" y="5950"/>
                        <a:pt x="12921" y="5849"/>
                      </a:cubicBezTo>
                      <a:cubicBezTo>
                        <a:pt x="13122" y="5789"/>
                        <a:pt x="13323" y="5709"/>
                        <a:pt x="13484" y="5648"/>
                      </a:cubicBezTo>
                      <a:cubicBezTo>
                        <a:pt x="13565" y="5628"/>
                        <a:pt x="13585" y="5488"/>
                        <a:pt x="13484" y="5447"/>
                      </a:cubicBezTo>
                      <a:lnTo>
                        <a:pt x="9365" y="3518"/>
                      </a:lnTo>
                      <a:lnTo>
                        <a:pt x="1950" y="62"/>
                      </a:lnTo>
                      <a:cubicBezTo>
                        <a:pt x="1872" y="23"/>
                        <a:pt x="1777" y="1"/>
                        <a:pt x="1682" y="1"/>
                      </a:cubicBezTo>
                      <a:close/>
                    </a:path>
                  </a:pathLst>
                </a:custGeom>
                <a:solidFill>
                  <a:srgbClr val="F8624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4" name="Google Shape;1524;p54"/>
                <p:cNvSpPr/>
                <p:nvPr/>
              </p:nvSpPr>
              <p:spPr>
                <a:xfrm>
                  <a:off x="645125" y="4105180"/>
                  <a:ext cx="916262" cy="628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9" h="11254" extrusionOk="0">
                      <a:moveTo>
                        <a:pt x="9345" y="2110"/>
                      </a:moveTo>
                      <a:lnTo>
                        <a:pt x="9465" y="2171"/>
                      </a:lnTo>
                      <a:lnTo>
                        <a:pt x="9425" y="2291"/>
                      </a:lnTo>
                      <a:cubicBezTo>
                        <a:pt x="9486" y="2311"/>
                        <a:pt x="9526" y="2331"/>
                        <a:pt x="9566" y="2351"/>
                      </a:cubicBezTo>
                      <a:cubicBezTo>
                        <a:pt x="9626" y="2372"/>
                        <a:pt x="9666" y="2392"/>
                        <a:pt x="9727" y="2412"/>
                      </a:cubicBezTo>
                      <a:cubicBezTo>
                        <a:pt x="9767" y="2432"/>
                        <a:pt x="9807" y="2452"/>
                        <a:pt x="9867" y="2472"/>
                      </a:cubicBezTo>
                      <a:cubicBezTo>
                        <a:pt x="9908" y="2492"/>
                        <a:pt x="9948" y="2512"/>
                        <a:pt x="10008" y="2552"/>
                      </a:cubicBezTo>
                      <a:cubicBezTo>
                        <a:pt x="10068" y="2573"/>
                        <a:pt x="10129" y="2613"/>
                        <a:pt x="10169" y="2673"/>
                      </a:cubicBezTo>
                      <a:cubicBezTo>
                        <a:pt x="10229" y="2713"/>
                        <a:pt x="10249" y="2773"/>
                        <a:pt x="10269" y="2834"/>
                      </a:cubicBezTo>
                      <a:cubicBezTo>
                        <a:pt x="10289" y="2894"/>
                        <a:pt x="10309" y="2954"/>
                        <a:pt x="10289" y="3015"/>
                      </a:cubicBezTo>
                      <a:cubicBezTo>
                        <a:pt x="10289" y="3075"/>
                        <a:pt x="10269" y="3135"/>
                        <a:pt x="10249" y="3216"/>
                      </a:cubicBezTo>
                      <a:cubicBezTo>
                        <a:pt x="10229" y="3256"/>
                        <a:pt x="10209" y="3296"/>
                        <a:pt x="10169" y="3336"/>
                      </a:cubicBezTo>
                      <a:cubicBezTo>
                        <a:pt x="10129" y="3376"/>
                        <a:pt x="10088" y="3396"/>
                        <a:pt x="10048" y="3437"/>
                      </a:cubicBezTo>
                      <a:lnTo>
                        <a:pt x="9908" y="3296"/>
                      </a:lnTo>
                      <a:lnTo>
                        <a:pt x="9988" y="3276"/>
                      </a:lnTo>
                      <a:lnTo>
                        <a:pt x="10048" y="3236"/>
                      </a:lnTo>
                      <a:lnTo>
                        <a:pt x="10088" y="3175"/>
                      </a:lnTo>
                      <a:lnTo>
                        <a:pt x="10129" y="3135"/>
                      </a:lnTo>
                      <a:lnTo>
                        <a:pt x="10149" y="3055"/>
                      </a:lnTo>
                      <a:lnTo>
                        <a:pt x="10129" y="2974"/>
                      </a:lnTo>
                      <a:lnTo>
                        <a:pt x="10068" y="2894"/>
                      </a:lnTo>
                      <a:lnTo>
                        <a:pt x="10008" y="2834"/>
                      </a:lnTo>
                      <a:cubicBezTo>
                        <a:pt x="10008" y="2874"/>
                        <a:pt x="10008" y="2914"/>
                        <a:pt x="9988" y="2954"/>
                      </a:cubicBezTo>
                      <a:cubicBezTo>
                        <a:pt x="9988" y="2995"/>
                        <a:pt x="9988" y="3015"/>
                        <a:pt x="9968" y="3055"/>
                      </a:cubicBezTo>
                      <a:cubicBezTo>
                        <a:pt x="9948" y="3115"/>
                        <a:pt x="9908" y="3155"/>
                        <a:pt x="9867" y="3195"/>
                      </a:cubicBezTo>
                      <a:cubicBezTo>
                        <a:pt x="9827" y="3216"/>
                        <a:pt x="9787" y="3256"/>
                        <a:pt x="9727" y="3256"/>
                      </a:cubicBezTo>
                      <a:cubicBezTo>
                        <a:pt x="9666" y="3276"/>
                        <a:pt x="9626" y="3276"/>
                        <a:pt x="9566" y="3276"/>
                      </a:cubicBezTo>
                      <a:cubicBezTo>
                        <a:pt x="10169" y="3738"/>
                        <a:pt x="10551" y="4361"/>
                        <a:pt x="10551" y="5084"/>
                      </a:cubicBezTo>
                      <a:cubicBezTo>
                        <a:pt x="10551" y="6270"/>
                        <a:pt x="9465" y="7275"/>
                        <a:pt x="7998" y="7556"/>
                      </a:cubicBezTo>
                      <a:lnTo>
                        <a:pt x="7838" y="7878"/>
                      </a:lnTo>
                      <a:cubicBezTo>
                        <a:pt x="7777" y="7857"/>
                        <a:pt x="7717" y="7817"/>
                        <a:pt x="7677" y="7797"/>
                      </a:cubicBezTo>
                      <a:cubicBezTo>
                        <a:pt x="7617" y="7777"/>
                        <a:pt x="7576" y="7757"/>
                        <a:pt x="7556" y="7737"/>
                      </a:cubicBezTo>
                      <a:cubicBezTo>
                        <a:pt x="7516" y="7717"/>
                        <a:pt x="7496" y="7697"/>
                        <a:pt x="7476" y="7697"/>
                      </a:cubicBezTo>
                      <a:lnTo>
                        <a:pt x="7416" y="7656"/>
                      </a:lnTo>
                      <a:lnTo>
                        <a:pt x="7376" y="7636"/>
                      </a:lnTo>
                      <a:lnTo>
                        <a:pt x="7094" y="7636"/>
                      </a:lnTo>
                      <a:lnTo>
                        <a:pt x="7094" y="7656"/>
                      </a:lnTo>
                      <a:lnTo>
                        <a:pt x="7074" y="7697"/>
                      </a:lnTo>
                      <a:lnTo>
                        <a:pt x="7094" y="7757"/>
                      </a:lnTo>
                      <a:lnTo>
                        <a:pt x="7094" y="7817"/>
                      </a:lnTo>
                      <a:lnTo>
                        <a:pt x="7576" y="8058"/>
                      </a:lnTo>
                      <a:lnTo>
                        <a:pt x="7637" y="7898"/>
                      </a:lnTo>
                      <a:lnTo>
                        <a:pt x="7798" y="7998"/>
                      </a:lnTo>
                      <a:lnTo>
                        <a:pt x="7597" y="8480"/>
                      </a:lnTo>
                      <a:lnTo>
                        <a:pt x="7436" y="8420"/>
                      </a:lnTo>
                      <a:lnTo>
                        <a:pt x="7496" y="8259"/>
                      </a:lnTo>
                      <a:lnTo>
                        <a:pt x="6954" y="8038"/>
                      </a:lnTo>
                      <a:lnTo>
                        <a:pt x="6893" y="8199"/>
                      </a:lnTo>
                      <a:lnTo>
                        <a:pt x="6753" y="8119"/>
                      </a:lnTo>
                      <a:lnTo>
                        <a:pt x="6853" y="7697"/>
                      </a:lnTo>
                      <a:lnTo>
                        <a:pt x="6974" y="7757"/>
                      </a:lnTo>
                      <a:cubicBezTo>
                        <a:pt x="6954" y="7717"/>
                        <a:pt x="6954" y="7677"/>
                        <a:pt x="6954" y="7656"/>
                      </a:cubicBezTo>
                      <a:lnTo>
                        <a:pt x="6954" y="7636"/>
                      </a:lnTo>
                      <a:cubicBezTo>
                        <a:pt x="5165" y="7556"/>
                        <a:pt x="3758" y="6431"/>
                        <a:pt x="3758" y="5084"/>
                      </a:cubicBezTo>
                      <a:cubicBezTo>
                        <a:pt x="3758" y="3658"/>
                        <a:pt x="5286" y="2512"/>
                        <a:pt x="7154" y="2512"/>
                      </a:cubicBezTo>
                      <a:cubicBezTo>
                        <a:pt x="7878" y="2512"/>
                        <a:pt x="8561" y="2693"/>
                        <a:pt x="9124" y="2995"/>
                      </a:cubicBezTo>
                      <a:lnTo>
                        <a:pt x="9104" y="2974"/>
                      </a:lnTo>
                      <a:cubicBezTo>
                        <a:pt x="9084" y="2914"/>
                        <a:pt x="9064" y="2854"/>
                        <a:pt x="9064" y="2794"/>
                      </a:cubicBezTo>
                      <a:cubicBezTo>
                        <a:pt x="9084" y="2733"/>
                        <a:pt x="9084" y="2673"/>
                        <a:pt x="9124" y="2613"/>
                      </a:cubicBezTo>
                      <a:cubicBezTo>
                        <a:pt x="9124" y="2593"/>
                        <a:pt x="9144" y="2552"/>
                        <a:pt x="9184" y="2532"/>
                      </a:cubicBezTo>
                      <a:cubicBezTo>
                        <a:pt x="9204" y="2492"/>
                        <a:pt x="9244" y="2472"/>
                        <a:pt x="9264" y="2452"/>
                      </a:cubicBezTo>
                      <a:lnTo>
                        <a:pt x="9244" y="2452"/>
                      </a:lnTo>
                      <a:lnTo>
                        <a:pt x="9224" y="2432"/>
                      </a:lnTo>
                      <a:lnTo>
                        <a:pt x="9204" y="2432"/>
                      </a:lnTo>
                      <a:lnTo>
                        <a:pt x="9345" y="2110"/>
                      </a:lnTo>
                      <a:close/>
                      <a:moveTo>
                        <a:pt x="6672" y="8179"/>
                      </a:moveTo>
                      <a:lnTo>
                        <a:pt x="6933" y="8360"/>
                      </a:lnTo>
                      <a:lnTo>
                        <a:pt x="6853" y="8420"/>
                      </a:lnTo>
                      <a:lnTo>
                        <a:pt x="6793" y="8500"/>
                      </a:lnTo>
                      <a:lnTo>
                        <a:pt x="6712" y="8581"/>
                      </a:lnTo>
                      <a:lnTo>
                        <a:pt x="6672" y="8661"/>
                      </a:lnTo>
                      <a:cubicBezTo>
                        <a:pt x="6652" y="8681"/>
                        <a:pt x="6652" y="8722"/>
                        <a:pt x="6652" y="8742"/>
                      </a:cubicBezTo>
                      <a:lnTo>
                        <a:pt x="6692" y="8802"/>
                      </a:lnTo>
                      <a:lnTo>
                        <a:pt x="6753" y="8822"/>
                      </a:lnTo>
                      <a:lnTo>
                        <a:pt x="6793" y="8782"/>
                      </a:lnTo>
                      <a:lnTo>
                        <a:pt x="6853" y="8722"/>
                      </a:lnTo>
                      <a:cubicBezTo>
                        <a:pt x="6893" y="8681"/>
                        <a:pt x="6913" y="8661"/>
                        <a:pt x="6933" y="8621"/>
                      </a:cubicBezTo>
                      <a:cubicBezTo>
                        <a:pt x="6974" y="8581"/>
                        <a:pt x="6994" y="8561"/>
                        <a:pt x="7034" y="8521"/>
                      </a:cubicBezTo>
                      <a:cubicBezTo>
                        <a:pt x="7054" y="8500"/>
                        <a:pt x="7074" y="8480"/>
                        <a:pt x="7114" y="8460"/>
                      </a:cubicBezTo>
                      <a:cubicBezTo>
                        <a:pt x="7134" y="8440"/>
                        <a:pt x="7175" y="8440"/>
                        <a:pt x="7215" y="8440"/>
                      </a:cubicBezTo>
                      <a:cubicBezTo>
                        <a:pt x="7255" y="8440"/>
                        <a:pt x="7295" y="8440"/>
                        <a:pt x="7335" y="8460"/>
                      </a:cubicBezTo>
                      <a:cubicBezTo>
                        <a:pt x="7376" y="8480"/>
                        <a:pt x="7416" y="8500"/>
                        <a:pt x="7436" y="8541"/>
                      </a:cubicBezTo>
                      <a:cubicBezTo>
                        <a:pt x="7456" y="8561"/>
                        <a:pt x="7476" y="8601"/>
                        <a:pt x="7476" y="8641"/>
                      </a:cubicBezTo>
                      <a:cubicBezTo>
                        <a:pt x="7476" y="8681"/>
                        <a:pt x="7476" y="8722"/>
                        <a:pt x="7476" y="8762"/>
                      </a:cubicBezTo>
                      <a:cubicBezTo>
                        <a:pt x="7456" y="8802"/>
                        <a:pt x="7456" y="8842"/>
                        <a:pt x="7436" y="8882"/>
                      </a:cubicBezTo>
                      <a:cubicBezTo>
                        <a:pt x="7416" y="8943"/>
                        <a:pt x="7376" y="8983"/>
                        <a:pt x="7355" y="9023"/>
                      </a:cubicBezTo>
                      <a:cubicBezTo>
                        <a:pt x="7335" y="9063"/>
                        <a:pt x="7295" y="9083"/>
                        <a:pt x="7275" y="9103"/>
                      </a:cubicBezTo>
                      <a:lnTo>
                        <a:pt x="7215" y="9144"/>
                      </a:lnTo>
                      <a:lnTo>
                        <a:pt x="7195" y="9164"/>
                      </a:lnTo>
                      <a:lnTo>
                        <a:pt x="7315" y="9244"/>
                      </a:lnTo>
                      <a:lnTo>
                        <a:pt x="7195" y="9365"/>
                      </a:lnTo>
                      <a:lnTo>
                        <a:pt x="6954" y="9164"/>
                      </a:lnTo>
                      <a:lnTo>
                        <a:pt x="7014" y="9123"/>
                      </a:lnTo>
                      <a:lnTo>
                        <a:pt x="7094" y="9063"/>
                      </a:lnTo>
                      <a:lnTo>
                        <a:pt x="7154" y="9023"/>
                      </a:lnTo>
                      <a:lnTo>
                        <a:pt x="7215" y="8963"/>
                      </a:lnTo>
                      <a:lnTo>
                        <a:pt x="7275" y="8882"/>
                      </a:lnTo>
                      <a:lnTo>
                        <a:pt x="7295" y="8842"/>
                      </a:lnTo>
                      <a:lnTo>
                        <a:pt x="7315" y="8802"/>
                      </a:lnTo>
                      <a:lnTo>
                        <a:pt x="7315" y="8762"/>
                      </a:lnTo>
                      <a:lnTo>
                        <a:pt x="7315" y="8742"/>
                      </a:lnTo>
                      <a:lnTo>
                        <a:pt x="7275" y="8722"/>
                      </a:lnTo>
                      <a:lnTo>
                        <a:pt x="7215" y="8701"/>
                      </a:lnTo>
                      <a:lnTo>
                        <a:pt x="7175" y="8742"/>
                      </a:lnTo>
                      <a:lnTo>
                        <a:pt x="7134" y="8782"/>
                      </a:lnTo>
                      <a:lnTo>
                        <a:pt x="7094" y="8822"/>
                      </a:lnTo>
                      <a:lnTo>
                        <a:pt x="7034" y="8882"/>
                      </a:lnTo>
                      <a:lnTo>
                        <a:pt x="6954" y="8943"/>
                      </a:lnTo>
                      <a:lnTo>
                        <a:pt x="6873" y="9003"/>
                      </a:lnTo>
                      <a:cubicBezTo>
                        <a:pt x="6853" y="9023"/>
                        <a:pt x="6813" y="9043"/>
                        <a:pt x="6793" y="9043"/>
                      </a:cubicBezTo>
                      <a:cubicBezTo>
                        <a:pt x="6753" y="9063"/>
                        <a:pt x="6733" y="9063"/>
                        <a:pt x="6692" y="9063"/>
                      </a:cubicBezTo>
                      <a:cubicBezTo>
                        <a:pt x="6652" y="9063"/>
                        <a:pt x="6632" y="9063"/>
                        <a:pt x="6592" y="9043"/>
                      </a:cubicBezTo>
                      <a:cubicBezTo>
                        <a:pt x="6552" y="9023"/>
                        <a:pt x="6532" y="9003"/>
                        <a:pt x="6511" y="8983"/>
                      </a:cubicBezTo>
                      <a:cubicBezTo>
                        <a:pt x="6491" y="8963"/>
                        <a:pt x="6471" y="8922"/>
                        <a:pt x="6451" y="8882"/>
                      </a:cubicBezTo>
                      <a:cubicBezTo>
                        <a:pt x="6451" y="8862"/>
                        <a:pt x="6431" y="8822"/>
                        <a:pt x="6431" y="8762"/>
                      </a:cubicBezTo>
                      <a:cubicBezTo>
                        <a:pt x="6451" y="8722"/>
                        <a:pt x="6451" y="8681"/>
                        <a:pt x="6471" y="8621"/>
                      </a:cubicBezTo>
                      <a:cubicBezTo>
                        <a:pt x="6491" y="8581"/>
                        <a:pt x="6532" y="8541"/>
                        <a:pt x="6552" y="8500"/>
                      </a:cubicBezTo>
                      <a:cubicBezTo>
                        <a:pt x="6572" y="8480"/>
                        <a:pt x="6612" y="8440"/>
                        <a:pt x="6632" y="8420"/>
                      </a:cubicBezTo>
                      <a:cubicBezTo>
                        <a:pt x="6652" y="8400"/>
                        <a:pt x="6692" y="8380"/>
                        <a:pt x="6712" y="8360"/>
                      </a:cubicBezTo>
                      <a:lnTo>
                        <a:pt x="6592" y="8300"/>
                      </a:lnTo>
                      <a:lnTo>
                        <a:pt x="6672" y="8179"/>
                      </a:lnTo>
                      <a:close/>
                      <a:moveTo>
                        <a:pt x="6069" y="0"/>
                      </a:moveTo>
                      <a:lnTo>
                        <a:pt x="1" y="5707"/>
                      </a:lnTo>
                      <a:cubicBezTo>
                        <a:pt x="101" y="5828"/>
                        <a:pt x="182" y="5989"/>
                        <a:pt x="202" y="6129"/>
                      </a:cubicBezTo>
                      <a:lnTo>
                        <a:pt x="242" y="6330"/>
                      </a:lnTo>
                      <a:lnTo>
                        <a:pt x="9827" y="11253"/>
                      </a:lnTo>
                      <a:lnTo>
                        <a:pt x="16418" y="5044"/>
                      </a:lnTo>
                      <a:lnTo>
                        <a:pt x="6069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5" name="Google Shape;1525;p54"/>
                <p:cNvSpPr/>
                <p:nvPr/>
              </p:nvSpPr>
              <p:spPr>
                <a:xfrm>
                  <a:off x="928838" y="4411996"/>
                  <a:ext cx="44923" cy="52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933" extrusionOk="0">
                      <a:moveTo>
                        <a:pt x="407" y="0"/>
                      </a:moveTo>
                      <a:cubicBezTo>
                        <a:pt x="377" y="0"/>
                        <a:pt x="345" y="14"/>
                        <a:pt x="302" y="28"/>
                      </a:cubicBezTo>
                      <a:cubicBezTo>
                        <a:pt x="262" y="28"/>
                        <a:pt x="222" y="69"/>
                        <a:pt x="182" y="109"/>
                      </a:cubicBezTo>
                      <a:cubicBezTo>
                        <a:pt x="141" y="169"/>
                        <a:pt x="101" y="229"/>
                        <a:pt x="61" y="310"/>
                      </a:cubicBezTo>
                      <a:cubicBezTo>
                        <a:pt x="41" y="390"/>
                        <a:pt x="21" y="450"/>
                        <a:pt x="1" y="511"/>
                      </a:cubicBezTo>
                      <a:cubicBezTo>
                        <a:pt x="1" y="571"/>
                        <a:pt x="1" y="631"/>
                        <a:pt x="21" y="671"/>
                      </a:cubicBezTo>
                      <a:cubicBezTo>
                        <a:pt x="41" y="732"/>
                        <a:pt x="61" y="772"/>
                        <a:pt x="101" y="812"/>
                      </a:cubicBezTo>
                      <a:cubicBezTo>
                        <a:pt x="121" y="852"/>
                        <a:pt x="161" y="872"/>
                        <a:pt x="222" y="893"/>
                      </a:cubicBezTo>
                      <a:cubicBezTo>
                        <a:pt x="262" y="913"/>
                        <a:pt x="322" y="933"/>
                        <a:pt x="362" y="933"/>
                      </a:cubicBezTo>
                      <a:cubicBezTo>
                        <a:pt x="403" y="933"/>
                        <a:pt x="463" y="913"/>
                        <a:pt x="503" y="893"/>
                      </a:cubicBezTo>
                      <a:cubicBezTo>
                        <a:pt x="543" y="872"/>
                        <a:pt x="583" y="852"/>
                        <a:pt x="624" y="792"/>
                      </a:cubicBezTo>
                      <a:cubicBezTo>
                        <a:pt x="664" y="752"/>
                        <a:pt x="704" y="692"/>
                        <a:pt x="744" y="611"/>
                      </a:cubicBezTo>
                      <a:cubicBezTo>
                        <a:pt x="784" y="551"/>
                        <a:pt x="805" y="471"/>
                        <a:pt x="805" y="410"/>
                      </a:cubicBezTo>
                      <a:cubicBezTo>
                        <a:pt x="805" y="350"/>
                        <a:pt x="805" y="290"/>
                        <a:pt x="784" y="249"/>
                      </a:cubicBezTo>
                      <a:cubicBezTo>
                        <a:pt x="764" y="189"/>
                        <a:pt x="744" y="149"/>
                        <a:pt x="704" y="129"/>
                      </a:cubicBezTo>
                      <a:cubicBezTo>
                        <a:pt x="684" y="89"/>
                        <a:pt x="644" y="69"/>
                        <a:pt x="583" y="49"/>
                      </a:cubicBezTo>
                      <a:cubicBezTo>
                        <a:pt x="543" y="28"/>
                        <a:pt x="503" y="8"/>
                        <a:pt x="443" y="8"/>
                      </a:cubicBezTo>
                      <a:cubicBezTo>
                        <a:pt x="431" y="2"/>
                        <a:pt x="419" y="0"/>
                        <a:pt x="407" y="0"/>
                      </a:cubicBezTo>
                      <a:close/>
                    </a:path>
                  </a:pathLst>
                </a:custGeom>
                <a:solidFill>
                  <a:srgbClr val="FF64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6" name="Google Shape;1526;p54"/>
                <p:cNvSpPr/>
                <p:nvPr/>
              </p:nvSpPr>
              <p:spPr>
                <a:xfrm>
                  <a:off x="1070136" y="4449441"/>
                  <a:ext cx="40459" cy="26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483" extrusionOk="0">
                      <a:moveTo>
                        <a:pt x="121" y="0"/>
                      </a:moveTo>
                      <a:lnTo>
                        <a:pt x="61" y="41"/>
                      </a:lnTo>
                      <a:lnTo>
                        <a:pt x="21" y="81"/>
                      </a:lnTo>
                      <a:lnTo>
                        <a:pt x="1" y="161"/>
                      </a:lnTo>
                      <a:lnTo>
                        <a:pt x="41" y="222"/>
                      </a:lnTo>
                      <a:lnTo>
                        <a:pt x="81" y="302"/>
                      </a:lnTo>
                      <a:lnTo>
                        <a:pt x="161" y="342"/>
                      </a:lnTo>
                      <a:lnTo>
                        <a:pt x="222" y="402"/>
                      </a:lnTo>
                      <a:lnTo>
                        <a:pt x="302" y="422"/>
                      </a:lnTo>
                      <a:lnTo>
                        <a:pt x="362" y="463"/>
                      </a:lnTo>
                      <a:lnTo>
                        <a:pt x="443" y="483"/>
                      </a:lnTo>
                      <a:lnTo>
                        <a:pt x="604" y="483"/>
                      </a:lnTo>
                      <a:lnTo>
                        <a:pt x="664" y="443"/>
                      </a:lnTo>
                      <a:lnTo>
                        <a:pt x="724" y="382"/>
                      </a:lnTo>
                      <a:lnTo>
                        <a:pt x="724" y="322"/>
                      </a:lnTo>
                      <a:lnTo>
                        <a:pt x="704" y="242"/>
                      </a:lnTo>
                      <a:lnTo>
                        <a:pt x="664" y="201"/>
                      </a:lnTo>
                      <a:lnTo>
                        <a:pt x="583" y="141"/>
                      </a:lnTo>
                      <a:lnTo>
                        <a:pt x="523" y="101"/>
                      </a:lnTo>
                      <a:lnTo>
                        <a:pt x="463" y="81"/>
                      </a:lnTo>
                      <a:lnTo>
                        <a:pt x="382" y="41"/>
                      </a:lnTo>
                      <a:lnTo>
                        <a:pt x="302" y="21"/>
                      </a:lnTo>
                      <a:lnTo>
                        <a:pt x="202" y="0"/>
                      </a:lnTo>
                      <a:close/>
                    </a:path>
                  </a:pathLst>
                </a:custGeom>
                <a:solidFill>
                  <a:srgbClr val="FF64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7" name="Google Shape;1527;p54"/>
                <p:cNvSpPr/>
                <p:nvPr/>
              </p:nvSpPr>
              <p:spPr>
                <a:xfrm>
                  <a:off x="1041006" y="4527958"/>
                  <a:ext cx="14621" cy="3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" h="61" extrusionOk="0">
                      <a:moveTo>
                        <a:pt x="81" y="0"/>
                      </a:moveTo>
                      <a:lnTo>
                        <a:pt x="40" y="20"/>
                      </a:lnTo>
                      <a:lnTo>
                        <a:pt x="0" y="60"/>
                      </a:lnTo>
                      <a:lnTo>
                        <a:pt x="261" y="60"/>
                      </a:lnTo>
                      <a:lnTo>
                        <a:pt x="241" y="40"/>
                      </a:lnTo>
                      <a:lnTo>
                        <a:pt x="161" y="20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solidFill>
                  <a:srgbClr val="FF64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8" name="Google Shape;1528;p54"/>
                <p:cNvSpPr/>
                <p:nvPr/>
              </p:nvSpPr>
              <p:spPr>
                <a:xfrm>
                  <a:off x="854840" y="4245362"/>
                  <a:ext cx="379083" cy="286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3" h="5125" extrusionOk="0">
                      <a:moveTo>
                        <a:pt x="2733" y="362"/>
                      </a:moveTo>
                      <a:lnTo>
                        <a:pt x="2954" y="462"/>
                      </a:lnTo>
                      <a:lnTo>
                        <a:pt x="2814" y="784"/>
                      </a:lnTo>
                      <a:cubicBezTo>
                        <a:pt x="2874" y="824"/>
                        <a:pt x="2934" y="864"/>
                        <a:pt x="2995" y="884"/>
                      </a:cubicBezTo>
                      <a:cubicBezTo>
                        <a:pt x="3055" y="925"/>
                        <a:pt x="3115" y="945"/>
                        <a:pt x="3155" y="965"/>
                      </a:cubicBezTo>
                      <a:cubicBezTo>
                        <a:pt x="3196" y="985"/>
                        <a:pt x="3216" y="985"/>
                        <a:pt x="3236" y="985"/>
                      </a:cubicBezTo>
                      <a:lnTo>
                        <a:pt x="3316" y="985"/>
                      </a:lnTo>
                      <a:lnTo>
                        <a:pt x="3356" y="965"/>
                      </a:lnTo>
                      <a:lnTo>
                        <a:pt x="3396" y="904"/>
                      </a:lnTo>
                      <a:lnTo>
                        <a:pt x="3417" y="844"/>
                      </a:lnTo>
                      <a:lnTo>
                        <a:pt x="3417" y="764"/>
                      </a:lnTo>
                      <a:lnTo>
                        <a:pt x="3376" y="663"/>
                      </a:lnTo>
                      <a:lnTo>
                        <a:pt x="3336" y="583"/>
                      </a:lnTo>
                      <a:lnTo>
                        <a:pt x="3396" y="603"/>
                      </a:lnTo>
                      <a:lnTo>
                        <a:pt x="3477" y="623"/>
                      </a:lnTo>
                      <a:lnTo>
                        <a:pt x="3577" y="623"/>
                      </a:lnTo>
                      <a:cubicBezTo>
                        <a:pt x="3597" y="663"/>
                        <a:pt x="3597" y="704"/>
                        <a:pt x="3597" y="744"/>
                      </a:cubicBezTo>
                      <a:cubicBezTo>
                        <a:pt x="3597" y="784"/>
                        <a:pt x="3618" y="804"/>
                        <a:pt x="3597" y="844"/>
                      </a:cubicBezTo>
                      <a:lnTo>
                        <a:pt x="3597" y="925"/>
                      </a:lnTo>
                      <a:lnTo>
                        <a:pt x="3577" y="985"/>
                      </a:lnTo>
                      <a:cubicBezTo>
                        <a:pt x="3557" y="1045"/>
                        <a:pt x="3517" y="1085"/>
                        <a:pt x="3497" y="1105"/>
                      </a:cubicBezTo>
                      <a:cubicBezTo>
                        <a:pt x="3457" y="1146"/>
                        <a:pt x="3417" y="1166"/>
                        <a:pt x="3376" y="1166"/>
                      </a:cubicBezTo>
                      <a:cubicBezTo>
                        <a:pt x="3336" y="1186"/>
                        <a:pt x="3296" y="1186"/>
                        <a:pt x="3256" y="1186"/>
                      </a:cubicBezTo>
                      <a:cubicBezTo>
                        <a:pt x="3216" y="1186"/>
                        <a:pt x="3155" y="1166"/>
                        <a:pt x="3115" y="1166"/>
                      </a:cubicBezTo>
                      <a:cubicBezTo>
                        <a:pt x="3075" y="1146"/>
                        <a:pt x="3015" y="1126"/>
                        <a:pt x="2975" y="1105"/>
                      </a:cubicBezTo>
                      <a:cubicBezTo>
                        <a:pt x="2914" y="1085"/>
                        <a:pt x="2874" y="1065"/>
                        <a:pt x="2814" y="1045"/>
                      </a:cubicBezTo>
                      <a:lnTo>
                        <a:pt x="2774" y="1025"/>
                      </a:lnTo>
                      <a:lnTo>
                        <a:pt x="2733" y="1005"/>
                      </a:lnTo>
                      <a:lnTo>
                        <a:pt x="2673" y="1166"/>
                      </a:lnTo>
                      <a:lnTo>
                        <a:pt x="2492" y="1085"/>
                      </a:lnTo>
                      <a:lnTo>
                        <a:pt x="2553" y="904"/>
                      </a:lnTo>
                      <a:cubicBezTo>
                        <a:pt x="2512" y="884"/>
                        <a:pt x="2472" y="844"/>
                        <a:pt x="2432" y="824"/>
                      </a:cubicBezTo>
                      <a:cubicBezTo>
                        <a:pt x="2372" y="804"/>
                        <a:pt x="2331" y="784"/>
                        <a:pt x="2311" y="764"/>
                      </a:cubicBezTo>
                      <a:cubicBezTo>
                        <a:pt x="2271" y="744"/>
                        <a:pt x="2231" y="704"/>
                        <a:pt x="2191" y="683"/>
                      </a:cubicBezTo>
                      <a:lnTo>
                        <a:pt x="2311" y="462"/>
                      </a:lnTo>
                      <a:cubicBezTo>
                        <a:pt x="2331" y="483"/>
                        <a:pt x="2372" y="503"/>
                        <a:pt x="2412" y="523"/>
                      </a:cubicBezTo>
                      <a:cubicBezTo>
                        <a:pt x="2432" y="543"/>
                        <a:pt x="2472" y="563"/>
                        <a:pt x="2512" y="603"/>
                      </a:cubicBezTo>
                      <a:cubicBezTo>
                        <a:pt x="2553" y="623"/>
                        <a:pt x="2593" y="643"/>
                        <a:pt x="2633" y="683"/>
                      </a:cubicBezTo>
                      <a:lnTo>
                        <a:pt x="2733" y="362"/>
                      </a:lnTo>
                      <a:close/>
                      <a:moveTo>
                        <a:pt x="2211" y="1126"/>
                      </a:moveTo>
                      <a:lnTo>
                        <a:pt x="2251" y="1146"/>
                      </a:lnTo>
                      <a:lnTo>
                        <a:pt x="2291" y="1166"/>
                      </a:lnTo>
                      <a:lnTo>
                        <a:pt x="2311" y="1206"/>
                      </a:lnTo>
                      <a:lnTo>
                        <a:pt x="2311" y="1266"/>
                      </a:lnTo>
                      <a:lnTo>
                        <a:pt x="2291" y="1306"/>
                      </a:lnTo>
                      <a:lnTo>
                        <a:pt x="2271" y="1367"/>
                      </a:lnTo>
                      <a:lnTo>
                        <a:pt x="2231" y="1387"/>
                      </a:lnTo>
                      <a:lnTo>
                        <a:pt x="2191" y="1407"/>
                      </a:lnTo>
                      <a:lnTo>
                        <a:pt x="2151" y="1407"/>
                      </a:lnTo>
                      <a:lnTo>
                        <a:pt x="2110" y="1367"/>
                      </a:lnTo>
                      <a:lnTo>
                        <a:pt x="2090" y="1326"/>
                      </a:lnTo>
                      <a:lnTo>
                        <a:pt x="2090" y="1286"/>
                      </a:lnTo>
                      <a:lnTo>
                        <a:pt x="2090" y="1226"/>
                      </a:lnTo>
                      <a:lnTo>
                        <a:pt x="2131" y="1186"/>
                      </a:lnTo>
                      <a:lnTo>
                        <a:pt x="2171" y="1146"/>
                      </a:lnTo>
                      <a:lnTo>
                        <a:pt x="2211" y="1126"/>
                      </a:lnTo>
                      <a:close/>
                      <a:moveTo>
                        <a:pt x="4421" y="1688"/>
                      </a:moveTo>
                      <a:lnTo>
                        <a:pt x="4462" y="1708"/>
                      </a:lnTo>
                      <a:lnTo>
                        <a:pt x="4502" y="1728"/>
                      </a:lnTo>
                      <a:lnTo>
                        <a:pt x="4522" y="1769"/>
                      </a:lnTo>
                      <a:lnTo>
                        <a:pt x="4522" y="1809"/>
                      </a:lnTo>
                      <a:lnTo>
                        <a:pt x="4522" y="1869"/>
                      </a:lnTo>
                      <a:lnTo>
                        <a:pt x="4482" y="1929"/>
                      </a:lnTo>
                      <a:lnTo>
                        <a:pt x="4441" y="1949"/>
                      </a:lnTo>
                      <a:lnTo>
                        <a:pt x="4401" y="1970"/>
                      </a:lnTo>
                      <a:lnTo>
                        <a:pt x="4361" y="1949"/>
                      </a:lnTo>
                      <a:lnTo>
                        <a:pt x="4321" y="1929"/>
                      </a:lnTo>
                      <a:lnTo>
                        <a:pt x="4301" y="1889"/>
                      </a:lnTo>
                      <a:lnTo>
                        <a:pt x="4301" y="1829"/>
                      </a:lnTo>
                      <a:lnTo>
                        <a:pt x="4321" y="1789"/>
                      </a:lnTo>
                      <a:lnTo>
                        <a:pt x="4341" y="1728"/>
                      </a:lnTo>
                      <a:lnTo>
                        <a:pt x="4381" y="1708"/>
                      </a:lnTo>
                      <a:lnTo>
                        <a:pt x="4421" y="1688"/>
                      </a:lnTo>
                      <a:close/>
                      <a:moveTo>
                        <a:pt x="5285" y="764"/>
                      </a:moveTo>
                      <a:cubicBezTo>
                        <a:pt x="5326" y="764"/>
                        <a:pt x="5366" y="784"/>
                        <a:pt x="5426" y="804"/>
                      </a:cubicBezTo>
                      <a:lnTo>
                        <a:pt x="5466" y="824"/>
                      </a:lnTo>
                      <a:lnTo>
                        <a:pt x="5506" y="844"/>
                      </a:lnTo>
                      <a:lnTo>
                        <a:pt x="5547" y="884"/>
                      </a:lnTo>
                      <a:lnTo>
                        <a:pt x="5607" y="904"/>
                      </a:lnTo>
                      <a:lnTo>
                        <a:pt x="5687" y="945"/>
                      </a:lnTo>
                      <a:cubicBezTo>
                        <a:pt x="5707" y="965"/>
                        <a:pt x="5748" y="985"/>
                        <a:pt x="5788" y="1005"/>
                      </a:cubicBezTo>
                      <a:lnTo>
                        <a:pt x="5828" y="844"/>
                      </a:lnTo>
                      <a:lnTo>
                        <a:pt x="6029" y="965"/>
                      </a:lnTo>
                      <a:lnTo>
                        <a:pt x="5848" y="1326"/>
                      </a:lnTo>
                      <a:cubicBezTo>
                        <a:pt x="5788" y="1286"/>
                        <a:pt x="5728" y="1266"/>
                        <a:pt x="5687" y="1246"/>
                      </a:cubicBezTo>
                      <a:cubicBezTo>
                        <a:pt x="5627" y="1206"/>
                        <a:pt x="5607" y="1186"/>
                        <a:pt x="5567" y="1166"/>
                      </a:cubicBezTo>
                      <a:cubicBezTo>
                        <a:pt x="5527" y="1166"/>
                        <a:pt x="5506" y="1146"/>
                        <a:pt x="5486" y="1126"/>
                      </a:cubicBezTo>
                      <a:lnTo>
                        <a:pt x="5426" y="1105"/>
                      </a:lnTo>
                      <a:lnTo>
                        <a:pt x="5386" y="1085"/>
                      </a:lnTo>
                      <a:lnTo>
                        <a:pt x="5346" y="1065"/>
                      </a:lnTo>
                      <a:lnTo>
                        <a:pt x="5265" y="1025"/>
                      </a:lnTo>
                      <a:lnTo>
                        <a:pt x="5205" y="1025"/>
                      </a:lnTo>
                      <a:lnTo>
                        <a:pt x="5145" y="1045"/>
                      </a:lnTo>
                      <a:lnTo>
                        <a:pt x="5105" y="1085"/>
                      </a:lnTo>
                      <a:lnTo>
                        <a:pt x="5105" y="1146"/>
                      </a:lnTo>
                      <a:cubicBezTo>
                        <a:pt x="5105" y="1166"/>
                        <a:pt x="5105" y="1206"/>
                        <a:pt x="5105" y="1226"/>
                      </a:cubicBezTo>
                      <a:cubicBezTo>
                        <a:pt x="5125" y="1266"/>
                        <a:pt x="5145" y="1306"/>
                        <a:pt x="5165" y="1347"/>
                      </a:cubicBezTo>
                      <a:lnTo>
                        <a:pt x="5567" y="1548"/>
                      </a:lnTo>
                      <a:lnTo>
                        <a:pt x="5627" y="1387"/>
                      </a:lnTo>
                      <a:lnTo>
                        <a:pt x="5788" y="1487"/>
                      </a:lnTo>
                      <a:lnTo>
                        <a:pt x="5587" y="1970"/>
                      </a:lnTo>
                      <a:lnTo>
                        <a:pt x="5426" y="1909"/>
                      </a:lnTo>
                      <a:lnTo>
                        <a:pt x="5486" y="1748"/>
                      </a:lnTo>
                      <a:lnTo>
                        <a:pt x="4944" y="1527"/>
                      </a:lnTo>
                      <a:lnTo>
                        <a:pt x="4884" y="1688"/>
                      </a:lnTo>
                      <a:lnTo>
                        <a:pt x="4743" y="1608"/>
                      </a:lnTo>
                      <a:lnTo>
                        <a:pt x="4843" y="1186"/>
                      </a:lnTo>
                      <a:lnTo>
                        <a:pt x="5004" y="1266"/>
                      </a:lnTo>
                      <a:cubicBezTo>
                        <a:pt x="4984" y="1226"/>
                        <a:pt x="4984" y="1186"/>
                        <a:pt x="4984" y="1146"/>
                      </a:cubicBezTo>
                      <a:cubicBezTo>
                        <a:pt x="4984" y="1085"/>
                        <a:pt x="4984" y="1065"/>
                        <a:pt x="4984" y="1025"/>
                      </a:cubicBezTo>
                      <a:cubicBezTo>
                        <a:pt x="4984" y="985"/>
                        <a:pt x="4984" y="965"/>
                        <a:pt x="5004" y="925"/>
                      </a:cubicBezTo>
                      <a:cubicBezTo>
                        <a:pt x="5024" y="884"/>
                        <a:pt x="5044" y="844"/>
                        <a:pt x="5064" y="824"/>
                      </a:cubicBezTo>
                      <a:cubicBezTo>
                        <a:pt x="5105" y="784"/>
                        <a:pt x="5125" y="784"/>
                        <a:pt x="5165" y="764"/>
                      </a:cubicBezTo>
                      <a:close/>
                      <a:moveTo>
                        <a:pt x="2452" y="1226"/>
                      </a:moveTo>
                      <a:lnTo>
                        <a:pt x="3075" y="1568"/>
                      </a:lnTo>
                      <a:lnTo>
                        <a:pt x="3135" y="1367"/>
                      </a:lnTo>
                      <a:lnTo>
                        <a:pt x="3336" y="1487"/>
                      </a:lnTo>
                      <a:lnTo>
                        <a:pt x="3095" y="2010"/>
                      </a:lnTo>
                      <a:lnTo>
                        <a:pt x="2934" y="1970"/>
                      </a:lnTo>
                      <a:lnTo>
                        <a:pt x="3015" y="1748"/>
                      </a:lnTo>
                      <a:lnTo>
                        <a:pt x="2532" y="1527"/>
                      </a:lnTo>
                      <a:lnTo>
                        <a:pt x="2432" y="1748"/>
                      </a:lnTo>
                      <a:lnTo>
                        <a:pt x="2291" y="1688"/>
                      </a:lnTo>
                      <a:lnTo>
                        <a:pt x="2452" y="1226"/>
                      </a:lnTo>
                      <a:close/>
                      <a:moveTo>
                        <a:pt x="4662" y="1789"/>
                      </a:moveTo>
                      <a:lnTo>
                        <a:pt x="5285" y="2130"/>
                      </a:lnTo>
                      <a:lnTo>
                        <a:pt x="5346" y="1929"/>
                      </a:lnTo>
                      <a:lnTo>
                        <a:pt x="5547" y="2050"/>
                      </a:lnTo>
                      <a:lnTo>
                        <a:pt x="5306" y="2572"/>
                      </a:lnTo>
                      <a:lnTo>
                        <a:pt x="5145" y="2512"/>
                      </a:lnTo>
                      <a:lnTo>
                        <a:pt x="5225" y="2291"/>
                      </a:lnTo>
                      <a:lnTo>
                        <a:pt x="4743" y="2090"/>
                      </a:lnTo>
                      <a:lnTo>
                        <a:pt x="4642" y="2311"/>
                      </a:lnTo>
                      <a:lnTo>
                        <a:pt x="4502" y="2251"/>
                      </a:lnTo>
                      <a:lnTo>
                        <a:pt x="4662" y="1789"/>
                      </a:lnTo>
                      <a:close/>
                      <a:moveTo>
                        <a:pt x="2211" y="1728"/>
                      </a:moveTo>
                      <a:lnTo>
                        <a:pt x="2352" y="1789"/>
                      </a:lnTo>
                      <a:lnTo>
                        <a:pt x="2291" y="1949"/>
                      </a:lnTo>
                      <a:lnTo>
                        <a:pt x="2834" y="2191"/>
                      </a:lnTo>
                      <a:lnTo>
                        <a:pt x="2914" y="2050"/>
                      </a:lnTo>
                      <a:lnTo>
                        <a:pt x="3055" y="2110"/>
                      </a:lnTo>
                      <a:lnTo>
                        <a:pt x="2894" y="2492"/>
                      </a:lnTo>
                      <a:lnTo>
                        <a:pt x="2774" y="2432"/>
                      </a:lnTo>
                      <a:lnTo>
                        <a:pt x="2774" y="2432"/>
                      </a:lnTo>
                      <a:cubicBezTo>
                        <a:pt x="2774" y="2472"/>
                        <a:pt x="2794" y="2512"/>
                        <a:pt x="2794" y="2572"/>
                      </a:cubicBezTo>
                      <a:cubicBezTo>
                        <a:pt x="2794" y="2613"/>
                        <a:pt x="2794" y="2633"/>
                        <a:pt x="2794" y="2673"/>
                      </a:cubicBezTo>
                      <a:cubicBezTo>
                        <a:pt x="2794" y="2713"/>
                        <a:pt x="2774" y="2733"/>
                        <a:pt x="2774" y="2773"/>
                      </a:cubicBezTo>
                      <a:cubicBezTo>
                        <a:pt x="2753" y="2814"/>
                        <a:pt x="2733" y="2854"/>
                        <a:pt x="2693" y="2874"/>
                      </a:cubicBezTo>
                      <a:cubicBezTo>
                        <a:pt x="2673" y="2894"/>
                        <a:pt x="2653" y="2914"/>
                        <a:pt x="2613" y="2914"/>
                      </a:cubicBezTo>
                      <a:lnTo>
                        <a:pt x="2512" y="2914"/>
                      </a:lnTo>
                      <a:cubicBezTo>
                        <a:pt x="2472" y="2914"/>
                        <a:pt x="2432" y="2894"/>
                        <a:pt x="2392" y="2874"/>
                      </a:cubicBezTo>
                      <a:lnTo>
                        <a:pt x="2331" y="2854"/>
                      </a:lnTo>
                      <a:lnTo>
                        <a:pt x="2271" y="2814"/>
                      </a:lnTo>
                      <a:lnTo>
                        <a:pt x="2231" y="2793"/>
                      </a:lnTo>
                      <a:lnTo>
                        <a:pt x="2171" y="2773"/>
                      </a:lnTo>
                      <a:lnTo>
                        <a:pt x="2110" y="2713"/>
                      </a:lnTo>
                      <a:cubicBezTo>
                        <a:pt x="2070" y="2713"/>
                        <a:pt x="2050" y="2693"/>
                        <a:pt x="2010" y="2673"/>
                      </a:cubicBezTo>
                      <a:lnTo>
                        <a:pt x="1950" y="2814"/>
                      </a:lnTo>
                      <a:lnTo>
                        <a:pt x="1749" y="2713"/>
                      </a:lnTo>
                      <a:lnTo>
                        <a:pt x="1930" y="2371"/>
                      </a:lnTo>
                      <a:cubicBezTo>
                        <a:pt x="1990" y="2412"/>
                        <a:pt x="2030" y="2432"/>
                        <a:pt x="2090" y="2452"/>
                      </a:cubicBezTo>
                      <a:cubicBezTo>
                        <a:pt x="2131" y="2472"/>
                        <a:pt x="2171" y="2492"/>
                        <a:pt x="2191" y="2512"/>
                      </a:cubicBezTo>
                      <a:cubicBezTo>
                        <a:pt x="2231" y="2532"/>
                        <a:pt x="2251" y="2552"/>
                        <a:pt x="2271" y="2572"/>
                      </a:cubicBezTo>
                      <a:lnTo>
                        <a:pt x="2331" y="2592"/>
                      </a:lnTo>
                      <a:lnTo>
                        <a:pt x="2392" y="2613"/>
                      </a:lnTo>
                      <a:lnTo>
                        <a:pt x="2432" y="2633"/>
                      </a:lnTo>
                      <a:lnTo>
                        <a:pt x="2512" y="2673"/>
                      </a:lnTo>
                      <a:lnTo>
                        <a:pt x="2633" y="2673"/>
                      </a:lnTo>
                      <a:lnTo>
                        <a:pt x="2653" y="2613"/>
                      </a:lnTo>
                      <a:cubicBezTo>
                        <a:pt x="2673" y="2592"/>
                        <a:pt x="2673" y="2572"/>
                        <a:pt x="2673" y="2532"/>
                      </a:cubicBezTo>
                      <a:cubicBezTo>
                        <a:pt x="2673" y="2512"/>
                        <a:pt x="2653" y="2472"/>
                        <a:pt x="2633" y="2432"/>
                      </a:cubicBezTo>
                      <a:cubicBezTo>
                        <a:pt x="2633" y="2412"/>
                        <a:pt x="2593" y="2371"/>
                        <a:pt x="2553" y="2311"/>
                      </a:cubicBezTo>
                      <a:lnTo>
                        <a:pt x="2211" y="2130"/>
                      </a:lnTo>
                      <a:lnTo>
                        <a:pt x="2151" y="2311"/>
                      </a:lnTo>
                      <a:lnTo>
                        <a:pt x="1970" y="2211"/>
                      </a:lnTo>
                      <a:lnTo>
                        <a:pt x="2211" y="1728"/>
                      </a:lnTo>
                      <a:close/>
                      <a:moveTo>
                        <a:pt x="4401" y="2331"/>
                      </a:moveTo>
                      <a:lnTo>
                        <a:pt x="4602" y="2452"/>
                      </a:lnTo>
                      <a:lnTo>
                        <a:pt x="4522" y="2633"/>
                      </a:lnTo>
                      <a:lnTo>
                        <a:pt x="4562" y="2854"/>
                      </a:lnTo>
                      <a:lnTo>
                        <a:pt x="5044" y="2733"/>
                      </a:lnTo>
                      <a:lnTo>
                        <a:pt x="5084" y="2572"/>
                      </a:lnTo>
                      <a:lnTo>
                        <a:pt x="5265" y="2653"/>
                      </a:lnTo>
                      <a:lnTo>
                        <a:pt x="5145" y="2974"/>
                      </a:lnTo>
                      <a:lnTo>
                        <a:pt x="4622" y="3075"/>
                      </a:lnTo>
                      <a:lnTo>
                        <a:pt x="4642" y="3115"/>
                      </a:lnTo>
                      <a:lnTo>
                        <a:pt x="4843" y="3215"/>
                      </a:lnTo>
                      <a:lnTo>
                        <a:pt x="4884" y="3095"/>
                      </a:lnTo>
                      <a:lnTo>
                        <a:pt x="5044" y="3175"/>
                      </a:lnTo>
                      <a:lnTo>
                        <a:pt x="4843" y="3637"/>
                      </a:lnTo>
                      <a:lnTo>
                        <a:pt x="4703" y="3577"/>
                      </a:lnTo>
                      <a:lnTo>
                        <a:pt x="4743" y="3436"/>
                      </a:lnTo>
                      <a:lnTo>
                        <a:pt x="3859" y="3035"/>
                      </a:lnTo>
                      <a:lnTo>
                        <a:pt x="3778" y="3175"/>
                      </a:lnTo>
                      <a:lnTo>
                        <a:pt x="3638" y="3115"/>
                      </a:lnTo>
                      <a:lnTo>
                        <a:pt x="3798" y="2693"/>
                      </a:lnTo>
                      <a:lnTo>
                        <a:pt x="4462" y="3035"/>
                      </a:lnTo>
                      <a:lnTo>
                        <a:pt x="4321" y="2653"/>
                      </a:lnTo>
                      <a:lnTo>
                        <a:pt x="4401" y="2331"/>
                      </a:lnTo>
                      <a:close/>
                      <a:moveTo>
                        <a:pt x="1628" y="2793"/>
                      </a:moveTo>
                      <a:cubicBezTo>
                        <a:pt x="1688" y="2814"/>
                        <a:pt x="1749" y="2814"/>
                        <a:pt x="1789" y="2834"/>
                      </a:cubicBezTo>
                      <a:cubicBezTo>
                        <a:pt x="1849" y="2854"/>
                        <a:pt x="1909" y="2874"/>
                        <a:pt x="1970" y="2894"/>
                      </a:cubicBezTo>
                      <a:cubicBezTo>
                        <a:pt x="2050" y="2934"/>
                        <a:pt x="2131" y="2974"/>
                        <a:pt x="2191" y="3035"/>
                      </a:cubicBezTo>
                      <a:cubicBezTo>
                        <a:pt x="2271" y="3075"/>
                        <a:pt x="2311" y="3135"/>
                        <a:pt x="2352" y="3215"/>
                      </a:cubicBezTo>
                      <a:cubicBezTo>
                        <a:pt x="2392" y="3276"/>
                        <a:pt x="2412" y="3356"/>
                        <a:pt x="2432" y="3436"/>
                      </a:cubicBezTo>
                      <a:cubicBezTo>
                        <a:pt x="2432" y="3517"/>
                        <a:pt x="2412" y="3597"/>
                        <a:pt x="2392" y="3678"/>
                      </a:cubicBezTo>
                      <a:lnTo>
                        <a:pt x="2452" y="3698"/>
                      </a:lnTo>
                      <a:lnTo>
                        <a:pt x="2512" y="3698"/>
                      </a:lnTo>
                      <a:lnTo>
                        <a:pt x="2573" y="3678"/>
                      </a:lnTo>
                      <a:lnTo>
                        <a:pt x="2593" y="3678"/>
                      </a:lnTo>
                      <a:lnTo>
                        <a:pt x="2653" y="3597"/>
                      </a:lnTo>
                      <a:lnTo>
                        <a:pt x="2673" y="3557"/>
                      </a:lnTo>
                      <a:lnTo>
                        <a:pt x="2693" y="3497"/>
                      </a:lnTo>
                      <a:lnTo>
                        <a:pt x="2693" y="3416"/>
                      </a:lnTo>
                      <a:lnTo>
                        <a:pt x="2954" y="3477"/>
                      </a:lnTo>
                      <a:cubicBezTo>
                        <a:pt x="2934" y="3577"/>
                        <a:pt x="2934" y="3637"/>
                        <a:pt x="2914" y="3698"/>
                      </a:cubicBezTo>
                      <a:cubicBezTo>
                        <a:pt x="2894" y="3738"/>
                        <a:pt x="2874" y="3778"/>
                        <a:pt x="2834" y="3798"/>
                      </a:cubicBezTo>
                      <a:cubicBezTo>
                        <a:pt x="2814" y="3818"/>
                        <a:pt x="2774" y="3838"/>
                        <a:pt x="2753" y="3858"/>
                      </a:cubicBezTo>
                      <a:cubicBezTo>
                        <a:pt x="2713" y="3858"/>
                        <a:pt x="2673" y="3858"/>
                        <a:pt x="2653" y="3879"/>
                      </a:cubicBezTo>
                      <a:cubicBezTo>
                        <a:pt x="2613" y="3879"/>
                        <a:pt x="2573" y="3858"/>
                        <a:pt x="2532" y="3858"/>
                      </a:cubicBezTo>
                      <a:cubicBezTo>
                        <a:pt x="2512" y="3858"/>
                        <a:pt x="2472" y="3838"/>
                        <a:pt x="2432" y="3838"/>
                      </a:cubicBezTo>
                      <a:cubicBezTo>
                        <a:pt x="2412" y="3818"/>
                        <a:pt x="2372" y="3818"/>
                        <a:pt x="2352" y="3798"/>
                      </a:cubicBezTo>
                      <a:cubicBezTo>
                        <a:pt x="2291" y="3879"/>
                        <a:pt x="2251" y="3939"/>
                        <a:pt x="2171" y="3999"/>
                      </a:cubicBezTo>
                      <a:cubicBezTo>
                        <a:pt x="2110" y="4039"/>
                        <a:pt x="2050" y="4079"/>
                        <a:pt x="1970" y="4079"/>
                      </a:cubicBezTo>
                      <a:cubicBezTo>
                        <a:pt x="1930" y="4090"/>
                        <a:pt x="1889" y="4095"/>
                        <a:pt x="1849" y="4095"/>
                      </a:cubicBezTo>
                      <a:cubicBezTo>
                        <a:pt x="1809" y="4095"/>
                        <a:pt x="1769" y="4090"/>
                        <a:pt x="1729" y="4079"/>
                      </a:cubicBezTo>
                      <a:cubicBezTo>
                        <a:pt x="1648" y="4079"/>
                        <a:pt x="1568" y="4039"/>
                        <a:pt x="1487" y="3999"/>
                      </a:cubicBezTo>
                      <a:cubicBezTo>
                        <a:pt x="1407" y="3959"/>
                        <a:pt x="1327" y="3919"/>
                        <a:pt x="1246" y="3858"/>
                      </a:cubicBezTo>
                      <a:cubicBezTo>
                        <a:pt x="1186" y="3798"/>
                        <a:pt x="1126" y="3738"/>
                        <a:pt x="1086" y="3678"/>
                      </a:cubicBezTo>
                      <a:cubicBezTo>
                        <a:pt x="1065" y="3597"/>
                        <a:pt x="1045" y="3517"/>
                        <a:pt x="1025" y="3436"/>
                      </a:cubicBezTo>
                      <a:cubicBezTo>
                        <a:pt x="1025" y="3356"/>
                        <a:pt x="1045" y="3256"/>
                        <a:pt x="1086" y="3175"/>
                      </a:cubicBezTo>
                      <a:cubicBezTo>
                        <a:pt x="1126" y="3095"/>
                        <a:pt x="1166" y="3035"/>
                        <a:pt x="1206" y="2994"/>
                      </a:cubicBezTo>
                      <a:cubicBezTo>
                        <a:pt x="1246" y="2934"/>
                        <a:pt x="1287" y="2894"/>
                        <a:pt x="1327" y="2874"/>
                      </a:cubicBezTo>
                      <a:cubicBezTo>
                        <a:pt x="1367" y="2834"/>
                        <a:pt x="1427" y="2814"/>
                        <a:pt x="1467" y="2814"/>
                      </a:cubicBezTo>
                      <a:cubicBezTo>
                        <a:pt x="1528" y="2793"/>
                        <a:pt x="1568" y="2793"/>
                        <a:pt x="1628" y="2793"/>
                      </a:cubicBezTo>
                      <a:close/>
                      <a:moveTo>
                        <a:pt x="4110" y="3421"/>
                      </a:moveTo>
                      <a:cubicBezTo>
                        <a:pt x="4140" y="3421"/>
                        <a:pt x="4170" y="3426"/>
                        <a:pt x="4200" y="3436"/>
                      </a:cubicBezTo>
                      <a:cubicBezTo>
                        <a:pt x="4240" y="3436"/>
                        <a:pt x="4301" y="3457"/>
                        <a:pt x="4361" y="3477"/>
                      </a:cubicBezTo>
                      <a:cubicBezTo>
                        <a:pt x="4441" y="3517"/>
                        <a:pt x="4502" y="3557"/>
                        <a:pt x="4562" y="3597"/>
                      </a:cubicBezTo>
                      <a:cubicBezTo>
                        <a:pt x="4602" y="3657"/>
                        <a:pt x="4642" y="3698"/>
                        <a:pt x="4683" y="3758"/>
                      </a:cubicBezTo>
                      <a:cubicBezTo>
                        <a:pt x="4703" y="3818"/>
                        <a:pt x="4723" y="3879"/>
                        <a:pt x="4723" y="3939"/>
                      </a:cubicBezTo>
                      <a:cubicBezTo>
                        <a:pt x="4723" y="3999"/>
                        <a:pt x="4703" y="4079"/>
                        <a:pt x="4683" y="4140"/>
                      </a:cubicBezTo>
                      <a:cubicBezTo>
                        <a:pt x="4642" y="4200"/>
                        <a:pt x="4602" y="4260"/>
                        <a:pt x="4562" y="4280"/>
                      </a:cubicBezTo>
                      <a:cubicBezTo>
                        <a:pt x="4522" y="4321"/>
                        <a:pt x="4482" y="4341"/>
                        <a:pt x="4421" y="4361"/>
                      </a:cubicBezTo>
                      <a:cubicBezTo>
                        <a:pt x="4391" y="4371"/>
                        <a:pt x="4361" y="4376"/>
                        <a:pt x="4331" y="4376"/>
                      </a:cubicBezTo>
                      <a:cubicBezTo>
                        <a:pt x="4301" y="4376"/>
                        <a:pt x="4271" y="4371"/>
                        <a:pt x="4240" y="4361"/>
                      </a:cubicBezTo>
                      <a:cubicBezTo>
                        <a:pt x="4180" y="4361"/>
                        <a:pt x="4120" y="4341"/>
                        <a:pt x="4060" y="4321"/>
                      </a:cubicBezTo>
                      <a:cubicBezTo>
                        <a:pt x="3979" y="4280"/>
                        <a:pt x="3919" y="4240"/>
                        <a:pt x="3879" y="4180"/>
                      </a:cubicBezTo>
                      <a:cubicBezTo>
                        <a:pt x="3818" y="4140"/>
                        <a:pt x="3778" y="4079"/>
                        <a:pt x="3758" y="4019"/>
                      </a:cubicBezTo>
                      <a:cubicBezTo>
                        <a:pt x="3738" y="3959"/>
                        <a:pt x="3738" y="3899"/>
                        <a:pt x="3738" y="3838"/>
                      </a:cubicBezTo>
                      <a:cubicBezTo>
                        <a:pt x="3738" y="3778"/>
                        <a:pt x="3758" y="3718"/>
                        <a:pt x="3778" y="3657"/>
                      </a:cubicBezTo>
                      <a:cubicBezTo>
                        <a:pt x="3798" y="3597"/>
                        <a:pt x="3839" y="3537"/>
                        <a:pt x="3879" y="3497"/>
                      </a:cubicBezTo>
                      <a:cubicBezTo>
                        <a:pt x="3939" y="3457"/>
                        <a:pt x="3979" y="3436"/>
                        <a:pt x="4019" y="3436"/>
                      </a:cubicBezTo>
                      <a:cubicBezTo>
                        <a:pt x="4050" y="3426"/>
                        <a:pt x="4080" y="3421"/>
                        <a:pt x="4110" y="3421"/>
                      </a:cubicBezTo>
                      <a:close/>
                      <a:moveTo>
                        <a:pt x="3396" y="0"/>
                      </a:moveTo>
                      <a:cubicBezTo>
                        <a:pt x="1528" y="0"/>
                        <a:pt x="0" y="1146"/>
                        <a:pt x="0" y="2572"/>
                      </a:cubicBezTo>
                      <a:cubicBezTo>
                        <a:pt x="0" y="3919"/>
                        <a:pt x="1407" y="5044"/>
                        <a:pt x="3196" y="5124"/>
                      </a:cubicBezTo>
                      <a:lnTo>
                        <a:pt x="3196" y="5064"/>
                      </a:lnTo>
                      <a:lnTo>
                        <a:pt x="3216" y="4984"/>
                      </a:lnTo>
                      <a:cubicBezTo>
                        <a:pt x="3236" y="4944"/>
                        <a:pt x="3276" y="4903"/>
                        <a:pt x="3296" y="4863"/>
                      </a:cubicBezTo>
                      <a:cubicBezTo>
                        <a:pt x="3336" y="4843"/>
                        <a:pt x="3376" y="4823"/>
                        <a:pt x="3417" y="4823"/>
                      </a:cubicBezTo>
                      <a:cubicBezTo>
                        <a:pt x="3396" y="4783"/>
                        <a:pt x="3396" y="4743"/>
                        <a:pt x="3396" y="4702"/>
                      </a:cubicBezTo>
                      <a:cubicBezTo>
                        <a:pt x="3396" y="4662"/>
                        <a:pt x="3396" y="4642"/>
                        <a:pt x="3396" y="4622"/>
                      </a:cubicBezTo>
                      <a:lnTo>
                        <a:pt x="3417" y="4522"/>
                      </a:lnTo>
                      <a:cubicBezTo>
                        <a:pt x="3437" y="4481"/>
                        <a:pt x="3457" y="4441"/>
                        <a:pt x="3497" y="4421"/>
                      </a:cubicBezTo>
                      <a:cubicBezTo>
                        <a:pt x="3517" y="4401"/>
                        <a:pt x="3557" y="4381"/>
                        <a:pt x="3597" y="4361"/>
                      </a:cubicBezTo>
                      <a:lnTo>
                        <a:pt x="3718" y="4361"/>
                      </a:lnTo>
                      <a:cubicBezTo>
                        <a:pt x="3758" y="4381"/>
                        <a:pt x="3798" y="4381"/>
                        <a:pt x="3839" y="4401"/>
                      </a:cubicBezTo>
                      <a:lnTo>
                        <a:pt x="3899" y="4441"/>
                      </a:lnTo>
                      <a:lnTo>
                        <a:pt x="3939" y="4461"/>
                      </a:lnTo>
                      <a:lnTo>
                        <a:pt x="3979" y="4481"/>
                      </a:lnTo>
                      <a:lnTo>
                        <a:pt x="4040" y="4501"/>
                      </a:lnTo>
                      <a:lnTo>
                        <a:pt x="4100" y="4542"/>
                      </a:lnTo>
                      <a:cubicBezTo>
                        <a:pt x="4140" y="4562"/>
                        <a:pt x="4160" y="4582"/>
                        <a:pt x="4200" y="4602"/>
                      </a:cubicBezTo>
                      <a:lnTo>
                        <a:pt x="4261" y="4461"/>
                      </a:lnTo>
                      <a:lnTo>
                        <a:pt x="4441" y="4562"/>
                      </a:lnTo>
                      <a:lnTo>
                        <a:pt x="4281" y="4923"/>
                      </a:lnTo>
                      <a:cubicBezTo>
                        <a:pt x="4220" y="4883"/>
                        <a:pt x="4160" y="4863"/>
                        <a:pt x="4120" y="4823"/>
                      </a:cubicBezTo>
                      <a:cubicBezTo>
                        <a:pt x="4060" y="4803"/>
                        <a:pt x="4019" y="4783"/>
                        <a:pt x="3999" y="4763"/>
                      </a:cubicBezTo>
                      <a:cubicBezTo>
                        <a:pt x="3959" y="4743"/>
                        <a:pt x="3939" y="4723"/>
                        <a:pt x="3919" y="4723"/>
                      </a:cubicBezTo>
                      <a:lnTo>
                        <a:pt x="3859" y="4682"/>
                      </a:lnTo>
                      <a:lnTo>
                        <a:pt x="3818" y="4662"/>
                      </a:lnTo>
                      <a:lnTo>
                        <a:pt x="3778" y="4642"/>
                      </a:lnTo>
                      <a:lnTo>
                        <a:pt x="3698" y="4622"/>
                      </a:lnTo>
                      <a:lnTo>
                        <a:pt x="3618" y="4622"/>
                      </a:lnTo>
                      <a:lnTo>
                        <a:pt x="3577" y="4642"/>
                      </a:lnTo>
                      <a:lnTo>
                        <a:pt x="3537" y="4682"/>
                      </a:lnTo>
                      <a:lnTo>
                        <a:pt x="3537" y="4723"/>
                      </a:lnTo>
                      <a:lnTo>
                        <a:pt x="3537" y="4763"/>
                      </a:lnTo>
                      <a:lnTo>
                        <a:pt x="3537" y="4843"/>
                      </a:lnTo>
                      <a:cubicBezTo>
                        <a:pt x="3577" y="4843"/>
                        <a:pt x="3618" y="4863"/>
                        <a:pt x="3638" y="4863"/>
                      </a:cubicBezTo>
                      <a:lnTo>
                        <a:pt x="3698" y="4883"/>
                      </a:lnTo>
                      <a:lnTo>
                        <a:pt x="3738" y="4923"/>
                      </a:lnTo>
                      <a:lnTo>
                        <a:pt x="3778" y="4944"/>
                      </a:lnTo>
                      <a:lnTo>
                        <a:pt x="3839" y="4964"/>
                      </a:lnTo>
                      <a:lnTo>
                        <a:pt x="3899" y="5004"/>
                      </a:lnTo>
                      <a:cubicBezTo>
                        <a:pt x="3939" y="5024"/>
                        <a:pt x="3959" y="5044"/>
                        <a:pt x="3999" y="5064"/>
                      </a:cubicBezTo>
                      <a:lnTo>
                        <a:pt x="4060" y="4903"/>
                      </a:lnTo>
                      <a:lnTo>
                        <a:pt x="4240" y="5024"/>
                      </a:lnTo>
                      <a:lnTo>
                        <a:pt x="4240" y="5044"/>
                      </a:lnTo>
                      <a:cubicBezTo>
                        <a:pt x="5707" y="4763"/>
                        <a:pt x="6793" y="3758"/>
                        <a:pt x="6793" y="2572"/>
                      </a:cubicBezTo>
                      <a:cubicBezTo>
                        <a:pt x="6793" y="1849"/>
                        <a:pt x="6411" y="1226"/>
                        <a:pt x="5788" y="744"/>
                      </a:cubicBezTo>
                      <a:cubicBezTo>
                        <a:pt x="5728" y="744"/>
                        <a:pt x="5687" y="724"/>
                        <a:pt x="5627" y="704"/>
                      </a:cubicBezTo>
                      <a:cubicBezTo>
                        <a:pt x="5547" y="683"/>
                        <a:pt x="5506" y="643"/>
                        <a:pt x="5446" y="603"/>
                      </a:cubicBezTo>
                      <a:cubicBezTo>
                        <a:pt x="5406" y="563"/>
                        <a:pt x="5386" y="523"/>
                        <a:pt x="5366" y="483"/>
                      </a:cubicBezTo>
                      <a:cubicBezTo>
                        <a:pt x="4803" y="181"/>
                        <a:pt x="4120" y="0"/>
                        <a:pt x="3396" y="0"/>
                      </a:cubicBezTo>
                      <a:close/>
                    </a:path>
                  </a:pathLst>
                </a:custGeom>
                <a:solidFill>
                  <a:srgbClr val="F8624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9" name="Google Shape;1529;p54"/>
                <p:cNvSpPr/>
                <p:nvPr/>
              </p:nvSpPr>
              <p:spPr>
                <a:xfrm>
                  <a:off x="912040" y="4401225"/>
                  <a:ext cx="107704" cy="72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" h="1302" extrusionOk="0">
                      <a:moveTo>
                        <a:pt x="708" y="193"/>
                      </a:moveTo>
                      <a:cubicBezTo>
                        <a:pt x="720" y="193"/>
                        <a:pt x="732" y="195"/>
                        <a:pt x="744" y="201"/>
                      </a:cubicBezTo>
                      <a:cubicBezTo>
                        <a:pt x="804" y="201"/>
                        <a:pt x="844" y="221"/>
                        <a:pt x="884" y="242"/>
                      </a:cubicBezTo>
                      <a:cubicBezTo>
                        <a:pt x="945" y="262"/>
                        <a:pt x="985" y="282"/>
                        <a:pt x="1005" y="322"/>
                      </a:cubicBezTo>
                      <a:cubicBezTo>
                        <a:pt x="1045" y="342"/>
                        <a:pt x="1065" y="382"/>
                        <a:pt x="1085" y="442"/>
                      </a:cubicBezTo>
                      <a:cubicBezTo>
                        <a:pt x="1106" y="483"/>
                        <a:pt x="1106" y="543"/>
                        <a:pt x="1106" y="603"/>
                      </a:cubicBezTo>
                      <a:cubicBezTo>
                        <a:pt x="1106" y="664"/>
                        <a:pt x="1085" y="744"/>
                        <a:pt x="1045" y="804"/>
                      </a:cubicBezTo>
                      <a:cubicBezTo>
                        <a:pt x="1005" y="885"/>
                        <a:pt x="965" y="945"/>
                        <a:pt x="925" y="985"/>
                      </a:cubicBezTo>
                      <a:cubicBezTo>
                        <a:pt x="884" y="1045"/>
                        <a:pt x="844" y="1065"/>
                        <a:pt x="804" y="1086"/>
                      </a:cubicBezTo>
                      <a:cubicBezTo>
                        <a:pt x="764" y="1106"/>
                        <a:pt x="704" y="1126"/>
                        <a:pt x="663" y="1126"/>
                      </a:cubicBezTo>
                      <a:cubicBezTo>
                        <a:pt x="623" y="1126"/>
                        <a:pt x="563" y="1106"/>
                        <a:pt x="523" y="1086"/>
                      </a:cubicBezTo>
                      <a:cubicBezTo>
                        <a:pt x="462" y="1065"/>
                        <a:pt x="422" y="1045"/>
                        <a:pt x="402" y="1005"/>
                      </a:cubicBezTo>
                      <a:cubicBezTo>
                        <a:pt x="362" y="965"/>
                        <a:pt x="342" y="925"/>
                        <a:pt x="322" y="864"/>
                      </a:cubicBezTo>
                      <a:cubicBezTo>
                        <a:pt x="302" y="824"/>
                        <a:pt x="302" y="764"/>
                        <a:pt x="302" y="704"/>
                      </a:cubicBezTo>
                      <a:cubicBezTo>
                        <a:pt x="322" y="643"/>
                        <a:pt x="342" y="583"/>
                        <a:pt x="362" y="503"/>
                      </a:cubicBezTo>
                      <a:cubicBezTo>
                        <a:pt x="402" y="422"/>
                        <a:pt x="442" y="362"/>
                        <a:pt x="483" y="302"/>
                      </a:cubicBezTo>
                      <a:cubicBezTo>
                        <a:pt x="523" y="262"/>
                        <a:pt x="563" y="221"/>
                        <a:pt x="603" y="221"/>
                      </a:cubicBezTo>
                      <a:cubicBezTo>
                        <a:pt x="646" y="207"/>
                        <a:pt x="678" y="193"/>
                        <a:pt x="708" y="193"/>
                      </a:cubicBezTo>
                      <a:close/>
                      <a:moveTo>
                        <a:pt x="603" y="0"/>
                      </a:moveTo>
                      <a:cubicBezTo>
                        <a:pt x="543" y="0"/>
                        <a:pt x="503" y="0"/>
                        <a:pt x="442" y="21"/>
                      </a:cubicBezTo>
                      <a:cubicBezTo>
                        <a:pt x="402" y="21"/>
                        <a:pt x="342" y="41"/>
                        <a:pt x="302" y="81"/>
                      </a:cubicBezTo>
                      <a:cubicBezTo>
                        <a:pt x="262" y="101"/>
                        <a:pt x="221" y="141"/>
                        <a:pt x="181" y="201"/>
                      </a:cubicBezTo>
                      <a:cubicBezTo>
                        <a:pt x="141" y="242"/>
                        <a:pt x="101" y="302"/>
                        <a:pt x="61" y="382"/>
                      </a:cubicBezTo>
                      <a:cubicBezTo>
                        <a:pt x="20" y="463"/>
                        <a:pt x="0" y="563"/>
                        <a:pt x="0" y="643"/>
                      </a:cubicBezTo>
                      <a:cubicBezTo>
                        <a:pt x="20" y="724"/>
                        <a:pt x="40" y="804"/>
                        <a:pt x="61" y="885"/>
                      </a:cubicBezTo>
                      <a:cubicBezTo>
                        <a:pt x="101" y="945"/>
                        <a:pt x="161" y="1005"/>
                        <a:pt x="221" y="1065"/>
                      </a:cubicBezTo>
                      <a:cubicBezTo>
                        <a:pt x="302" y="1126"/>
                        <a:pt x="382" y="1166"/>
                        <a:pt x="462" y="1206"/>
                      </a:cubicBezTo>
                      <a:cubicBezTo>
                        <a:pt x="543" y="1246"/>
                        <a:pt x="623" y="1286"/>
                        <a:pt x="704" y="1286"/>
                      </a:cubicBezTo>
                      <a:cubicBezTo>
                        <a:pt x="744" y="1297"/>
                        <a:pt x="784" y="1302"/>
                        <a:pt x="824" y="1302"/>
                      </a:cubicBezTo>
                      <a:cubicBezTo>
                        <a:pt x="864" y="1302"/>
                        <a:pt x="905" y="1297"/>
                        <a:pt x="945" y="1286"/>
                      </a:cubicBezTo>
                      <a:cubicBezTo>
                        <a:pt x="1025" y="1286"/>
                        <a:pt x="1085" y="1246"/>
                        <a:pt x="1146" y="1206"/>
                      </a:cubicBezTo>
                      <a:cubicBezTo>
                        <a:pt x="1226" y="1146"/>
                        <a:pt x="1266" y="1086"/>
                        <a:pt x="1306" y="1005"/>
                      </a:cubicBezTo>
                      <a:cubicBezTo>
                        <a:pt x="1347" y="1025"/>
                        <a:pt x="1387" y="1025"/>
                        <a:pt x="1407" y="1045"/>
                      </a:cubicBezTo>
                      <a:cubicBezTo>
                        <a:pt x="1447" y="1045"/>
                        <a:pt x="1487" y="1065"/>
                        <a:pt x="1507" y="1065"/>
                      </a:cubicBezTo>
                      <a:cubicBezTo>
                        <a:pt x="1548" y="1065"/>
                        <a:pt x="1588" y="1086"/>
                        <a:pt x="1628" y="1086"/>
                      </a:cubicBezTo>
                      <a:cubicBezTo>
                        <a:pt x="1648" y="1065"/>
                        <a:pt x="1688" y="1065"/>
                        <a:pt x="1728" y="1065"/>
                      </a:cubicBezTo>
                      <a:cubicBezTo>
                        <a:pt x="1749" y="1045"/>
                        <a:pt x="1789" y="1025"/>
                        <a:pt x="1809" y="1005"/>
                      </a:cubicBezTo>
                      <a:cubicBezTo>
                        <a:pt x="1849" y="985"/>
                        <a:pt x="1869" y="945"/>
                        <a:pt x="1889" y="905"/>
                      </a:cubicBezTo>
                      <a:cubicBezTo>
                        <a:pt x="1909" y="844"/>
                        <a:pt x="1909" y="784"/>
                        <a:pt x="1929" y="684"/>
                      </a:cubicBezTo>
                      <a:lnTo>
                        <a:pt x="1668" y="623"/>
                      </a:lnTo>
                      <a:lnTo>
                        <a:pt x="1668" y="704"/>
                      </a:lnTo>
                      <a:lnTo>
                        <a:pt x="1648" y="764"/>
                      </a:lnTo>
                      <a:lnTo>
                        <a:pt x="1628" y="804"/>
                      </a:lnTo>
                      <a:lnTo>
                        <a:pt x="1568" y="885"/>
                      </a:lnTo>
                      <a:lnTo>
                        <a:pt x="1548" y="885"/>
                      </a:lnTo>
                      <a:lnTo>
                        <a:pt x="1487" y="905"/>
                      </a:lnTo>
                      <a:lnTo>
                        <a:pt x="1427" y="905"/>
                      </a:lnTo>
                      <a:lnTo>
                        <a:pt x="1367" y="885"/>
                      </a:lnTo>
                      <a:cubicBezTo>
                        <a:pt x="1387" y="804"/>
                        <a:pt x="1407" y="724"/>
                        <a:pt x="1407" y="643"/>
                      </a:cubicBezTo>
                      <a:cubicBezTo>
                        <a:pt x="1387" y="563"/>
                        <a:pt x="1367" y="483"/>
                        <a:pt x="1327" y="422"/>
                      </a:cubicBezTo>
                      <a:cubicBezTo>
                        <a:pt x="1286" y="342"/>
                        <a:pt x="1246" y="282"/>
                        <a:pt x="1166" y="242"/>
                      </a:cubicBezTo>
                      <a:cubicBezTo>
                        <a:pt x="1106" y="181"/>
                        <a:pt x="1025" y="141"/>
                        <a:pt x="945" y="101"/>
                      </a:cubicBezTo>
                      <a:cubicBezTo>
                        <a:pt x="884" y="81"/>
                        <a:pt x="824" y="61"/>
                        <a:pt x="764" y="41"/>
                      </a:cubicBezTo>
                      <a:cubicBezTo>
                        <a:pt x="724" y="21"/>
                        <a:pt x="663" y="21"/>
                        <a:pt x="60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0" name="Google Shape;1530;p54"/>
                <p:cNvSpPr/>
                <p:nvPr/>
              </p:nvSpPr>
              <p:spPr>
                <a:xfrm>
                  <a:off x="952387" y="4341793"/>
                  <a:ext cx="72937" cy="66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1186" extrusionOk="0">
                      <a:moveTo>
                        <a:pt x="463" y="0"/>
                      </a:moveTo>
                      <a:lnTo>
                        <a:pt x="222" y="483"/>
                      </a:lnTo>
                      <a:lnTo>
                        <a:pt x="403" y="583"/>
                      </a:lnTo>
                      <a:lnTo>
                        <a:pt x="463" y="402"/>
                      </a:lnTo>
                      <a:lnTo>
                        <a:pt x="805" y="583"/>
                      </a:lnTo>
                      <a:cubicBezTo>
                        <a:pt x="845" y="643"/>
                        <a:pt x="885" y="684"/>
                        <a:pt x="885" y="704"/>
                      </a:cubicBezTo>
                      <a:cubicBezTo>
                        <a:pt x="905" y="744"/>
                        <a:pt x="925" y="784"/>
                        <a:pt x="925" y="804"/>
                      </a:cubicBezTo>
                      <a:cubicBezTo>
                        <a:pt x="925" y="844"/>
                        <a:pt x="925" y="864"/>
                        <a:pt x="905" y="885"/>
                      </a:cubicBezTo>
                      <a:lnTo>
                        <a:pt x="885" y="945"/>
                      </a:lnTo>
                      <a:lnTo>
                        <a:pt x="764" y="945"/>
                      </a:lnTo>
                      <a:lnTo>
                        <a:pt x="684" y="905"/>
                      </a:lnTo>
                      <a:lnTo>
                        <a:pt x="644" y="885"/>
                      </a:lnTo>
                      <a:lnTo>
                        <a:pt x="583" y="864"/>
                      </a:lnTo>
                      <a:lnTo>
                        <a:pt x="523" y="844"/>
                      </a:lnTo>
                      <a:cubicBezTo>
                        <a:pt x="503" y="824"/>
                        <a:pt x="483" y="804"/>
                        <a:pt x="443" y="784"/>
                      </a:cubicBezTo>
                      <a:cubicBezTo>
                        <a:pt x="423" y="764"/>
                        <a:pt x="383" y="744"/>
                        <a:pt x="342" y="724"/>
                      </a:cubicBezTo>
                      <a:cubicBezTo>
                        <a:pt x="282" y="704"/>
                        <a:pt x="242" y="684"/>
                        <a:pt x="182" y="643"/>
                      </a:cubicBezTo>
                      <a:lnTo>
                        <a:pt x="1" y="985"/>
                      </a:lnTo>
                      <a:lnTo>
                        <a:pt x="202" y="1086"/>
                      </a:lnTo>
                      <a:lnTo>
                        <a:pt x="262" y="945"/>
                      </a:lnTo>
                      <a:cubicBezTo>
                        <a:pt x="302" y="965"/>
                        <a:pt x="322" y="985"/>
                        <a:pt x="362" y="985"/>
                      </a:cubicBezTo>
                      <a:lnTo>
                        <a:pt x="423" y="1045"/>
                      </a:lnTo>
                      <a:lnTo>
                        <a:pt x="483" y="1065"/>
                      </a:lnTo>
                      <a:lnTo>
                        <a:pt x="523" y="1086"/>
                      </a:lnTo>
                      <a:lnTo>
                        <a:pt x="583" y="1126"/>
                      </a:lnTo>
                      <a:lnTo>
                        <a:pt x="644" y="1146"/>
                      </a:lnTo>
                      <a:cubicBezTo>
                        <a:pt x="684" y="1166"/>
                        <a:pt x="724" y="1186"/>
                        <a:pt x="764" y="1186"/>
                      </a:cubicBezTo>
                      <a:lnTo>
                        <a:pt x="865" y="1186"/>
                      </a:lnTo>
                      <a:cubicBezTo>
                        <a:pt x="905" y="1186"/>
                        <a:pt x="925" y="1166"/>
                        <a:pt x="945" y="1146"/>
                      </a:cubicBezTo>
                      <a:cubicBezTo>
                        <a:pt x="985" y="1126"/>
                        <a:pt x="1005" y="1086"/>
                        <a:pt x="1026" y="1045"/>
                      </a:cubicBezTo>
                      <a:cubicBezTo>
                        <a:pt x="1026" y="1005"/>
                        <a:pt x="1046" y="985"/>
                        <a:pt x="1046" y="945"/>
                      </a:cubicBezTo>
                      <a:cubicBezTo>
                        <a:pt x="1046" y="905"/>
                        <a:pt x="1046" y="885"/>
                        <a:pt x="1046" y="844"/>
                      </a:cubicBezTo>
                      <a:cubicBezTo>
                        <a:pt x="1046" y="784"/>
                        <a:pt x="1026" y="744"/>
                        <a:pt x="1026" y="704"/>
                      </a:cubicBezTo>
                      <a:lnTo>
                        <a:pt x="1026" y="704"/>
                      </a:lnTo>
                      <a:lnTo>
                        <a:pt x="1146" y="764"/>
                      </a:lnTo>
                      <a:lnTo>
                        <a:pt x="1307" y="382"/>
                      </a:lnTo>
                      <a:lnTo>
                        <a:pt x="1166" y="322"/>
                      </a:lnTo>
                      <a:lnTo>
                        <a:pt x="1086" y="463"/>
                      </a:lnTo>
                      <a:lnTo>
                        <a:pt x="543" y="221"/>
                      </a:lnTo>
                      <a:lnTo>
                        <a:pt x="604" y="61"/>
                      </a:lnTo>
                      <a:lnTo>
                        <a:pt x="4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1" name="Google Shape;1531;p54"/>
                <p:cNvSpPr/>
                <p:nvPr/>
              </p:nvSpPr>
              <p:spPr>
                <a:xfrm>
                  <a:off x="971473" y="4308143"/>
                  <a:ext cx="12389" cy="15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" h="282" extrusionOk="0">
                      <a:moveTo>
                        <a:pt x="121" y="1"/>
                      </a:moveTo>
                      <a:lnTo>
                        <a:pt x="81" y="21"/>
                      </a:lnTo>
                      <a:lnTo>
                        <a:pt x="41" y="61"/>
                      </a:lnTo>
                      <a:lnTo>
                        <a:pt x="0" y="101"/>
                      </a:lnTo>
                      <a:lnTo>
                        <a:pt x="0" y="161"/>
                      </a:lnTo>
                      <a:lnTo>
                        <a:pt x="0" y="201"/>
                      </a:lnTo>
                      <a:lnTo>
                        <a:pt x="20" y="242"/>
                      </a:lnTo>
                      <a:lnTo>
                        <a:pt x="61" y="282"/>
                      </a:lnTo>
                      <a:lnTo>
                        <a:pt x="101" y="282"/>
                      </a:lnTo>
                      <a:lnTo>
                        <a:pt x="141" y="262"/>
                      </a:lnTo>
                      <a:lnTo>
                        <a:pt x="181" y="242"/>
                      </a:lnTo>
                      <a:lnTo>
                        <a:pt x="201" y="181"/>
                      </a:lnTo>
                      <a:lnTo>
                        <a:pt x="221" y="141"/>
                      </a:lnTo>
                      <a:lnTo>
                        <a:pt x="221" y="81"/>
                      </a:lnTo>
                      <a:lnTo>
                        <a:pt x="201" y="41"/>
                      </a:lnTo>
                      <a:lnTo>
                        <a:pt x="161" y="21"/>
                      </a:lnTo>
                      <a:lnTo>
                        <a:pt x="12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2" name="Google Shape;1532;p54"/>
                <p:cNvSpPr/>
                <p:nvPr/>
              </p:nvSpPr>
              <p:spPr>
                <a:xfrm>
                  <a:off x="982689" y="4313779"/>
                  <a:ext cx="58372" cy="43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" h="784" extrusionOk="0">
                      <a:moveTo>
                        <a:pt x="161" y="0"/>
                      </a:moveTo>
                      <a:lnTo>
                        <a:pt x="0" y="462"/>
                      </a:lnTo>
                      <a:lnTo>
                        <a:pt x="141" y="522"/>
                      </a:lnTo>
                      <a:lnTo>
                        <a:pt x="241" y="301"/>
                      </a:lnTo>
                      <a:lnTo>
                        <a:pt x="724" y="522"/>
                      </a:lnTo>
                      <a:lnTo>
                        <a:pt x="643" y="744"/>
                      </a:lnTo>
                      <a:lnTo>
                        <a:pt x="804" y="784"/>
                      </a:lnTo>
                      <a:lnTo>
                        <a:pt x="1045" y="261"/>
                      </a:lnTo>
                      <a:lnTo>
                        <a:pt x="844" y="141"/>
                      </a:lnTo>
                      <a:lnTo>
                        <a:pt x="784" y="342"/>
                      </a:lnTo>
                      <a:lnTo>
                        <a:pt x="16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3" name="Google Shape;1533;p54"/>
                <p:cNvSpPr/>
                <p:nvPr/>
              </p:nvSpPr>
              <p:spPr>
                <a:xfrm>
                  <a:off x="1004007" y="4561553"/>
                  <a:ext cx="58372" cy="66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" h="1187" extrusionOk="0">
                      <a:moveTo>
                        <a:pt x="241" y="1"/>
                      </a:moveTo>
                      <a:lnTo>
                        <a:pt x="161" y="122"/>
                      </a:lnTo>
                      <a:lnTo>
                        <a:pt x="281" y="182"/>
                      </a:lnTo>
                      <a:cubicBezTo>
                        <a:pt x="261" y="202"/>
                        <a:pt x="221" y="222"/>
                        <a:pt x="201" y="242"/>
                      </a:cubicBezTo>
                      <a:cubicBezTo>
                        <a:pt x="181" y="262"/>
                        <a:pt x="141" y="302"/>
                        <a:pt x="121" y="322"/>
                      </a:cubicBezTo>
                      <a:cubicBezTo>
                        <a:pt x="101" y="363"/>
                        <a:pt x="60" y="403"/>
                        <a:pt x="40" y="443"/>
                      </a:cubicBezTo>
                      <a:cubicBezTo>
                        <a:pt x="20" y="503"/>
                        <a:pt x="20" y="544"/>
                        <a:pt x="0" y="584"/>
                      </a:cubicBezTo>
                      <a:cubicBezTo>
                        <a:pt x="0" y="644"/>
                        <a:pt x="20" y="684"/>
                        <a:pt x="20" y="704"/>
                      </a:cubicBezTo>
                      <a:cubicBezTo>
                        <a:pt x="40" y="744"/>
                        <a:pt x="60" y="785"/>
                        <a:pt x="80" y="805"/>
                      </a:cubicBezTo>
                      <a:cubicBezTo>
                        <a:pt x="101" y="825"/>
                        <a:pt x="121" y="845"/>
                        <a:pt x="161" y="865"/>
                      </a:cubicBezTo>
                      <a:cubicBezTo>
                        <a:pt x="201" y="885"/>
                        <a:pt x="221" y="885"/>
                        <a:pt x="261" y="885"/>
                      </a:cubicBezTo>
                      <a:cubicBezTo>
                        <a:pt x="302" y="885"/>
                        <a:pt x="322" y="885"/>
                        <a:pt x="362" y="865"/>
                      </a:cubicBezTo>
                      <a:cubicBezTo>
                        <a:pt x="382" y="865"/>
                        <a:pt x="422" y="845"/>
                        <a:pt x="442" y="825"/>
                      </a:cubicBezTo>
                      <a:lnTo>
                        <a:pt x="523" y="765"/>
                      </a:lnTo>
                      <a:lnTo>
                        <a:pt x="603" y="704"/>
                      </a:lnTo>
                      <a:lnTo>
                        <a:pt x="663" y="644"/>
                      </a:lnTo>
                      <a:lnTo>
                        <a:pt x="703" y="604"/>
                      </a:lnTo>
                      <a:lnTo>
                        <a:pt x="744" y="564"/>
                      </a:lnTo>
                      <a:lnTo>
                        <a:pt x="784" y="523"/>
                      </a:lnTo>
                      <a:lnTo>
                        <a:pt x="844" y="544"/>
                      </a:lnTo>
                      <a:lnTo>
                        <a:pt x="884" y="564"/>
                      </a:lnTo>
                      <a:lnTo>
                        <a:pt x="884" y="584"/>
                      </a:lnTo>
                      <a:lnTo>
                        <a:pt x="884" y="624"/>
                      </a:lnTo>
                      <a:lnTo>
                        <a:pt x="864" y="664"/>
                      </a:lnTo>
                      <a:lnTo>
                        <a:pt x="844" y="704"/>
                      </a:lnTo>
                      <a:lnTo>
                        <a:pt x="784" y="785"/>
                      </a:lnTo>
                      <a:lnTo>
                        <a:pt x="723" y="845"/>
                      </a:lnTo>
                      <a:lnTo>
                        <a:pt x="663" y="885"/>
                      </a:lnTo>
                      <a:lnTo>
                        <a:pt x="583" y="945"/>
                      </a:lnTo>
                      <a:lnTo>
                        <a:pt x="523" y="986"/>
                      </a:lnTo>
                      <a:lnTo>
                        <a:pt x="764" y="1187"/>
                      </a:lnTo>
                      <a:lnTo>
                        <a:pt x="884" y="1066"/>
                      </a:lnTo>
                      <a:lnTo>
                        <a:pt x="764" y="986"/>
                      </a:lnTo>
                      <a:lnTo>
                        <a:pt x="784" y="966"/>
                      </a:lnTo>
                      <a:lnTo>
                        <a:pt x="844" y="925"/>
                      </a:lnTo>
                      <a:cubicBezTo>
                        <a:pt x="864" y="905"/>
                        <a:pt x="904" y="885"/>
                        <a:pt x="924" y="845"/>
                      </a:cubicBezTo>
                      <a:cubicBezTo>
                        <a:pt x="945" y="805"/>
                        <a:pt x="985" y="765"/>
                        <a:pt x="1005" y="704"/>
                      </a:cubicBezTo>
                      <a:cubicBezTo>
                        <a:pt x="1025" y="664"/>
                        <a:pt x="1025" y="624"/>
                        <a:pt x="1045" y="584"/>
                      </a:cubicBezTo>
                      <a:cubicBezTo>
                        <a:pt x="1045" y="544"/>
                        <a:pt x="1045" y="503"/>
                        <a:pt x="1045" y="463"/>
                      </a:cubicBezTo>
                      <a:cubicBezTo>
                        <a:pt x="1045" y="423"/>
                        <a:pt x="1025" y="383"/>
                        <a:pt x="1005" y="363"/>
                      </a:cubicBezTo>
                      <a:cubicBezTo>
                        <a:pt x="985" y="322"/>
                        <a:pt x="945" y="302"/>
                        <a:pt x="904" y="282"/>
                      </a:cubicBezTo>
                      <a:cubicBezTo>
                        <a:pt x="864" y="262"/>
                        <a:pt x="824" y="262"/>
                        <a:pt x="784" y="262"/>
                      </a:cubicBezTo>
                      <a:cubicBezTo>
                        <a:pt x="744" y="262"/>
                        <a:pt x="703" y="262"/>
                        <a:pt x="683" y="282"/>
                      </a:cubicBezTo>
                      <a:cubicBezTo>
                        <a:pt x="643" y="302"/>
                        <a:pt x="623" y="322"/>
                        <a:pt x="603" y="343"/>
                      </a:cubicBezTo>
                      <a:cubicBezTo>
                        <a:pt x="563" y="383"/>
                        <a:pt x="543" y="403"/>
                        <a:pt x="502" y="443"/>
                      </a:cubicBezTo>
                      <a:cubicBezTo>
                        <a:pt x="482" y="483"/>
                        <a:pt x="462" y="503"/>
                        <a:pt x="422" y="544"/>
                      </a:cubicBezTo>
                      <a:lnTo>
                        <a:pt x="362" y="604"/>
                      </a:lnTo>
                      <a:lnTo>
                        <a:pt x="322" y="644"/>
                      </a:lnTo>
                      <a:lnTo>
                        <a:pt x="261" y="624"/>
                      </a:lnTo>
                      <a:lnTo>
                        <a:pt x="221" y="564"/>
                      </a:lnTo>
                      <a:cubicBezTo>
                        <a:pt x="221" y="544"/>
                        <a:pt x="221" y="503"/>
                        <a:pt x="241" y="483"/>
                      </a:cubicBezTo>
                      <a:lnTo>
                        <a:pt x="281" y="403"/>
                      </a:lnTo>
                      <a:lnTo>
                        <a:pt x="362" y="322"/>
                      </a:lnTo>
                      <a:lnTo>
                        <a:pt x="422" y="242"/>
                      </a:lnTo>
                      <a:lnTo>
                        <a:pt x="502" y="182"/>
                      </a:lnTo>
                      <a:lnTo>
                        <a:pt x="24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4" name="Google Shape;1534;p54"/>
                <p:cNvSpPr/>
                <p:nvPr/>
              </p:nvSpPr>
              <p:spPr>
                <a:xfrm>
                  <a:off x="1021920" y="4488672"/>
                  <a:ext cx="80806" cy="89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1609" extrusionOk="0">
                      <a:moveTo>
                        <a:pt x="603" y="1"/>
                      </a:moveTo>
                      <a:cubicBezTo>
                        <a:pt x="563" y="21"/>
                        <a:pt x="523" y="41"/>
                        <a:pt x="503" y="61"/>
                      </a:cubicBezTo>
                      <a:cubicBezTo>
                        <a:pt x="463" y="81"/>
                        <a:pt x="443" y="121"/>
                        <a:pt x="423" y="162"/>
                      </a:cubicBezTo>
                      <a:lnTo>
                        <a:pt x="402" y="262"/>
                      </a:lnTo>
                      <a:cubicBezTo>
                        <a:pt x="402" y="282"/>
                        <a:pt x="402" y="302"/>
                        <a:pt x="402" y="342"/>
                      </a:cubicBezTo>
                      <a:cubicBezTo>
                        <a:pt x="402" y="383"/>
                        <a:pt x="402" y="423"/>
                        <a:pt x="423" y="463"/>
                      </a:cubicBezTo>
                      <a:cubicBezTo>
                        <a:pt x="382" y="463"/>
                        <a:pt x="342" y="483"/>
                        <a:pt x="302" y="503"/>
                      </a:cubicBezTo>
                      <a:cubicBezTo>
                        <a:pt x="282" y="543"/>
                        <a:pt x="242" y="584"/>
                        <a:pt x="222" y="624"/>
                      </a:cubicBezTo>
                      <a:lnTo>
                        <a:pt x="202" y="704"/>
                      </a:lnTo>
                      <a:lnTo>
                        <a:pt x="202" y="764"/>
                      </a:lnTo>
                      <a:lnTo>
                        <a:pt x="202" y="784"/>
                      </a:lnTo>
                      <a:cubicBezTo>
                        <a:pt x="202" y="805"/>
                        <a:pt x="202" y="845"/>
                        <a:pt x="222" y="885"/>
                      </a:cubicBezTo>
                      <a:lnTo>
                        <a:pt x="101" y="825"/>
                      </a:lnTo>
                      <a:lnTo>
                        <a:pt x="1" y="1247"/>
                      </a:lnTo>
                      <a:lnTo>
                        <a:pt x="141" y="1327"/>
                      </a:lnTo>
                      <a:lnTo>
                        <a:pt x="202" y="1166"/>
                      </a:lnTo>
                      <a:lnTo>
                        <a:pt x="744" y="1387"/>
                      </a:lnTo>
                      <a:lnTo>
                        <a:pt x="684" y="1548"/>
                      </a:lnTo>
                      <a:lnTo>
                        <a:pt x="845" y="1608"/>
                      </a:lnTo>
                      <a:lnTo>
                        <a:pt x="1046" y="1126"/>
                      </a:lnTo>
                      <a:lnTo>
                        <a:pt x="885" y="1026"/>
                      </a:lnTo>
                      <a:lnTo>
                        <a:pt x="824" y="1186"/>
                      </a:lnTo>
                      <a:lnTo>
                        <a:pt x="342" y="945"/>
                      </a:lnTo>
                      <a:lnTo>
                        <a:pt x="342" y="885"/>
                      </a:lnTo>
                      <a:lnTo>
                        <a:pt x="322" y="825"/>
                      </a:lnTo>
                      <a:lnTo>
                        <a:pt x="342" y="784"/>
                      </a:lnTo>
                      <a:lnTo>
                        <a:pt x="342" y="764"/>
                      </a:lnTo>
                      <a:lnTo>
                        <a:pt x="382" y="724"/>
                      </a:lnTo>
                      <a:lnTo>
                        <a:pt x="423" y="704"/>
                      </a:lnTo>
                      <a:lnTo>
                        <a:pt x="503" y="724"/>
                      </a:lnTo>
                      <a:lnTo>
                        <a:pt x="583" y="744"/>
                      </a:lnTo>
                      <a:lnTo>
                        <a:pt x="603" y="764"/>
                      </a:lnTo>
                      <a:lnTo>
                        <a:pt x="624" y="764"/>
                      </a:lnTo>
                      <a:lnTo>
                        <a:pt x="664" y="784"/>
                      </a:lnTo>
                      <a:lnTo>
                        <a:pt x="724" y="825"/>
                      </a:lnTo>
                      <a:cubicBezTo>
                        <a:pt x="744" y="825"/>
                        <a:pt x="764" y="845"/>
                        <a:pt x="804" y="865"/>
                      </a:cubicBezTo>
                      <a:cubicBezTo>
                        <a:pt x="824" y="885"/>
                        <a:pt x="865" y="905"/>
                        <a:pt x="925" y="925"/>
                      </a:cubicBezTo>
                      <a:cubicBezTo>
                        <a:pt x="965" y="945"/>
                        <a:pt x="1025" y="985"/>
                        <a:pt x="1086" y="1006"/>
                      </a:cubicBezTo>
                      <a:lnTo>
                        <a:pt x="1246" y="684"/>
                      </a:lnTo>
                      <a:lnTo>
                        <a:pt x="1246" y="664"/>
                      </a:lnTo>
                      <a:lnTo>
                        <a:pt x="1066" y="543"/>
                      </a:lnTo>
                      <a:lnTo>
                        <a:pt x="1005" y="704"/>
                      </a:lnTo>
                      <a:cubicBezTo>
                        <a:pt x="965" y="684"/>
                        <a:pt x="945" y="664"/>
                        <a:pt x="905" y="644"/>
                      </a:cubicBezTo>
                      <a:lnTo>
                        <a:pt x="845" y="604"/>
                      </a:lnTo>
                      <a:lnTo>
                        <a:pt x="784" y="584"/>
                      </a:lnTo>
                      <a:lnTo>
                        <a:pt x="744" y="563"/>
                      </a:lnTo>
                      <a:lnTo>
                        <a:pt x="704" y="523"/>
                      </a:lnTo>
                      <a:lnTo>
                        <a:pt x="644" y="503"/>
                      </a:lnTo>
                      <a:cubicBezTo>
                        <a:pt x="624" y="503"/>
                        <a:pt x="583" y="483"/>
                        <a:pt x="543" y="483"/>
                      </a:cubicBezTo>
                      <a:lnTo>
                        <a:pt x="543" y="403"/>
                      </a:lnTo>
                      <a:lnTo>
                        <a:pt x="543" y="363"/>
                      </a:lnTo>
                      <a:lnTo>
                        <a:pt x="543" y="322"/>
                      </a:lnTo>
                      <a:lnTo>
                        <a:pt x="583" y="282"/>
                      </a:lnTo>
                      <a:lnTo>
                        <a:pt x="624" y="262"/>
                      </a:lnTo>
                      <a:lnTo>
                        <a:pt x="704" y="262"/>
                      </a:lnTo>
                      <a:lnTo>
                        <a:pt x="784" y="282"/>
                      </a:lnTo>
                      <a:lnTo>
                        <a:pt x="824" y="302"/>
                      </a:lnTo>
                      <a:lnTo>
                        <a:pt x="865" y="322"/>
                      </a:lnTo>
                      <a:lnTo>
                        <a:pt x="925" y="363"/>
                      </a:lnTo>
                      <a:cubicBezTo>
                        <a:pt x="945" y="363"/>
                        <a:pt x="965" y="383"/>
                        <a:pt x="1005" y="403"/>
                      </a:cubicBezTo>
                      <a:cubicBezTo>
                        <a:pt x="1025" y="423"/>
                        <a:pt x="1066" y="443"/>
                        <a:pt x="1126" y="463"/>
                      </a:cubicBezTo>
                      <a:cubicBezTo>
                        <a:pt x="1166" y="503"/>
                        <a:pt x="1226" y="523"/>
                        <a:pt x="1287" y="563"/>
                      </a:cubicBezTo>
                      <a:lnTo>
                        <a:pt x="1447" y="202"/>
                      </a:lnTo>
                      <a:lnTo>
                        <a:pt x="1267" y="101"/>
                      </a:lnTo>
                      <a:lnTo>
                        <a:pt x="1206" y="242"/>
                      </a:lnTo>
                      <a:cubicBezTo>
                        <a:pt x="1166" y="222"/>
                        <a:pt x="1146" y="202"/>
                        <a:pt x="1106" y="182"/>
                      </a:cubicBezTo>
                      <a:lnTo>
                        <a:pt x="1046" y="141"/>
                      </a:lnTo>
                      <a:lnTo>
                        <a:pt x="985" y="121"/>
                      </a:lnTo>
                      <a:lnTo>
                        <a:pt x="945" y="101"/>
                      </a:lnTo>
                      <a:lnTo>
                        <a:pt x="905" y="81"/>
                      </a:lnTo>
                      <a:lnTo>
                        <a:pt x="845" y="41"/>
                      </a:lnTo>
                      <a:cubicBezTo>
                        <a:pt x="804" y="21"/>
                        <a:pt x="764" y="21"/>
                        <a:pt x="72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5" name="Google Shape;1535;p54"/>
                <p:cNvSpPr/>
                <p:nvPr/>
              </p:nvSpPr>
              <p:spPr>
                <a:xfrm>
                  <a:off x="1063439" y="4436271"/>
                  <a:ext cx="54968" cy="53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" h="955" extrusionOk="0">
                      <a:moveTo>
                        <a:pt x="322" y="236"/>
                      </a:moveTo>
                      <a:lnTo>
                        <a:pt x="422" y="257"/>
                      </a:lnTo>
                      <a:lnTo>
                        <a:pt x="502" y="277"/>
                      </a:lnTo>
                      <a:lnTo>
                        <a:pt x="583" y="317"/>
                      </a:lnTo>
                      <a:lnTo>
                        <a:pt x="643" y="337"/>
                      </a:lnTo>
                      <a:lnTo>
                        <a:pt x="703" y="377"/>
                      </a:lnTo>
                      <a:lnTo>
                        <a:pt x="784" y="437"/>
                      </a:lnTo>
                      <a:lnTo>
                        <a:pt x="824" y="478"/>
                      </a:lnTo>
                      <a:lnTo>
                        <a:pt x="844" y="558"/>
                      </a:lnTo>
                      <a:lnTo>
                        <a:pt x="844" y="618"/>
                      </a:lnTo>
                      <a:lnTo>
                        <a:pt x="784" y="679"/>
                      </a:lnTo>
                      <a:lnTo>
                        <a:pt x="724" y="719"/>
                      </a:lnTo>
                      <a:lnTo>
                        <a:pt x="563" y="719"/>
                      </a:lnTo>
                      <a:lnTo>
                        <a:pt x="482" y="699"/>
                      </a:lnTo>
                      <a:lnTo>
                        <a:pt x="422" y="658"/>
                      </a:lnTo>
                      <a:lnTo>
                        <a:pt x="342" y="638"/>
                      </a:lnTo>
                      <a:lnTo>
                        <a:pt x="281" y="578"/>
                      </a:lnTo>
                      <a:lnTo>
                        <a:pt x="201" y="538"/>
                      </a:lnTo>
                      <a:lnTo>
                        <a:pt x="161" y="458"/>
                      </a:lnTo>
                      <a:lnTo>
                        <a:pt x="121" y="397"/>
                      </a:lnTo>
                      <a:lnTo>
                        <a:pt x="141" y="317"/>
                      </a:lnTo>
                      <a:lnTo>
                        <a:pt x="181" y="277"/>
                      </a:lnTo>
                      <a:lnTo>
                        <a:pt x="241" y="236"/>
                      </a:lnTo>
                      <a:close/>
                      <a:moveTo>
                        <a:pt x="372" y="0"/>
                      </a:moveTo>
                      <a:cubicBezTo>
                        <a:pt x="342" y="0"/>
                        <a:pt x="312" y="5"/>
                        <a:pt x="281" y="15"/>
                      </a:cubicBezTo>
                      <a:cubicBezTo>
                        <a:pt x="241" y="15"/>
                        <a:pt x="201" y="36"/>
                        <a:pt x="141" y="76"/>
                      </a:cubicBezTo>
                      <a:cubicBezTo>
                        <a:pt x="101" y="116"/>
                        <a:pt x="60" y="176"/>
                        <a:pt x="40" y="236"/>
                      </a:cubicBezTo>
                      <a:cubicBezTo>
                        <a:pt x="20" y="297"/>
                        <a:pt x="0" y="357"/>
                        <a:pt x="0" y="417"/>
                      </a:cubicBezTo>
                      <a:cubicBezTo>
                        <a:pt x="0" y="478"/>
                        <a:pt x="0" y="538"/>
                        <a:pt x="20" y="598"/>
                      </a:cubicBezTo>
                      <a:cubicBezTo>
                        <a:pt x="40" y="658"/>
                        <a:pt x="80" y="719"/>
                        <a:pt x="141" y="759"/>
                      </a:cubicBezTo>
                      <a:cubicBezTo>
                        <a:pt x="181" y="819"/>
                        <a:pt x="241" y="859"/>
                        <a:pt x="322" y="900"/>
                      </a:cubicBezTo>
                      <a:cubicBezTo>
                        <a:pt x="382" y="920"/>
                        <a:pt x="442" y="940"/>
                        <a:pt x="502" y="940"/>
                      </a:cubicBezTo>
                      <a:cubicBezTo>
                        <a:pt x="533" y="950"/>
                        <a:pt x="563" y="955"/>
                        <a:pt x="593" y="955"/>
                      </a:cubicBezTo>
                      <a:cubicBezTo>
                        <a:pt x="623" y="955"/>
                        <a:pt x="653" y="950"/>
                        <a:pt x="683" y="940"/>
                      </a:cubicBezTo>
                      <a:cubicBezTo>
                        <a:pt x="744" y="920"/>
                        <a:pt x="784" y="900"/>
                        <a:pt x="824" y="859"/>
                      </a:cubicBezTo>
                      <a:cubicBezTo>
                        <a:pt x="864" y="839"/>
                        <a:pt x="904" y="779"/>
                        <a:pt x="945" y="719"/>
                      </a:cubicBezTo>
                      <a:cubicBezTo>
                        <a:pt x="965" y="658"/>
                        <a:pt x="985" y="578"/>
                        <a:pt x="985" y="518"/>
                      </a:cubicBezTo>
                      <a:cubicBezTo>
                        <a:pt x="985" y="458"/>
                        <a:pt x="965" y="397"/>
                        <a:pt x="945" y="337"/>
                      </a:cubicBezTo>
                      <a:cubicBezTo>
                        <a:pt x="904" y="277"/>
                        <a:pt x="864" y="236"/>
                        <a:pt x="824" y="176"/>
                      </a:cubicBezTo>
                      <a:cubicBezTo>
                        <a:pt x="764" y="136"/>
                        <a:pt x="703" y="96"/>
                        <a:pt x="623" y="56"/>
                      </a:cubicBezTo>
                      <a:cubicBezTo>
                        <a:pt x="563" y="36"/>
                        <a:pt x="502" y="15"/>
                        <a:pt x="462" y="15"/>
                      </a:cubicBezTo>
                      <a:cubicBezTo>
                        <a:pt x="432" y="5"/>
                        <a:pt x="402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6" name="Google Shape;1536;p54"/>
                <p:cNvSpPr/>
                <p:nvPr/>
              </p:nvSpPr>
              <p:spPr>
                <a:xfrm>
                  <a:off x="1057803" y="4375443"/>
                  <a:ext cx="90906" cy="72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" h="1307" extrusionOk="0">
                      <a:moveTo>
                        <a:pt x="764" y="0"/>
                      </a:moveTo>
                      <a:lnTo>
                        <a:pt x="684" y="322"/>
                      </a:lnTo>
                      <a:lnTo>
                        <a:pt x="825" y="704"/>
                      </a:lnTo>
                      <a:lnTo>
                        <a:pt x="161" y="362"/>
                      </a:lnTo>
                      <a:lnTo>
                        <a:pt x="1" y="784"/>
                      </a:lnTo>
                      <a:lnTo>
                        <a:pt x="141" y="844"/>
                      </a:lnTo>
                      <a:lnTo>
                        <a:pt x="222" y="704"/>
                      </a:lnTo>
                      <a:lnTo>
                        <a:pt x="1106" y="1105"/>
                      </a:lnTo>
                      <a:lnTo>
                        <a:pt x="1066" y="1246"/>
                      </a:lnTo>
                      <a:lnTo>
                        <a:pt x="1206" y="1306"/>
                      </a:lnTo>
                      <a:lnTo>
                        <a:pt x="1407" y="844"/>
                      </a:lnTo>
                      <a:lnTo>
                        <a:pt x="1247" y="764"/>
                      </a:lnTo>
                      <a:lnTo>
                        <a:pt x="1206" y="884"/>
                      </a:lnTo>
                      <a:lnTo>
                        <a:pt x="1005" y="784"/>
                      </a:lnTo>
                      <a:lnTo>
                        <a:pt x="985" y="744"/>
                      </a:lnTo>
                      <a:lnTo>
                        <a:pt x="1508" y="643"/>
                      </a:lnTo>
                      <a:lnTo>
                        <a:pt x="1628" y="322"/>
                      </a:lnTo>
                      <a:lnTo>
                        <a:pt x="1447" y="241"/>
                      </a:lnTo>
                      <a:lnTo>
                        <a:pt x="1407" y="402"/>
                      </a:lnTo>
                      <a:lnTo>
                        <a:pt x="925" y="523"/>
                      </a:lnTo>
                      <a:lnTo>
                        <a:pt x="885" y="302"/>
                      </a:lnTo>
                      <a:lnTo>
                        <a:pt x="965" y="121"/>
                      </a:lnTo>
                      <a:lnTo>
                        <a:pt x="76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" name="Google Shape;1537;p54"/>
                <p:cNvSpPr/>
                <p:nvPr/>
              </p:nvSpPr>
              <p:spPr>
                <a:xfrm>
                  <a:off x="1094802" y="4339561"/>
                  <a:ext cx="12389" cy="15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" h="282" extrusionOk="0">
                      <a:moveTo>
                        <a:pt x="121" y="0"/>
                      </a:moveTo>
                      <a:lnTo>
                        <a:pt x="81" y="20"/>
                      </a:lnTo>
                      <a:lnTo>
                        <a:pt x="41" y="40"/>
                      </a:lnTo>
                      <a:lnTo>
                        <a:pt x="21" y="101"/>
                      </a:lnTo>
                      <a:lnTo>
                        <a:pt x="1" y="141"/>
                      </a:lnTo>
                      <a:lnTo>
                        <a:pt x="1" y="201"/>
                      </a:lnTo>
                      <a:lnTo>
                        <a:pt x="21" y="241"/>
                      </a:lnTo>
                      <a:lnTo>
                        <a:pt x="61" y="261"/>
                      </a:lnTo>
                      <a:lnTo>
                        <a:pt x="101" y="282"/>
                      </a:lnTo>
                      <a:lnTo>
                        <a:pt x="141" y="261"/>
                      </a:lnTo>
                      <a:lnTo>
                        <a:pt x="182" y="241"/>
                      </a:lnTo>
                      <a:lnTo>
                        <a:pt x="222" y="181"/>
                      </a:lnTo>
                      <a:lnTo>
                        <a:pt x="222" y="121"/>
                      </a:lnTo>
                      <a:lnTo>
                        <a:pt x="222" y="81"/>
                      </a:lnTo>
                      <a:lnTo>
                        <a:pt x="202" y="40"/>
                      </a:lnTo>
                      <a:lnTo>
                        <a:pt x="162" y="20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" name="Google Shape;1538;p54"/>
                <p:cNvSpPr/>
                <p:nvPr/>
              </p:nvSpPr>
              <p:spPr>
                <a:xfrm>
                  <a:off x="1106018" y="4345141"/>
                  <a:ext cx="58372" cy="43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" h="785" extrusionOk="0">
                      <a:moveTo>
                        <a:pt x="161" y="1"/>
                      </a:moveTo>
                      <a:lnTo>
                        <a:pt x="1" y="463"/>
                      </a:lnTo>
                      <a:lnTo>
                        <a:pt x="141" y="523"/>
                      </a:lnTo>
                      <a:lnTo>
                        <a:pt x="242" y="302"/>
                      </a:lnTo>
                      <a:lnTo>
                        <a:pt x="724" y="503"/>
                      </a:lnTo>
                      <a:lnTo>
                        <a:pt x="644" y="724"/>
                      </a:lnTo>
                      <a:lnTo>
                        <a:pt x="805" y="784"/>
                      </a:lnTo>
                      <a:lnTo>
                        <a:pt x="1046" y="262"/>
                      </a:lnTo>
                      <a:lnTo>
                        <a:pt x="845" y="141"/>
                      </a:lnTo>
                      <a:lnTo>
                        <a:pt x="784" y="342"/>
                      </a:lnTo>
                      <a:lnTo>
                        <a:pt x="16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9" name="Google Shape;1539;p54"/>
                <p:cNvSpPr/>
                <p:nvPr/>
              </p:nvSpPr>
              <p:spPr>
                <a:xfrm>
                  <a:off x="1119467" y="4287941"/>
                  <a:ext cx="71821" cy="67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" h="1207" extrusionOk="0">
                      <a:moveTo>
                        <a:pt x="423" y="1"/>
                      </a:moveTo>
                      <a:cubicBezTo>
                        <a:pt x="383" y="21"/>
                        <a:pt x="363" y="21"/>
                        <a:pt x="322" y="61"/>
                      </a:cubicBezTo>
                      <a:cubicBezTo>
                        <a:pt x="302" y="81"/>
                        <a:pt x="282" y="121"/>
                        <a:pt x="262" y="162"/>
                      </a:cubicBezTo>
                      <a:cubicBezTo>
                        <a:pt x="242" y="202"/>
                        <a:pt x="242" y="222"/>
                        <a:pt x="242" y="262"/>
                      </a:cubicBezTo>
                      <a:cubicBezTo>
                        <a:pt x="242" y="302"/>
                        <a:pt x="242" y="322"/>
                        <a:pt x="242" y="383"/>
                      </a:cubicBezTo>
                      <a:cubicBezTo>
                        <a:pt x="242" y="423"/>
                        <a:pt x="242" y="463"/>
                        <a:pt x="262" y="503"/>
                      </a:cubicBezTo>
                      <a:lnTo>
                        <a:pt x="101" y="423"/>
                      </a:lnTo>
                      <a:lnTo>
                        <a:pt x="1" y="845"/>
                      </a:lnTo>
                      <a:lnTo>
                        <a:pt x="142" y="925"/>
                      </a:lnTo>
                      <a:lnTo>
                        <a:pt x="202" y="764"/>
                      </a:lnTo>
                      <a:lnTo>
                        <a:pt x="744" y="985"/>
                      </a:lnTo>
                      <a:lnTo>
                        <a:pt x="684" y="1146"/>
                      </a:lnTo>
                      <a:lnTo>
                        <a:pt x="845" y="1207"/>
                      </a:lnTo>
                      <a:lnTo>
                        <a:pt x="1046" y="724"/>
                      </a:lnTo>
                      <a:lnTo>
                        <a:pt x="885" y="624"/>
                      </a:lnTo>
                      <a:lnTo>
                        <a:pt x="825" y="785"/>
                      </a:lnTo>
                      <a:lnTo>
                        <a:pt x="423" y="584"/>
                      </a:lnTo>
                      <a:cubicBezTo>
                        <a:pt x="403" y="543"/>
                        <a:pt x="383" y="503"/>
                        <a:pt x="363" y="463"/>
                      </a:cubicBezTo>
                      <a:cubicBezTo>
                        <a:pt x="363" y="443"/>
                        <a:pt x="363" y="403"/>
                        <a:pt x="363" y="383"/>
                      </a:cubicBezTo>
                      <a:lnTo>
                        <a:pt x="363" y="322"/>
                      </a:lnTo>
                      <a:lnTo>
                        <a:pt x="403" y="282"/>
                      </a:lnTo>
                      <a:lnTo>
                        <a:pt x="463" y="262"/>
                      </a:lnTo>
                      <a:lnTo>
                        <a:pt x="523" y="262"/>
                      </a:lnTo>
                      <a:lnTo>
                        <a:pt x="604" y="302"/>
                      </a:lnTo>
                      <a:lnTo>
                        <a:pt x="644" y="322"/>
                      </a:lnTo>
                      <a:lnTo>
                        <a:pt x="684" y="342"/>
                      </a:lnTo>
                      <a:lnTo>
                        <a:pt x="744" y="363"/>
                      </a:lnTo>
                      <a:cubicBezTo>
                        <a:pt x="764" y="383"/>
                        <a:pt x="785" y="403"/>
                        <a:pt x="825" y="403"/>
                      </a:cubicBezTo>
                      <a:cubicBezTo>
                        <a:pt x="865" y="423"/>
                        <a:pt x="885" y="443"/>
                        <a:pt x="945" y="483"/>
                      </a:cubicBezTo>
                      <a:cubicBezTo>
                        <a:pt x="986" y="503"/>
                        <a:pt x="1046" y="523"/>
                        <a:pt x="1106" y="563"/>
                      </a:cubicBezTo>
                      <a:lnTo>
                        <a:pt x="1287" y="202"/>
                      </a:lnTo>
                      <a:lnTo>
                        <a:pt x="1086" y="81"/>
                      </a:lnTo>
                      <a:lnTo>
                        <a:pt x="1046" y="242"/>
                      </a:lnTo>
                      <a:cubicBezTo>
                        <a:pt x="1006" y="222"/>
                        <a:pt x="965" y="202"/>
                        <a:pt x="945" y="182"/>
                      </a:cubicBezTo>
                      <a:lnTo>
                        <a:pt x="865" y="141"/>
                      </a:lnTo>
                      <a:lnTo>
                        <a:pt x="805" y="121"/>
                      </a:lnTo>
                      <a:lnTo>
                        <a:pt x="764" y="81"/>
                      </a:lnTo>
                      <a:lnTo>
                        <a:pt x="724" y="61"/>
                      </a:lnTo>
                      <a:lnTo>
                        <a:pt x="684" y="41"/>
                      </a:lnTo>
                      <a:cubicBezTo>
                        <a:pt x="624" y="21"/>
                        <a:pt x="584" y="1"/>
                        <a:pt x="54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0" name="Google Shape;1540;p54"/>
                <p:cNvSpPr/>
                <p:nvPr/>
              </p:nvSpPr>
              <p:spPr>
                <a:xfrm>
                  <a:off x="558795" y="4610941"/>
                  <a:ext cx="43807" cy="25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463" extrusionOk="0">
                      <a:moveTo>
                        <a:pt x="603" y="0"/>
                      </a:moveTo>
                      <a:cubicBezTo>
                        <a:pt x="422" y="101"/>
                        <a:pt x="221" y="181"/>
                        <a:pt x="0" y="261"/>
                      </a:cubicBezTo>
                      <a:lnTo>
                        <a:pt x="20" y="382"/>
                      </a:lnTo>
                      <a:lnTo>
                        <a:pt x="784" y="462"/>
                      </a:lnTo>
                      <a:cubicBezTo>
                        <a:pt x="724" y="442"/>
                        <a:pt x="684" y="402"/>
                        <a:pt x="684" y="342"/>
                      </a:cubicBez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rgbClr val="C8AE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1" name="Google Shape;1541;p54"/>
                <p:cNvSpPr/>
                <p:nvPr/>
              </p:nvSpPr>
              <p:spPr>
                <a:xfrm>
                  <a:off x="281779" y="4447209"/>
                  <a:ext cx="393704" cy="227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5" h="4079" extrusionOk="0">
                      <a:moveTo>
                        <a:pt x="1" y="1045"/>
                      </a:moveTo>
                      <a:cubicBezTo>
                        <a:pt x="1" y="1048"/>
                        <a:pt x="2" y="1050"/>
                        <a:pt x="2" y="1052"/>
                      </a:cubicBezTo>
                      <a:lnTo>
                        <a:pt x="2" y="1052"/>
                      </a:lnTo>
                      <a:lnTo>
                        <a:pt x="1" y="1045"/>
                      </a:lnTo>
                      <a:close/>
                      <a:moveTo>
                        <a:pt x="6713" y="0"/>
                      </a:moveTo>
                      <a:cubicBezTo>
                        <a:pt x="6853" y="905"/>
                        <a:pt x="5467" y="1849"/>
                        <a:pt x="3598" y="2130"/>
                      </a:cubicBezTo>
                      <a:cubicBezTo>
                        <a:pt x="3232" y="2190"/>
                        <a:pt x="2876" y="2218"/>
                        <a:pt x="2539" y="2218"/>
                      </a:cubicBezTo>
                      <a:cubicBezTo>
                        <a:pt x="1175" y="2218"/>
                        <a:pt x="121" y="1758"/>
                        <a:pt x="2" y="1052"/>
                      </a:cubicBezTo>
                      <a:lnTo>
                        <a:pt x="2" y="1052"/>
                      </a:lnTo>
                      <a:lnTo>
                        <a:pt x="182" y="2150"/>
                      </a:lnTo>
                      <a:lnTo>
                        <a:pt x="202" y="2371"/>
                      </a:lnTo>
                      <a:lnTo>
                        <a:pt x="222" y="2412"/>
                      </a:lnTo>
                      <a:lnTo>
                        <a:pt x="282" y="2894"/>
                      </a:lnTo>
                      <a:lnTo>
                        <a:pt x="302" y="2934"/>
                      </a:lnTo>
                      <a:cubicBezTo>
                        <a:pt x="343" y="3155"/>
                        <a:pt x="463" y="3336"/>
                        <a:pt x="684" y="3497"/>
                      </a:cubicBezTo>
                      <a:lnTo>
                        <a:pt x="744" y="3517"/>
                      </a:lnTo>
                      <a:cubicBezTo>
                        <a:pt x="765" y="3497"/>
                        <a:pt x="785" y="3477"/>
                        <a:pt x="785" y="3437"/>
                      </a:cubicBezTo>
                      <a:lnTo>
                        <a:pt x="724" y="3075"/>
                      </a:lnTo>
                      <a:lnTo>
                        <a:pt x="724" y="3075"/>
                      </a:lnTo>
                      <a:cubicBezTo>
                        <a:pt x="885" y="3175"/>
                        <a:pt x="1086" y="3276"/>
                        <a:pt x="1307" y="3336"/>
                      </a:cubicBezTo>
                      <a:cubicBezTo>
                        <a:pt x="1387" y="3376"/>
                        <a:pt x="1468" y="3396"/>
                        <a:pt x="1548" y="3416"/>
                      </a:cubicBezTo>
                      <a:lnTo>
                        <a:pt x="1588" y="3758"/>
                      </a:lnTo>
                      <a:cubicBezTo>
                        <a:pt x="1588" y="3858"/>
                        <a:pt x="1669" y="3939"/>
                        <a:pt x="1769" y="3959"/>
                      </a:cubicBezTo>
                      <a:cubicBezTo>
                        <a:pt x="2105" y="4037"/>
                        <a:pt x="2485" y="4078"/>
                        <a:pt x="2891" y="4078"/>
                      </a:cubicBezTo>
                      <a:cubicBezTo>
                        <a:pt x="3214" y="4078"/>
                        <a:pt x="3553" y="4053"/>
                        <a:pt x="3899" y="3999"/>
                      </a:cubicBezTo>
                      <a:cubicBezTo>
                        <a:pt x="4161" y="3959"/>
                        <a:pt x="4402" y="3899"/>
                        <a:pt x="4643" y="3838"/>
                      </a:cubicBezTo>
                      <a:cubicBezTo>
                        <a:pt x="4743" y="3818"/>
                        <a:pt x="4804" y="3698"/>
                        <a:pt x="4784" y="3597"/>
                      </a:cubicBezTo>
                      <a:lnTo>
                        <a:pt x="4703" y="3276"/>
                      </a:lnTo>
                      <a:cubicBezTo>
                        <a:pt x="4804" y="3256"/>
                        <a:pt x="4884" y="3215"/>
                        <a:pt x="4964" y="3195"/>
                      </a:cubicBezTo>
                      <a:cubicBezTo>
                        <a:pt x="5185" y="3115"/>
                        <a:pt x="5386" y="3035"/>
                        <a:pt x="5567" y="2934"/>
                      </a:cubicBezTo>
                      <a:lnTo>
                        <a:pt x="5648" y="3276"/>
                      </a:lnTo>
                      <a:cubicBezTo>
                        <a:pt x="5648" y="3336"/>
                        <a:pt x="5688" y="3376"/>
                        <a:pt x="5748" y="3396"/>
                      </a:cubicBezTo>
                      <a:lnTo>
                        <a:pt x="5828" y="3376"/>
                      </a:lnTo>
                      <a:cubicBezTo>
                        <a:pt x="6592" y="2974"/>
                        <a:pt x="7054" y="2432"/>
                        <a:pt x="7014" y="1909"/>
                      </a:cubicBezTo>
                      <a:lnTo>
                        <a:pt x="6994" y="1869"/>
                      </a:lnTo>
                      <a:lnTo>
                        <a:pt x="6954" y="1608"/>
                      </a:lnTo>
                      <a:lnTo>
                        <a:pt x="6793" y="543"/>
                      </a:lnTo>
                      <a:lnTo>
                        <a:pt x="6753" y="201"/>
                      </a:lnTo>
                      <a:lnTo>
                        <a:pt x="6713" y="0"/>
                      </a:lnTo>
                      <a:close/>
                    </a:path>
                  </a:pathLst>
                </a:custGeom>
                <a:solidFill>
                  <a:srgbClr val="DCC6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2" name="Google Shape;1542;p54"/>
                <p:cNvSpPr/>
                <p:nvPr/>
              </p:nvSpPr>
              <p:spPr>
                <a:xfrm>
                  <a:off x="273966" y="4381861"/>
                  <a:ext cx="390300" cy="189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4" h="3390" extrusionOk="0">
                      <a:moveTo>
                        <a:pt x="4021" y="597"/>
                      </a:moveTo>
                      <a:cubicBezTo>
                        <a:pt x="4920" y="597"/>
                        <a:pt x="5622" y="883"/>
                        <a:pt x="5687" y="1352"/>
                      </a:cubicBezTo>
                      <a:cubicBezTo>
                        <a:pt x="5707" y="1412"/>
                        <a:pt x="5707" y="1473"/>
                        <a:pt x="5687" y="1533"/>
                      </a:cubicBezTo>
                      <a:cubicBezTo>
                        <a:pt x="5587" y="2055"/>
                        <a:pt x="4743" y="2578"/>
                        <a:pt x="3658" y="2739"/>
                      </a:cubicBezTo>
                      <a:cubicBezTo>
                        <a:pt x="3419" y="2776"/>
                        <a:pt x="3187" y="2794"/>
                        <a:pt x="2967" y="2794"/>
                      </a:cubicBezTo>
                      <a:cubicBezTo>
                        <a:pt x="2243" y="2794"/>
                        <a:pt x="1654" y="2600"/>
                        <a:pt x="1407" y="2277"/>
                      </a:cubicBezTo>
                      <a:cubicBezTo>
                        <a:pt x="1367" y="2196"/>
                        <a:pt x="1327" y="2116"/>
                        <a:pt x="1306" y="2035"/>
                      </a:cubicBezTo>
                      <a:cubicBezTo>
                        <a:pt x="1226" y="1453"/>
                        <a:pt x="2130" y="830"/>
                        <a:pt x="3336" y="649"/>
                      </a:cubicBezTo>
                      <a:cubicBezTo>
                        <a:pt x="3572" y="613"/>
                        <a:pt x="3802" y="597"/>
                        <a:pt x="4021" y="597"/>
                      </a:cubicBezTo>
                      <a:close/>
                      <a:moveTo>
                        <a:pt x="4283" y="0"/>
                      </a:moveTo>
                      <a:cubicBezTo>
                        <a:pt x="3954" y="0"/>
                        <a:pt x="3608" y="27"/>
                        <a:pt x="3256" y="86"/>
                      </a:cubicBezTo>
                      <a:cubicBezTo>
                        <a:pt x="1407" y="368"/>
                        <a:pt x="0" y="1332"/>
                        <a:pt x="141" y="2216"/>
                      </a:cubicBezTo>
                      <a:cubicBezTo>
                        <a:pt x="254" y="2926"/>
                        <a:pt x="1311" y="3389"/>
                        <a:pt x="2679" y="3389"/>
                      </a:cubicBezTo>
                      <a:cubicBezTo>
                        <a:pt x="3016" y="3389"/>
                        <a:pt x="3372" y="3361"/>
                        <a:pt x="3738" y="3301"/>
                      </a:cubicBezTo>
                      <a:cubicBezTo>
                        <a:pt x="5607" y="3020"/>
                        <a:pt x="6993" y="2076"/>
                        <a:pt x="6853" y="1171"/>
                      </a:cubicBezTo>
                      <a:cubicBezTo>
                        <a:pt x="6833" y="1031"/>
                        <a:pt x="6752" y="870"/>
                        <a:pt x="6652" y="749"/>
                      </a:cubicBezTo>
                      <a:cubicBezTo>
                        <a:pt x="6431" y="468"/>
                        <a:pt x="6029" y="267"/>
                        <a:pt x="5526" y="146"/>
                      </a:cubicBezTo>
                      <a:cubicBezTo>
                        <a:pt x="5164" y="53"/>
                        <a:pt x="4740" y="0"/>
                        <a:pt x="4283" y="0"/>
                      </a:cubicBezTo>
                      <a:close/>
                    </a:path>
                  </a:pathLst>
                </a:custGeom>
                <a:solidFill>
                  <a:srgbClr val="EFE1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3" name="Google Shape;1543;p54"/>
                <p:cNvSpPr/>
                <p:nvPr/>
              </p:nvSpPr>
              <p:spPr>
                <a:xfrm>
                  <a:off x="342383" y="4415121"/>
                  <a:ext cx="250118" cy="93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2" h="1681" extrusionOk="0">
                      <a:moveTo>
                        <a:pt x="2795" y="1"/>
                      </a:moveTo>
                      <a:cubicBezTo>
                        <a:pt x="2576" y="1"/>
                        <a:pt x="2346" y="17"/>
                        <a:pt x="2110" y="53"/>
                      </a:cubicBezTo>
                      <a:cubicBezTo>
                        <a:pt x="904" y="234"/>
                        <a:pt x="0" y="857"/>
                        <a:pt x="80" y="1439"/>
                      </a:cubicBezTo>
                      <a:cubicBezTo>
                        <a:pt x="101" y="1520"/>
                        <a:pt x="141" y="1600"/>
                        <a:pt x="181" y="1681"/>
                      </a:cubicBezTo>
                      <a:cubicBezTo>
                        <a:pt x="281" y="1158"/>
                        <a:pt x="1125" y="636"/>
                        <a:pt x="2211" y="475"/>
                      </a:cubicBezTo>
                      <a:cubicBezTo>
                        <a:pt x="2449" y="437"/>
                        <a:pt x="2682" y="420"/>
                        <a:pt x="2903" y="420"/>
                      </a:cubicBezTo>
                      <a:cubicBezTo>
                        <a:pt x="3632" y="420"/>
                        <a:pt x="4230" y="613"/>
                        <a:pt x="4461" y="937"/>
                      </a:cubicBezTo>
                      <a:cubicBezTo>
                        <a:pt x="4481" y="877"/>
                        <a:pt x="4481" y="816"/>
                        <a:pt x="4461" y="756"/>
                      </a:cubicBezTo>
                      <a:cubicBezTo>
                        <a:pt x="4396" y="287"/>
                        <a:pt x="3694" y="1"/>
                        <a:pt x="2795" y="1"/>
                      </a:cubicBezTo>
                      <a:close/>
                    </a:path>
                  </a:pathLst>
                </a:custGeom>
                <a:solidFill>
                  <a:srgbClr val="C8AE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4" name="Google Shape;1544;p54"/>
                <p:cNvSpPr/>
                <p:nvPr/>
              </p:nvSpPr>
              <p:spPr>
                <a:xfrm>
                  <a:off x="352428" y="4438503"/>
                  <a:ext cx="238957" cy="99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2" h="1779" extrusionOk="0">
                      <a:moveTo>
                        <a:pt x="2723" y="1"/>
                      </a:moveTo>
                      <a:cubicBezTo>
                        <a:pt x="2502" y="1"/>
                        <a:pt x="2269" y="18"/>
                        <a:pt x="2031" y="56"/>
                      </a:cubicBezTo>
                      <a:cubicBezTo>
                        <a:pt x="945" y="217"/>
                        <a:pt x="101" y="739"/>
                        <a:pt x="1" y="1262"/>
                      </a:cubicBezTo>
                      <a:cubicBezTo>
                        <a:pt x="248" y="1585"/>
                        <a:pt x="837" y="1779"/>
                        <a:pt x="1561" y="1779"/>
                      </a:cubicBezTo>
                      <a:cubicBezTo>
                        <a:pt x="1781" y="1779"/>
                        <a:pt x="2013" y="1761"/>
                        <a:pt x="2252" y="1724"/>
                      </a:cubicBezTo>
                      <a:cubicBezTo>
                        <a:pt x="3337" y="1563"/>
                        <a:pt x="4181" y="1040"/>
                        <a:pt x="4281" y="518"/>
                      </a:cubicBezTo>
                      <a:cubicBezTo>
                        <a:pt x="4050" y="194"/>
                        <a:pt x="3452" y="1"/>
                        <a:pt x="2723" y="1"/>
                      </a:cubicBezTo>
                      <a:close/>
                    </a:path>
                  </a:pathLst>
                </a:custGeom>
                <a:solidFill>
                  <a:srgbClr val="DCC6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45" name="Google Shape;1545;p54"/>
              <p:cNvSpPr/>
              <p:nvPr/>
            </p:nvSpPr>
            <p:spPr>
              <a:xfrm>
                <a:off x="3394481" y="4277840"/>
                <a:ext cx="66241" cy="32590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584" extrusionOk="0">
                    <a:moveTo>
                      <a:pt x="1" y="1"/>
                    </a:moveTo>
                    <a:lnTo>
                      <a:pt x="1186" y="58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F8F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46" name="Google Shape;1546;p54"/>
            <p:cNvSpPr/>
            <p:nvPr/>
          </p:nvSpPr>
          <p:spPr>
            <a:xfrm>
              <a:off x="3394481" y="4277840"/>
              <a:ext cx="66241" cy="32590"/>
            </a:xfrm>
            <a:custGeom>
              <a:avLst/>
              <a:gdLst/>
              <a:ahLst/>
              <a:cxnLst/>
              <a:rect l="l" t="t" r="r" b="b"/>
              <a:pathLst>
                <a:path w="1187" h="584" extrusionOk="0">
                  <a:moveTo>
                    <a:pt x="1186" y="584"/>
                  </a:moveTo>
                  <a:lnTo>
                    <a:pt x="1" y="1"/>
                  </a:lnTo>
                  <a:lnTo>
                    <a:pt x="1186" y="584"/>
                  </a:lnTo>
                  <a:close/>
                </a:path>
              </a:pathLst>
            </a:custGeom>
            <a:solidFill>
              <a:srgbClr val="D4C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4"/>
            <p:cNvSpPr/>
            <p:nvPr/>
          </p:nvSpPr>
          <p:spPr>
            <a:xfrm>
              <a:off x="3142186" y="4245362"/>
              <a:ext cx="35938" cy="28070"/>
            </a:xfrm>
            <a:custGeom>
              <a:avLst/>
              <a:gdLst/>
              <a:ahLst/>
              <a:cxnLst/>
              <a:rect l="l" t="t" r="r" b="b"/>
              <a:pathLst>
                <a:path w="644" h="503" extrusionOk="0">
                  <a:moveTo>
                    <a:pt x="161" y="0"/>
                  </a:moveTo>
                  <a:cubicBezTo>
                    <a:pt x="121" y="20"/>
                    <a:pt x="81" y="40"/>
                    <a:pt x="61" y="61"/>
                  </a:cubicBezTo>
                  <a:lnTo>
                    <a:pt x="0" y="141"/>
                  </a:lnTo>
                  <a:lnTo>
                    <a:pt x="0" y="221"/>
                  </a:lnTo>
                  <a:lnTo>
                    <a:pt x="20" y="282"/>
                  </a:lnTo>
                  <a:lnTo>
                    <a:pt x="61" y="342"/>
                  </a:lnTo>
                  <a:lnTo>
                    <a:pt x="121" y="382"/>
                  </a:lnTo>
                  <a:lnTo>
                    <a:pt x="181" y="422"/>
                  </a:lnTo>
                  <a:lnTo>
                    <a:pt x="242" y="462"/>
                  </a:lnTo>
                  <a:lnTo>
                    <a:pt x="302" y="483"/>
                  </a:lnTo>
                  <a:lnTo>
                    <a:pt x="382" y="503"/>
                  </a:lnTo>
                  <a:lnTo>
                    <a:pt x="523" y="503"/>
                  </a:lnTo>
                  <a:lnTo>
                    <a:pt x="603" y="483"/>
                  </a:lnTo>
                  <a:lnTo>
                    <a:pt x="643" y="422"/>
                  </a:lnTo>
                  <a:lnTo>
                    <a:pt x="643" y="382"/>
                  </a:lnTo>
                  <a:lnTo>
                    <a:pt x="643" y="342"/>
                  </a:lnTo>
                  <a:lnTo>
                    <a:pt x="623" y="282"/>
                  </a:lnTo>
                  <a:lnTo>
                    <a:pt x="603" y="221"/>
                  </a:lnTo>
                  <a:cubicBezTo>
                    <a:pt x="543" y="201"/>
                    <a:pt x="523" y="181"/>
                    <a:pt x="483" y="161"/>
                  </a:cubicBezTo>
                  <a:cubicBezTo>
                    <a:pt x="442" y="141"/>
                    <a:pt x="402" y="141"/>
                    <a:pt x="362" y="121"/>
                  </a:cubicBezTo>
                  <a:cubicBezTo>
                    <a:pt x="342" y="101"/>
                    <a:pt x="302" y="81"/>
                    <a:pt x="262" y="61"/>
                  </a:cubicBezTo>
                  <a:cubicBezTo>
                    <a:pt x="221" y="40"/>
                    <a:pt x="181" y="20"/>
                    <a:pt x="161" y="0"/>
                  </a:cubicBezTo>
                  <a:close/>
                </a:path>
              </a:pathLst>
            </a:custGeom>
            <a:solidFill>
              <a:srgbClr val="C63C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4"/>
            <p:cNvSpPr/>
            <p:nvPr/>
          </p:nvSpPr>
          <p:spPr>
            <a:xfrm>
              <a:off x="2958253" y="4265508"/>
              <a:ext cx="79690" cy="46039"/>
            </a:xfrm>
            <a:custGeom>
              <a:avLst/>
              <a:gdLst/>
              <a:ahLst/>
              <a:cxnLst/>
              <a:rect l="l" t="t" r="r" b="b"/>
              <a:pathLst>
                <a:path w="1428" h="825" extrusionOk="0">
                  <a:moveTo>
                    <a:pt x="543" y="1"/>
                  </a:moveTo>
                  <a:lnTo>
                    <a:pt x="443" y="322"/>
                  </a:lnTo>
                  <a:cubicBezTo>
                    <a:pt x="403" y="282"/>
                    <a:pt x="363" y="262"/>
                    <a:pt x="322" y="242"/>
                  </a:cubicBezTo>
                  <a:cubicBezTo>
                    <a:pt x="282" y="202"/>
                    <a:pt x="242" y="182"/>
                    <a:pt x="222" y="162"/>
                  </a:cubicBezTo>
                  <a:cubicBezTo>
                    <a:pt x="182" y="142"/>
                    <a:pt x="141" y="122"/>
                    <a:pt x="121" y="101"/>
                  </a:cubicBezTo>
                  <a:lnTo>
                    <a:pt x="1" y="322"/>
                  </a:lnTo>
                  <a:cubicBezTo>
                    <a:pt x="41" y="343"/>
                    <a:pt x="81" y="383"/>
                    <a:pt x="121" y="403"/>
                  </a:cubicBezTo>
                  <a:cubicBezTo>
                    <a:pt x="141" y="423"/>
                    <a:pt x="182" y="443"/>
                    <a:pt x="242" y="463"/>
                  </a:cubicBezTo>
                  <a:cubicBezTo>
                    <a:pt x="282" y="483"/>
                    <a:pt x="322" y="523"/>
                    <a:pt x="363" y="543"/>
                  </a:cubicBezTo>
                  <a:lnTo>
                    <a:pt x="302" y="724"/>
                  </a:lnTo>
                  <a:lnTo>
                    <a:pt x="483" y="805"/>
                  </a:lnTo>
                  <a:lnTo>
                    <a:pt x="543" y="644"/>
                  </a:lnTo>
                  <a:lnTo>
                    <a:pt x="584" y="664"/>
                  </a:lnTo>
                  <a:lnTo>
                    <a:pt x="624" y="684"/>
                  </a:lnTo>
                  <a:cubicBezTo>
                    <a:pt x="684" y="704"/>
                    <a:pt x="724" y="724"/>
                    <a:pt x="785" y="744"/>
                  </a:cubicBezTo>
                  <a:cubicBezTo>
                    <a:pt x="825" y="765"/>
                    <a:pt x="885" y="785"/>
                    <a:pt x="925" y="805"/>
                  </a:cubicBezTo>
                  <a:cubicBezTo>
                    <a:pt x="965" y="805"/>
                    <a:pt x="1026" y="825"/>
                    <a:pt x="1066" y="825"/>
                  </a:cubicBezTo>
                  <a:cubicBezTo>
                    <a:pt x="1106" y="825"/>
                    <a:pt x="1146" y="825"/>
                    <a:pt x="1186" y="805"/>
                  </a:cubicBezTo>
                  <a:cubicBezTo>
                    <a:pt x="1227" y="805"/>
                    <a:pt x="1267" y="785"/>
                    <a:pt x="1307" y="744"/>
                  </a:cubicBezTo>
                  <a:cubicBezTo>
                    <a:pt x="1327" y="724"/>
                    <a:pt x="1367" y="684"/>
                    <a:pt x="1387" y="624"/>
                  </a:cubicBezTo>
                  <a:lnTo>
                    <a:pt x="1407" y="564"/>
                  </a:lnTo>
                  <a:lnTo>
                    <a:pt x="1407" y="483"/>
                  </a:lnTo>
                  <a:cubicBezTo>
                    <a:pt x="1428" y="443"/>
                    <a:pt x="1407" y="423"/>
                    <a:pt x="1407" y="383"/>
                  </a:cubicBezTo>
                  <a:cubicBezTo>
                    <a:pt x="1407" y="343"/>
                    <a:pt x="1407" y="302"/>
                    <a:pt x="1387" y="262"/>
                  </a:cubicBezTo>
                  <a:lnTo>
                    <a:pt x="1287" y="262"/>
                  </a:lnTo>
                  <a:lnTo>
                    <a:pt x="1206" y="242"/>
                  </a:lnTo>
                  <a:lnTo>
                    <a:pt x="1146" y="222"/>
                  </a:lnTo>
                  <a:lnTo>
                    <a:pt x="1186" y="302"/>
                  </a:lnTo>
                  <a:lnTo>
                    <a:pt x="1227" y="403"/>
                  </a:lnTo>
                  <a:lnTo>
                    <a:pt x="1227" y="483"/>
                  </a:lnTo>
                  <a:lnTo>
                    <a:pt x="1206" y="543"/>
                  </a:lnTo>
                  <a:lnTo>
                    <a:pt x="1166" y="604"/>
                  </a:lnTo>
                  <a:lnTo>
                    <a:pt x="1126" y="624"/>
                  </a:lnTo>
                  <a:lnTo>
                    <a:pt x="1046" y="624"/>
                  </a:lnTo>
                  <a:cubicBezTo>
                    <a:pt x="1026" y="624"/>
                    <a:pt x="1006" y="624"/>
                    <a:pt x="965" y="604"/>
                  </a:cubicBezTo>
                  <a:cubicBezTo>
                    <a:pt x="925" y="584"/>
                    <a:pt x="865" y="564"/>
                    <a:pt x="805" y="523"/>
                  </a:cubicBezTo>
                  <a:cubicBezTo>
                    <a:pt x="744" y="503"/>
                    <a:pt x="684" y="463"/>
                    <a:pt x="624" y="423"/>
                  </a:cubicBezTo>
                  <a:lnTo>
                    <a:pt x="764" y="101"/>
                  </a:lnTo>
                  <a:lnTo>
                    <a:pt x="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4"/>
            <p:cNvSpPr/>
            <p:nvPr/>
          </p:nvSpPr>
          <p:spPr>
            <a:xfrm>
              <a:off x="3132086" y="4222928"/>
              <a:ext cx="69589" cy="74053"/>
            </a:xfrm>
            <a:custGeom>
              <a:avLst/>
              <a:gdLst/>
              <a:ahLst/>
              <a:cxnLst/>
              <a:rect l="l" t="t" r="r" b="b"/>
              <a:pathLst>
                <a:path w="1247" h="1327" extrusionOk="0">
                  <a:moveTo>
                    <a:pt x="342" y="402"/>
                  </a:moveTo>
                  <a:cubicBezTo>
                    <a:pt x="362" y="422"/>
                    <a:pt x="402" y="442"/>
                    <a:pt x="443" y="463"/>
                  </a:cubicBezTo>
                  <a:cubicBezTo>
                    <a:pt x="483" y="483"/>
                    <a:pt x="523" y="503"/>
                    <a:pt x="543" y="523"/>
                  </a:cubicBezTo>
                  <a:cubicBezTo>
                    <a:pt x="583" y="543"/>
                    <a:pt x="623" y="543"/>
                    <a:pt x="664" y="563"/>
                  </a:cubicBezTo>
                  <a:cubicBezTo>
                    <a:pt x="704" y="583"/>
                    <a:pt x="724" y="603"/>
                    <a:pt x="764" y="623"/>
                  </a:cubicBezTo>
                  <a:cubicBezTo>
                    <a:pt x="804" y="643"/>
                    <a:pt x="804" y="663"/>
                    <a:pt x="804" y="684"/>
                  </a:cubicBezTo>
                  <a:lnTo>
                    <a:pt x="824" y="744"/>
                  </a:lnTo>
                  <a:lnTo>
                    <a:pt x="824" y="784"/>
                  </a:lnTo>
                  <a:lnTo>
                    <a:pt x="824" y="824"/>
                  </a:lnTo>
                  <a:lnTo>
                    <a:pt x="784" y="885"/>
                  </a:lnTo>
                  <a:lnTo>
                    <a:pt x="704" y="905"/>
                  </a:lnTo>
                  <a:lnTo>
                    <a:pt x="563" y="905"/>
                  </a:lnTo>
                  <a:lnTo>
                    <a:pt x="483" y="885"/>
                  </a:lnTo>
                  <a:lnTo>
                    <a:pt x="423" y="864"/>
                  </a:lnTo>
                  <a:lnTo>
                    <a:pt x="362" y="824"/>
                  </a:lnTo>
                  <a:lnTo>
                    <a:pt x="302" y="784"/>
                  </a:lnTo>
                  <a:lnTo>
                    <a:pt x="242" y="744"/>
                  </a:lnTo>
                  <a:lnTo>
                    <a:pt x="201" y="684"/>
                  </a:lnTo>
                  <a:lnTo>
                    <a:pt x="181" y="623"/>
                  </a:lnTo>
                  <a:lnTo>
                    <a:pt x="181" y="543"/>
                  </a:lnTo>
                  <a:lnTo>
                    <a:pt x="242" y="463"/>
                  </a:lnTo>
                  <a:cubicBezTo>
                    <a:pt x="262" y="442"/>
                    <a:pt x="302" y="422"/>
                    <a:pt x="342" y="402"/>
                  </a:cubicBezTo>
                  <a:close/>
                  <a:moveTo>
                    <a:pt x="282" y="0"/>
                  </a:moveTo>
                  <a:lnTo>
                    <a:pt x="141" y="322"/>
                  </a:lnTo>
                  <a:lnTo>
                    <a:pt x="161" y="322"/>
                  </a:lnTo>
                  <a:lnTo>
                    <a:pt x="181" y="342"/>
                  </a:lnTo>
                  <a:lnTo>
                    <a:pt x="201" y="342"/>
                  </a:lnTo>
                  <a:cubicBezTo>
                    <a:pt x="181" y="362"/>
                    <a:pt x="141" y="382"/>
                    <a:pt x="121" y="422"/>
                  </a:cubicBezTo>
                  <a:cubicBezTo>
                    <a:pt x="81" y="442"/>
                    <a:pt x="61" y="483"/>
                    <a:pt x="61" y="503"/>
                  </a:cubicBezTo>
                  <a:cubicBezTo>
                    <a:pt x="21" y="563"/>
                    <a:pt x="21" y="623"/>
                    <a:pt x="1" y="684"/>
                  </a:cubicBezTo>
                  <a:cubicBezTo>
                    <a:pt x="1" y="744"/>
                    <a:pt x="21" y="804"/>
                    <a:pt x="41" y="864"/>
                  </a:cubicBezTo>
                  <a:lnTo>
                    <a:pt x="61" y="885"/>
                  </a:lnTo>
                  <a:cubicBezTo>
                    <a:pt x="81" y="925"/>
                    <a:pt x="101" y="965"/>
                    <a:pt x="141" y="1005"/>
                  </a:cubicBezTo>
                  <a:cubicBezTo>
                    <a:pt x="201" y="1045"/>
                    <a:pt x="242" y="1085"/>
                    <a:pt x="322" y="1106"/>
                  </a:cubicBezTo>
                  <a:cubicBezTo>
                    <a:pt x="382" y="1126"/>
                    <a:pt x="423" y="1146"/>
                    <a:pt x="483" y="1146"/>
                  </a:cubicBezTo>
                  <a:cubicBezTo>
                    <a:pt x="523" y="1156"/>
                    <a:pt x="553" y="1161"/>
                    <a:pt x="581" y="1161"/>
                  </a:cubicBezTo>
                  <a:cubicBezTo>
                    <a:pt x="608" y="1161"/>
                    <a:pt x="634" y="1156"/>
                    <a:pt x="664" y="1146"/>
                  </a:cubicBezTo>
                  <a:cubicBezTo>
                    <a:pt x="724" y="1146"/>
                    <a:pt x="764" y="1106"/>
                    <a:pt x="804" y="1085"/>
                  </a:cubicBezTo>
                  <a:cubicBezTo>
                    <a:pt x="845" y="1045"/>
                    <a:pt x="885" y="1005"/>
                    <a:pt x="905" y="945"/>
                  </a:cubicBezTo>
                  <a:cubicBezTo>
                    <a:pt x="925" y="905"/>
                    <a:pt x="925" y="885"/>
                    <a:pt x="925" y="844"/>
                  </a:cubicBezTo>
                  <a:cubicBezTo>
                    <a:pt x="945" y="804"/>
                    <a:pt x="945" y="764"/>
                    <a:pt x="945" y="724"/>
                  </a:cubicBezTo>
                  <a:lnTo>
                    <a:pt x="1005" y="784"/>
                  </a:lnTo>
                  <a:lnTo>
                    <a:pt x="1066" y="864"/>
                  </a:lnTo>
                  <a:lnTo>
                    <a:pt x="1086" y="945"/>
                  </a:lnTo>
                  <a:lnTo>
                    <a:pt x="1066" y="1025"/>
                  </a:lnTo>
                  <a:lnTo>
                    <a:pt x="1025" y="1065"/>
                  </a:lnTo>
                  <a:lnTo>
                    <a:pt x="985" y="1126"/>
                  </a:lnTo>
                  <a:lnTo>
                    <a:pt x="925" y="1166"/>
                  </a:lnTo>
                  <a:lnTo>
                    <a:pt x="845" y="1186"/>
                  </a:lnTo>
                  <a:lnTo>
                    <a:pt x="985" y="1327"/>
                  </a:lnTo>
                  <a:cubicBezTo>
                    <a:pt x="1025" y="1286"/>
                    <a:pt x="1066" y="1266"/>
                    <a:pt x="1106" y="1226"/>
                  </a:cubicBezTo>
                  <a:cubicBezTo>
                    <a:pt x="1146" y="1186"/>
                    <a:pt x="1166" y="1146"/>
                    <a:pt x="1186" y="1106"/>
                  </a:cubicBezTo>
                  <a:cubicBezTo>
                    <a:pt x="1206" y="1025"/>
                    <a:pt x="1226" y="965"/>
                    <a:pt x="1226" y="905"/>
                  </a:cubicBezTo>
                  <a:cubicBezTo>
                    <a:pt x="1246" y="844"/>
                    <a:pt x="1226" y="784"/>
                    <a:pt x="1206" y="724"/>
                  </a:cubicBezTo>
                  <a:cubicBezTo>
                    <a:pt x="1186" y="663"/>
                    <a:pt x="1166" y="603"/>
                    <a:pt x="1106" y="563"/>
                  </a:cubicBezTo>
                  <a:cubicBezTo>
                    <a:pt x="1066" y="503"/>
                    <a:pt x="1005" y="463"/>
                    <a:pt x="945" y="442"/>
                  </a:cubicBezTo>
                  <a:cubicBezTo>
                    <a:pt x="885" y="402"/>
                    <a:pt x="845" y="382"/>
                    <a:pt x="804" y="362"/>
                  </a:cubicBezTo>
                  <a:cubicBezTo>
                    <a:pt x="744" y="342"/>
                    <a:pt x="704" y="322"/>
                    <a:pt x="664" y="302"/>
                  </a:cubicBezTo>
                  <a:cubicBezTo>
                    <a:pt x="603" y="282"/>
                    <a:pt x="563" y="262"/>
                    <a:pt x="503" y="241"/>
                  </a:cubicBezTo>
                  <a:cubicBezTo>
                    <a:pt x="463" y="221"/>
                    <a:pt x="423" y="201"/>
                    <a:pt x="362" y="181"/>
                  </a:cubicBezTo>
                  <a:lnTo>
                    <a:pt x="402" y="61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0" name="Google Shape;1550;p54"/>
          <p:cNvGrpSpPr/>
          <p:nvPr/>
        </p:nvGrpSpPr>
        <p:grpSpPr>
          <a:xfrm>
            <a:off x="293454" y="548482"/>
            <a:ext cx="2093761" cy="3801582"/>
            <a:chOff x="293454" y="548482"/>
            <a:chExt cx="2093761" cy="3801582"/>
          </a:xfrm>
        </p:grpSpPr>
        <p:grpSp>
          <p:nvGrpSpPr>
            <p:cNvPr id="1551" name="Google Shape;1551;p54"/>
            <p:cNvGrpSpPr/>
            <p:nvPr/>
          </p:nvGrpSpPr>
          <p:grpSpPr>
            <a:xfrm>
              <a:off x="293454" y="548482"/>
              <a:ext cx="2093761" cy="3801582"/>
              <a:chOff x="293454" y="548482"/>
              <a:chExt cx="2093761" cy="3801582"/>
            </a:xfrm>
          </p:grpSpPr>
          <p:sp>
            <p:nvSpPr>
              <p:cNvPr id="1552" name="Google Shape;1552;p54"/>
              <p:cNvSpPr/>
              <p:nvPr/>
            </p:nvSpPr>
            <p:spPr>
              <a:xfrm>
                <a:off x="2007325" y="2348500"/>
                <a:ext cx="118500" cy="639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53" name="Google Shape;1553;p54"/>
              <p:cNvGrpSpPr/>
              <p:nvPr/>
            </p:nvGrpSpPr>
            <p:grpSpPr>
              <a:xfrm>
                <a:off x="293454" y="548482"/>
                <a:ext cx="2093761" cy="3801582"/>
                <a:chOff x="1589346" y="1133396"/>
                <a:chExt cx="1752835" cy="3182838"/>
              </a:xfrm>
            </p:grpSpPr>
            <p:sp>
              <p:nvSpPr>
                <p:cNvPr id="1554" name="Google Shape;1554;p54"/>
                <p:cNvSpPr/>
                <p:nvPr/>
              </p:nvSpPr>
              <p:spPr>
                <a:xfrm>
                  <a:off x="3170524" y="1762598"/>
                  <a:ext cx="5636" cy="23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423" extrusionOk="0">
                      <a:moveTo>
                        <a:pt x="101" y="0"/>
                      </a:moveTo>
                      <a:lnTo>
                        <a:pt x="0" y="422"/>
                      </a:lnTo>
                      <a:cubicBezTo>
                        <a:pt x="41" y="282"/>
                        <a:pt x="81" y="121"/>
                        <a:pt x="101" y="0"/>
                      </a:cubicBezTo>
                      <a:close/>
                    </a:path>
                  </a:pathLst>
                </a:custGeom>
                <a:solidFill>
                  <a:srgbClr val="E7BC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5" name="Google Shape;1555;p54"/>
                <p:cNvSpPr/>
                <p:nvPr/>
              </p:nvSpPr>
              <p:spPr>
                <a:xfrm>
                  <a:off x="3031458" y="1770410"/>
                  <a:ext cx="86442" cy="146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9" h="2628" extrusionOk="0">
                      <a:moveTo>
                        <a:pt x="1" y="1"/>
                      </a:moveTo>
                      <a:cubicBezTo>
                        <a:pt x="1" y="1"/>
                        <a:pt x="262" y="302"/>
                        <a:pt x="543" y="845"/>
                      </a:cubicBezTo>
                      <a:cubicBezTo>
                        <a:pt x="684" y="1146"/>
                        <a:pt x="805" y="1488"/>
                        <a:pt x="865" y="1830"/>
                      </a:cubicBezTo>
                      <a:cubicBezTo>
                        <a:pt x="905" y="2051"/>
                        <a:pt x="945" y="2231"/>
                        <a:pt x="985" y="2352"/>
                      </a:cubicBezTo>
                      <a:cubicBezTo>
                        <a:pt x="1055" y="2534"/>
                        <a:pt x="1135" y="2628"/>
                        <a:pt x="1231" y="2628"/>
                      </a:cubicBezTo>
                      <a:cubicBezTo>
                        <a:pt x="1273" y="2628"/>
                        <a:pt x="1318" y="2610"/>
                        <a:pt x="1367" y="2573"/>
                      </a:cubicBezTo>
                      <a:cubicBezTo>
                        <a:pt x="1468" y="2493"/>
                        <a:pt x="1528" y="2412"/>
                        <a:pt x="1548" y="2312"/>
                      </a:cubicBezTo>
                      <a:lnTo>
                        <a:pt x="1548" y="2272"/>
                      </a:lnTo>
                      <a:lnTo>
                        <a:pt x="1548" y="2252"/>
                      </a:lnTo>
                      <a:lnTo>
                        <a:pt x="1548" y="2171"/>
                      </a:lnTo>
                      <a:lnTo>
                        <a:pt x="1548" y="1468"/>
                      </a:lnTo>
                      <a:lnTo>
                        <a:pt x="1407" y="1588"/>
                      </a:lnTo>
                      <a:lnTo>
                        <a:pt x="1307" y="966"/>
                      </a:lnTo>
                      <a:lnTo>
                        <a:pt x="1227" y="1146"/>
                      </a:lnTo>
                      <a:cubicBezTo>
                        <a:pt x="825" y="483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6640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556" name="Google Shape;1556;p54"/>
                <p:cNvGrpSpPr/>
                <p:nvPr/>
              </p:nvGrpSpPr>
              <p:grpSpPr>
                <a:xfrm>
                  <a:off x="1589346" y="1133396"/>
                  <a:ext cx="1752835" cy="3182838"/>
                  <a:chOff x="1246875" y="2158650"/>
                  <a:chExt cx="785250" cy="1425875"/>
                </a:xfrm>
              </p:grpSpPr>
              <p:sp>
                <p:nvSpPr>
                  <p:cNvPr id="1557" name="Google Shape;1557;p54"/>
                  <p:cNvSpPr/>
                  <p:nvPr/>
                </p:nvSpPr>
                <p:spPr>
                  <a:xfrm>
                    <a:off x="1692475" y="2600275"/>
                    <a:ext cx="20625" cy="10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5" h="4382" extrusionOk="0">
                        <a:moveTo>
                          <a:pt x="825" y="0"/>
                        </a:moveTo>
                        <a:lnTo>
                          <a:pt x="825" y="0"/>
                        </a:lnTo>
                        <a:cubicBezTo>
                          <a:pt x="503" y="322"/>
                          <a:pt x="222" y="664"/>
                          <a:pt x="21" y="1065"/>
                        </a:cubicBezTo>
                        <a:cubicBezTo>
                          <a:pt x="121" y="1126"/>
                          <a:pt x="202" y="1186"/>
                          <a:pt x="302" y="1246"/>
                        </a:cubicBezTo>
                        <a:cubicBezTo>
                          <a:pt x="202" y="1729"/>
                          <a:pt x="101" y="2090"/>
                          <a:pt x="1" y="2372"/>
                        </a:cubicBezTo>
                        <a:lnTo>
                          <a:pt x="543" y="4381"/>
                        </a:lnTo>
                        <a:lnTo>
                          <a:pt x="825" y="0"/>
                        </a:lnTo>
                        <a:close/>
                      </a:path>
                    </a:pathLst>
                  </a:custGeom>
                  <a:solidFill>
                    <a:srgbClr val="EACEB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8" name="Google Shape;1558;p54"/>
                  <p:cNvSpPr/>
                  <p:nvPr/>
                </p:nvSpPr>
                <p:spPr>
                  <a:xfrm>
                    <a:off x="1573925" y="3357850"/>
                    <a:ext cx="273325" cy="106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33" h="4244" extrusionOk="0">
                        <a:moveTo>
                          <a:pt x="5848" y="0"/>
                        </a:moveTo>
                        <a:cubicBezTo>
                          <a:pt x="4994" y="316"/>
                          <a:pt x="4249" y="387"/>
                          <a:pt x="3764" y="387"/>
                        </a:cubicBezTo>
                        <a:cubicBezTo>
                          <a:pt x="3415" y="387"/>
                          <a:pt x="3201" y="350"/>
                          <a:pt x="3175" y="342"/>
                        </a:cubicBezTo>
                        <a:cubicBezTo>
                          <a:pt x="3131" y="344"/>
                          <a:pt x="3087" y="345"/>
                          <a:pt x="3042" y="345"/>
                        </a:cubicBezTo>
                        <a:cubicBezTo>
                          <a:pt x="2561" y="345"/>
                          <a:pt x="2058" y="246"/>
                          <a:pt x="1487" y="81"/>
                        </a:cubicBezTo>
                        <a:cubicBezTo>
                          <a:pt x="965" y="1307"/>
                          <a:pt x="0" y="2251"/>
                          <a:pt x="0" y="2251"/>
                        </a:cubicBezTo>
                        <a:cubicBezTo>
                          <a:pt x="161" y="2492"/>
                          <a:pt x="322" y="2693"/>
                          <a:pt x="503" y="2914"/>
                        </a:cubicBezTo>
                        <a:cubicBezTo>
                          <a:pt x="636" y="2906"/>
                          <a:pt x="769" y="2901"/>
                          <a:pt x="905" y="2901"/>
                        </a:cubicBezTo>
                        <a:cubicBezTo>
                          <a:pt x="1098" y="2901"/>
                          <a:pt x="1296" y="2911"/>
                          <a:pt x="1508" y="2934"/>
                        </a:cubicBezTo>
                        <a:cubicBezTo>
                          <a:pt x="3115" y="3095"/>
                          <a:pt x="4783" y="3979"/>
                          <a:pt x="6672" y="4200"/>
                        </a:cubicBezTo>
                        <a:cubicBezTo>
                          <a:pt x="6920" y="4230"/>
                          <a:pt x="7170" y="4243"/>
                          <a:pt x="7418" y="4243"/>
                        </a:cubicBezTo>
                        <a:cubicBezTo>
                          <a:pt x="9038" y="4243"/>
                          <a:pt x="10557" y="3671"/>
                          <a:pt x="10731" y="3236"/>
                        </a:cubicBezTo>
                        <a:cubicBezTo>
                          <a:pt x="10932" y="2733"/>
                          <a:pt x="10430" y="1889"/>
                          <a:pt x="9324" y="1729"/>
                        </a:cubicBezTo>
                        <a:cubicBezTo>
                          <a:pt x="8882" y="1668"/>
                          <a:pt x="7717" y="1166"/>
                          <a:pt x="6451" y="402"/>
                        </a:cubicBezTo>
                        <a:cubicBezTo>
                          <a:pt x="6250" y="282"/>
                          <a:pt x="6049" y="141"/>
                          <a:pt x="5848" y="0"/>
                        </a:cubicBezTo>
                        <a:close/>
                      </a:path>
                    </a:pathLst>
                  </a:custGeom>
                  <a:solidFill>
                    <a:srgbClr val="C6918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9" name="Google Shape;1559;p54"/>
                  <p:cNvSpPr/>
                  <p:nvPr/>
                </p:nvSpPr>
                <p:spPr>
                  <a:xfrm>
                    <a:off x="1653300" y="3152875"/>
                    <a:ext cx="253725" cy="214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149" h="8586" extrusionOk="0">
                        <a:moveTo>
                          <a:pt x="10148" y="1"/>
                        </a:moveTo>
                        <a:lnTo>
                          <a:pt x="8380" y="1347"/>
                        </a:lnTo>
                        <a:cubicBezTo>
                          <a:pt x="6993" y="2633"/>
                          <a:pt x="5446" y="4160"/>
                          <a:pt x="4180" y="5868"/>
                        </a:cubicBezTo>
                        <a:cubicBezTo>
                          <a:pt x="2412" y="7858"/>
                          <a:pt x="1287" y="8521"/>
                          <a:pt x="0" y="8541"/>
                        </a:cubicBezTo>
                        <a:cubicBezTo>
                          <a:pt x="26" y="8549"/>
                          <a:pt x="240" y="8586"/>
                          <a:pt x="589" y="8586"/>
                        </a:cubicBezTo>
                        <a:cubicBezTo>
                          <a:pt x="1074" y="8586"/>
                          <a:pt x="1819" y="8515"/>
                          <a:pt x="2673" y="8199"/>
                        </a:cubicBezTo>
                        <a:cubicBezTo>
                          <a:pt x="3216" y="7998"/>
                          <a:pt x="3818" y="7697"/>
                          <a:pt x="4421" y="7215"/>
                        </a:cubicBezTo>
                        <a:cubicBezTo>
                          <a:pt x="5788" y="6150"/>
                          <a:pt x="7154" y="3779"/>
                          <a:pt x="8641" y="1789"/>
                        </a:cubicBezTo>
                        <a:cubicBezTo>
                          <a:pt x="8963" y="1367"/>
                          <a:pt x="9284" y="965"/>
                          <a:pt x="9606" y="584"/>
                        </a:cubicBezTo>
                        <a:cubicBezTo>
                          <a:pt x="9787" y="383"/>
                          <a:pt x="9968" y="182"/>
                          <a:pt x="1014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0" name="Google Shape;1560;p54"/>
                  <p:cNvSpPr/>
                  <p:nvPr/>
                </p:nvSpPr>
                <p:spPr>
                  <a:xfrm>
                    <a:off x="1366950" y="3393025"/>
                    <a:ext cx="411975" cy="191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79" h="7660" extrusionOk="0">
                        <a:moveTo>
                          <a:pt x="2814" y="0"/>
                        </a:moveTo>
                        <a:cubicBezTo>
                          <a:pt x="2794" y="121"/>
                          <a:pt x="2753" y="221"/>
                          <a:pt x="2713" y="342"/>
                        </a:cubicBezTo>
                        <a:cubicBezTo>
                          <a:pt x="2552" y="764"/>
                          <a:pt x="2372" y="1166"/>
                          <a:pt x="2150" y="1507"/>
                        </a:cubicBezTo>
                        <a:cubicBezTo>
                          <a:pt x="1387" y="2693"/>
                          <a:pt x="0" y="4742"/>
                          <a:pt x="1688" y="5727"/>
                        </a:cubicBezTo>
                        <a:cubicBezTo>
                          <a:pt x="2465" y="6171"/>
                          <a:pt x="3135" y="6274"/>
                          <a:pt x="3803" y="6274"/>
                        </a:cubicBezTo>
                        <a:cubicBezTo>
                          <a:pt x="4386" y="6274"/>
                          <a:pt x="4968" y="6195"/>
                          <a:pt x="5617" y="6195"/>
                        </a:cubicBezTo>
                        <a:cubicBezTo>
                          <a:pt x="5839" y="6195"/>
                          <a:pt x="6069" y="6205"/>
                          <a:pt x="6310" y="6229"/>
                        </a:cubicBezTo>
                        <a:cubicBezTo>
                          <a:pt x="8078" y="6390"/>
                          <a:pt x="9907" y="7375"/>
                          <a:pt x="11957" y="7616"/>
                        </a:cubicBezTo>
                        <a:cubicBezTo>
                          <a:pt x="12212" y="7646"/>
                          <a:pt x="12454" y="7659"/>
                          <a:pt x="12686" y="7659"/>
                        </a:cubicBezTo>
                        <a:cubicBezTo>
                          <a:pt x="14314" y="7659"/>
                          <a:pt x="15353" y="6988"/>
                          <a:pt x="15775" y="6672"/>
                        </a:cubicBezTo>
                        <a:cubicBezTo>
                          <a:pt x="16277" y="6310"/>
                          <a:pt x="16478" y="5586"/>
                          <a:pt x="16056" y="5205"/>
                        </a:cubicBezTo>
                        <a:cubicBezTo>
                          <a:pt x="12941" y="4622"/>
                          <a:pt x="10329" y="3316"/>
                          <a:pt x="8782" y="1507"/>
                        </a:cubicBezTo>
                        <a:cubicBezTo>
                          <a:pt x="8601" y="1286"/>
                          <a:pt x="8440" y="1085"/>
                          <a:pt x="8279" y="844"/>
                        </a:cubicBezTo>
                        <a:cubicBezTo>
                          <a:pt x="8279" y="844"/>
                          <a:pt x="7888" y="871"/>
                          <a:pt x="7302" y="871"/>
                        </a:cubicBezTo>
                        <a:cubicBezTo>
                          <a:pt x="6061" y="871"/>
                          <a:pt x="3946" y="751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rgbClr val="E7BCB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1" name="Google Shape;1561;p54"/>
                  <p:cNvSpPr/>
                  <p:nvPr/>
                </p:nvSpPr>
                <p:spPr>
                  <a:xfrm>
                    <a:off x="1435775" y="3349800"/>
                    <a:ext cx="175350" cy="6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14" h="2600" extrusionOk="0">
                        <a:moveTo>
                          <a:pt x="5044" y="1"/>
                        </a:moveTo>
                        <a:cubicBezTo>
                          <a:pt x="4863" y="101"/>
                          <a:pt x="4642" y="222"/>
                          <a:pt x="4421" y="322"/>
                        </a:cubicBezTo>
                        <a:cubicBezTo>
                          <a:pt x="4281" y="383"/>
                          <a:pt x="4160" y="443"/>
                          <a:pt x="4019" y="503"/>
                        </a:cubicBezTo>
                        <a:cubicBezTo>
                          <a:pt x="3409" y="732"/>
                          <a:pt x="2672" y="907"/>
                          <a:pt x="1808" y="907"/>
                        </a:cubicBezTo>
                        <a:cubicBezTo>
                          <a:pt x="1762" y="907"/>
                          <a:pt x="1715" y="906"/>
                          <a:pt x="1668" y="905"/>
                        </a:cubicBezTo>
                        <a:cubicBezTo>
                          <a:pt x="1579" y="909"/>
                          <a:pt x="1490" y="910"/>
                          <a:pt x="1399" y="910"/>
                        </a:cubicBezTo>
                        <a:cubicBezTo>
                          <a:pt x="981" y="910"/>
                          <a:pt x="551" y="874"/>
                          <a:pt x="121" y="825"/>
                        </a:cubicBezTo>
                        <a:cubicBezTo>
                          <a:pt x="41" y="1106"/>
                          <a:pt x="0" y="1387"/>
                          <a:pt x="20" y="1709"/>
                        </a:cubicBezTo>
                        <a:lnTo>
                          <a:pt x="61" y="1729"/>
                        </a:lnTo>
                        <a:cubicBezTo>
                          <a:pt x="1193" y="2480"/>
                          <a:pt x="3308" y="2600"/>
                          <a:pt x="4549" y="2600"/>
                        </a:cubicBezTo>
                        <a:cubicBezTo>
                          <a:pt x="5135" y="2600"/>
                          <a:pt x="5526" y="2573"/>
                          <a:pt x="5526" y="2573"/>
                        </a:cubicBezTo>
                        <a:cubicBezTo>
                          <a:pt x="5526" y="2573"/>
                          <a:pt x="6491" y="1629"/>
                          <a:pt x="7013" y="403"/>
                        </a:cubicBezTo>
                        <a:cubicBezTo>
                          <a:pt x="6210" y="282"/>
                          <a:pt x="5567" y="142"/>
                          <a:pt x="504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2" name="Google Shape;1562;p54"/>
                  <p:cNvSpPr/>
                  <p:nvPr/>
                </p:nvSpPr>
                <p:spPr>
                  <a:xfrm>
                    <a:off x="1626175" y="2452075"/>
                    <a:ext cx="122600" cy="174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04" h="6994" extrusionOk="0">
                        <a:moveTo>
                          <a:pt x="4059" y="0"/>
                        </a:moveTo>
                        <a:cubicBezTo>
                          <a:pt x="3999" y="623"/>
                          <a:pt x="3497" y="1266"/>
                          <a:pt x="3035" y="1367"/>
                        </a:cubicBezTo>
                        <a:cubicBezTo>
                          <a:pt x="2957" y="1385"/>
                          <a:pt x="2876" y="1394"/>
                          <a:pt x="2794" y="1394"/>
                        </a:cubicBezTo>
                        <a:cubicBezTo>
                          <a:pt x="2516" y="1394"/>
                          <a:pt x="2227" y="1292"/>
                          <a:pt x="2010" y="1106"/>
                        </a:cubicBezTo>
                        <a:cubicBezTo>
                          <a:pt x="1327" y="1668"/>
                          <a:pt x="563" y="1970"/>
                          <a:pt x="0" y="2131"/>
                        </a:cubicBezTo>
                        <a:cubicBezTo>
                          <a:pt x="161" y="2914"/>
                          <a:pt x="884" y="5728"/>
                          <a:pt x="2673" y="6993"/>
                        </a:cubicBezTo>
                        <a:cubicBezTo>
                          <a:pt x="2874" y="6592"/>
                          <a:pt x="3155" y="6250"/>
                          <a:pt x="3477" y="5928"/>
                        </a:cubicBezTo>
                        <a:cubicBezTo>
                          <a:pt x="3838" y="5587"/>
                          <a:pt x="4260" y="5285"/>
                          <a:pt x="4682" y="5044"/>
                        </a:cubicBezTo>
                        <a:cubicBezTo>
                          <a:pt x="4421" y="4060"/>
                          <a:pt x="4240" y="2914"/>
                          <a:pt x="4260" y="1950"/>
                        </a:cubicBezTo>
                        <a:cubicBezTo>
                          <a:pt x="4260" y="1287"/>
                          <a:pt x="4542" y="603"/>
                          <a:pt x="4903" y="21"/>
                        </a:cubicBezTo>
                        <a:lnTo>
                          <a:pt x="4903" y="21"/>
                        </a:lnTo>
                        <a:cubicBezTo>
                          <a:pt x="4768" y="50"/>
                          <a:pt x="4639" y="61"/>
                          <a:pt x="4524" y="61"/>
                        </a:cubicBezTo>
                        <a:cubicBezTo>
                          <a:pt x="4250" y="61"/>
                          <a:pt x="4059" y="0"/>
                          <a:pt x="4059" y="0"/>
                        </a:cubicBezTo>
                        <a:close/>
                      </a:path>
                    </a:pathLst>
                  </a:custGeom>
                  <a:solidFill>
                    <a:srgbClr val="C6918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3" name="Google Shape;1563;p54"/>
                  <p:cNvSpPr/>
                  <p:nvPr/>
                </p:nvSpPr>
                <p:spPr>
                  <a:xfrm>
                    <a:off x="1732175" y="2358800"/>
                    <a:ext cx="222575" cy="26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03" h="10785" extrusionOk="0">
                        <a:moveTo>
                          <a:pt x="3012" y="1002"/>
                        </a:moveTo>
                        <a:cubicBezTo>
                          <a:pt x="3113" y="1002"/>
                          <a:pt x="3202" y="1026"/>
                          <a:pt x="3276" y="1079"/>
                        </a:cubicBezTo>
                        <a:cubicBezTo>
                          <a:pt x="3999" y="1561"/>
                          <a:pt x="3095" y="3229"/>
                          <a:pt x="3095" y="3229"/>
                        </a:cubicBezTo>
                        <a:lnTo>
                          <a:pt x="2773" y="3289"/>
                        </a:lnTo>
                        <a:cubicBezTo>
                          <a:pt x="2773" y="3289"/>
                          <a:pt x="2861" y="2922"/>
                          <a:pt x="2464" y="2922"/>
                        </a:cubicBezTo>
                        <a:cubicBezTo>
                          <a:pt x="2436" y="2922"/>
                          <a:pt x="2405" y="2924"/>
                          <a:pt x="2372" y="2928"/>
                        </a:cubicBezTo>
                        <a:cubicBezTo>
                          <a:pt x="1869" y="2968"/>
                          <a:pt x="2090" y="3490"/>
                          <a:pt x="2090" y="3490"/>
                        </a:cubicBezTo>
                        <a:lnTo>
                          <a:pt x="1487" y="3731"/>
                        </a:lnTo>
                        <a:cubicBezTo>
                          <a:pt x="498" y="2778"/>
                          <a:pt x="2151" y="1002"/>
                          <a:pt x="3012" y="1002"/>
                        </a:cubicBezTo>
                        <a:close/>
                        <a:moveTo>
                          <a:pt x="5265" y="4997"/>
                        </a:moveTo>
                        <a:lnTo>
                          <a:pt x="5265" y="4997"/>
                        </a:lnTo>
                        <a:cubicBezTo>
                          <a:pt x="5627" y="5118"/>
                          <a:pt x="6652" y="6103"/>
                          <a:pt x="6391" y="6384"/>
                        </a:cubicBezTo>
                        <a:cubicBezTo>
                          <a:pt x="6327" y="6480"/>
                          <a:pt x="5782" y="6879"/>
                          <a:pt x="5459" y="6879"/>
                        </a:cubicBezTo>
                        <a:cubicBezTo>
                          <a:pt x="5375" y="6879"/>
                          <a:pt x="5307" y="6852"/>
                          <a:pt x="5265" y="6786"/>
                        </a:cubicBezTo>
                        <a:cubicBezTo>
                          <a:pt x="5084" y="6505"/>
                          <a:pt x="5366" y="6143"/>
                          <a:pt x="5707" y="5841"/>
                        </a:cubicBezTo>
                        <a:lnTo>
                          <a:pt x="5265" y="4997"/>
                        </a:lnTo>
                        <a:close/>
                        <a:moveTo>
                          <a:pt x="4944" y="8092"/>
                        </a:moveTo>
                        <a:cubicBezTo>
                          <a:pt x="4904" y="8193"/>
                          <a:pt x="4843" y="8273"/>
                          <a:pt x="4803" y="8353"/>
                        </a:cubicBezTo>
                        <a:cubicBezTo>
                          <a:pt x="4803" y="8373"/>
                          <a:pt x="4783" y="8414"/>
                          <a:pt x="4763" y="8454"/>
                        </a:cubicBezTo>
                        <a:cubicBezTo>
                          <a:pt x="4763" y="8474"/>
                          <a:pt x="4743" y="8494"/>
                          <a:pt x="4743" y="8534"/>
                        </a:cubicBezTo>
                        <a:cubicBezTo>
                          <a:pt x="4743" y="8594"/>
                          <a:pt x="4743" y="8655"/>
                          <a:pt x="4763" y="8715"/>
                        </a:cubicBezTo>
                        <a:cubicBezTo>
                          <a:pt x="4763" y="8795"/>
                          <a:pt x="4803" y="8876"/>
                          <a:pt x="4843" y="8996"/>
                        </a:cubicBezTo>
                        <a:cubicBezTo>
                          <a:pt x="4723" y="8976"/>
                          <a:pt x="4622" y="8916"/>
                          <a:pt x="4562" y="8836"/>
                        </a:cubicBezTo>
                        <a:cubicBezTo>
                          <a:pt x="4522" y="8795"/>
                          <a:pt x="4502" y="8735"/>
                          <a:pt x="4482" y="8675"/>
                        </a:cubicBezTo>
                        <a:cubicBezTo>
                          <a:pt x="4461" y="8615"/>
                          <a:pt x="4441" y="8554"/>
                          <a:pt x="4461" y="8494"/>
                        </a:cubicBezTo>
                        <a:cubicBezTo>
                          <a:pt x="4461" y="8434"/>
                          <a:pt x="4502" y="8353"/>
                          <a:pt x="4522" y="8313"/>
                        </a:cubicBezTo>
                        <a:cubicBezTo>
                          <a:pt x="4562" y="8273"/>
                          <a:pt x="4602" y="8213"/>
                          <a:pt x="4642" y="8193"/>
                        </a:cubicBezTo>
                        <a:cubicBezTo>
                          <a:pt x="4743" y="8132"/>
                          <a:pt x="4843" y="8092"/>
                          <a:pt x="4944" y="8092"/>
                        </a:cubicBezTo>
                        <a:close/>
                        <a:moveTo>
                          <a:pt x="3268" y="1"/>
                        </a:moveTo>
                        <a:cubicBezTo>
                          <a:pt x="2848" y="1"/>
                          <a:pt x="2335" y="285"/>
                          <a:pt x="1869" y="697"/>
                        </a:cubicBezTo>
                        <a:cubicBezTo>
                          <a:pt x="965" y="1521"/>
                          <a:pt x="241" y="2867"/>
                          <a:pt x="684" y="3752"/>
                        </a:cubicBezTo>
                        <a:lnTo>
                          <a:pt x="663" y="3752"/>
                        </a:lnTo>
                        <a:cubicBezTo>
                          <a:pt x="302" y="4334"/>
                          <a:pt x="20" y="5018"/>
                          <a:pt x="20" y="5681"/>
                        </a:cubicBezTo>
                        <a:cubicBezTo>
                          <a:pt x="0" y="6645"/>
                          <a:pt x="181" y="7791"/>
                          <a:pt x="442" y="8775"/>
                        </a:cubicBezTo>
                        <a:cubicBezTo>
                          <a:pt x="764" y="9901"/>
                          <a:pt x="1206" y="10785"/>
                          <a:pt x="1668" y="10785"/>
                        </a:cubicBezTo>
                        <a:cubicBezTo>
                          <a:pt x="2050" y="10765"/>
                          <a:pt x="2733" y="10423"/>
                          <a:pt x="3356" y="10021"/>
                        </a:cubicBezTo>
                        <a:lnTo>
                          <a:pt x="3376" y="10041"/>
                        </a:lnTo>
                        <a:cubicBezTo>
                          <a:pt x="3446" y="10063"/>
                          <a:pt x="3508" y="10073"/>
                          <a:pt x="3561" y="10073"/>
                        </a:cubicBezTo>
                        <a:cubicBezTo>
                          <a:pt x="3706" y="10073"/>
                          <a:pt x="3789" y="9998"/>
                          <a:pt x="3818" y="9881"/>
                        </a:cubicBezTo>
                        <a:lnTo>
                          <a:pt x="3758" y="9840"/>
                        </a:lnTo>
                        <a:cubicBezTo>
                          <a:pt x="3678" y="9599"/>
                          <a:pt x="3617" y="9378"/>
                          <a:pt x="3577" y="9177"/>
                        </a:cubicBezTo>
                        <a:cubicBezTo>
                          <a:pt x="3557" y="8956"/>
                          <a:pt x="3537" y="8735"/>
                          <a:pt x="3497" y="8534"/>
                        </a:cubicBezTo>
                        <a:lnTo>
                          <a:pt x="3477" y="8454"/>
                        </a:lnTo>
                        <a:lnTo>
                          <a:pt x="3457" y="8393"/>
                        </a:lnTo>
                        <a:lnTo>
                          <a:pt x="3437" y="8313"/>
                        </a:lnTo>
                        <a:lnTo>
                          <a:pt x="3416" y="8253"/>
                        </a:lnTo>
                        <a:cubicBezTo>
                          <a:pt x="3356" y="8172"/>
                          <a:pt x="3296" y="8092"/>
                          <a:pt x="3195" y="8032"/>
                        </a:cubicBezTo>
                        <a:cubicBezTo>
                          <a:pt x="3040" y="7915"/>
                          <a:pt x="2846" y="7855"/>
                          <a:pt x="2633" y="7815"/>
                        </a:cubicBezTo>
                        <a:lnTo>
                          <a:pt x="2633" y="7815"/>
                        </a:lnTo>
                        <a:cubicBezTo>
                          <a:pt x="2729" y="7831"/>
                          <a:pt x="2840" y="7834"/>
                          <a:pt x="2934" y="7871"/>
                        </a:cubicBezTo>
                        <a:cubicBezTo>
                          <a:pt x="3035" y="7891"/>
                          <a:pt x="3135" y="7931"/>
                          <a:pt x="3236" y="7971"/>
                        </a:cubicBezTo>
                        <a:cubicBezTo>
                          <a:pt x="3336" y="8032"/>
                          <a:pt x="3437" y="8092"/>
                          <a:pt x="3497" y="8193"/>
                        </a:cubicBezTo>
                        <a:lnTo>
                          <a:pt x="3537" y="8273"/>
                        </a:lnTo>
                        <a:lnTo>
                          <a:pt x="3577" y="8353"/>
                        </a:lnTo>
                        <a:lnTo>
                          <a:pt x="3617" y="8414"/>
                        </a:lnTo>
                        <a:lnTo>
                          <a:pt x="3638" y="8494"/>
                        </a:lnTo>
                        <a:cubicBezTo>
                          <a:pt x="3718" y="8715"/>
                          <a:pt x="3738" y="8936"/>
                          <a:pt x="3798" y="9137"/>
                        </a:cubicBezTo>
                        <a:cubicBezTo>
                          <a:pt x="3838" y="9318"/>
                          <a:pt x="3919" y="9519"/>
                          <a:pt x="4019" y="9700"/>
                        </a:cubicBezTo>
                        <a:lnTo>
                          <a:pt x="4039" y="9760"/>
                        </a:lnTo>
                        <a:cubicBezTo>
                          <a:pt x="4095" y="9782"/>
                          <a:pt x="4143" y="9791"/>
                          <a:pt x="4185" y="9791"/>
                        </a:cubicBezTo>
                        <a:cubicBezTo>
                          <a:pt x="4493" y="9791"/>
                          <a:pt x="4461" y="9278"/>
                          <a:pt x="4461" y="9278"/>
                        </a:cubicBezTo>
                        <a:cubicBezTo>
                          <a:pt x="4522" y="9237"/>
                          <a:pt x="4562" y="9197"/>
                          <a:pt x="4622" y="9157"/>
                        </a:cubicBezTo>
                        <a:cubicBezTo>
                          <a:pt x="4682" y="9107"/>
                          <a:pt x="4753" y="9082"/>
                          <a:pt x="4823" y="9082"/>
                        </a:cubicBezTo>
                        <a:cubicBezTo>
                          <a:pt x="4893" y="9082"/>
                          <a:pt x="4964" y="9107"/>
                          <a:pt x="5024" y="9157"/>
                        </a:cubicBezTo>
                        <a:cubicBezTo>
                          <a:pt x="5225" y="9278"/>
                          <a:pt x="5547" y="9438"/>
                          <a:pt x="5969" y="9499"/>
                        </a:cubicBezTo>
                        <a:cubicBezTo>
                          <a:pt x="5980" y="9500"/>
                          <a:pt x="5991" y="9500"/>
                          <a:pt x="6002" y="9500"/>
                        </a:cubicBezTo>
                        <a:cubicBezTo>
                          <a:pt x="6210" y="9500"/>
                          <a:pt x="6390" y="9327"/>
                          <a:pt x="6370" y="9117"/>
                        </a:cubicBezTo>
                        <a:cubicBezTo>
                          <a:pt x="6350" y="8715"/>
                          <a:pt x="6350" y="8353"/>
                          <a:pt x="6391" y="8032"/>
                        </a:cubicBezTo>
                        <a:cubicBezTo>
                          <a:pt x="6411" y="7931"/>
                          <a:pt x="6431" y="7851"/>
                          <a:pt x="6431" y="7771"/>
                        </a:cubicBezTo>
                        <a:cubicBezTo>
                          <a:pt x="6551" y="7168"/>
                          <a:pt x="6732" y="6706"/>
                          <a:pt x="6933" y="6364"/>
                        </a:cubicBezTo>
                        <a:cubicBezTo>
                          <a:pt x="7074" y="6123"/>
                          <a:pt x="7214" y="5942"/>
                          <a:pt x="7315" y="5841"/>
                        </a:cubicBezTo>
                        <a:cubicBezTo>
                          <a:pt x="7335" y="5801"/>
                          <a:pt x="7375" y="5781"/>
                          <a:pt x="7415" y="5761"/>
                        </a:cubicBezTo>
                        <a:cubicBezTo>
                          <a:pt x="7375" y="5640"/>
                          <a:pt x="7335" y="5460"/>
                          <a:pt x="7295" y="5239"/>
                        </a:cubicBezTo>
                        <a:cubicBezTo>
                          <a:pt x="7235" y="4897"/>
                          <a:pt x="7114" y="4555"/>
                          <a:pt x="6973" y="4254"/>
                        </a:cubicBezTo>
                        <a:cubicBezTo>
                          <a:pt x="6692" y="3711"/>
                          <a:pt x="6431" y="3410"/>
                          <a:pt x="6431" y="3410"/>
                        </a:cubicBezTo>
                        <a:lnTo>
                          <a:pt x="6431" y="3410"/>
                        </a:lnTo>
                        <a:cubicBezTo>
                          <a:pt x="6431" y="3410"/>
                          <a:pt x="7255" y="3892"/>
                          <a:pt x="7657" y="4555"/>
                        </a:cubicBezTo>
                        <a:lnTo>
                          <a:pt x="7737" y="4375"/>
                        </a:lnTo>
                        <a:lnTo>
                          <a:pt x="7837" y="4997"/>
                        </a:lnTo>
                        <a:lnTo>
                          <a:pt x="7978" y="4877"/>
                        </a:lnTo>
                        <a:lnTo>
                          <a:pt x="7978" y="5580"/>
                        </a:lnTo>
                        <a:lnTo>
                          <a:pt x="7978" y="5661"/>
                        </a:lnTo>
                        <a:cubicBezTo>
                          <a:pt x="8018" y="5661"/>
                          <a:pt x="8058" y="5620"/>
                          <a:pt x="8079" y="5600"/>
                        </a:cubicBezTo>
                        <a:cubicBezTo>
                          <a:pt x="8400" y="5239"/>
                          <a:pt x="8701" y="4435"/>
                          <a:pt x="8902" y="3691"/>
                        </a:cubicBezTo>
                        <a:lnTo>
                          <a:pt x="8902" y="3691"/>
                        </a:lnTo>
                        <a:cubicBezTo>
                          <a:pt x="8902" y="3691"/>
                          <a:pt x="8854" y="3708"/>
                          <a:pt x="8792" y="3708"/>
                        </a:cubicBezTo>
                        <a:cubicBezTo>
                          <a:pt x="8689" y="3708"/>
                          <a:pt x="8546" y="3661"/>
                          <a:pt x="8521" y="3410"/>
                        </a:cubicBezTo>
                        <a:cubicBezTo>
                          <a:pt x="8362" y="3535"/>
                          <a:pt x="8149" y="3589"/>
                          <a:pt x="7908" y="3589"/>
                        </a:cubicBezTo>
                        <a:cubicBezTo>
                          <a:pt x="6990" y="3589"/>
                          <a:pt x="5673" y="2801"/>
                          <a:pt x="5466" y="2164"/>
                        </a:cubicBezTo>
                        <a:cubicBezTo>
                          <a:pt x="5330" y="3069"/>
                          <a:pt x="4908" y="3369"/>
                          <a:pt x="4537" y="3369"/>
                        </a:cubicBezTo>
                        <a:cubicBezTo>
                          <a:pt x="4248" y="3369"/>
                          <a:pt x="3989" y="3188"/>
                          <a:pt x="3919" y="2968"/>
                        </a:cubicBezTo>
                        <a:cubicBezTo>
                          <a:pt x="3838" y="3129"/>
                          <a:pt x="3778" y="3269"/>
                          <a:pt x="3678" y="3410"/>
                        </a:cubicBezTo>
                        <a:cubicBezTo>
                          <a:pt x="3718" y="3149"/>
                          <a:pt x="3758" y="2908"/>
                          <a:pt x="3818" y="2646"/>
                        </a:cubicBezTo>
                        <a:cubicBezTo>
                          <a:pt x="3859" y="2405"/>
                          <a:pt x="3899" y="2164"/>
                          <a:pt x="3959" y="1923"/>
                        </a:cubicBezTo>
                        <a:cubicBezTo>
                          <a:pt x="3999" y="1682"/>
                          <a:pt x="4039" y="1441"/>
                          <a:pt x="4060" y="1200"/>
                        </a:cubicBezTo>
                        <a:cubicBezTo>
                          <a:pt x="4060" y="1079"/>
                          <a:pt x="4060" y="958"/>
                          <a:pt x="4060" y="838"/>
                        </a:cubicBezTo>
                        <a:cubicBezTo>
                          <a:pt x="4060" y="717"/>
                          <a:pt x="4039" y="597"/>
                          <a:pt x="3999" y="456"/>
                        </a:cubicBezTo>
                        <a:cubicBezTo>
                          <a:pt x="3899" y="215"/>
                          <a:pt x="3718" y="54"/>
                          <a:pt x="3416" y="14"/>
                        </a:cubicBezTo>
                        <a:cubicBezTo>
                          <a:pt x="3368" y="5"/>
                          <a:pt x="3319" y="1"/>
                          <a:pt x="3268" y="1"/>
                        </a:cubicBezTo>
                        <a:close/>
                      </a:path>
                    </a:pathLst>
                  </a:custGeom>
                  <a:solidFill>
                    <a:srgbClr val="E7BCB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4" name="Google Shape;1564;p54"/>
                  <p:cNvSpPr/>
                  <p:nvPr/>
                </p:nvSpPr>
                <p:spPr>
                  <a:xfrm>
                    <a:off x="1859275" y="2483725"/>
                    <a:ext cx="39200" cy="47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8" h="1883" extrusionOk="0">
                        <a:moveTo>
                          <a:pt x="181" y="0"/>
                        </a:moveTo>
                        <a:lnTo>
                          <a:pt x="623" y="844"/>
                        </a:lnTo>
                        <a:cubicBezTo>
                          <a:pt x="282" y="1146"/>
                          <a:pt x="0" y="1508"/>
                          <a:pt x="181" y="1789"/>
                        </a:cubicBezTo>
                        <a:cubicBezTo>
                          <a:pt x="223" y="1855"/>
                          <a:pt x="291" y="1882"/>
                          <a:pt x="375" y="1882"/>
                        </a:cubicBezTo>
                        <a:cubicBezTo>
                          <a:pt x="698" y="1882"/>
                          <a:pt x="1243" y="1483"/>
                          <a:pt x="1307" y="1387"/>
                        </a:cubicBezTo>
                        <a:cubicBezTo>
                          <a:pt x="1568" y="1106"/>
                          <a:pt x="543" y="121"/>
                          <a:pt x="181" y="0"/>
                        </a:cubicBezTo>
                        <a:close/>
                      </a:path>
                    </a:pathLst>
                  </a:custGeom>
                  <a:solidFill>
                    <a:srgbClr val="3A2E4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5" name="Google Shape;1565;p54"/>
                  <p:cNvSpPr/>
                  <p:nvPr/>
                </p:nvSpPr>
                <p:spPr>
                  <a:xfrm>
                    <a:off x="1625175" y="2180800"/>
                    <a:ext cx="165300" cy="306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2" h="12246" extrusionOk="0">
                        <a:moveTo>
                          <a:pt x="2532" y="0"/>
                        </a:moveTo>
                        <a:cubicBezTo>
                          <a:pt x="2211" y="442"/>
                          <a:pt x="2090" y="1025"/>
                          <a:pt x="2251" y="1588"/>
                        </a:cubicBezTo>
                        <a:lnTo>
                          <a:pt x="2251" y="1608"/>
                        </a:lnTo>
                        <a:cubicBezTo>
                          <a:pt x="1849" y="1809"/>
                          <a:pt x="1447" y="2030"/>
                          <a:pt x="1186" y="2392"/>
                        </a:cubicBezTo>
                        <a:cubicBezTo>
                          <a:pt x="945" y="2753"/>
                          <a:pt x="864" y="3296"/>
                          <a:pt x="1146" y="3637"/>
                        </a:cubicBezTo>
                        <a:cubicBezTo>
                          <a:pt x="583" y="3838"/>
                          <a:pt x="141" y="4381"/>
                          <a:pt x="60" y="4984"/>
                        </a:cubicBezTo>
                        <a:cubicBezTo>
                          <a:pt x="0" y="5587"/>
                          <a:pt x="322" y="6210"/>
                          <a:pt x="824" y="6531"/>
                        </a:cubicBezTo>
                        <a:cubicBezTo>
                          <a:pt x="462" y="6993"/>
                          <a:pt x="382" y="7656"/>
                          <a:pt x="643" y="8199"/>
                        </a:cubicBezTo>
                        <a:cubicBezTo>
                          <a:pt x="884" y="8721"/>
                          <a:pt x="1447" y="9103"/>
                          <a:pt x="2050" y="9103"/>
                        </a:cubicBezTo>
                        <a:cubicBezTo>
                          <a:pt x="2030" y="9204"/>
                          <a:pt x="2050" y="9304"/>
                          <a:pt x="2110" y="9385"/>
                        </a:cubicBezTo>
                        <a:cubicBezTo>
                          <a:pt x="1708" y="9746"/>
                          <a:pt x="1527" y="10389"/>
                          <a:pt x="1588" y="10972"/>
                        </a:cubicBezTo>
                        <a:cubicBezTo>
                          <a:pt x="1608" y="11233"/>
                          <a:pt x="1688" y="11495"/>
                          <a:pt x="1829" y="11716"/>
                        </a:cubicBezTo>
                        <a:cubicBezTo>
                          <a:pt x="1889" y="11796"/>
                          <a:pt x="1969" y="11896"/>
                          <a:pt x="2050" y="11957"/>
                        </a:cubicBezTo>
                        <a:cubicBezTo>
                          <a:pt x="2267" y="12143"/>
                          <a:pt x="2556" y="12245"/>
                          <a:pt x="2834" y="12245"/>
                        </a:cubicBezTo>
                        <a:cubicBezTo>
                          <a:pt x="2916" y="12245"/>
                          <a:pt x="2997" y="12236"/>
                          <a:pt x="3075" y="12218"/>
                        </a:cubicBezTo>
                        <a:cubicBezTo>
                          <a:pt x="3537" y="12117"/>
                          <a:pt x="4039" y="11474"/>
                          <a:pt x="4099" y="10851"/>
                        </a:cubicBezTo>
                        <a:cubicBezTo>
                          <a:pt x="4099" y="10851"/>
                          <a:pt x="4290" y="10912"/>
                          <a:pt x="4564" y="10912"/>
                        </a:cubicBezTo>
                        <a:cubicBezTo>
                          <a:pt x="4679" y="10912"/>
                          <a:pt x="4808" y="10901"/>
                          <a:pt x="4943" y="10872"/>
                        </a:cubicBezTo>
                        <a:lnTo>
                          <a:pt x="4964" y="10872"/>
                        </a:lnTo>
                        <a:cubicBezTo>
                          <a:pt x="4521" y="9987"/>
                          <a:pt x="5245" y="8641"/>
                          <a:pt x="6149" y="7817"/>
                        </a:cubicBezTo>
                        <a:cubicBezTo>
                          <a:pt x="6169" y="7516"/>
                          <a:pt x="6270" y="7214"/>
                          <a:pt x="6611" y="7054"/>
                        </a:cubicBezTo>
                        <a:cubicBezTo>
                          <a:pt x="6109" y="6973"/>
                          <a:pt x="5888" y="6330"/>
                          <a:pt x="6250" y="5968"/>
                        </a:cubicBezTo>
                        <a:lnTo>
                          <a:pt x="6250" y="5968"/>
                        </a:lnTo>
                        <a:cubicBezTo>
                          <a:pt x="6027" y="6191"/>
                          <a:pt x="5751" y="6277"/>
                          <a:pt x="5473" y="6277"/>
                        </a:cubicBezTo>
                        <a:cubicBezTo>
                          <a:pt x="5300" y="6277"/>
                          <a:pt x="5126" y="6244"/>
                          <a:pt x="4964" y="6189"/>
                        </a:cubicBezTo>
                        <a:lnTo>
                          <a:pt x="4964" y="6189"/>
                        </a:lnTo>
                        <a:cubicBezTo>
                          <a:pt x="5024" y="6330"/>
                          <a:pt x="4883" y="6471"/>
                          <a:pt x="4883" y="6551"/>
                        </a:cubicBezTo>
                        <a:cubicBezTo>
                          <a:pt x="4727" y="6733"/>
                          <a:pt x="4534" y="6811"/>
                          <a:pt x="4340" y="6811"/>
                        </a:cubicBezTo>
                        <a:cubicBezTo>
                          <a:pt x="4085" y="6811"/>
                          <a:pt x="3829" y="6676"/>
                          <a:pt x="3657" y="6471"/>
                        </a:cubicBezTo>
                        <a:cubicBezTo>
                          <a:pt x="3376" y="6049"/>
                          <a:pt x="3517" y="5466"/>
                          <a:pt x="3959" y="5185"/>
                        </a:cubicBezTo>
                        <a:cubicBezTo>
                          <a:pt x="3436" y="4381"/>
                          <a:pt x="3738" y="3175"/>
                          <a:pt x="4662" y="2814"/>
                        </a:cubicBezTo>
                        <a:cubicBezTo>
                          <a:pt x="4019" y="2814"/>
                          <a:pt x="3296" y="2593"/>
                          <a:pt x="2934" y="2010"/>
                        </a:cubicBezTo>
                        <a:cubicBezTo>
                          <a:pt x="2552" y="1367"/>
                          <a:pt x="2432" y="663"/>
                          <a:pt x="2532" y="0"/>
                        </a:cubicBezTo>
                        <a:close/>
                      </a:path>
                    </a:pathLst>
                  </a:custGeom>
                  <a:solidFill>
                    <a:srgbClr val="4C2D3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6" name="Google Shape;1566;p54"/>
                  <p:cNvSpPr/>
                  <p:nvPr/>
                </p:nvSpPr>
                <p:spPr>
                  <a:xfrm>
                    <a:off x="1830125" y="2389275"/>
                    <a:ext cx="130150" cy="62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06" h="2490" extrusionOk="0">
                        <a:moveTo>
                          <a:pt x="1347" y="1"/>
                        </a:moveTo>
                        <a:cubicBezTo>
                          <a:pt x="1267" y="342"/>
                          <a:pt x="1166" y="704"/>
                          <a:pt x="1066" y="1046"/>
                        </a:cubicBezTo>
                        <a:cubicBezTo>
                          <a:pt x="1006" y="1247"/>
                          <a:pt x="925" y="1468"/>
                          <a:pt x="764" y="1628"/>
                        </a:cubicBezTo>
                        <a:cubicBezTo>
                          <a:pt x="649" y="1760"/>
                          <a:pt x="479" y="1865"/>
                          <a:pt x="300" y="1865"/>
                        </a:cubicBezTo>
                        <a:cubicBezTo>
                          <a:pt x="261" y="1865"/>
                          <a:pt x="221" y="1860"/>
                          <a:pt x="182" y="1849"/>
                        </a:cubicBezTo>
                        <a:cubicBezTo>
                          <a:pt x="101" y="1849"/>
                          <a:pt x="41" y="1809"/>
                          <a:pt x="1" y="1749"/>
                        </a:cubicBezTo>
                        <a:lnTo>
                          <a:pt x="1" y="1749"/>
                        </a:lnTo>
                        <a:cubicBezTo>
                          <a:pt x="71" y="1969"/>
                          <a:pt x="330" y="2150"/>
                          <a:pt x="619" y="2150"/>
                        </a:cubicBezTo>
                        <a:cubicBezTo>
                          <a:pt x="990" y="2150"/>
                          <a:pt x="1412" y="1850"/>
                          <a:pt x="1548" y="945"/>
                        </a:cubicBezTo>
                        <a:cubicBezTo>
                          <a:pt x="1755" y="1582"/>
                          <a:pt x="3072" y="2370"/>
                          <a:pt x="3990" y="2370"/>
                        </a:cubicBezTo>
                        <a:cubicBezTo>
                          <a:pt x="4231" y="2370"/>
                          <a:pt x="4444" y="2316"/>
                          <a:pt x="4603" y="2191"/>
                        </a:cubicBezTo>
                        <a:cubicBezTo>
                          <a:pt x="4628" y="2442"/>
                          <a:pt x="4771" y="2489"/>
                          <a:pt x="4874" y="2489"/>
                        </a:cubicBezTo>
                        <a:cubicBezTo>
                          <a:pt x="4936" y="2489"/>
                          <a:pt x="4984" y="2472"/>
                          <a:pt x="4984" y="2472"/>
                        </a:cubicBezTo>
                        <a:lnTo>
                          <a:pt x="5105" y="2050"/>
                        </a:lnTo>
                        <a:lnTo>
                          <a:pt x="5205" y="1729"/>
                        </a:lnTo>
                        <a:cubicBezTo>
                          <a:pt x="5004" y="1588"/>
                          <a:pt x="4804" y="1427"/>
                          <a:pt x="4603" y="1287"/>
                        </a:cubicBezTo>
                        <a:lnTo>
                          <a:pt x="4603" y="1287"/>
                        </a:lnTo>
                        <a:cubicBezTo>
                          <a:pt x="4663" y="1508"/>
                          <a:pt x="4502" y="1729"/>
                          <a:pt x="4301" y="1809"/>
                        </a:cubicBezTo>
                        <a:cubicBezTo>
                          <a:pt x="4221" y="1841"/>
                          <a:pt x="4137" y="1854"/>
                          <a:pt x="4053" y="1854"/>
                        </a:cubicBezTo>
                        <a:cubicBezTo>
                          <a:pt x="3927" y="1854"/>
                          <a:pt x="3799" y="1825"/>
                          <a:pt x="3678" y="1789"/>
                        </a:cubicBezTo>
                        <a:cubicBezTo>
                          <a:pt x="2734" y="1528"/>
                          <a:pt x="1890" y="885"/>
                          <a:pt x="1347" y="1"/>
                        </a:cubicBezTo>
                        <a:close/>
                      </a:path>
                    </a:pathLst>
                  </a:custGeom>
                  <a:solidFill>
                    <a:srgbClr val="DBAAA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7" name="Google Shape;1567;p54"/>
                  <p:cNvSpPr/>
                  <p:nvPr/>
                </p:nvSpPr>
                <p:spPr>
                  <a:xfrm>
                    <a:off x="1685950" y="2158650"/>
                    <a:ext cx="346175" cy="285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47" h="11416" extrusionOk="0">
                        <a:moveTo>
                          <a:pt x="6948" y="1"/>
                        </a:moveTo>
                        <a:cubicBezTo>
                          <a:pt x="6917" y="1"/>
                          <a:pt x="6885" y="1"/>
                          <a:pt x="6853" y="2"/>
                        </a:cubicBezTo>
                        <a:cubicBezTo>
                          <a:pt x="6732" y="2"/>
                          <a:pt x="6592" y="2"/>
                          <a:pt x="6471" y="22"/>
                        </a:cubicBezTo>
                        <a:cubicBezTo>
                          <a:pt x="6331" y="42"/>
                          <a:pt x="6190" y="62"/>
                          <a:pt x="6049" y="82"/>
                        </a:cubicBezTo>
                        <a:cubicBezTo>
                          <a:pt x="5929" y="123"/>
                          <a:pt x="5788" y="163"/>
                          <a:pt x="5687" y="223"/>
                        </a:cubicBezTo>
                        <a:cubicBezTo>
                          <a:pt x="5607" y="243"/>
                          <a:pt x="5547" y="283"/>
                          <a:pt x="5487" y="344"/>
                        </a:cubicBezTo>
                        <a:cubicBezTo>
                          <a:pt x="5349" y="462"/>
                          <a:pt x="5250" y="675"/>
                          <a:pt x="5302" y="873"/>
                        </a:cubicBezTo>
                        <a:lnTo>
                          <a:pt x="5302" y="873"/>
                        </a:lnTo>
                        <a:cubicBezTo>
                          <a:pt x="5279" y="799"/>
                          <a:pt x="5223" y="742"/>
                          <a:pt x="5185" y="685"/>
                        </a:cubicBezTo>
                        <a:cubicBezTo>
                          <a:pt x="5024" y="525"/>
                          <a:pt x="4803" y="424"/>
                          <a:pt x="4602" y="364"/>
                        </a:cubicBezTo>
                        <a:cubicBezTo>
                          <a:pt x="4369" y="262"/>
                          <a:pt x="4114" y="191"/>
                          <a:pt x="3861" y="191"/>
                        </a:cubicBezTo>
                        <a:cubicBezTo>
                          <a:pt x="3766" y="191"/>
                          <a:pt x="3671" y="201"/>
                          <a:pt x="3578" y="223"/>
                        </a:cubicBezTo>
                        <a:cubicBezTo>
                          <a:pt x="3296" y="304"/>
                          <a:pt x="3055" y="525"/>
                          <a:pt x="3015" y="806"/>
                        </a:cubicBezTo>
                        <a:cubicBezTo>
                          <a:pt x="2934" y="625"/>
                          <a:pt x="2754" y="424"/>
                          <a:pt x="2653" y="364"/>
                        </a:cubicBezTo>
                        <a:cubicBezTo>
                          <a:pt x="2512" y="283"/>
                          <a:pt x="2352" y="203"/>
                          <a:pt x="2171" y="163"/>
                        </a:cubicBezTo>
                        <a:cubicBezTo>
                          <a:pt x="2034" y="110"/>
                          <a:pt x="1881" y="80"/>
                          <a:pt x="1700" y="80"/>
                        </a:cubicBezTo>
                        <a:cubicBezTo>
                          <a:pt x="1535" y="80"/>
                          <a:pt x="1347" y="105"/>
                          <a:pt x="1126" y="163"/>
                        </a:cubicBezTo>
                        <a:cubicBezTo>
                          <a:pt x="704" y="263"/>
                          <a:pt x="342" y="545"/>
                          <a:pt x="101" y="886"/>
                        </a:cubicBezTo>
                        <a:cubicBezTo>
                          <a:pt x="1" y="1549"/>
                          <a:pt x="121" y="2253"/>
                          <a:pt x="503" y="2896"/>
                        </a:cubicBezTo>
                        <a:cubicBezTo>
                          <a:pt x="865" y="3479"/>
                          <a:pt x="1588" y="3700"/>
                          <a:pt x="2231" y="3700"/>
                        </a:cubicBezTo>
                        <a:cubicBezTo>
                          <a:pt x="1307" y="4061"/>
                          <a:pt x="1005" y="5267"/>
                          <a:pt x="1528" y="6071"/>
                        </a:cubicBezTo>
                        <a:cubicBezTo>
                          <a:pt x="1086" y="6352"/>
                          <a:pt x="945" y="6935"/>
                          <a:pt x="1226" y="7357"/>
                        </a:cubicBezTo>
                        <a:cubicBezTo>
                          <a:pt x="1398" y="7562"/>
                          <a:pt x="1654" y="7697"/>
                          <a:pt x="1909" y="7697"/>
                        </a:cubicBezTo>
                        <a:cubicBezTo>
                          <a:pt x="2103" y="7697"/>
                          <a:pt x="2296" y="7619"/>
                          <a:pt x="2452" y="7437"/>
                        </a:cubicBezTo>
                        <a:cubicBezTo>
                          <a:pt x="2452" y="7357"/>
                          <a:pt x="2593" y="7216"/>
                          <a:pt x="2533" y="7075"/>
                        </a:cubicBezTo>
                        <a:lnTo>
                          <a:pt x="2533" y="7075"/>
                        </a:lnTo>
                        <a:cubicBezTo>
                          <a:pt x="2695" y="7130"/>
                          <a:pt x="2869" y="7163"/>
                          <a:pt x="3042" y="7163"/>
                        </a:cubicBezTo>
                        <a:cubicBezTo>
                          <a:pt x="3320" y="7163"/>
                          <a:pt x="3596" y="7077"/>
                          <a:pt x="3819" y="6854"/>
                        </a:cubicBezTo>
                        <a:lnTo>
                          <a:pt x="3819" y="6854"/>
                        </a:lnTo>
                        <a:cubicBezTo>
                          <a:pt x="3457" y="7216"/>
                          <a:pt x="3678" y="7859"/>
                          <a:pt x="4180" y="7940"/>
                        </a:cubicBezTo>
                        <a:cubicBezTo>
                          <a:pt x="3839" y="8100"/>
                          <a:pt x="3738" y="8402"/>
                          <a:pt x="3718" y="8703"/>
                        </a:cubicBezTo>
                        <a:cubicBezTo>
                          <a:pt x="4184" y="8291"/>
                          <a:pt x="4697" y="8007"/>
                          <a:pt x="5117" y="8007"/>
                        </a:cubicBezTo>
                        <a:cubicBezTo>
                          <a:pt x="5168" y="8007"/>
                          <a:pt x="5217" y="8011"/>
                          <a:pt x="5265" y="8020"/>
                        </a:cubicBezTo>
                        <a:cubicBezTo>
                          <a:pt x="5567" y="8060"/>
                          <a:pt x="5748" y="8221"/>
                          <a:pt x="5848" y="8462"/>
                        </a:cubicBezTo>
                        <a:cubicBezTo>
                          <a:pt x="5949" y="8563"/>
                          <a:pt x="6009" y="8683"/>
                          <a:pt x="6049" y="8804"/>
                        </a:cubicBezTo>
                        <a:cubicBezTo>
                          <a:pt x="6089" y="8944"/>
                          <a:pt x="6109" y="9065"/>
                          <a:pt x="6130" y="9206"/>
                        </a:cubicBezTo>
                        <a:cubicBezTo>
                          <a:pt x="6150" y="9467"/>
                          <a:pt x="6130" y="9728"/>
                          <a:pt x="6089" y="9969"/>
                        </a:cubicBezTo>
                        <a:cubicBezTo>
                          <a:pt x="6029" y="10230"/>
                          <a:pt x="5969" y="10472"/>
                          <a:pt x="5868" y="10713"/>
                        </a:cubicBezTo>
                        <a:cubicBezTo>
                          <a:pt x="5848" y="10813"/>
                          <a:pt x="5808" y="10894"/>
                          <a:pt x="5768" y="10974"/>
                        </a:cubicBezTo>
                        <a:cubicBezTo>
                          <a:pt x="5808" y="11034"/>
                          <a:pt x="5868" y="11074"/>
                          <a:pt x="5949" y="11074"/>
                        </a:cubicBezTo>
                        <a:cubicBezTo>
                          <a:pt x="5988" y="11085"/>
                          <a:pt x="6028" y="11090"/>
                          <a:pt x="6067" y="11090"/>
                        </a:cubicBezTo>
                        <a:cubicBezTo>
                          <a:pt x="6246" y="11090"/>
                          <a:pt x="6416" y="10985"/>
                          <a:pt x="6531" y="10853"/>
                        </a:cubicBezTo>
                        <a:cubicBezTo>
                          <a:pt x="6692" y="10693"/>
                          <a:pt x="6773" y="10472"/>
                          <a:pt x="6833" y="10271"/>
                        </a:cubicBezTo>
                        <a:cubicBezTo>
                          <a:pt x="6933" y="9929"/>
                          <a:pt x="7034" y="9567"/>
                          <a:pt x="7114" y="9226"/>
                        </a:cubicBezTo>
                        <a:cubicBezTo>
                          <a:pt x="7657" y="10110"/>
                          <a:pt x="8501" y="10753"/>
                          <a:pt x="9445" y="11014"/>
                        </a:cubicBezTo>
                        <a:cubicBezTo>
                          <a:pt x="9566" y="11050"/>
                          <a:pt x="9694" y="11079"/>
                          <a:pt x="9820" y="11079"/>
                        </a:cubicBezTo>
                        <a:cubicBezTo>
                          <a:pt x="9904" y="11079"/>
                          <a:pt x="9988" y="11066"/>
                          <a:pt x="10068" y="11034"/>
                        </a:cubicBezTo>
                        <a:cubicBezTo>
                          <a:pt x="10269" y="10954"/>
                          <a:pt x="10430" y="10733"/>
                          <a:pt x="10370" y="10512"/>
                        </a:cubicBezTo>
                        <a:lnTo>
                          <a:pt x="10370" y="10512"/>
                        </a:lnTo>
                        <a:cubicBezTo>
                          <a:pt x="10571" y="10652"/>
                          <a:pt x="10771" y="10813"/>
                          <a:pt x="10972" y="10954"/>
                        </a:cubicBezTo>
                        <a:cubicBezTo>
                          <a:pt x="11274" y="11135"/>
                          <a:pt x="11575" y="11295"/>
                          <a:pt x="11917" y="11376"/>
                        </a:cubicBezTo>
                        <a:cubicBezTo>
                          <a:pt x="12058" y="11416"/>
                          <a:pt x="12198" y="11416"/>
                          <a:pt x="12339" y="11416"/>
                        </a:cubicBezTo>
                        <a:cubicBezTo>
                          <a:pt x="12781" y="11416"/>
                          <a:pt x="13243" y="11215"/>
                          <a:pt x="13484" y="10813"/>
                        </a:cubicBezTo>
                        <a:cubicBezTo>
                          <a:pt x="13786" y="10371"/>
                          <a:pt x="13766" y="9748"/>
                          <a:pt x="13645" y="9185"/>
                        </a:cubicBezTo>
                        <a:cubicBezTo>
                          <a:pt x="13565" y="8824"/>
                          <a:pt x="13404" y="8422"/>
                          <a:pt x="13062" y="8321"/>
                        </a:cubicBezTo>
                        <a:cubicBezTo>
                          <a:pt x="13364" y="8281"/>
                          <a:pt x="13605" y="8020"/>
                          <a:pt x="13725" y="7739"/>
                        </a:cubicBezTo>
                        <a:cubicBezTo>
                          <a:pt x="13846" y="7437"/>
                          <a:pt x="13846" y="7096"/>
                          <a:pt x="13806" y="6774"/>
                        </a:cubicBezTo>
                        <a:cubicBezTo>
                          <a:pt x="13685" y="6031"/>
                          <a:pt x="13283" y="5367"/>
                          <a:pt x="12721" y="4945"/>
                        </a:cubicBezTo>
                        <a:cubicBezTo>
                          <a:pt x="12701" y="4825"/>
                          <a:pt x="12681" y="4684"/>
                          <a:pt x="12640" y="4564"/>
                        </a:cubicBezTo>
                        <a:cubicBezTo>
                          <a:pt x="12600" y="4443"/>
                          <a:pt x="12580" y="4323"/>
                          <a:pt x="12520" y="4222"/>
                        </a:cubicBezTo>
                        <a:cubicBezTo>
                          <a:pt x="12450" y="4029"/>
                          <a:pt x="12287" y="3805"/>
                          <a:pt x="12087" y="3805"/>
                        </a:cubicBezTo>
                        <a:cubicBezTo>
                          <a:pt x="12058" y="3805"/>
                          <a:pt x="12028" y="3810"/>
                          <a:pt x="11997" y="3820"/>
                        </a:cubicBezTo>
                        <a:cubicBezTo>
                          <a:pt x="12218" y="3519"/>
                          <a:pt x="12198" y="3117"/>
                          <a:pt x="12058" y="2775"/>
                        </a:cubicBezTo>
                        <a:cubicBezTo>
                          <a:pt x="12017" y="2675"/>
                          <a:pt x="11957" y="2574"/>
                          <a:pt x="11897" y="2474"/>
                        </a:cubicBezTo>
                        <a:cubicBezTo>
                          <a:pt x="11776" y="2253"/>
                          <a:pt x="11595" y="2072"/>
                          <a:pt x="11435" y="1891"/>
                        </a:cubicBezTo>
                        <a:cubicBezTo>
                          <a:pt x="11303" y="1730"/>
                          <a:pt x="11097" y="1580"/>
                          <a:pt x="10917" y="1580"/>
                        </a:cubicBezTo>
                        <a:cubicBezTo>
                          <a:pt x="10849" y="1580"/>
                          <a:pt x="10786" y="1601"/>
                          <a:pt x="10731" y="1650"/>
                        </a:cubicBezTo>
                        <a:cubicBezTo>
                          <a:pt x="10671" y="1509"/>
                          <a:pt x="10611" y="1348"/>
                          <a:pt x="10530" y="1208"/>
                        </a:cubicBezTo>
                        <a:cubicBezTo>
                          <a:pt x="10229" y="705"/>
                          <a:pt x="9686" y="344"/>
                          <a:pt x="9104" y="283"/>
                        </a:cubicBezTo>
                        <a:cubicBezTo>
                          <a:pt x="9074" y="279"/>
                          <a:pt x="9043" y="277"/>
                          <a:pt x="9012" y="277"/>
                        </a:cubicBezTo>
                        <a:cubicBezTo>
                          <a:pt x="8770" y="277"/>
                          <a:pt x="8508" y="411"/>
                          <a:pt x="8561" y="625"/>
                        </a:cubicBezTo>
                        <a:cubicBezTo>
                          <a:pt x="8160" y="186"/>
                          <a:pt x="7559" y="1"/>
                          <a:pt x="6948" y="1"/>
                        </a:cubicBezTo>
                        <a:close/>
                      </a:path>
                    </a:pathLst>
                  </a:custGeom>
                  <a:solidFill>
                    <a:srgbClr val="66405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8" name="Google Shape;1568;p54"/>
                  <p:cNvSpPr/>
                  <p:nvPr/>
                </p:nvSpPr>
                <p:spPr>
                  <a:xfrm>
                    <a:off x="1843200" y="2561100"/>
                    <a:ext cx="12575" cy="22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3" h="905" extrusionOk="0">
                        <a:moveTo>
                          <a:pt x="503" y="0"/>
                        </a:moveTo>
                        <a:cubicBezTo>
                          <a:pt x="402" y="0"/>
                          <a:pt x="302" y="40"/>
                          <a:pt x="201" y="101"/>
                        </a:cubicBezTo>
                        <a:cubicBezTo>
                          <a:pt x="161" y="121"/>
                          <a:pt x="121" y="181"/>
                          <a:pt x="81" y="221"/>
                        </a:cubicBezTo>
                        <a:cubicBezTo>
                          <a:pt x="61" y="261"/>
                          <a:pt x="20" y="342"/>
                          <a:pt x="20" y="402"/>
                        </a:cubicBezTo>
                        <a:cubicBezTo>
                          <a:pt x="0" y="462"/>
                          <a:pt x="20" y="523"/>
                          <a:pt x="41" y="583"/>
                        </a:cubicBezTo>
                        <a:cubicBezTo>
                          <a:pt x="61" y="643"/>
                          <a:pt x="81" y="703"/>
                          <a:pt x="121" y="744"/>
                        </a:cubicBezTo>
                        <a:cubicBezTo>
                          <a:pt x="181" y="824"/>
                          <a:pt x="282" y="884"/>
                          <a:pt x="402" y="904"/>
                        </a:cubicBezTo>
                        <a:cubicBezTo>
                          <a:pt x="362" y="784"/>
                          <a:pt x="322" y="703"/>
                          <a:pt x="322" y="623"/>
                        </a:cubicBezTo>
                        <a:cubicBezTo>
                          <a:pt x="302" y="563"/>
                          <a:pt x="302" y="502"/>
                          <a:pt x="302" y="442"/>
                        </a:cubicBezTo>
                        <a:cubicBezTo>
                          <a:pt x="302" y="402"/>
                          <a:pt x="322" y="382"/>
                          <a:pt x="322" y="362"/>
                        </a:cubicBezTo>
                        <a:cubicBezTo>
                          <a:pt x="342" y="322"/>
                          <a:pt x="362" y="281"/>
                          <a:pt x="362" y="261"/>
                        </a:cubicBezTo>
                        <a:cubicBezTo>
                          <a:pt x="402" y="181"/>
                          <a:pt x="463" y="101"/>
                          <a:pt x="503" y="0"/>
                        </a:cubicBezTo>
                        <a:close/>
                      </a:path>
                    </a:pathLst>
                  </a:custGeom>
                  <a:solidFill>
                    <a:srgbClr val="C6918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9" name="Google Shape;1569;p54"/>
                  <p:cNvSpPr/>
                  <p:nvPr/>
                </p:nvSpPr>
                <p:spPr>
                  <a:xfrm>
                    <a:off x="1797475" y="2554050"/>
                    <a:ext cx="35700" cy="52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8" h="2104" extrusionOk="0">
                        <a:moveTo>
                          <a:pt x="1" y="1"/>
                        </a:moveTo>
                        <a:cubicBezTo>
                          <a:pt x="7" y="2"/>
                          <a:pt x="14" y="3"/>
                          <a:pt x="21" y="5"/>
                        </a:cubicBezTo>
                        <a:lnTo>
                          <a:pt x="21" y="5"/>
                        </a:lnTo>
                        <a:cubicBezTo>
                          <a:pt x="14" y="3"/>
                          <a:pt x="7" y="2"/>
                          <a:pt x="1" y="1"/>
                        </a:cubicBezTo>
                        <a:close/>
                        <a:moveTo>
                          <a:pt x="21" y="5"/>
                        </a:moveTo>
                        <a:cubicBezTo>
                          <a:pt x="234" y="45"/>
                          <a:pt x="428" y="105"/>
                          <a:pt x="583" y="222"/>
                        </a:cubicBezTo>
                        <a:cubicBezTo>
                          <a:pt x="684" y="282"/>
                          <a:pt x="744" y="362"/>
                          <a:pt x="804" y="443"/>
                        </a:cubicBezTo>
                        <a:lnTo>
                          <a:pt x="825" y="503"/>
                        </a:lnTo>
                        <a:lnTo>
                          <a:pt x="845" y="583"/>
                        </a:lnTo>
                        <a:lnTo>
                          <a:pt x="865" y="644"/>
                        </a:lnTo>
                        <a:lnTo>
                          <a:pt x="885" y="724"/>
                        </a:lnTo>
                        <a:cubicBezTo>
                          <a:pt x="925" y="925"/>
                          <a:pt x="945" y="1146"/>
                          <a:pt x="965" y="1367"/>
                        </a:cubicBezTo>
                        <a:cubicBezTo>
                          <a:pt x="1005" y="1568"/>
                          <a:pt x="1066" y="1789"/>
                          <a:pt x="1146" y="2010"/>
                        </a:cubicBezTo>
                        <a:cubicBezTo>
                          <a:pt x="1166" y="2050"/>
                          <a:pt x="1186" y="2071"/>
                          <a:pt x="1206" y="2071"/>
                        </a:cubicBezTo>
                        <a:cubicBezTo>
                          <a:pt x="1230" y="2094"/>
                          <a:pt x="1260" y="2104"/>
                          <a:pt x="1290" y="2104"/>
                        </a:cubicBezTo>
                        <a:cubicBezTo>
                          <a:pt x="1310" y="2104"/>
                          <a:pt x="1330" y="2099"/>
                          <a:pt x="1347" y="2091"/>
                        </a:cubicBezTo>
                        <a:cubicBezTo>
                          <a:pt x="1387" y="2050"/>
                          <a:pt x="1427" y="2010"/>
                          <a:pt x="1427" y="1950"/>
                        </a:cubicBezTo>
                        <a:lnTo>
                          <a:pt x="1407" y="1890"/>
                        </a:lnTo>
                        <a:cubicBezTo>
                          <a:pt x="1307" y="1709"/>
                          <a:pt x="1226" y="1508"/>
                          <a:pt x="1186" y="1327"/>
                        </a:cubicBezTo>
                        <a:cubicBezTo>
                          <a:pt x="1126" y="1126"/>
                          <a:pt x="1106" y="905"/>
                          <a:pt x="1026" y="684"/>
                        </a:cubicBezTo>
                        <a:lnTo>
                          <a:pt x="1005" y="604"/>
                        </a:lnTo>
                        <a:lnTo>
                          <a:pt x="965" y="543"/>
                        </a:lnTo>
                        <a:lnTo>
                          <a:pt x="925" y="463"/>
                        </a:lnTo>
                        <a:lnTo>
                          <a:pt x="885" y="383"/>
                        </a:lnTo>
                        <a:cubicBezTo>
                          <a:pt x="825" y="282"/>
                          <a:pt x="724" y="222"/>
                          <a:pt x="624" y="161"/>
                        </a:cubicBezTo>
                        <a:cubicBezTo>
                          <a:pt x="523" y="121"/>
                          <a:pt x="423" y="81"/>
                          <a:pt x="322" y="61"/>
                        </a:cubicBezTo>
                        <a:cubicBezTo>
                          <a:pt x="228" y="24"/>
                          <a:pt x="117" y="21"/>
                          <a:pt x="21" y="5"/>
                        </a:cubicBezTo>
                        <a:close/>
                      </a:path>
                    </a:pathLst>
                  </a:custGeom>
                  <a:solidFill>
                    <a:srgbClr val="C6918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0" name="Google Shape;1570;p54"/>
                  <p:cNvSpPr/>
                  <p:nvPr/>
                </p:nvSpPr>
                <p:spPr>
                  <a:xfrm>
                    <a:off x="1744600" y="2383850"/>
                    <a:ext cx="87575" cy="68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3" h="2730" extrusionOk="0">
                        <a:moveTo>
                          <a:pt x="2515" y="0"/>
                        </a:moveTo>
                        <a:cubicBezTo>
                          <a:pt x="1654" y="0"/>
                          <a:pt x="1" y="1776"/>
                          <a:pt x="990" y="2729"/>
                        </a:cubicBezTo>
                        <a:lnTo>
                          <a:pt x="1593" y="2488"/>
                        </a:lnTo>
                        <a:cubicBezTo>
                          <a:pt x="1593" y="2488"/>
                          <a:pt x="1372" y="1966"/>
                          <a:pt x="1875" y="1926"/>
                        </a:cubicBezTo>
                        <a:cubicBezTo>
                          <a:pt x="1908" y="1922"/>
                          <a:pt x="1939" y="1920"/>
                          <a:pt x="1967" y="1920"/>
                        </a:cubicBezTo>
                        <a:cubicBezTo>
                          <a:pt x="2364" y="1920"/>
                          <a:pt x="2276" y="2287"/>
                          <a:pt x="2276" y="2287"/>
                        </a:cubicBezTo>
                        <a:lnTo>
                          <a:pt x="2598" y="2227"/>
                        </a:lnTo>
                        <a:cubicBezTo>
                          <a:pt x="2598" y="2227"/>
                          <a:pt x="3502" y="559"/>
                          <a:pt x="2779" y="77"/>
                        </a:cubicBezTo>
                        <a:cubicBezTo>
                          <a:pt x="2705" y="24"/>
                          <a:pt x="2616" y="0"/>
                          <a:pt x="2515" y="0"/>
                        </a:cubicBezTo>
                        <a:close/>
                      </a:path>
                    </a:pathLst>
                  </a:custGeom>
                  <a:solidFill>
                    <a:srgbClr val="C6918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1" name="Google Shape;1571;p54"/>
                  <p:cNvSpPr/>
                  <p:nvPr/>
                </p:nvSpPr>
                <p:spPr>
                  <a:xfrm>
                    <a:off x="1400600" y="3163925"/>
                    <a:ext cx="286375" cy="198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55" h="7940" extrusionOk="0">
                        <a:moveTo>
                          <a:pt x="6331" y="1"/>
                        </a:moveTo>
                        <a:cubicBezTo>
                          <a:pt x="5889" y="563"/>
                          <a:pt x="5205" y="1026"/>
                          <a:pt x="4140" y="1227"/>
                        </a:cubicBezTo>
                        <a:cubicBezTo>
                          <a:pt x="1548" y="1689"/>
                          <a:pt x="1267" y="2774"/>
                          <a:pt x="1" y="3718"/>
                        </a:cubicBezTo>
                        <a:cubicBezTo>
                          <a:pt x="438" y="5288"/>
                          <a:pt x="1701" y="7939"/>
                          <a:pt x="5305" y="7939"/>
                        </a:cubicBezTo>
                        <a:cubicBezTo>
                          <a:pt x="5345" y="7939"/>
                          <a:pt x="5386" y="7939"/>
                          <a:pt x="5426" y="7938"/>
                        </a:cubicBezTo>
                        <a:cubicBezTo>
                          <a:pt x="5567" y="7878"/>
                          <a:pt x="5688" y="7818"/>
                          <a:pt x="5828" y="7757"/>
                        </a:cubicBezTo>
                        <a:cubicBezTo>
                          <a:pt x="6632" y="7135"/>
                          <a:pt x="7335" y="6411"/>
                          <a:pt x="7998" y="5647"/>
                        </a:cubicBezTo>
                        <a:cubicBezTo>
                          <a:pt x="8662" y="4884"/>
                          <a:pt x="9264" y="4080"/>
                          <a:pt x="9887" y="3276"/>
                        </a:cubicBezTo>
                        <a:lnTo>
                          <a:pt x="10792" y="2051"/>
                        </a:lnTo>
                        <a:cubicBezTo>
                          <a:pt x="10952" y="1850"/>
                          <a:pt x="11093" y="1649"/>
                          <a:pt x="11254" y="1448"/>
                        </a:cubicBezTo>
                        <a:lnTo>
                          <a:pt x="11455" y="1186"/>
                        </a:lnTo>
                        <a:cubicBezTo>
                          <a:pt x="8481" y="1066"/>
                          <a:pt x="7034" y="483"/>
                          <a:pt x="633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2" name="Google Shape;1572;p54"/>
                  <p:cNvSpPr/>
                  <p:nvPr/>
                </p:nvSpPr>
                <p:spPr>
                  <a:xfrm>
                    <a:off x="1477475" y="3362375"/>
                    <a:ext cx="58800" cy="10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2" h="404" extrusionOk="0">
                        <a:moveTo>
                          <a:pt x="2351" y="0"/>
                        </a:moveTo>
                        <a:cubicBezTo>
                          <a:pt x="1688" y="241"/>
                          <a:pt x="884" y="382"/>
                          <a:pt x="0" y="402"/>
                        </a:cubicBezTo>
                        <a:cubicBezTo>
                          <a:pt x="47" y="403"/>
                          <a:pt x="94" y="404"/>
                          <a:pt x="140" y="404"/>
                        </a:cubicBezTo>
                        <a:cubicBezTo>
                          <a:pt x="1004" y="404"/>
                          <a:pt x="1741" y="229"/>
                          <a:pt x="2351" y="0"/>
                        </a:cubicBezTo>
                        <a:close/>
                      </a:path>
                    </a:pathLst>
                  </a:custGeom>
                  <a:solidFill>
                    <a:srgbClr val="4E457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3" name="Google Shape;1573;p54"/>
                  <p:cNvSpPr/>
                  <p:nvPr/>
                </p:nvSpPr>
                <p:spPr>
                  <a:xfrm>
                    <a:off x="1669875" y="2659550"/>
                    <a:ext cx="55300" cy="181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12" h="7255" extrusionOk="0">
                        <a:moveTo>
                          <a:pt x="905" y="1"/>
                        </a:moveTo>
                        <a:cubicBezTo>
                          <a:pt x="724" y="543"/>
                          <a:pt x="543" y="724"/>
                          <a:pt x="543" y="724"/>
                        </a:cubicBezTo>
                        <a:lnTo>
                          <a:pt x="1" y="7255"/>
                        </a:lnTo>
                        <a:cubicBezTo>
                          <a:pt x="1" y="7255"/>
                          <a:pt x="865" y="5949"/>
                          <a:pt x="2211" y="4823"/>
                        </a:cubicBezTo>
                        <a:lnTo>
                          <a:pt x="1447" y="2010"/>
                        </a:lnTo>
                        <a:lnTo>
                          <a:pt x="905" y="1"/>
                        </a:lnTo>
                        <a:close/>
                      </a:path>
                    </a:pathLst>
                  </a:custGeom>
                  <a:solidFill>
                    <a:srgbClr val="8792D1"/>
                  </a:solidFill>
                  <a:ln w="9525" cap="flat" cmpd="sng">
                    <a:solidFill>
                      <a:srgbClr val="8792D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4" name="Google Shape;1574;p54"/>
                  <p:cNvSpPr/>
                  <p:nvPr/>
                </p:nvSpPr>
                <p:spPr>
                  <a:xfrm>
                    <a:off x="1267975" y="3120725"/>
                    <a:ext cx="463225" cy="251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29" h="10074" extrusionOk="0">
                        <a:moveTo>
                          <a:pt x="11053" y="1"/>
                        </a:moveTo>
                        <a:cubicBezTo>
                          <a:pt x="10621" y="73"/>
                          <a:pt x="10078" y="144"/>
                          <a:pt x="9594" y="144"/>
                        </a:cubicBezTo>
                        <a:cubicBezTo>
                          <a:pt x="9537" y="144"/>
                          <a:pt x="9480" y="143"/>
                          <a:pt x="9425" y="141"/>
                        </a:cubicBezTo>
                        <a:cubicBezTo>
                          <a:pt x="9325" y="302"/>
                          <a:pt x="9244" y="463"/>
                          <a:pt x="9144" y="624"/>
                        </a:cubicBezTo>
                        <a:cubicBezTo>
                          <a:pt x="8862" y="1086"/>
                          <a:pt x="8561" y="1528"/>
                          <a:pt x="8159" y="1849"/>
                        </a:cubicBezTo>
                        <a:cubicBezTo>
                          <a:pt x="7134" y="2673"/>
                          <a:pt x="5607" y="2653"/>
                          <a:pt x="4562" y="3477"/>
                        </a:cubicBezTo>
                        <a:cubicBezTo>
                          <a:pt x="3778" y="4100"/>
                          <a:pt x="3437" y="4703"/>
                          <a:pt x="2533" y="5125"/>
                        </a:cubicBezTo>
                        <a:cubicBezTo>
                          <a:pt x="2214" y="5280"/>
                          <a:pt x="1898" y="5337"/>
                          <a:pt x="1578" y="5337"/>
                        </a:cubicBezTo>
                        <a:cubicBezTo>
                          <a:pt x="1072" y="5337"/>
                          <a:pt x="555" y="5196"/>
                          <a:pt x="1" y="5085"/>
                        </a:cubicBezTo>
                        <a:lnTo>
                          <a:pt x="1" y="5085"/>
                        </a:lnTo>
                        <a:cubicBezTo>
                          <a:pt x="1186" y="8179"/>
                          <a:pt x="4140" y="9646"/>
                          <a:pt x="6833" y="9988"/>
                        </a:cubicBezTo>
                        <a:cubicBezTo>
                          <a:pt x="7263" y="10037"/>
                          <a:pt x="7693" y="10073"/>
                          <a:pt x="8111" y="10073"/>
                        </a:cubicBezTo>
                        <a:cubicBezTo>
                          <a:pt x="8202" y="10073"/>
                          <a:pt x="8291" y="10072"/>
                          <a:pt x="8380" y="10068"/>
                        </a:cubicBezTo>
                        <a:cubicBezTo>
                          <a:pt x="9264" y="10048"/>
                          <a:pt x="10068" y="9907"/>
                          <a:pt x="10731" y="9666"/>
                        </a:cubicBezTo>
                        <a:lnTo>
                          <a:pt x="10731" y="9666"/>
                        </a:lnTo>
                        <a:cubicBezTo>
                          <a:pt x="10691" y="9667"/>
                          <a:pt x="10650" y="9667"/>
                          <a:pt x="10610" y="9667"/>
                        </a:cubicBezTo>
                        <a:cubicBezTo>
                          <a:pt x="7006" y="9667"/>
                          <a:pt x="5743" y="7016"/>
                          <a:pt x="5306" y="5446"/>
                        </a:cubicBezTo>
                        <a:cubicBezTo>
                          <a:pt x="6572" y="4502"/>
                          <a:pt x="6853" y="3417"/>
                          <a:pt x="9445" y="2955"/>
                        </a:cubicBezTo>
                        <a:cubicBezTo>
                          <a:pt x="10510" y="2754"/>
                          <a:pt x="11194" y="2291"/>
                          <a:pt x="11636" y="1729"/>
                        </a:cubicBezTo>
                        <a:cubicBezTo>
                          <a:pt x="12339" y="2211"/>
                          <a:pt x="13786" y="2794"/>
                          <a:pt x="16760" y="2914"/>
                        </a:cubicBezTo>
                        <a:lnTo>
                          <a:pt x="17021" y="2573"/>
                        </a:lnTo>
                        <a:cubicBezTo>
                          <a:pt x="17523" y="1950"/>
                          <a:pt x="18026" y="1347"/>
                          <a:pt x="18528" y="744"/>
                        </a:cubicBezTo>
                        <a:cubicBezTo>
                          <a:pt x="15956" y="563"/>
                          <a:pt x="13062" y="302"/>
                          <a:pt x="1105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5" name="Google Shape;1575;p54"/>
                  <p:cNvSpPr/>
                  <p:nvPr/>
                </p:nvSpPr>
                <p:spPr>
                  <a:xfrm>
                    <a:off x="1246875" y="2509350"/>
                    <a:ext cx="436600" cy="744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464" h="29792" extrusionOk="0">
                        <a:moveTo>
                          <a:pt x="9626" y="2311"/>
                        </a:moveTo>
                        <a:lnTo>
                          <a:pt x="9626" y="2311"/>
                        </a:lnTo>
                        <a:cubicBezTo>
                          <a:pt x="9365" y="2613"/>
                          <a:pt x="9164" y="2934"/>
                          <a:pt x="9003" y="3276"/>
                        </a:cubicBezTo>
                        <a:cubicBezTo>
                          <a:pt x="8822" y="3617"/>
                          <a:pt x="8702" y="3959"/>
                          <a:pt x="8581" y="4321"/>
                        </a:cubicBezTo>
                        <a:cubicBezTo>
                          <a:pt x="8521" y="4502"/>
                          <a:pt x="8481" y="4682"/>
                          <a:pt x="8420" y="4883"/>
                        </a:cubicBezTo>
                        <a:cubicBezTo>
                          <a:pt x="8400" y="4964"/>
                          <a:pt x="8380" y="5064"/>
                          <a:pt x="8360" y="5145"/>
                        </a:cubicBezTo>
                        <a:lnTo>
                          <a:pt x="8280" y="5426"/>
                        </a:lnTo>
                        <a:cubicBezTo>
                          <a:pt x="8179" y="5808"/>
                          <a:pt x="8099" y="6169"/>
                          <a:pt x="8019" y="6551"/>
                        </a:cubicBezTo>
                        <a:cubicBezTo>
                          <a:pt x="7938" y="6913"/>
                          <a:pt x="7878" y="7295"/>
                          <a:pt x="7818" y="7677"/>
                        </a:cubicBezTo>
                        <a:cubicBezTo>
                          <a:pt x="7797" y="7857"/>
                          <a:pt x="7757" y="8038"/>
                          <a:pt x="7737" y="8239"/>
                        </a:cubicBezTo>
                        <a:cubicBezTo>
                          <a:pt x="7717" y="8340"/>
                          <a:pt x="7717" y="8420"/>
                          <a:pt x="7697" y="8520"/>
                        </a:cubicBezTo>
                        <a:cubicBezTo>
                          <a:pt x="7677" y="8621"/>
                          <a:pt x="7677" y="8701"/>
                          <a:pt x="7657" y="8802"/>
                        </a:cubicBezTo>
                        <a:cubicBezTo>
                          <a:pt x="7617" y="9184"/>
                          <a:pt x="7576" y="9565"/>
                          <a:pt x="7556" y="9947"/>
                        </a:cubicBezTo>
                        <a:cubicBezTo>
                          <a:pt x="7516" y="10349"/>
                          <a:pt x="7496" y="10731"/>
                          <a:pt x="7456" y="11113"/>
                        </a:cubicBezTo>
                        <a:cubicBezTo>
                          <a:pt x="7275" y="10349"/>
                          <a:pt x="7215" y="9565"/>
                          <a:pt x="7215" y="8782"/>
                        </a:cubicBezTo>
                        <a:cubicBezTo>
                          <a:pt x="7215" y="8380"/>
                          <a:pt x="7235" y="7998"/>
                          <a:pt x="7275" y="7596"/>
                        </a:cubicBezTo>
                        <a:cubicBezTo>
                          <a:pt x="7295" y="7395"/>
                          <a:pt x="7335" y="7214"/>
                          <a:pt x="7355" y="7013"/>
                        </a:cubicBezTo>
                        <a:cubicBezTo>
                          <a:pt x="7396" y="6812"/>
                          <a:pt x="7416" y="6632"/>
                          <a:pt x="7456" y="6431"/>
                        </a:cubicBezTo>
                        <a:cubicBezTo>
                          <a:pt x="7496" y="6230"/>
                          <a:pt x="7556" y="6049"/>
                          <a:pt x="7597" y="5848"/>
                        </a:cubicBezTo>
                        <a:cubicBezTo>
                          <a:pt x="7617" y="5747"/>
                          <a:pt x="7637" y="5667"/>
                          <a:pt x="7677" y="5567"/>
                        </a:cubicBezTo>
                        <a:cubicBezTo>
                          <a:pt x="7697" y="5466"/>
                          <a:pt x="7717" y="5366"/>
                          <a:pt x="7757" y="5285"/>
                        </a:cubicBezTo>
                        <a:lnTo>
                          <a:pt x="7838" y="5004"/>
                        </a:lnTo>
                        <a:cubicBezTo>
                          <a:pt x="7878" y="4903"/>
                          <a:pt x="7918" y="4823"/>
                          <a:pt x="7938" y="4723"/>
                        </a:cubicBezTo>
                        <a:cubicBezTo>
                          <a:pt x="8019" y="4542"/>
                          <a:pt x="8079" y="4341"/>
                          <a:pt x="8159" y="4160"/>
                        </a:cubicBezTo>
                        <a:cubicBezTo>
                          <a:pt x="8320" y="3798"/>
                          <a:pt x="8521" y="3457"/>
                          <a:pt x="8762" y="3115"/>
                        </a:cubicBezTo>
                        <a:cubicBezTo>
                          <a:pt x="8863" y="2954"/>
                          <a:pt x="9003" y="2814"/>
                          <a:pt x="9144" y="2673"/>
                        </a:cubicBezTo>
                        <a:lnTo>
                          <a:pt x="9204" y="2613"/>
                        </a:lnTo>
                        <a:lnTo>
                          <a:pt x="9264" y="2572"/>
                        </a:lnTo>
                        <a:cubicBezTo>
                          <a:pt x="9305" y="2532"/>
                          <a:pt x="9345" y="2512"/>
                          <a:pt x="9385" y="2472"/>
                        </a:cubicBezTo>
                        <a:cubicBezTo>
                          <a:pt x="9445" y="2412"/>
                          <a:pt x="9546" y="2371"/>
                          <a:pt x="9626" y="2311"/>
                        </a:cubicBezTo>
                        <a:close/>
                        <a:moveTo>
                          <a:pt x="12259" y="2311"/>
                        </a:moveTo>
                        <a:lnTo>
                          <a:pt x="12259" y="2311"/>
                        </a:lnTo>
                        <a:cubicBezTo>
                          <a:pt x="12500" y="2371"/>
                          <a:pt x="12721" y="2472"/>
                          <a:pt x="12922" y="2593"/>
                        </a:cubicBezTo>
                        <a:cubicBezTo>
                          <a:pt x="13143" y="2713"/>
                          <a:pt x="13324" y="2854"/>
                          <a:pt x="13504" y="3015"/>
                        </a:cubicBezTo>
                        <a:cubicBezTo>
                          <a:pt x="13685" y="3175"/>
                          <a:pt x="13866" y="3356"/>
                          <a:pt x="14007" y="3537"/>
                        </a:cubicBezTo>
                        <a:cubicBezTo>
                          <a:pt x="14087" y="3637"/>
                          <a:pt x="14168" y="3738"/>
                          <a:pt x="14228" y="3838"/>
                        </a:cubicBezTo>
                        <a:cubicBezTo>
                          <a:pt x="14268" y="3879"/>
                          <a:pt x="14308" y="3919"/>
                          <a:pt x="14348" y="3979"/>
                        </a:cubicBezTo>
                        <a:lnTo>
                          <a:pt x="14449" y="4120"/>
                        </a:lnTo>
                        <a:cubicBezTo>
                          <a:pt x="14569" y="4341"/>
                          <a:pt x="14690" y="4542"/>
                          <a:pt x="14811" y="4763"/>
                        </a:cubicBezTo>
                        <a:cubicBezTo>
                          <a:pt x="14911" y="4964"/>
                          <a:pt x="15032" y="5185"/>
                          <a:pt x="15132" y="5406"/>
                        </a:cubicBezTo>
                        <a:cubicBezTo>
                          <a:pt x="15233" y="5627"/>
                          <a:pt x="15313" y="5848"/>
                          <a:pt x="15413" y="6069"/>
                        </a:cubicBezTo>
                        <a:cubicBezTo>
                          <a:pt x="15494" y="6290"/>
                          <a:pt x="15574" y="6511"/>
                          <a:pt x="15634" y="6752"/>
                        </a:cubicBezTo>
                        <a:cubicBezTo>
                          <a:pt x="15775" y="7214"/>
                          <a:pt x="15876" y="7697"/>
                          <a:pt x="15936" y="8179"/>
                        </a:cubicBezTo>
                        <a:cubicBezTo>
                          <a:pt x="15976" y="8661"/>
                          <a:pt x="15996" y="9143"/>
                          <a:pt x="15996" y="9606"/>
                        </a:cubicBezTo>
                        <a:cubicBezTo>
                          <a:pt x="15976" y="10570"/>
                          <a:pt x="15856" y="11515"/>
                          <a:pt x="15675" y="12459"/>
                        </a:cubicBezTo>
                        <a:cubicBezTo>
                          <a:pt x="15655" y="11495"/>
                          <a:pt x="15675" y="10550"/>
                          <a:pt x="15634" y="9626"/>
                        </a:cubicBezTo>
                        <a:cubicBezTo>
                          <a:pt x="15594" y="8681"/>
                          <a:pt x="15474" y="7757"/>
                          <a:pt x="15213" y="6873"/>
                        </a:cubicBezTo>
                        <a:cubicBezTo>
                          <a:pt x="15072" y="6431"/>
                          <a:pt x="14911" y="6009"/>
                          <a:pt x="14730" y="5567"/>
                        </a:cubicBezTo>
                        <a:cubicBezTo>
                          <a:pt x="14549" y="5145"/>
                          <a:pt x="14348" y="4723"/>
                          <a:pt x="14127" y="4321"/>
                        </a:cubicBezTo>
                        <a:cubicBezTo>
                          <a:pt x="14027" y="4100"/>
                          <a:pt x="13906" y="3919"/>
                          <a:pt x="13786" y="3718"/>
                        </a:cubicBezTo>
                        <a:cubicBezTo>
                          <a:pt x="13645" y="3517"/>
                          <a:pt x="13504" y="3336"/>
                          <a:pt x="13364" y="3175"/>
                        </a:cubicBezTo>
                        <a:cubicBezTo>
                          <a:pt x="13203" y="2994"/>
                          <a:pt x="13042" y="2834"/>
                          <a:pt x="12861" y="2693"/>
                        </a:cubicBezTo>
                        <a:cubicBezTo>
                          <a:pt x="12681" y="2552"/>
                          <a:pt x="12480" y="2412"/>
                          <a:pt x="12259" y="2311"/>
                        </a:cubicBezTo>
                        <a:close/>
                        <a:moveTo>
                          <a:pt x="13605" y="0"/>
                        </a:moveTo>
                        <a:cubicBezTo>
                          <a:pt x="12821" y="20"/>
                          <a:pt x="12078" y="141"/>
                          <a:pt x="11394" y="362"/>
                        </a:cubicBezTo>
                        <a:cubicBezTo>
                          <a:pt x="11194" y="422"/>
                          <a:pt x="10993" y="503"/>
                          <a:pt x="10792" y="563"/>
                        </a:cubicBezTo>
                        <a:cubicBezTo>
                          <a:pt x="9948" y="905"/>
                          <a:pt x="9184" y="1367"/>
                          <a:pt x="8481" y="1949"/>
                        </a:cubicBezTo>
                        <a:cubicBezTo>
                          <a:pt x="7697" y="2593"/>
                          <a:pt x="6974" y="3356"/>
                          <a:pt x="6331" y="4220"/>
                        </a:cubicBezTo>
                        <a:cubicBezTo>
                          <a:pt x="5366" y="5526"/>
                          <a:pt x="4562" y="7033"/>
                          <a:pt x="3859" y="8661"/>
                        </a:cubicBezTo>
                        <a:cubicBezTo>
                          <a:pt x="3638" y="9204"/>
                          <a:pt x="3417" y="9746"/>
                          <a:pt x="3216" y="10289"/>
                        </a:cubicBezTo>
                        <a:cubicBezTo>
                          <a:pt x="3055" y="10731"/>
                          <a:pt x="2914" y="11153"/>
                          <a:pt x="2774" y="11595"/>
                        </a:cubicBezTo>
                        <a:cubicBezTo>
                          <a:pt x="1528" y="15373"/>
                          <a:pt x="845" y="19352"/>
                          <a:pt x="463" y="22245"/>
                        </a:cubicBezTo>
                        <a:cubicBezTo>
                          <a:pt x="423" y="22627"/>
                          <a:pt x="382" y="22989"/>
                          <a:pt x="342" y="23330"/>
                        </a:cubicBezTo>
                        <a:cubicBezTo>
                          <a:pt x="302" y="23592"/>
                          <a:pt x="282" y="23833"/>
                          <a:pt x="262" y="24054"/>
                        </a:cubicBezTo>
                        <a:cubicBezTo>
                          <a:pt x="222" y="24355"/>
                          <a:pt x="202" y="24616"/>
                          <a:pt x="181" y="24858"/>
                        </a:cubicBezTo>
                        <a:cubicBezTo>
                          <a:pt x="161" y="25038"/>
                          <a:pt x="141" y="25219"/>
                          <a:pt x="141" y="25380"/>
                        </a:cubicBezTo>
                        <a:cubicBezTo>
                          <a:pt x="101" y="25802"/>
                          <a:pt x="81" y="26103"/>
                          <a:pt x="61" y="26304"/>
                        </a:cubicBezTo>
                        <a:cubicBezTo>
                          <a:pt x="61" y="26425"/>
                          <a:pt x="61" y="26485"/>
                          <a:pt x="61" y="26485"/>
                        </a:cubicBezTo>
                        <a:cubicBezTo>
                          <a:pt x="41" y="26706"/>
                          <a:pt x="21" y="26947"/>
                          <a:pt x="21" y="27168"/>
                        </a:cubicBezTo>
                        <a:cubicBezTo>
                          <a:pt x="1" y="28274"/>
                          <a:pt x="181" y="29359"/>
                          <a:pt x="845" y="29540"/>
                        </a:cubicBezTo>
                        <a:cubicBezTo>
                          <a:pt x="1399" y="29651"/>
                          <a:pt x="1916" y="29792"/>
                          <a:pt x="2422" y="29792"/>
                        </a:cubicBezTo>
                        <a:cubicBezTo>
                          <a:pt x="2742" y="29792"/>
                          <a:pt x="3058" y="29735"/>
                          <a:pt x="3377" y="29580"/>
                        </a:cubicBezTo>
                        <a:cubicBezTo>
                          <a:pt x="4281" y="29158"/>
                          <a:pt x="4622" y="28555"/>
                          <a:pt x="5406" y="27932"/>
                        </a:cubicBezTo>
                        <a:cubicBezTo>
                          <a:pt x="6451" y="27108"/>
                          <a:pt x="7978" y="27128"/>
                          <a:pt x="9003" y="26304"/>
                        </a:cubicBezTo>
                        <a:cubicBezTo>
                          <a:pt x="9405" y="25983"/>
                          <a:pt x="9706" y="25541"/>
                          <a:pt x="9988" y="25079"/>
                        </a:cubicBezTo>
                        <a:lnTo>
                          <a:pt x="9988" y="25079"/>
                        </a:lnTo>
                        <a:cubicBezTo>
                          <a:pt x="9988" y="25079"/>
                          <a:pt x="9669" y="25173"/>
                          <a:pt x="9288" y="25173"/>
                        </a:cubicBezTo>
                        <a:cubicBezTo>
                          <a:pt x="8823" y="25173"/>
                          <a:pt x="8266" y="25033"/>
                          <a:pt x="8079" y="24415"/>
                        </a:cubicBezTo>
                        <a:cubicBezTo>
                          <a:pt x="7757" y="23310"/>
                          <a:pt x="8360" y="22406"/>
                          <a:pt x="8360" y="22406"/>
                        </a:cubicBezTo>
                        <a:lnTo>
                          <a:pt x="7556" y="11816"/>
                        </a:lnTo>
                        <a:lnTo>
                          <a:pt x="8420" y="12097"/>
                        </a:lnTo>
                        <a:lnTo>
                          <a:pt x="8501" y="12117"/>
                        </a:lnTo>
                        <a:cubicBezTo>
                          <a:pt x="9994" y="12476"/>
                          <a:pt x="12348" y="12681"/>
                          <a:pt x="14061" y="12681"/>
                        </a:cubicBezTo>
                        <a:cubicBezTo>
                          <a:pt x="14747" y="12681"/>
                          <a:pt x="15330" y="12649"/>
                          <a:pt x="15715" y="12580"/>
                        </a:cubicBezTo>
                        <a:lnTo>
                          <a:pt x="15715" y="12580"/>
                        </a:lnTo>
                        <a:cubicBezTo>
                          <a:pt x="15675" y="12881"/>
                          <a:pt x="15614" y="13243"/>
                          <a:pt x="15554" y="13705"/>
                        </a:cubicBezTo>
                        <a:cubicBezTo>
                          <a:pt x="15434" y="14549"/>
                          <a:pt x="15293" y="15453"/>
                          <a:pt x="15132" y="16418"/>
                        </a:cubicBezTo>
                        <a:cubicBezTo>
                          <a:pt x="15534" y="15875"/>
                          <a:pt x="16056" y="15232"/>
                          <a:pt x="16679" y="14549"/>
                        </a:cubicBezTo>
                        <a:cubicBezTo>
                          <a:pt x="16720" y="14489"/>
                          <a:pt x="16760" y="14448"/>
                          <a:pt x="16800" y="14408"/>
                        </a:cubicBezTo>
                        <a:lnTo>
                          <a:pt x="16921" y="13263"/>
                        </a:lnTo>
                        <a:lnTo>
                          <a:pt x="17463" y="6732"/>
                        </a:lnTo>
                        <a:cubicBezTo>
                          <a:pt x="17463" y="6732"/>
                          <a:pt x="13967" y="3095"/>
                          <a:pt x="13605" y="0"/>
                        </a:cubicBezTo>
                        <a:close/>
                      </a:path>
                    </a:pathLst>
                  </a:custGeom>
                  <a:solidFill>
                    <a:srgbClr val="6B7DC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6" name="Google Shape;1576;p54"/>
                  <p:cNvSpPr/>
                  <p:nvPr/>
                </p:nvSpPr>
                <p:spPr>
                  <a:xfrm>
                    <a:off x="1496550" y="3124250"/>
                    <a:ext cx="7075" cy="1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" h="483" extrusionOk="0">
                        <a:moveTo>
                          <a:pt x="282" y="0"/>
                        </a:moveTo>
                        <a:lnTo>
                          <a:pt x="282" y="0"/>
                        </a:lnTo>
                        <a:cubicBezTo>
                          <a:pt x="232" y="81"/>
                          <a:pt x="187" y="161"/>
                          <a:pt x="141" y="241"/>
                        </a:cubicBezTo>
                        <a:lnTo>
                          <a:pt x="282" y="0"/>
                        </a:lnTo>
                        <a:close/>
                        <a:moveTo>
                          <a:pt x="141" y="241"/>
                        </a:moveTo>
                        <a:lnTo>
                          <a:pt x="1" y="483"/>
                        </a:lnTo>
                        <a:cubicBezTo>
                          <a:pt x="51" y="402"/>
                          <a:pt x="96" y="322"/>
                          <a:pt x="141" y="241"/>
                        </a:cubicBezTo>
                        <a:close/>
                      </a:path>
                    </a:pathLst>
                  </a:custGeom>
                  <a:solidFill>
                    <a:srgbClr val="FF646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7" name="Google Shape;1577;p54"/>
                  <p:cNvSpPr/>
                  <p:nvPr/>
                </p:nvSpPr>
                <p:spPr>
                  <a:xfrm>
                    <a:off x="1824100" y="2370200"/>
                    <a:ext cx="15600" cy="73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4" h="2954" extrusionOk="0">
                        <a:moveTo>
                          <a:pt x="322" y="0"/>
                        </a:moveTo>
                        <a:lnTo>
                          <a:pt x="322" y="0"/>
                        </a:lnTo>
                        <a:cubicBezTo>
                          <a:pt x="362" y="141"/>
                          <a:pt x="383" y="261"/>
                          <a:pt x="383" y="382"/>
                        </a:cubicBezTo>
                        <a:cubicBezTo>
                          <a:pt x="383" y="502"/>
                          <a:pt x="383" y="623"/>
                          <a:pt x="383" y="744"/>
                        </a:cubicBezTo>
                        <a:cubicBezTo>
                          <a:pt x="362" y="985"/>
                          <a:pt x="322" y="1226"/>
                          <a:pt x="282" y="1467"/>
                        </a:cubicBezTo>
                        <a:cubicBezTo>
                          <a:pt x="222" y="1708"/>
                          <a:pt x="182" y="1949"/>
                          <a:pt x="141" y="2190"/>
                        </a:cubicBezTo>
                        <a:cubicBezTo>
                          <a:pt x="81" y="2452"/>
                          <a:pt x="41" y="2693"/>
                          <a:pt x="1" y="2954"/>
                        </a:cubicBezTo>
                        <a:cubicBezTo>
                          <a:pt x="101" y="2813"/>
                          <a:pt x="161" y="2673"/>
                          <a:pt x="242" y="2512"/>
                        </a:cubicBezTo>
                        <a:cubicBezTo>
                          <a:pt x="282" y="2432"/>
                          <a:pt x="322" y="2351"/>
                          <a:pt x="342" y="2251"/>
                        </a:cubicBezTo>
                        <a:cubicBezTo>
                          <a:pt x="443" y="2010"/>
                          <a:pt x="503" y="1768"/>
                          <a:pt x="563" y="1507"/>
                        </a:cubicBezTo>
                        <a:cubicBezTo>
                          <a:pt x="604" y="1266"/>
                          <a:pt x="624" y="1005"/>
                          <a:pt x="604" y="744"/>
                        </a:cubicBezTo>
                        <a:cubicBezTo>
                          <a:pt x="583" y="603"/>
                          <a:pt x="563" y="482"/>
                          <a:pt x="523" y="342"/>
                        </a:cubicBezTo>
                        <a:cubicBezTo>
                          <a:pt x="483" y="221"/>
                          <a:pt x="423" y="101"/>
                          <a:pt x="322" y="0"/>
                        </a:cubicBezTo>
                        <a:close/>
                      </a:path>
                    </a:pathLst>
                  </a:custGeom>
                  <a:solidFill>
                    <a:srgbClr val="C6918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8" name="Google Shape;1578;p54"/>
                  <p:cNvSpPr/>
                  <p:nvPr/>
                </p:nvSpPr>
                <p:spPr>
                  <a:xfrm>
                    <a:off x="1666875" y="2740525"/>
                    <a:ext cx="300925" cy="129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7" h="5162" extrusionOk="0">
                        <a:moveTo>
                          <a:pt x="6106" y="1"/>
                        </a:moveTo>
                        <a:cubicBezTo>
                          <a:pt x="4662" y="1"/>
                          <a:pt x="3351" y="750"/>
                          <a:pt x="2331" y="1584"/>
                        </a:cubicBezTo>
                        <a:cubicBezTo>
                          <a:pt x="985" y="2710"/>
                          <a:pt x="121" y="4016"/>
                          <a:pt x="121" y="4016"/>
                        </a:cubicBezTo>
                        <a:lnTo>
                          <a:pt x="0" y="5161"/>
                        </a:lnTo>
                        <a:cubicBezTo>
                          <a:pt x="1708" y="3292"/>
                          <a:pt x="3999" y="1323"/>
                          <a:pt x="6169" y="1203"/>
                        </a:cubicBezTo>
                        <a:cubicBezTo>
                          <a:pt x="6242" y="1199"/>
                          <a:pt x="6314" y="1198"/>
                          <a:pt x="6386" y="1198"/>
                        </a:cubicBezTo>
                        <a:cubicBezTo>
                          <a:pt x="8479" y="1198"/>
                          <a:pt x="10209" y="2595"/>
                          <a:pt x="11394" y="4518"/>
                        </a:cubicBezTo>
                        <a:lnTo>
                          <a:pt x="12037" y="4619"/>
                        </a:lnTo>
                        <a:cubicBezTo>
                          <a:pt x="11615" y="2951"/>
                          <a:pt x="9666" y="278"/>
                          <a:pt x="6471" y="17"/>
                        </a:cubicBezTo>
                        <a:cubicBezTo>
                          <a:pt x="6348" y="6"/>
                          <a:pt x="6227" y="1"/>
                          <a:pt x="610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9" name="Google Shape;1579;p54"/>
                  <p:cNvSpPr/>
                  <p:nvPr/>
                </p:nvSpPr>
                <p:spPr>
                  <a:xfrm>
                    <a:off x="1658825" y="2770450"/>
                    <a:ext cx="336625" cy="281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65" h="11279" extrusionOk="0">
                        <a:moveTo>
                          <a:pt x="6708" y="1"/>
                        </a:moveTo>
                        <a:cubicBezTo>
                          <a:pt x="6636" y="1"/>
                          <a:pt x="6564" y="2"/>
                          <a:pt x="6491" y="6"/>
                        </a:cubicBezTo>
                        <a:cubicBezTo>
                          <a:pt x="4321" y="126"/>
                          <a:pt x="2030" y="2095"/>
                          <a:pt x="322" y="3964"/>
                        </a:cubicBezTo>
                        <a:cubicBezTo>
                          <a:pt x="282" y="4004"/>
                          <a:pt x="242" y="4045"/>
                          <a:pt x="201" y="4105"/>
                        </a:cubicBezTo>
                        <a:cubicBezTo>
                          <a:pt x="0" y="7380"/>
                          <a:pt x="1025" y="8425"/>
                          <a:pt x="1528" y="8626"/>
                        </a:cubicBezTo>
                        <a:cubicBezTo>
                          <a:pt x="2653" y="9048"/>
                          <a:pt x="3959" y="9531"/>
                          <a:pt x="5185" y="9953"/>
                        </a:cubicBezTo>
                        <a:cubicBezTo>
                          <a:pt x="5245" y="9832"/>
                          <a:pt x="5285" y="9731"/>
                          <a:pt x="5346" y="9611"/>
                        </a:cubicBezTo>
                        <a:cubicBezTo>
                          <a:pt x="5506" y="9169"/>
                          <a:pt x="5667" y="8727"/>
                          <a:pt x="5788" y="8265"/>
                        </a:cubicBezTo>
                        <a:cubicBezTo>
                          <a:pt x="5928" y="7802"/>
                          <a:pt x="6009" y="7340"/>
                          <a:pt x="6069" y="6858"/>
                        </a:cubicBezTo>
                        <a:cubicBezTo>
                          <a:pt x="6190" y="7320"/>
                          <a:pt x="6190" y="7843"/>
                          <a:pt x="6129" y="8325"/>
                        </a:cubicBezTo>
                        <a:cubicBezTo>
                          <a:pt x="6069" y="8827"/>
                          <a:pt x="5928" y="9309"/>
                          <a:pt x="5748" y="9772"/>
                        </a:cubicBezTo>
                        <a:cubicBezTo>
                          <a:pt x="5687" y="9872"/>
                          <a:pt x="5647" y="9993"/>
                          <a:pt x="5607" y="10093"/>
                        </a:cubicBezTo>
                        <a:cubicBezTo>
                          <a:pt x="5687" y="10133"/>
                          <a:pt x="5768" y="10153"/>
                          <a:pt x="5848" y="10194"/>
                        </a:cubicBezTo>
                        <a:lnTo>
                          <a:pt x="5908" y="10113"/>
                        </a:lnTo>
                        <a:cubicBezTo>
                          <a:pt x="6150" y="9792"/>
                          <a:pt x="6431" y="9510"/>
                          <a:pt x="6712" y="9269"/>
                        </a:cubicBezTo>
                        <a:cubicBezTo>
                          <a:pt x="7014" y="9008"/>
                          <a:pt x="7335" y="8787"/>
                          <a:pt x="7677" y="8626"/>
                        </a:cubicBezTo>
                        <a:lnTo>
                          <a:pt x="7677" y="8626"/>
                        </a:lnTo>
                        <a:cubicBezTo>
                          <a:pt x="7436" y="8928"/>
                          <a:pt x="7194" y="9209"/>
                          <a:pt x="6953" y="9510"/>
                        </a:cubicBezTo>
                        <a:cubicBezTo>
                          <a:pt x="6732" y="9772"/>
                          <a:pt x="6511" y="10053"/>
                          <a:pt x="6290" y="10334"/>
                        </a:cubicBezTo>
                        <a:cubicBezTo>
                          <a:pt x="6391" y="10375"/>
                          <a:pt x="6491" y="10395"/>
                          <a:pt x="6592" y="10435"/>
                        </a:cubicBezTo>
                        <a:cubicBezTo>
                          <a:pt x="6893" y="10133"/>
                          <a:pt x="7235" y="9852"/>
                          <a:pt x="7637" y="9671"/>
                        </a:cubicBezTo>
                        <a:cubicBezTo>
                          <a:pt x="7976" y="9509"/>
                          <a:pt x="8355" y="9413"/>
                          <a:pt x="8732" y="9413"/>
                        </a:cubicBezTo>
                        <a:cubicBezTo>
                          <a:pt x="8822" y="9413"/>
                          <a:pt x="8913" y="9418"/>
                          <a:pt x="9003" y="9430"/>
                        </a:cubicBezTo>
                        <a:cubicBezTo>
                          <a:pt x="8561" y="9551"/>
                          <a:pt x="8159" y="9711"/>
                          <a:pt x="7797" y="9953"/>
                        </a:cubicBezTo>
                        <a:cubicBezTo>
                          <a:pt x="7516" y="10133"/>
                          <a:pt x="7275" y="10354"/>
                          <a:pt x="7034" y="10575"/>
                        </a:cubicBezTo>
                        <a:cubicBezTo>
                          <a:pt x="8340" y="10997"/>
                          <a:pt x="9405" y="11279"/>
                          <a:pt x="9867" y="11279"/>
                        </a:cubicBezTo>
                        <a:cubicBezTo>
                          <a:pt x="11575" y="11239"/>
                          <a:pt x="13464" y="9229"/>
                          <a:pt x="13464" y="9229"/>
                        </a:cubicBezTo>
                        <a:lnTo>
                          <a:pt x="11394" y="7943"/>
                        </a:lnTo>
                        <a:cubicBezTo>
                          <a:pt x="11257" y="7950"/>
                          <a:pt x="11126" y="7953"/>
                          <a:pt x="10999" y="7953"/>
                        </a:cubicBezTo>
                        <a:cubicBezTo>
                          <a:pt x="7355" y="7953"/>
                          <a:pt x="7918" y="5250"/>
                          <a:pt x="7918" y="5250"/>
                        </a:cubicBezTo>
                        <a:lnTo>
                          <a:pt x="7918" y="5250"/>
                        </a:lnTo>
                        <a:lnTo>
                          <a:pt x="9485" y="5371"/>
                        </a:lnTo>
                        <a:cubicBezTo>
                          <a:pt x="7757" y="4447"/>
                          <a:pt x="8521" y="2919"/>
                          <a:pt x="8521" y="2919"/>
                        </a:cubicBezTo>
                        <a:lnTo>
                          <a:pt x="9465" y="2919"/>
                        </a:lnTo>
                        <a:lnTo>
                          <a:pt x="11716" y="3321"/>
                        </a:lnTo>
                        <a:cubicBezTo>
                          <a:pt x="10531" y="1398"/>
                          <a:pt x="8801" y="1"/>
                          <a:pt x="670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0" name="Google Shape;1580;p54"/>
                  <p:cNvSpPr/>
                  <p:nvPr/>
                </p:nvSpPr>
                <p:spPr>
                  <a:xfrm>
                    <a:off x="1625175" y="2873050"/>
                    <a:ext cx="38700" cy="46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8" h="1870" extrusionOk="0">
                        <a:moveTo>
                          <a:pt x="1547" y="1"/>
                        </a:moveTo>
                        <a:cubicBezTo>
                          <a:pt x="924" y="684"/>
                          <a:pt x="402" y="1327"/>
                          <a:pt x="0" y="1870"/>
                        </a:cubicBezTo>
                        <a:lnTo>
                          <a:pt x="0" y="1870"/>
                        </a:lnTo>
                        <a:cubicBezTo>
                          <a:pt x="0" y="1870"/>
                          <a:pt x="523" y="1187"/>
                          <a:pt x="1547" y="1"/>
                        </a:cubicBezTo>
                        <a:close/>
                      </a:path>
                    </a:pathLst>
                  </a:custGeom>
                  <a:solidFill>
                    <a:srgbClr val="4E457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1" name="Google Shape;1581;p54"/>
                  <p:cNvSpPr/>
                  <p:nvPr/>
                </p:nvSpPr>
                <p:spPr>
                  <a:xfrm>
                    <a:off x="1546300" y="3186550"/>
                    <a:ext cx="316525" cy="17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61" h="7197" extrusionOk="0">
                        <a:moveTo>
                          <a:pt x="12660" y="0"/>
                        </a:moveTo>
                        <a:lnTo>
                          <a:pt x="12660" y="0"/>
                        </a:lnTo>
                        <a:cubicBezTo>
                          <a:pt x="12660" y="0"/>
                          <a:pt x="11916" y="80"/>
                          <a:pt x="7335" y="322"/>
                        </a:cubicBezTo>
                        <a:lnTo>
                          <a:pt x="7154" y="322"/>
                        </a:lnTo>
                        <a:cubicBezTo>
                          <a:pt x="7054" y="563"/>
                          <a:pt x="6953" y="824"/>
                          <a:pt x="6873" y="1085"/>
                        </a:cubicBezTo>
                        <a:lnTo>
                          <a:pt x="6812" y="1286"/>
                        </a:lnTo>
                        <a:cubicBezTo>
                          <a:pt x="6792" y="1346"/>
                          <a:pt x="6772" y="1407"/>
                          <a:pt x="6752" y="1467"/>
                        </a:cubicBezTo>
                        <a:cubicBezTo>
                          <a:pt x="6712" y="1588"/>
                          <a:pt x="6692" y="1728"/>
                          <a:pt x="6652" y="1849"/>
                        </a:cubicBezTo>
                        <a:cubicBezTo>
                          <a:pt x="6632" y="1989"/>
                          <a:pt x="6591" y="2110"/>
                          <a:pt x="6571" y="2251"/>
                        </a:cubicBezTo>
                        <a:cubicBezTo>
                          <a:pt x="6551" y="2371"/>
                          <a:pt x="6531" y="2512"/>
                          <a:pt x="6511" y="2653"/>
                        </a:cubicBezTo>
                        <a:cubicBezTo>
                          <a:pt x="6451" y="2371"/>
                          <a:pt x="6431" y="2110"/>
                          <a:pt x="6451" y="1829"/>
                        </a:cubicBezTo>
                        <a:cubicBezTo>
                          <a:pt x="6451" y="1688"/>
                          <a:pt x="6451" y="1547"/>
                          <a:pt x="6471" y="1407"/>
                        </a:cubicBezTo>
                        <a:cubicBezTo>
                          <a:pt x="6491" y="1266"/>
                          <a:pt x="6511" y="1146"/>
                          <a:pt x="6551" y="1005"/>
                        </a:cubicBezTo>
                        <a:cubicBezTo>
                          <a:pt x="6591" y="764"/>
                          <a:pt x="6652" y="543"/>
                          <a:pt x="6712" y="322"/>
                        </a:cubicBezTo>
                        <a:cubicBezTo>
                          <a:pt x="6491" y="322"/>
                          <a:pt x="6270" y="322"/>
                          <a:pt x="6069" y="302"/>
                        </a:cubicBezTo>
                        <a:cubicBezTo>
                          <a:pt x="5808" y="663"/>
                          <a:pt x="5546" y="1025"/>
                          <a:pt x="5305" y="1387"/>
                        </a:cubicBezTo>
                        <a:cubicBezTo>
                          <a:pt x="5004" y="1809"/>
                          <a:pt x="4702" y="2231"/>
                          <a:pt x="4401" y="2633"/>
                        </a:cubicBezTo>
                        <a:cubicBezTo>
                          <a:pt x="3778" y="3436"/>
                          <a:pt x="3135" y="4240"/>
                          <a:pt x="2412" y="4984"/>
                        </a:cubicBezTo>
                        <a:cubicBezTo>
                          <a:pt x="2231" y="5164"/>
                          <a:pt x="2050" y="5345"/>
                          <a:pt x="1869" y="5506"/>
                        </a:cubicBezTo>
                        <a:cubicBezTo>
                          <a:pt x="1668" y="5687"/>
                          <a:pt x="1467" y="5848"/>
                          <a:pt x="1266" y="6008"/>
                        </a:cubicBezTo>
                        <a:cubicBezTo>
                          <a:pt x="1065" y="6169"/>
                          <a:pt x="864" y="6330"/>
                          <a:pt x="663" y="6471"/>
                        </a:cubicBezTo>
                        <a:cubicBezTo>
                          <a:pt x="442" y="6611"/>
                          <a:pt x="221" y="6732"/>
                          <a:pt x="0" y="6852"/>
                        </a:cubicBezTo>
                        <a:cubicBezTo>
                          <a:pt x="221" y="6752"/>
                          <a:pt x="442" y="6631"/>
                          <a:pt x="623" y="6531"/>
                        </a:cubicBezTo>
                        <a:cubicBezTo>
                          <a:pt x="1146" y="6672"/>
                          <a:pt x="1789" y="6812"/>
                          <a:pt x="2592" y="6933"/>
                        </a:cubicBezTo>
                        <a:cubicBezTo>
                          <a:pt x="3163" y="7098"/>
                          <a:pt x="3666" y="7197"/>
                          <a:pt x="4147" y="7197"/>
                        </a:cubicBezTo>
                        <a:cubicBezTo>
                          <a:pt x="4192" y="7197"/>
                          <a:pt x="4236" y="7196"/>
                          <a:pt x="4280" y="7194"/>
                        </a:cubicBezTo>
                        <a:cubicBezTo>
                          <a:pt x="5567" y="7174"/>
                          <a:pt x="6692" y="6511"/>
                          <a:pt x="8460" y="4521"/>
                        </a:cubicBezTo>
                        <a:cubicBezTo>
                          <a:pt x="9726" y="2813"/>
                          <a:pt x="11273" y="1286"/>
                          <a:pt x="12660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2" name="Google Shape;1582;p54"/>
                  <p:cNvSpPr/>
                  <p:nvPr/>
                </p:nvSpPr>
                <p:spPr>
                  <a:xfrm>
                    <a:off x="1611100" y="2873050"/>
                    <a:ext cx="177350" cy="170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94" h="6814" extrusionOk="0">
                        <a:moveTo>
                          <a:pt x="2110" y="1"/>
                        </a:moveTo>
                        <a:lnTo>
                          <a:pt x="2110" y="1"/>
                        </a:lnTo>
                        <a:cubicBezTo>
                          <a:pt x="1086" y="1187"/>
                          <a:pt x="563" y="1870"/>
                          <a:pt x="563" y="1870"/>
                        </a:cubicBezTo>
                        <a:cubicBezTo>
                          <a:pt x="402" y="2875"/>
                          <a:pt x="201" y="3960"/>
                          <a:pt x="0" y="5125"/>
                        </a:cubicBezTo>
                        <a:cubicBezTo>
                          <a:pt x="0" y="5125"/>
                          <a:pt x="1749" y="5427"/>
                          <a:pt x="6672" y="6813"/>
                        </a:cubicBezTo>
                        <a:cubicBezTo>
                          <a:pt x="6833" y="6492"/>
                          <a:pt x="6973" y="6170"/>
                          <a:pt x="7094" y="5849"/>
                        </a:cubicBezTo>
                        <a:cubicBezTo>
                          <a:pt x="5868" y="5427"/>
                          <a:pt x="4562" y="4944"/>
                          <a:pt x="3437" y="4522"/>
                        </a:cubicBezTo>
                        <a:cubicBezTo>
                          <a:pt x="2934" y="4321"/>
                          <a:pt x="1909" y="3276"/>
                          <a:pt x="211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3" name="Google Shape;1583;p54"/>
                  <p:cNvSpPr/>
                  <p:nvPr/>
                </p:nvSpPr>
                <p:spPr>
                  <a:xfrm>
                    <a:off x="1816575" y="3001175"/>
                    <a:ext cx="178875" cy="78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55" h="3155" extrusionOk="0">
                        <a:moveTo>
                          <a:pt x="7154" y="0"/>
                        </a:moveTo>
                        <a:cubicBezTo>
                          <a:pt x="7154" y="0"/>
                          <a:pt x="5265" y="2010"/>
                          <a:pt x="3557" y="2050"/>
                        </a:cubicBezTo>
                        <a:cubicBezTo>
                          <a:pt x="3095" y="2050"/>
                          <a:pt x="2030" y="1768"/>
                          <a:pt x="724" y="1346"/>
                        </a:cubicBezTo>
                        <a:cubicBezTo>
                          <a:pt x="643" y="1427"/>
                          <a:pt x="583" y="1487"/>
                          <a:pt x="503" y="1568"/>
                        </a:cubicBezTo>
                        <a:cubicBezTo>
                          <a:pt x="342" y="1748"/>
                          <a:pt x="181" y="1949"/>
                          <a:pt x="0" y="2150"/>
                        </a:cubicBezTo>
                        <a:cubicBezTo>
                          <a:pt x="1025" y="2452"/>
                          <a:pt x="2150" y="2773"/>
                          <a:pt x="3396" y="3155"/>
                        </a:cubicBezTo>
                        <a:cubicBezTo>
                          <a:pt x="4100" y="3034"/>
                          <a:pt x="5386" y="2753"/>
                          <a:pt x="5788" y="2211"/>
                        </a:cubicBezTo>
                        <a:cubicBezTo>
                          <a:pt x="6350" y="1447"/>
                          <a:pt x="7154" y="0"/>
                          <a:pt x="715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4" name="Google Shape;1584;p54"/>
                  <p:cNvSpPr/>
                  <p:nvPr/>
                </p:nvSpPr>
                <p:spPr>
                  <a:xfrm>
                    <a:off x="1725150" y="3140325"/>
                    <a:ext cx="190400" cy="54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16" h="2171" extrusionOk="0">
                        <a:moveTo>
                          <a:pt x="965" y="0"/>
                        </a:moveTo>
                        <a:cubicBezTo>
                          <a:pt x="904" y="121"/>
                          <a:pt x="844" y="242"/>
                          <a:pt x="784" y="362"/>
                        </a:cubicBezTo>
                        <a:lnTo>
                          <a:pt x="703" y="543"/>
                        </a:lnTo>
                        <a:lnTo>
                          <a:pt x="603" y="724"/>
                        </a:lnTo>
                        <a:lnTo>
                          <a:pt x="442" y="1086"/>
                        </a:lnTo>
                        <a:lnTo>
                          <a:pt x="281" y="1447"/>
                        </a:lnTo>
                        <a:cubicBezTo>
                          <a:pt x="181" y="1688"/>
                          <a:pt x="80" y="1929"/>
                          <a:pt x="0" y="2171"/>
                        </a:cubicBezTo>
                        <a:lnTo>
                          <a:pt x="181" y="2171"/>
                        </a:lnTo>
                        <a:cubicBezTo>
                          <a:pt x="4763" y="1929"/>
                          <a:pt x="5506" y="1849"/>
                          <a:pt x="5506" y="1849"/>
                        </a:cubicBezTo>
                        <a:lnTo>
                          <a:pt x="7274" y="503"/>
                        </a:lnTo>
                        <a:lnTo>
                          <a:pt x="7616" y="242"/>
                        </a:lnTo>
                        <a:cubicBezTo>
                          <a:pt x="7194" y="242"/>
                          <a:pt x="6732" y="201"/>
                          <a:pt x="6189" y="121"/>
                        </a:cubicBezTo>
                        <a:cubicBezTo>
                          <a:pt x="6022" y="154"/>
                          <a:pt x="5671" y="170"/>
                          <a:pt x="5183" y="170"/>
                        </a:cubicBezTo>
                        <a:cubicBezTo>
                          <a:pt x="4207" y="170"/>
                          <a:pt x="2679" y="108"/>
                          <a:pt x="96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5" name="Google Shape;1585;p54"/>
                  <p:cNvSpPr/>
                  <p:nvPr/>
                </p:nvSpPr>
                <p:spPr>
                  <a:xfrm>
                    <a:off x="1698000" y="3139325"/>
                    <a:ext cx="41725" cy="55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9" h="2211" extrusionOk="0">
                        <a:moveTo>
                          <a:pt x="1468" y="0"/>
                        </a:moveTo>
                        <a:cubicBezTo>
                          <a:pt x="1026" y="704"/>
                          <a:pt x="564" y="1367"/>
                          <a:pt x="101" y="2030"/>
                        </a:cubicBezTo>
                        <a:cubicBezTo>
                          <a:pt x="61" y="2090"/>
                          <a:pt x="41" y="2150"/>
                          <a:pt x="1" y="2191"/>
                        </a:cubicBezTo>
                        <a:cubicBezTo>
                          <a:pt x="202" y="2211"/>
                          <a:pt x="423" y="2211"/>
                          <a:pt x="644" y="2211"/>
                        </a:cubicBezTo>
                        <a:cubicBezTo>
                          <a:pt x="744" y="1909"/>
                          <a:pt x="845" y="1608"/>
                          <a:pt x="965" y="1326"/>
                        </a:cubicBezTo>
                        <a:lnTo>
                          <a:pt x="1146" y="945"/>
                        </a:lnTo>
                        <a:cubicBezTo>
                          <a:pt x="1207" y="824"/>
                          <a:pt x="1267" y="704"/>
                          <a:pt x="1327" y="583"/>
                        </a:cubicBezTo>
                        <a:lnTo>
                          <a:pt x="1428" y="402"/>
                        </a:lnTo>
                        <a:cubicBezTo>
                          <a:pt x="1468" y="342"/>
                          <a:pt x="1508" y="282"/>
                          <a:pt x="1528" y="221"/>
                        </a:cubicBezTo>
                        <a:cubicBezTo>
                          <a:pt x="1568" y="161"/>
                          <a:pt x="1629" y="81"/>
                          <a:pt x="1669" y="20"/>
                        </a:cubicBezTo>
                        <a:cubicBezTo>
                          <a:pt x="1588" y="20"/>
                          <a:pt x="1528" y="20"/>
                          <a:pt x="146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6" name="Google Shape;1586;p54"/>
                  <p:cNvSpPr/>
                  <p:nvPr/>
                </p:nvSpPr>
                <p:spPr>
                  <a:xfrm>
                    <a:off x="1786425" y="3022775"/>
                    <a:ext cx="18625" cy="24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5" h="985" extrusionOk="0">
                        <a:moveTo>
                          <a:pt x="503" y="0"/>
                        </a:moveTo>
                        <a:cubicBezTo>
                          <a:pt x="342" y="322"/>
                          <a:pt x="181" y="623"/>
                          <a:pt x="1" y="925"/>
                        </a:cubicBezTo>
                        <a:cubicBezTo>
                          <a:pt x="61" y="945"/>
                          <a:pt x="121" y="965"/>
                          <a:pt x="181" y="985"/>
                        </a:cubicBezTo>
                        <a:cubicBezTo>
                          <a:pt x="342" y="663"/>
                          <a:pt x="523" y="362"/>
                          <a:pt x="744" y="101"/>
                        </a:cubicBezTo>
                        <a:cubicBezTo>
                          <a:pt x="664" y="60"/>
                          <a:pt x="583" y="40"/>
                          <a:pt x="50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7" name="Google Shape;1587;p54"/>
                  <p:cNvSpPr/>
                  <p:nvPr/>
                </p:nvSpPr>
                <p:spPr>
                  <a:xfrm>
                    <a:off x="1799500" y="3028800"/>
                    <a:ext cx="24125" cy="23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5" h="925" extrusionOk="0">
                        <a:moveTo>
                          <a:pt x="663" y="0"/>
                        </a:moveTo>
                        <a:lnTo>
                          <a:pt x="623" y="41"/>
                        </a:lnTo>
                        <a:cubicBezTo>
                          <a:pt x="422" y="302"/>
                          <a:pt x="201" y="563"/>
                          <a:pt x="0" y="844"/>
                        </a:cubicBezTo>
                        <a:cubicBezTo>
                          <a:pt x="80" y="864"/>
                          <a:pt x="181" y="885"/>
                          <a:pt x="261" y="925"/>
                        </a:cubicBezTo>
                        <a:cubicBezTo>
                          <a:pt x="442" y="663"/>
                          <a:pt x="663" y="402"/>
                          <a:pt x="884" y="161"/>
                        </a:cubicBezTo>
                        <a:lnTo>
                          <a:pt x="965" y="101"/>
                        </a:lnTo>
                        <a:cubicBezTo>
                          <a:pt x="864" y="61"/>
                          <a:pt x="764" y="41"/>
                          <a:pt x="66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8" name="Google Shape;1588;p54"/>
                  <p:cNvSpPr/>
                  <p:nvPr/>
                </p:nvSpPr>
                <p:spPr>
                  <a:xfrm>
                    <a:off x="1546300" y="3139325"/>
                    <a:ext cx="188400" cy="21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6" h="8742" extrusionOk="0">
                        <a:moveTo>
                          <a:pt x="7395" y="0"/>
                        </a:moveTo>
                        <a:cubicBezTo>
                          <a:pt x="6893" y="603"/>
                          <a:pt x="6390" y="1206"/>
                          <a:pt x="5888" y="1829"/>
                        </a:cubicBezTo>
                        <a:lnTo>
                          <a:pt x="5627" y="2170"/>
                        </a:lnTo>
                        <a:lnTo>
                          <a:pt x="5426" y="2432"/>
                        </a:lnTo>
                        <a:cubicBezTo>
                          <a:pt x="5265" y="2633"/>
                          <a:pt x="5124" y="2834"/>
                          <a:pt x="4964" y="3035"/>
                        </a:cubicBezTo>
                        <a:lnTo>
                          <a:pt x="4059" y="4260"/>
                        </a:lnTo>
                        <a:cubicBezTo>
                          <a:pt x="3436" y="5064"/>
                          <a:pt x="2834" y="5868"/>
                          <a:pt x="2170" y="6631"/>
                        </a:cubicBezTo>
                        <a:cubicBezTo>
                          <a:pt x="1507" y="7395"/>
                          <a:pt x="804" y="8119"/>
                          <a:pt x="0" y="8741"/>
                        </a:cubicBezTo>
                        <a:cubicBezTo>
                          <a:pt x="221" y="8621"/>
                          <a:pt x="442" y="8500"/>
                          <a:pt x="663" y="8360"/>
                        </a:cubicBezTo>
                        <a:cubicBezTo>
                          <a:pt x="864" y="8219"/>
                          <a:pt x="1065" y="8058"/>
                          <a:pt x="1266" y="7897"/>
                        </a:cubicBezTo>
                        <a:cubicBezTo>
                          <a:pt x="1467" y="7737"/>
                          <a:pt x="1668" y="7576"/>
                          <a:pt x="1869" y="7395"/>
                        </a:cubicBezTo>
                        <a:cubicBezTo>
                          <a:pt x="2050" y="7234"/>
                          <a:pt x="2231" y="7053"/>
                          <a:pt x="2412" y="6873"/>
                        </a:cubicBezTo>
                        <a:cubicBezTo>
                          <a:pt x="3135" y="6129"/>
                          <a:pt x="3778" y="5325"/>
                          <a:pt x="4401" y="4522"/>
                        </a:cubicBezTo>
                        <a:cubicBezTo>
                          <a:pt x="4702" y="4120"/>
                          <a:pt x="5004" y="3698"/>
                          <a:pt x="5305" y="3276"/>
                        </a:cubicBezTo>
                        <a:cubicBezTo>
                          <a:pt x="5546" y="2914"/>
                          <a:pt x="5808" y="2552"/>
                          <a:pt x="6069" y="2191"/>
                        </a:cubicBezTo>
                        <a:cubicBezTo>
                          <a:pt x="6109" y="2150"/>
                          <a:pt x="6129" y="2090"/>
                          <a:pt x="6169" y="2030"/>
                        </a:cubicBezTo>
                        <a:cubicBezTo>
                          <a:pt x="6632" y="1367"/>
                          <a:pt x="7094" y="704"/>
                          <a:pt x="753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9" name="Google Shape;1589;p54"/>
                  <p:cNvSpPr/>
                  <p:nvPr/>
                </p:nvSpPr>
                <p:spPr>
                  <a:xfrm>
                    <a:off x="1707050" y="3139825"/>
                    <a:ext cx="42225" cy="11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9" h="4522" extrusionOk="0">
                        <a:moveTo>
                          <a:pt x="1307" y="0"/>
                        </a:moveTo>
                        <a:cubicBezTo>
                          <a:pt x="1267" y="61"/>
                          <a:pt x="1206" y="141"/>
                          <a:pt x="1166" y="201"/>
                        </a:cubicBezTo>
                        <a:cubicBezTo>
                          <a:pt x="1146" y="262"/>
                          <a:pt x="1106" y="322"/>
                          <a:pt x="1066" y="382"/>
                        </a:cubicBezTo>
                        <a:lnTo>
                          <a:pt x="965" y="563"/>
                        </a:lnTo>
                        <a:cubicBezTo>
                          <a:pt x="905" y="684"/>
                          <a:pt x="845" y="804"/>
                          <a:pt x="784" y="925"/>
                        </a:cubicBezTo>
                        <a:lnTo>
                          <a:pt x="603" y="1306"/>
                        </a:lnTo>
                        <a:cubicBezTo>
                          <a:pt x="483" y="1588"/>
                          <a:pt x="382" y="1889"/>
                          <a:pt x="282" y="2191"/>
                        </a:cubicBezTo>
                        <a:cubicBezTo>
                          <a:pt x="222" y="2412"/>
                          <a:pt x="161" y="2633"/>
                          <a:pt x="121" y="2874"/>
                        </a:cubicBezTo>
                        <a:cubicBezTo>
                          <a:pt x="81" y="3015"/>
                          <a:pt x="61" y="3135"/>
                          <a:pt x="41" y="3276"/>
                        </a:cubicBezTo>
                        <a:cubicBezTo>
                          <a:pt x="21" y="3416"/>
                          <a:pt x="21" y="3557"/>
                          <a:pt x="21" y="3698"/>
                        </a:cubicBezTo>
                        <a:cubicBezTo>
                          <a:pt x="1" y="3979"/>
                          <a:pt x="21" y="4240"/>
                          <a:pt x="81" y="4522"/>
                        </a:cubicBezTo>
                        <a:cubicBezTo>
                          <a:pt x="101" y="4381"/>
                          <a:pt x="121" y="4240"/>
                          <a:pt x="141" y="4120"/>
                        </a:cubicBezTo>
                        <a:cubicBezTo>
                          <a:pt x="161" y="3979"/>
                          <a:pt x="202" y="3858"/>
                          <a:pt x="222" y="3718"/>
                        </a:cubicBezTo>
                        <a:cubicBezTo>
                          <a:pt x="262" y="3597"/>
                          <a:pt x="282" y="3457"/>
                          <a:pt x="322" y="3336"/>
                        </a:cubicBezTo>
                        <a:cubicBezTo>
                          <a:pt x="342" y="3276"/>
                          <a:pt x="362" y="3215"/>
                          <a:pt x="382" y="3155"/>
                        </a:cubicBezTo>
                        <a:lnTo>
                          <a:pt x="443" y="2954"/>
                        </a:lnTo>
                        <a:cubicBezTo>
                          <a:pt x="523" y="2693"/>
                          <a:pt x="624" y="2432"/>
                          <a:pt x="724" y="2191"/>
                        </a:cubicBezTo>
                        <a:cubicBezTo>
                          <a:pt x="804" y="1949"/>
                          <a:pt x="905" y="1708"/>
                          <a:pt x="1005" y="1467"/>
                        </a:cubicBezTo>
                        <a:lnTo>
                          <a:pt x="1166" y="1106"/>
                        </a:lnTo>
                        <a:lnTo>
                          <a:pt x="1327" y="744"/>
                        </a:lnTo>
                        <a:lnTo>
                          <a:pt x="1427" y="563"/>
                        </a:lnTo>
                        <a:lnTo>
                          <a:pt x="1508" y="382"/>
                        </a:lnTo>
                        <a:cubicBezTo>
                          <a:pt x="1568" y="262"/>
                          <a:pt x="1628" y="141"/>
                          <a:pt x="1689" y="20"/>
                        </a:cubicBezTo>
                        <a:cubicBezTo>
                          <a:pt x="1548" y="20"/>
                          <a:pt x="1427" y="0"/>
                          <a:pt x="1307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0" name="Google Shape;1590;p54"/>
                  <p:cNvSpPr/>
                  <p:nvPr/>
                </p:nvSpPr>
                <p:spPr>
                  <a:xfrm>
                    <a:off x="1777875" y="2941875"/>
                    <a:ext cx="35700" cy="10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8" h="4161" extrusionOk="0">
                        <a:moveTo>
                          <a:pt x="1307" y="1"/>
                        </a:moveTo>
                        <a:cubicBezTo>
                          <a:pt x="1247" y="483"/>
                          <a:pt x="1166" y="945"/>
                          <a:pt x="1026" y="1408"/>
                        </a:cubicBezTo>
                        <a:cubicBezTo>
                          <a:pt x="905" y="1870"/>
                          <a:pt x="744" y="2312"/>
                          <a:pt x="584" y="2754"/>
                        </a:cubicBezTo>
                        <a:cubicBezTo>
                          <a:pt x="523" y="2874"/>
                          <a:pt x="483" y="2975"/>
                          <a:pt x="423" y="3096"/>
                        </a:cubicBezTo>
                        <a:cubicBezTo>
                          <a:pt x="302" y="3417"/>
                          <a:pt x="162" y="3739"/>
                          <a:pt x="1" y="4060"/>
                        </a:cubicBezTo>
                        <a:cubicBezTo>
                          <a:pt x="122" y="4100"/>
                          <a:pt x="222" y="4140"/>
                          <a:pt x="343" y="4161"/>
                        </a:cubicBezTo>
                        <a:cubicBezTo>
                          <a:pt x="523" y="3859"/>
                          <a:pt x="684" y="3558"/>
                          <a:pt x="845" y="3236"/>
                        </a:cubicBezTo>
                        <a:cubicBezTo>
                          <a:pt x="885" y="3136"/>
                          <a:pt x="925" y="3015"/>
                          <a:pt x="986" y="2915"/>
                        </a:cubicBezTo>
                        <a:cubicBezTo>
                          <a:pt x="1166" y="2452"/>
                          <a:pt x="1307" y="1970"/>
                          <a:pt x="1367" y="1468"/>
                        </a:cubicBezTo>
                        <a:cubicBezTo>
                          <a:pt x="1428" y="986"/>
                          <a:pt x="1428" y="463"/>
                          <a:pt x="130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1" name="Google Shape;1591;p54"/>
                  <p:cNvSpPr/>
                  <p:nvPr/>
                </p:nvSpPr>
                <p:spPr>
                  <a:xfrm>
                    <a:off x="1790950" y="2986100"/>
                    <a:ext cx="59800" cy="63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2" h="2553" extrusionOk="0">
                        <a:moveTo>
                          <a:pt x="2392" y="0"/>
                        </a:moveTo>
                        <a:lnTo>
                          <a:pt x="2392" y="0"/>
                        </a:lnTo>
                        <a:cubicBezTo>
                          <a:pt x="2050" y="161"/>
                          <a:pt x="1729" y="382"/>
                          <a:pt x="1427" y="643"/>
                        </a:cubicBezTo>
                        <a:cubicBezTo>
                          <a:pt x="1146" y="884"/>
                          <a:pt x="865" y="1166"/>
                          <a:pt x="623" y="1487"/>
                        </a:cubicBezTo>
                        <a:lnTo>
                          <a:pt x="563" y="1568"/>
                        </a:lnTo>
                        <a:cubicBezTo>
                          <a:pt x="342" y="1829"/>
                          <a:pt x="161" y="2130"/>
                          <a:pt x="0" y="2452"/>
                        </a:cubicBezTo>
                        <a:cubicBezTo>
                          <a:pt x="121" y="2472"/>
                          <a:pt x="221" y="2512"/>
                          <a:pt x="342" y="2552"/>
                        </a:cubicBezTo>
                        <a:cubicBezTo>
                          <a:pt x="543" y="2271"/>
                          <a:pt x="764" y="2010"/>
                          <a:pt x="965" y="1749"/>
                        </a:cubicBezTo>
                        <a:lnTo>
                          <a:pt x="1005" y="1708"/>
                        </a:lnTo>
                        <a:cubicBezTo>
                          <a:pt x="1226" y="1427"/>
                          <a:pt x="1447" y="1146"/>
                          <a:pt x="1668" y="884"/>
                        </a:cubicBezTo>
                        <a:cubicBezTo>
                          <a:pt x="1909" y="583"/>
                          <a:pt x="2151" y="302"/>
                          <a:pt x="239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2" name="Google Shape;1592;p54"/>
                  <p:cNvSpPr/>
                  <p:nvPr/>
                </p:nvSpPr>
                <p:spPr>
                  <a:xfrm>
                    <a:off x="1806025" y="3005750"/>
                    <a:ext cx="77900" cy="49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16" h="1968" extrusionOk="0">
                        <a:moveTo>
                          <a:pt x="2844" y="1"/>
                        </a:moveTo>
                        <a:cubicBezTo>
                          <a:pt x="2467" y="1"/>
                          <a:pt x="2088" y="97"/>
                          <a:pt x="1749" y="259"/>
                        </a:cubicBezTo>
                        <a:cubicBezTo>
                          <a:pt x="1347" y="440"/>
                          <a:pt x="1005" y="721"/>
                          <a:pt x="704" y="1023"/>
                        </a:cubicBezTo>
                        <a:lnTo>
                          <a:pt x="623" y="1083"/>
                        </a:lnTo>
                        <a:cubicBezTo>
                          <a:pt x="402" y="1324"/>
                          <a:pt x="181" y="1585"/>
                          <a:pt x="0" y="1847"/>
                        </a:cubicBezTo>
                        <a:cubicBezTo>
                          <a:pt x="141" y="1887"/>
                          <a:pt x="282" y="1927"/>
                          <a:pt x="422" y="1967"/>
                        </a:cubicBezTo>
                        <a:cubicBezTo>
                          <a:pt x="603" y="1766"/>
                          <a:pt x="764" y="1565"/>
                          <a:pt x="925" y="1385"/>
                        </a:cubicBezTo>
                        <a:cubicBezTo>
                          <a:pt x="1005" y="1304"/>
                          <a:pt x="1065" y="1244"/>
                          <a:pt x="1146" y="1163"/>
                        </a:cubicBezTo>
                        <a:cubicBezTo>
                          <a:pt x="1387" y="942"/>
                          <a:pt x="1628" y="721"/>
                          <a:pt x="1909" y="541"/>
                        </a:cubicBezTo>
                        <a:cubicBezTo>
                          <a:pt x="2271" y="299"/>
                          <a:pt x="2673" y="139"/>
                          <a:pt x="3115" y="18"/>
                        </a:cubicBezTo>
                        <a:cubicBezTo>
                          <a:pt x="3025" y="6"/>
                          <a:pt x="2934" y="1"/>
                          <a:pt x="284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3" name="Google Shape;1593;p54"/>
                  <p:cNvSpPr/>
                  <p:nvPr/>
                </p:nvSpPr>
                <p:spPr>
                  <a:xfrm>
                    <a:off x="1435775" y="2804750"/>
                    <a:ext cx="67350" cy="333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94" h="13357" extrusionOk="0">
                        <a:moveTo>
                          <a:pt x="0" y="0"/>
                        </a:moveTo>
                        <a:lnTo>
                          <a:pt x="804" y="10590"/>
                        </a:lnTo>
                        <a:cubicBezTo>
                          <a:pt x="804" y="10590"/>
                          <a:pt x="201" y="11494"/>
                          <a:pt x="523" y="12599"/>
                        </a:cubicBezTo>
                        <a:cubicBezTo>
                          <a:pt x="710" y="13217"/>
                          <a:pt x="1267" y="13357"/>
                          <a:pt x="1732" y="13357"/>
                        </a:cubicBezTo>
                        <a:cubicBezTo>
                          <a:pt x="2113" y="13357"/>
                          <a:pt x="2432" y="13263"/>
                          <a:pt x="2432" y="13263"/>
                        </a:cubicBezTo>
                        <a:lnTo>
                          <a:pt x="2693" y="12780"/>
                        </a:lnTo>
                        <a:cubicBezTo>
                          <a:pt x="2150" y="12760"/>
                          <a:pt x="1708" y="12640"/>
                          <a:pt x="1568" y="12358"/>
                        </a:cubicBezTo>
                        <a:cubicBezTo>
                          <a:pt x="1266" y="11776"/>
                          <a:pt x="1467" y="10972"/>
                          <a:pt x="1628" y="10510"/>
                        </a:cubicBezTo>
                        <a:cubicBezTo>
                          <a:pt x="1487" y="9264"/>
                          <a:pt x="1307" y="7294"/>
                          <a:pt x="1206" y="5064"/>
                        </a:cubicBezTo>
                        <a:lnTo>
                          <a:pt x="945" y="301"/>
                        </a:lnTo>
                        <a:lnTo>
                          <a:pt x="864" y="2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792D1"/>
                  </a:solidFill>
                  <a:ln w="9525" cap="flat" cmpd="sng">
                    <a:solidFill>
                      <a:srgbClr val="8792D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4" name="Google Shape;1594;p54"/>
                  <p:cNvSpPr/>
                  <p:nvPr/>
                </p:nvSpPr>
                <p:spPr>
                  <a:xfrm>
                    <a:off x="1465925" y="2851175"/>
                    <a:ext cx="546100" cy="295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844" h="11808" extrusionOk="0">
                        <a:moveTo>
                          <a:pt x="5867" y="5658"/>
                        </a:moveTo>
                        <a:lnTo>
                          <a:pt x="5867" y="5658"/>
                        </a:lnTo>
                        <a:cubicBezTo>
                          <a:pt x="5866" y="5663"/>
                          <a:pt x="5865" y="5668"/>
                          <a:pt x="5864" y="5673"/>
                        </a:cubicBezTo>
                        <a:lnTo>
                          <a:pt x="5864" y="5673"/>
                        </a:lnTo>
                        <a:cubicBezTo>
                          <a:pt x="5865" y="5668"/>
                          <a:pt x="5867" y="5663"/>
                          <a:pt x="5868" y="5659"/>
                        </a:cubicBezTo>
                        <a:cubicBezTo>
                          <a:pt x="5868" y="5659"/>
                          <a:pt x="5867" y="5658"/>
                          <a:pt x="5867" y="5658"/>
                        </a:cubicBezTo>
                        <a:close/>
                        <a:moveTo>
                          <a:pt x="5864" y="5673"/>
                        </a:moveTo>
                        <a:lnTo>
                          <a:pt x="5864" y="5673"/>
                        </a:lnTo>
                        <a:cubicBezTo>
                          <a:pt x="5845" y="5753"/>
                          <a:pt x="5826" y="5868"/>
                          <a:pt x="5807" y="6000"/>
                        </a:cubicBezTo>
                        <a:cubicBezTo>
                          <a:pt x="5826" y="5891"/>
                          <a:pt x="5845" y="5782"/>
                          <a:pt x="5864" y="5673"/>
                        </a:cubicBezTo>
                        <a:close/>
                        <a:moveTo>
                          <a:pt x="6090" y="1"/>
                        </a:moveTo>
                        <a:cubicBezTo>
                          <a:pt x="2019" y="1"/>
                          <a:pt x="0" y="3227"/>
                          <a:pt x="0" y="3227"/>
                        </a:cubicBezTo>
                        <a:cubicBezTo>
                          <a:pt x="101" y="5437"/>
                          <a:pt x="281" y="7407"/>
                          <a:pt x="422" y="8653"/>
                        </a:cubicBezTo>
                        <a:cubicBezTo>
                          <a:pt x="261" y="9115"/>
                          <a:pt x="60" y="9919"/>
                          <a:pt x="362" y="10501"/>
                        </a:cubicBezTo>
                        <a:cubicBezTo>
                          <a:pt x="502" y="10783"/>
                          <a:pt x="944" y="10903"/>
                          <a:pt x="1487" y="10923"/>
                        </a:cubicBezTo>
                        <a:cubicBezTo>
                          <a:pt x="1544" y="10925"/>
                          <a:pt x="1603" y="10926"/>
                          <a:pt x="1661" y="10926"/>
                        </a:cubicBezTo>
                        <a:cubicBezTo>
                          <a:pt x="2160" y="10926"/>
                          <a:pt x="2703" y="10855"/>
                          <a:pt x="3135" y="10783"/>
                        </a:cubicBezTo>
                        <a:cubicBezTo>
                          <a:pt x="5144" y="11084"/>
                          <a:pt x="8038" y="11345"/>
                          <a:pt x="10610" y="11526"/>
                        </a:cubicBezTo>
                        <a:lnTo>
                          <a:pt x="10751" y="11526"/>
                        </a:lnTo>
                        <a:cubicBezTo>
                          <a:pt x="10811" y="11546"/>
                          <a:pt x="10871" y="11546"/>
                          <a:pt x="10952" y="11546"/>
                        </a:cubicBezTo>
                        <a:cubicBezTo>
                          <a:pt x="11072" y="11546"/>
                          <a:pt x="11193" y="11566"/>
                          <a:pt x="11334" y="11566"/>
                        </a:cubicBezTo>
                        <a:cubicBezTo>
                          <a:pt x="13048" y="11674"/>
                          <a:pt x="14576" y="11736"/>
                          <a:pt x="15552" y="11736"/>
                        </a:cubicBezTo>
                        <a:cubicBezTo>
                          <a:pt x="16040" y="11736"/>
                          <a:pt x="16391" y="11720"/>
                          <a:pt x="16558" y="11687"/>
                        </a:cubicBezTo>
                        <a:cubicBezTo>
                          <a:pt x="17101" y="11767"/>
                          <a:pt x="17563" y="11808"/>
                          <a:pt x="17985" y="11808"/>
                        </a:cubicBezTo>
                        <a:cubicBezTo>
                          <a:pt x="18849" y="11787"/>
                          <a:pt x="19532" y="11627"/>
                          <a:pt x="20035" y="11345"/>
                        </a:cubicBezTo>
                        <a:cubicBezTo>
                          <a:pt x="20416" y="11144"/>
                          <a:pt x="20718" y="10883"/>
                          <a:pt x="20939" y="10602"/>
                        </a:cubicBezTo>
                        <a:cubicBezTo>
                          <a:pt x="21100" y="10401"/>
                          <a:pt x="21240" y="10180"/>
                          <a:pt x="21341" y="9939"/>
                        </a:cubicBezTo>
                        <a:cubicBezTo>
                          <a:pt x="21502" y="9597"/>
                          <a:pt x="21622" y="9235"/>
                          <a:pt x="21682" y="8894"/>
                        </a:cubicBezTo>
                        <a:cubicBezTo>
                          <a:pt x="21783" y="8291"/>
                          <a:pt x="21783" y="7768"/>
                          <a:pt x="21803" y="7487"/>
                        </a:cubicBezTo>
                        <a:cubicBezTo>
                          <a:pt x="21843" y="6422"/>
                          <a:pt x="21180" y="6000"/>
                          <a:pt x="21180" y="6000"/>
                        </a:cubicBezTo>
                        <a:cubicBezTo>
                          <a:pt x="21180" y="6000"/>
                          <a:pt x="20376" y="7447"/>
                          <a:pt x="19814" y="8211"/>
                        </a:cubicBezTo>
                        <a:cubicBezTo>
                          <a:pt x="19412" y="8753"/>
                          <a:pt x="18126" y="9034"/>
                          <a:pt x="17422" y="9155"/>
                        </a:cubicBezTo>
                        <a:cubicBezTo>
                          <a:pt x="16176" y="8773"/>
                          <a:pt x="15051" y="8452"/>
                          <a:pt x="14026" y="8150"/>
                        </a:cubicBezTo>
                        <a:cubicBezTo>
                          <a:pt x="13886" y="8110"/>
                          <a:pt x="13745" y="8070"/>
                          <a:pt x="13604" y="8030"/>
                        </a:cubicBezTo>
                        <a:cubicBezTo>
                          <a:pt x="13524" y="7990"/>
                          <a:pt x="13423" y="7969"/>
                          <a:pt x="13343" y="7949"/>
                        </a:cubicBezTo>
                        <a:cubicBezTo>
                          <a:pt x="13222" y="7909"/>
                          <a:pt x="13122" y="7869"/>
                          <a:pt x="13001" y="7849"/>
                        </a:cubicBezTo>
                        <a:cubicBezTo>
                          <a:pt x="12941" y="7829"/>
                          <a:pt x="12881" y="7809"/>
                          <a:pt x="12821" y="7789"/>
                        </a:cubicBezTo>
                        <a:cubicBezTo>
                          <a:pt x="12700" y="7768"/>
                          <a:pt x="12600" y="7728"/>
                          <a:pt x="12479" y="7688"/>
                        </a:cubicBezTo>
                        <a:cubicBezTo>
                          <a:pt x="7556" y="6302"/>
                          <a:pt x="5807" y="6000"/>
                          <a:pt x="5807" y="6000"/>
                        </a:cubicBezTo>
                        <a:cubicBezTo>
                          <a:pt x="3858" y="6462"/>
                          <a:pt x="3054" y="8150"/>
                          <a:pt x="3054" y="8150"/>
                        </a:cubicBezTo>
                        <a:cubicBezTo>
                          <a:pt x="3259" y="5930"/>
                          <a:pt x="4338" y="5525"/>
                          <a:pt x="5099" y="5525"/>
                        </a:cubicBezTo>
                        <a:cubicBezTo>
                          <a:pt x="5522" y="5525"/>
                          <a:pt x="5847" y="5650"/>
                          <a:pt x="5867" y="5658"/>
                        </a:cubicBezTo>
                        <a:lnTo>
                          <a:pt x="5867" y="5658"/>
                        </a:lnTo>
                        <a:cubicBezTo>
                          <a:pt x="6048" y="4622"/>
                          <a:pt x="6225" y="3651"/>
                          <a:pt x="6370" y="2745"/>
                        </a:cubicBezTo>
                        <a:cubicBezTo>
                          <a:pt x="6531" y="1780"/>
                          <a:pt x="6672" y="876"/>
                          <a:pt x="6792" y="32"/>
                        </a:cubicBezTo>
                        <a:cubicBezTo>
                          <a:pt x="6552" y="11"/>
                          <a:pt x="6318" y="1"/>
                          <a:pt x="6090" y="1"/>
                        </a:cubicBezTo>
                        <a:close/>
                      </a:path>
                    </a:pathLst>
                  </a:custGeom>
                  <a:solidFill>
                    <a:srgbClr val="E7BCB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5" name="Google Shape;1595;p54"/>
                  <p:cNvSpPr/>
                  <p:nvPr/>
                </p:nvSpPr>
                <p:spPr>
                  <a:xfrm>
                    <a:off x="1459375" y="2812275"/>
                    <a:ext cx="180375" cy="119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15" h="4764" extrusionOk="0">
                        <a:moveTo>
                          <a:pt x="1" y="0"/>
                        </a:moveTo>
                        <a:lnTo>
                          <a:pt x="262" y="4763"/>
                        </a:lnTo>
                        <a:cubicBezTo>
                          <a:pt x="262" y="4763"/>
                          <a:pt x="262" y="4763"/>
                          <a:pt x="262" y="4763"/>
                        </a:cubicBezTo>
                        <a:cubicBezTo>
                          <a:pt x="274" y="4763"/>
                          <a:pt x="2293" y="1557"/>
                          <a:pt x="6352" y="1557"/>
                        </a:cubicBezTo>
                        <a:cubicBezTo>
                          <a:pt x="6580" y="1557"/>
                          <a:pt x="6814" y="1567"/>
                          <a:pt x="7054" y="1588"/>
                        </a:cubicBezTo>
                        <a:cubicBezTo>
                          <a:pt x="7114" y="1126"/>
                          <a:pt x="7175" y="764"/>
                          <a:pt x="7215" y="463"/>
                        </a:cubicBezTo>
                        <a:lnTo>
                          <a:pt x="7215" y="463"/>
                        </a:lnTo>
                        <a:cubicBezTo>
                          <a:pt x="6830" y="532"/>
                          <a:pt x="6247" y="564"/>
                          <a:pt x="5561" y="564"/>
                        </a:cubicBezTo>
                        <a:cubicBezTo>
                          <a:pt x="3848" y="564"/>
                          <a:pt x="1494" y="359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C6918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6" name="Google Shape;1596;p54"/>
                  <p:cNvSpPr/>
                  <p:nvPr/>
                </p:nvSpPr>
                <p:spPr>
                  <a:xfrm>
                    <a:off x="1586975" y="2500300"/>
                    <a:ext cx="113075" cy="177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23" h="7095" extrusionOk="0">
                        <a:moveTo>
                          <a:pt x="1528" y="1"/>
                        </a:moveTo>
                        <a:lnTo>
                          <a:pt x="142" y="322"/>
                        </a:lnTo>
                        <a:lnTo>
                          <a:pt x="1" y="362"/>
                        </a:lnTo>
                        <a:cubicBezTo>
                          <a:pt x="363" y="3457"/>
                          <a:pt x="3859" y="7094"/>
                          <a:pt x="3859" y="7094"/>
                        </a:cubicBezTo>
                        <a:cubicBezTo>
                          <a:pt x="3859" y="7094"/>
                          <a:pt x="4040" y="6913"/>
                          <a:pt x="4221" y="6371"/>
                        </a:cubicBezTo>
                        <a:cubicBezTo>
                          <a:pt x="4321" y="6089"/>
                          <a:pt x="4422" y="5728"/>
                          <a:pt x="4522" y="5245"/>
                        </a:cubicBezTo>
                        <a:cubicBezTo>
                          <a:pt x="4422" y="5185"/>
                          <a:pt x="4341" y="5125"/>
                          <a:pt x="4241" y="5064"/>
                        </a:cubicBezTo>
                        <a:cubicBezTo>
                          <a:pt x="2452" y="3799"/>
                          <a:pt x="1729" y="985"/>
                          <a:pt x="1568" y="202"/>
                        </a:cubicBezTo>
                        <a:cubicBezTo>
                          <a:pt x="1528" y="81"/>
                          <a:pt x="1528" y="1"/>
                          <a:pt x="1528" y="1"/>
                        </a:cubicBezTo>
                        <a:close/>
                      </a:path>
                    </a:pathLst>
                  </a:custGeom>
                  <a:solidFill>
                    <a:srgbClr val="8792D1"/>
                  </a:solidFill>
                  <a:ln w="9525" cap="flat" cmpd="sng">
                    <a:solidFill>
                      <a:srgbClr val="8792D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7" name="Google Shape;1597;p54"/>
                  <p:cNvSpPr/>
                  <p:nvPr/>
                </p:nvSpPr>
                <p:spPr>
                  <a:xfrm>
                    <a:off x="1553325" y="2567125"/>
                    <a:ext cx="93475" cy="253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39" h="10149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222" y="101"/>
                          <a:pt x="423" y="241"/>
                          <a:pt x="603" y="382"/>
                        </a:cubicBezTo>
                        <a:cubicBezTo>
                          <a:pt x="784" y="523"/>
                          <a:pt x="945" y="683"/>
                          <a:pt x="1106" y="864"/>
                        </a:cubicBezTo>
                        <a:cubicBezTo>
                          <a:pt x="1246" y="1025"/>
                          <a:pt x="1387" y="1206"/>
                          <a:pt x="1528" y="1407"/>
                        </a:cubicBezTo>
                        <a:cubicBezTo>
                          <a:pt x="1648" y="1608"/>
                          <a:pt x="1769" y="1789"/>
                          <a:pt x="1869" y="2010"/>
                        </a:cubicBezTo>
                        <a:cubicBezTo>
                          <a:pt x="2090" y="2412"/>
                          <a:pt x="2291" y="2834"/>
                          <a:pt x="2472" y="3256"/>
                        </a:cubicBezTo>
                        <a:cubicBezTo>
                          <a:pt x="2653" y="3698"/>
                          <a:pt x="2814" y="4120"/>
                          <a:pt x="2955" y="4562"/>
                        </a:cubicBezTo>
                        <a:cubicBezTo>
                          <a:pt x="3216" y="5446"/>
                          <a:pt x="3336" y="6370"/>
                          <a:pt x="3376" y="7315"/>
                        </a:cubicBezTo>
                        <a:cubicBezTo>
                          <a:pt x="3417" y="8239"/>
                          <a:pt x="3397" y="9184"/>
                          <a:pt x="3417" y="10148"/>
                        </a:cubicBezTo>
                        <a:cubicBezTo>
                          <a:pt x="3598" y="9204"/>
                          <a:pt x="3718" y="8259"/>
                          <a:pt x="3738" y="7295"/>
                        </a:cubicBezTo>
                        <a:cubicBezTo>
                          <a:pt x="3738" y="6832"/>
                          <a:pt x="3718" y="6350"/>
                          <a:pt x="3678" y="5868"/>
                        </a:cubicBezTo>
                        <a:cubicBezTo>
                          <a:pt x="3618" y="5386"/>
                          <a:pt x="3517" y="4903"/>
                          <a:pt x="3376" y="4441"/>
                        </a:cubicBezTo>
                        <a:cubicBezTo>
                          <a:pt x="3316" y="4200"/>
                          <a:pt x="3236" y="3979"/>
                          <a:pt x="3155" y="3758"/>
                        </a:cubicBezTo>
                        <a:cubicBezTo>
                          <a:pt x="3055" y="3537"/>
                          <a:pt x="2975" y="3316"/>
                          <a:pt x="2874" y="3095"/>
                        </a:cubicBezTo>
                        <a:cubicBezTo>
                          <a:pt x="2774" y="2874"/>
                          <a:pt x="2653" y="2653"/>
                          <a:pt x="2553" y="2452"/>
                        </a:cubicBezTo>
                        <a:cubicBezTo>
                          <a:pt x="2432" y="2231"/>
                          <a:pt x="2311" y="2030"/>
                          <a:pt x="2191" y="1809"/>
                        </a:cubicBezTo>
                        <a:lnTo>
                          <a:pt x="2090" y="1668"/>
                        </a:lnTo>
                        <a:cubicBezTo>
                          <a:pt x="2050" y="1608"/>
                          <a:pt x="2010" y="1568"/>
                          <a:pt x="1970" y="1527"/>
                        </a:cubicBezTo>
                        <a:cubicBezTo>
                          <a:pt x="1910" y="1427"/>
                          <a:pt x="1829" y="1326"/>
                          <a:pt x="1749" y="1226"/>
                        </a:cubicBezTo>
                        <a:cubicBezTo>
                          <a:pt x="1608" y="1045"/>
                          <a:pt x="1427" y="864"/>
                          <a:pt x="1246" y="704"/>
                        </a:cubicBezTo>
                        <a:cubicBezTo>
                          <a:pt x="1066" y="543"/>
                          <a:pt x="885" y="402"/>
                          <a:pt x="664" y="282"/>
                        </a:cubicBezTo>
                        <a:cubicBezTo>
                          <a:pt x="463" y="161"/>
                          <a:pt x="242" y="6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8792D1"/>
                  </a:solidFill>
                  <a:ln w="9525" cap="flat" cmpd="sng">
                    <a:solidFill>
                      <a:srgbClr val="8792D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8" name="Google Shape;1598;p54"/>
                  <p:cNvSpPr/>
                  <p:nvPr/>
                </p:nvSpPr>
                <p:spPr>
                  <a:xfrm>
                    <a:off x="1427225" y="2567125"/>
                    <a:ext cx="60325" cy="220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3" h="8802" extrusionOk="0">
                        <a:moveTo>
                          <a:pt x="2412" y="0"/>
                        </a:moveTo>
                        <a:lnTo>
                          <a:pt x="2412" y="0"/>
                        </a:lnTo>
                        <a:cubicBezTo>
                          <a:pt x="2332" y="60"/>
                          <a:pt x="2231" y="101"/>
                          <a:pt x="2171" y="161"/>
                        </a:cubicBezTo>
                        <a:cubicBezTo>
                          <a:pt x="2131" y="201"/>
                          <a:pt x="2091" y="221"/>
                          <a:pt x="2050" y="261"/>
                        </a:cubicBezTo>
                        <a:lnTo>
                          <a:pt x="1990" y="302"/>
                        </a:lnTo>
                        <a:lnTo>
                          <a:pt x="1930" y="362"/>
                        </a:lnTo>
                        <a:cubicBezTo>
                          <a:pt x="1789" y="503"/>
                          <a:pt x="1649" y="643"/>
                          <a:pt x="1548" y="804"/>
                        </a:cubicBezTo>
                        <a:cubicBezTo>
                          <a:pt x="1307" y="1146"/>
                          <a:pt x="1106" y="1487"/>
                          <a:pt x="945" y="1849"/>
                        </a:cubicBezTo>
                        <a:cubicBezTo>
                          <a:pt x="865" y="2030"/>
                          <a:pt x="805" y="2231"/>
                          <a:pt x="724" y="2412"/>
                        </a:cubicBezTo>
                        <a:cubicBezTo>
                          <a:pt x="704" y="2512"/>
                          <a:pt x="664" y="2592"/>
                          <a:pt x="624" y="2693"/>
                        </a:cubicBezTo>
                        <a:lnTo>
                          <a:pt x="543" y="2974"/>
                        </a:lnTo>
                        <a:cubicBezTo>
                          <a:pt x="503" y="3055"/>
                          <a:pt x="483" y="3155"/>
                          <a:pt x="463" y="3256"/>
                        </a:cubicBezTo>
                        <a:cubicBezTo>
                          <a:pt x="423" y="3356"/>
                          <a:pt x="403" y="3436"/>
                          <a:pt x="383" y="3537"/>
                        </a:cubicBezTo>
                        <a:cubicBezTo>
                          <a:pt x="342" y="3738"/>
                          <a:pt x="282" y="3919"/>
                          <a:pt x="242" y="4120"/>
                        </a:cubicBezTo>
                        <a:cubicBezTo>
                          <a:pt x="202" y="4321"/>
                          <a:pt x="182" y="4501"/>
                          <a:pt x="141" y="4702"/>
                        </a:cubicBezTo>
                        <a:cubicBezTo>
                          <a:pt x="121" y="4903"/>
                          <a:pt x="81" y="5084"/>
                          <a:pt x="61" y="5285"/>
                        </a:cubicBezTo>
                        <a:cubicBezTo>
                          <a:pt x="21" y="5687"/>
                          <a:pt x="1" y="6069"/>
                          <a:pt x="1" y="6471"/>
                        </a:cubicBezTo>
                        <a:cubicBezTo>
                          <a:pt x="1" y="7254"/>
                          <a:pt x="61" y="8038"/>
                          <a:pt x="242" y="8802"/>
                        </a:cubicBezTo>
                        <a:cubicBezTo>
                          <a:pt x="282" y="8420"/>
                          <a:pt x="302" y="8038"/>
                          <a:pt x="342" y="7636"/>
                        </a:cubicBezTo>
                        <a:cubicBezTo>
                          <a:pt x="362" y="7254"/>
                          <a:pt x="403" y="6873"/>
                          <a:pt x="443" y="6491"/>
                        </a:cubicBezTo>
                        <a:cubicBezTo>
                          <a:pt x="463" y="6390"/>
                          <a:pt x="463" y="6310"/>
                          <a:pt x="483" y="6209"/>
                        </a:cubicBezTo>
                        <a:cubicBezTo>
                          <a:pt x="503" y="6109"/>
                          <a:pt x="503" y="6029"/>
                          <a:pt x="523" y="5928"/>
                        </a:cubicBezTo>
                        <a:cubicBezTo>
                          <a:pt x="543" y="5727"/>
                          <a:pt x="583" y="5546"/>
                          <a:pt x="604" y="5366"/>
                        </a:cubicBezTo>
                        <a:cubicBezTo>
                          <a:pt x="664" y="4984"/>
                          <a:pt x="724" y="4602"/>
                          <a:pt x="805" y="4240"/>
                        </a:cubicBezTo>
                        <a:cubicBezTo>
                          <a:pt x="885" y="3858"/>
                          <a:pt x="965" y="3497"/>
                          <a:pt x="1066" y="3115"/>
                        </a:cubicBezTo>
                        <a:lnTo>
                          <a:pt x="1146" y="2834"/>
                        </a:lnTo>
                        <a:cubicBezTo>
                          <a:pt x="1166" y="2753"/>
                          <a:pt x="1186" y="2653"/>
                          <a:pt x="1206" y="2572"/>
                        </a:cubicBezTo>
                        <a:cubicBezTo>
                          <a:pt x="1267" y="2371"/>
                          <a:pt x="1307" y="2191"/>
                          <a:pt x="1367" y="2010"/>
                        </a:cubicBezTo>
                        <a:cubicBezTo>
                          <a:pt x="1488" y="1648"/>
                          <a:pt x="1608" y="1306"/>
                          <a:pt x="1789" y="965"/>
                        </a:cubicBezTo>
                        <a:cubicBezTo>
                          <a:pt x="1950" y="623"/>
                          <a:pt x="2151" y="302"/>
                          <a:pt x="2412" y="0"/>
                        </a:cubicBezTo>
                        <a:close/>
                      </a:path>
                    </a:pathLst>
                  </a:custGeom>
                  <a:solidFill>
                    <a:srgbClr val="8792D1"/>
                  </a:solidFill>
                  <a:ln w="9525" cap="flat" cmpd="sng">
                    <a:solidFill>
                      <a:srgbClr val="8792D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9" name="Google Shape;1599;p54"/>
                  <p:cNvSpPr/>
                  <p:nvPr/>
                </p:nvSpPr>
                <p:spPr>
                  <a:xfrm>
                    <a:off x="1542275" y="2989275"/>
                    <a:ext cx="70350" cy="65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14" h="2627" extrusionOk="0">
                        <a:moveTo>
                          <a:pt x="2045" y="1"/>
                        </a:moveTo>
                        <a:cubicBezTo>
                          <a:pt x="1284" y="1"/>
                          <a:pt x="205" y="406"/>
                          <a:pt x="0" y="2626"/>
                        </a:cubicBezTo>
                        <a:cubicBezTo>
                          <a:pt x="0" y="2626"/>
                          <a:pt x="804" y="938"/>
                          <a:pt x="2753" y="476"/>
                        </a:cubicBezTo>
                        <a:cubicBezTo>
                          <a:pt x="2774" y="335"/>
                          <a:pt x="2794" y="215"/>
                          <a:pt x="2814" y="135"/>
                        </a:cubicBezTo>
                        <a:cubicBezTo>
                          <a:pt x="2814" y="135"/>
                          <a:pt x="2482" y="1"/>
                          <a:pt x="2045" y="1"/>
                        </a:cubicBezTo>
                        <a:close/>
                      </a:path>
                    </a:pathLst>
                  </a:custGeom>
                  <a:solidFill>
                    <a:srgbClr val="C6918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0" name="Google Shape;1600;p54"/>
                  <p:cNvSpPr/>
                  <p:nvPr/>
                </p:nvSpPr>
                <p:spPr>
                  <a:xfrm>
                    <a:off x="1612600" y="2990625"/>
                    <a:ext cx="25" cy="1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1" extrusionOk="0">
                        <a:moveTo>
                          <a:pt x="1" y="60"/>
                        </a:moveTo>
                        <a:lnTo>
                          <a:pt x="1" y="0"/>
                        </a:lnTo>
                        <a:lnTo>
                          <a:pt x="1" y="60"/>
                        </a:lnTo>
                        <a:close/>
                      </a:path>
                    </a:pathLst>
                  </a:custGeom>
                  <a:solidFill>
                    <a:srgbClr val="C6918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1" name="Google Shape;1601;p54"/>
                  <p:cNvSpPr/>
                  <p:nvPr/>
                </p:nvSpPr>
                <p:spPr>
                  <a:xfrm>
                    <a:off x="1612600" y="2989100"/>
                    <a:ext cx="525" cy="1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" h="62" extrusionOk="0">
                        <a:moveTo>
                          <a:pt x="1" y="61"/>
                        </a:moveTo>
                        <a:lnTo>
                          <a:pt x="21" y="1"/>
                        </a:lnTo>
                        <a:lnTo>
                          <a:pt x="1" y="61"/>
                        </a:lnTo>
                        <a:close/>
                      </a:path>
                    </a:pathLst>
                  </a:custGeom>
                  <a:solidFill>
                    <a:srgbClr val="C6918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2" name="Google Shape;1602;p54"/>
                  <p:cNvSpPr/>
                  <p:nvPr/>
                </p:nvSpPr>
                <p:spPr>
                  <a:xfrm>
                    <a:off x="1612600" y="2992125"/>
                    <a:ext cx="25" cy="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21" extrusionOk="0">
                        <a:moveTo>
                          <a:pt x="1" y="0"/>
                        </a:moveTo>
                        <a:lnTo>
                          <a:pt x="1" y="21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C6918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3" name="Google Shape;1603;p54"/>
                  <p:cNvSpPr/>
                  <p:nvPr/>
                </p:nvSpPr>
                <p:spPr>
                  <a:xfrm>
                    <a:off x="1842675" y="2843425"/>
                    <a:ext cx="152775" cy="157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11" h="6311" extrusionOk="0">
                        <a:moveTo>
                          <a:pt x="1167" y="0"/>
                        </a:moveTo>
                        <a:cubicBezTo>
                          <a:pt x="1167" y="0"/>
                          <a:pt x="403" y="1528"/>
                          <a:pt x="2131" y="2452"/>
                        </a:cubicBezTo>
                        <a:lnTo>
                          <a:pt x="564" y="2331"/>
                        </a:lnTo>
                        <a:lnTo>
                          <a:pt x="564" y="2331"/>
                        </a:lnTo>
                        <a:cubicBezTo>
                          <a:pt x="564" y="2331"/>
                          <a:pt x="1" y="5034"/>
                          <a:pt x="3645" y="5034"/>
                        </a:cubicBezTo>
                        <a:cubicBezTo>
                          <a:pt x="3772" y="5034"/>
                          <a:pt x="3903" y="5031"/>
                          <a:pt x="4040" y="5024"/>
                        </a:cubicBezTo>
                        <a:lnTo>
                          <a:pt x="6110" y="6310"/>
                        </a:lnTo>
                        <a:lnTo>
                          <a:pt x="6110" y="5808"/>
                        </a:lnTo>
                        <a:lnTo>
                          <a:pt x="4302" y="4321"/>
                        </a:lnTo>
                        <a:cubicBezTo>
                          <a:pt x="4302" y="4321"/>
                          <a:pt x="4166" y="4333"/>
                          <a:pt x="3954" y="4333"/>
                        </a:cubicBezTo>
                        <a:cubicBezTo>
                          <a:pt x="3230" y="4333"/>
                          <a:pt x="1622" y="4189"/>
                          <a:pt x="1528" y="2914"/>
                        </a:cubicBezTo>
                        <a:lnTo>
                          <a:pt x="1528" y="2914"/>
                        </a:lnTo>
                        <a:cubicBezTo>
                          <a:pt x="1569" y="2934"/>
                          <a:pt x="1609" y="2934"/>
                          <a:pt x="1629" y="2934"/>
                        </a:cubicBezTo>
                        <a:lnTo>
                          <a:pt x="1749" y="2934"/>
                        </a:lnTo>
                        <a:lnTo>
                          <a:pt x="1810" y="2954"/>
                        </a:lnTo>
                        <a:lnTo>
                          <a:pt x="2111" y="2974"/>
                        </a:lnTo>
                        <a:lnTo>
                          <a:pt x="2151" y="2974"/>
                        </a:lnTo>
                        <a:lnTo>
                          <a:pt x="2433" y="2994"/>
                        </a:lnTo>
                        <a:cubicBezTo>
                          <a:pt x="2473" y="2994"/>
                          <a:pt x="2513" y="2994"/>
                          <a:pt x="2553" y="3015"/>
                        </a:cubicBezTo>
                        <a:lnTo>
                          <a:pt x="2975" y="3035"/>
                        </a:lnTo>
                        <a:lnTo>
                          <a:pt x="4302" y="3135"/>
                        </a:lnTo>
                        <a:cubicBezTo>
                          <a:pt x="4302" y="3135"/>
                          <a:pt x="1508" y="2171"/>
                          <a:pt x="1669" y="824"/>
                        </a:cubicBezTo>
                        <a:cubicBezTo>
                          <a:pt x="1790" y="603"/>
                          <a:pt x="1870" y="463"/>
                          <a:pt x="1950" y="342"/>
                        </a:cubicBezTo>
                        <a:lnTo>
                          <a:pt x="211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604" name="Google Shape;1604;p54"/>
                <p:cNvSpPr/>
                <p:nvPr/>
              </p:nvSpPr>
              <p:spPr>
                <a:xfrm>
                  <a:off x="3003444" y="2661951"/>
                  <a:ext cx="328636" cy="324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9" h="5808" extrusionOk="0">
                      <a:moveTo>
                        <a:pt x="322" y="563"/>
                      </a:moveTo>
                      <a:lnTo>
                        <a:pt x="1708" y="985"/>
                      </a:lnTo>
                      <a:cubicBezTo>
                        <a:pt x="1708" y="985"/>
                        <a:pt x="1668" y="1568"/>
                        <a:pt x="1327" y="1568"/>
                      </a:cubicBezTo>
                      <a:cubicBezTo>
                        <a:pt x="1313" y="1569"/>
                        <a:pt x="1300" y="1569"/>
                        <a:pt x="1285" y="1569"/>
                      </a:cubicBezTo>
                      <a:cubicBezTo>
                        <a:pt x="953" y="1569"/>
                        <a:pt x="355" y="1343"/>
                        <a:pt x="201" y="784"/>
                      </a:cubicBezTo>
                      <a:lnTo>
                        <a:pt x="322" y="563"/>
                      </a:lnTo>
                      <a:close/>
                      <a:moveTo>
                        <a:pt x="623" y="0"/>
                      </a:moveTo>
                      <a:lnTo>
                        <a:pt x="1909" y="241"/>
                      </a:lnTo>
                      <a:cubicBezTo>
                        <a:pt x="1819" y="528"/>
                        <a:pt x="1601" y="619"/>
                        <a:pt x="1360" y="619"/>
                      </a:cubicBezTo>
                      <a:cubicBezTo>
                        <a:pt x="958" y="619"/>
                        <a:pt x="493" y="367"/>
                        <a:pt x="442" y="342"/>
                      </a:cubicBezTo>
                      <a:cubicBezTo>
                        <a:pt x="362" y="463"/>
                        <a:pt x="282" y="603"/>
                        <a:pt x="161" y="824"/>
                      </a:cubicBezTo>
                      <a:cubicBezTo>
                        <a:pt x="0" y="2171"/>
                        <a:pt x="2794" y="3135"/>
                        <a:pt x="2794" y="3135"/>
                      </a:cubicBezTo>
                      <a:lnTo>
                        <a:pt x="1467" y="3035"/>
                      </a:lnTo>
                      <a:lnTo>
                        <a:pt x="1467" y="3035"/>
                      </a:lnTo>
                      <a:cubicBezTo>
                        <a:pt x="1467" y="3035"/>
                        <a:pt x="1588" y="3557"/>
                        <a:pt x="1266" y="3617"/>
                      </a:cubicBezTo>
                      <a:cubicBezTo>
                        <a:pt x="1240" y="3621"/>
                        <a:pt x="1211" y="3622"/>
                        <a:pt x="1179" y="3622"/>
                      </a:cubicBezTo>
                      <a:cubicBezTo>
                        <a:pt x="827" y="3622"/>
                        <a:pt x="195" y="3414"/>
                        <a:pt x="121" y="2934"/>
                      </a:cubicBezTo>
                      <a:cubicBezTo>
                        <a:pt x="101" y="2934"/>
                        <a:pt x="61" y="2934"/>
                        <a:pt x="20" y="2914"/>
                      </a:cubicBezTo>
                      <a:lnTo>
                        <a:pt x="20" y="2914"/>
                      </a:lnTo>
                      <a:cubicBezTo>
                        <a:pt x="114" y="4189"/>
                        <a:pt x="1722" y="4333"/>
                        <a:pt x="2446" y="4333"/>
                      </a:cubicBezTo>
                      <a:cubicBezTo>
                        <a:pt x="2658" y="4333"/>
                        <a:pt x="2794" y="4321"/>
                        <a:pt x="2794" y="4321"/>
                      </a:cubicBezTo>
                      <a:lnTo>
                        <a:pt x="4582" y="5808"/>
                      </a:lnTo>
                      <a:cubicBezTo>
                        <a:pt x="4703" y="5747"/>
                        <a:pt x="5667" y="5084"/>
                        <a:pt x="5788" y="4381"/>
                      </a:cubicBezTo>
                      <a:cubicBezTo>
                        <a:pt x="5888" y="3638"/>
                        <a:pt x="4120" y="643"/>
                        <a:pt x="4039" y="603"/>
                      </a:cubicBezTo>
                      <a:lnTo>
                        <a:pt x="3497" y="503"/>
                      </a:lnTo>
                      <a:lnTo>
                        <a:pt x="2854" y="402"/>
                      </a:lnTo>
                      <a:lnTo>
                        <a:pt x="623" y="0"/>
                      </a:lnTo>
                      <a:close/>
                    </a:path>
                  </a:pathLst>
                </a:custGeom>
                <a:solidFill>
                  <a:srgbClr val="C6918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5" name="Google Shape;1605;p54"/>
                <p:cNvSpPr/>
                <p:nvPr/>
              </p:nvSpPr>
              <p:spPr>
                <a:xfrm>
                  <a:off x="3037095" y="2827915"/>
                  <a:ext cx="2288" cy="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1" extrusionOk="0">
                      <a:moveTo>
                        <a:pt x="0" y="0"/>
                      </a:moveTo>
                      <a:lnTo>
                        <a:pt x="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6918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6" name="Google Shape;1606;p54"/>
                <p:cNvSpPr/>
                <p:nvPr/>
              </p:nvSpPr>
              <p:spPr>
                <a:xfrm>
                  <a:off x="3016893" y="2825683"/>
                  <a:ext cx="3404" cy="1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" h="21" extrusionOk="0">
                      <a:moveTo>
                        <a:pt x="0" y="0"/>
                      </a:moveTo>
                      <a:lnTo>
                        <a:pt x="61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6918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7" name="Google Shape;1607;p54"/>
                <p:cNvSpPr/>
                <p:nvPr/>
              </p:nvSpPr>
              <p:spPr>
                <a:xfrm>
                  <a:off x="3055008" y="2829031"/>
                  <a:ext cx="6808" cy="1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21" extrusionOk="0">
                      <a:moveTo>
                        <a:pt x="1" y="0"/>
                      </a:moveTo>
                      <a:lnTo>
                        <a:pt x="121" y="21"/>
                      </a:lnTo>
                      <a:cubicBezTo>
                        <a:pt x="81" y="0"/>
                        <a:pt x="4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C6918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8" name="Google Shape;1608;p54"/>
                <p:cNvSpPr/>
                <p:nvPr/>
              </p:nvSpPr>
              <p:spPr>
                <a:xfrm>
                  <a:off x="3026994" y="2663067"/>
                  <a:ext cx="83038" cy="33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8" h="600" extrusionOk="0">
                      <a:moveTo>
                        <a:pt x="201" y="0"/>
                      </a:moveTo>
                      <a:lnTo>
                        <a:pt x="0" y="322"/>
                      </a:lnTo>
                      <a:cubicBezTo>
                        <a:pt x="63" y="347"/>
                        <a:pt x="533" y="599"/>
                        <a:pt x="936" y="599"/>
                      </a:cubicBezTo>
                      <a:cubicBezTo>
                        <a:pt x="1179" y="599"/>
                        <a:pt x="1397" y="508"/>
                        <a:pt x="1487" y="221"/>
                      </a:cubicBez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rgbClr val="B579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9" name="Google Shape;1609;p54"/>
                <p:cNvSpPr/>
                <p:nvPr/>
              </p:nvSpPr>
              <p:spPr>
                <a:xfrm>
                  <a:off x="3014661" y="2693369"/>
                  <a:ext cx="84154" cy="56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8" h="1006" extrusionOk="0">
                      <a:moveTo>
                        <a:pt x="121" y="0"/>
                      </a:moveTo>
                      <a:lnTo>
                        <a:pt x="0" y="221"/>
                      </a:lnTo>
                      <a:cubicBezTo>
                        <a:pt x="154" y="780"/>
                        <a:pt x="752" y="1006"/>
                        <a:pt x="1084" y="1006"/>
                      </a:cubicBezTo>
                      <a:cubicBezTo>
                        <a:pt x="1099" y="1006"/>
                        <a:pt x="1112" y="1006"/>
                        <a:pt x="1126" y="1005"/>
                      </a:cubicBezTo>
                      <a:cubicBezTo>
                        <a:pt x="1467" y="1005"/>
                        <a:pt x="1507" y="422"/>
                        <a:pt x="1507" y="422"/>
                      </a:cubicBezTo>
                      <a:lnTo>
                        <a:pt x="121" y="0"/>
                      </a:lnTo>
                      <a:close/>
                    </a:path>
                  </a:pathLst>
                </a:custGeom>
                <a:solidFill>
                  <a:srgbClr val="B579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0" name="Google Shape;1610;p54"/>
                <p:cNvSpPr/>
                <p:nvPr/>
              </p:nvSpPr>
              <p:spPr>
                <a:xfrm>
                  <a:off x="3010141" y="2825683"/>
                  <a:ext cx="81922" cy="3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8" h="689" extrusionOk="0">
                      <a:moveTo>
                        <a:pt x="1" y="0"/>
                      </a:moveTo>
                      <a:cubicBezTo>
                        <a:pt x="75" y="480"/>
                        <a:pt x="707" y="688"/>
                        <a:pt x="1059" y="688"/>
                      </a:cubicBezTo>
                      <a:cubicBezTo>
                        <a:pt x="1091" y="688"/>
                        <a:pt x="1120" y="687"/>
                        <a:pt x="1146" y="683"/>
                      </a:cubicBezTo>
                      <a:cubicBezTo>
                        <a:pt x="1468" y="623"/>
                        <a:pt x="1347" y="101"/>
                        <a:pt x="1347" y="101"/>
                      </a:cubicBezTo>
                      <a:lnTo>
                        <a:pt x="925" y="81"/>
                      </a:lnTo>
                      <a:lnTo>
                        <a:pt x="805" y="60"/>
                      </a:lnTo>
                      <a:lnTo>
                        <a:pt x="523" y="40"/>
                      </a:lnTo>
                      <a:lnTo>
                        <a:pt x="483" y="40"/>
                      </a:lnTo>
                      <a:lnTo>
                        <a:pt x="182" y="20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solidFill>
                  <a:srgbClr val="B579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611" name="Google Shape;1611;p54"/>
            <p:cNvSpPr/>
            <p:nvPr/>
          </p:nvSpPr>
          <p:spPr>
            <a:xfrm>
              <a:off x="816125" y="3757975"/>
              <a:ext cx="290100" cy="40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55"/>
          <p:cNvSpPr txBox="1">
            <a:spLocks noGrp="1"/>
          </p:cNvSpPr>
          <p:nvPr>
            <p:ph type="title"/>
          </p:nvPr>
        </p:nvSpPr>
        <p:spPr>
          <a:xfrm>
            <a:off x="2957575" y="1393875"/>
            <a:ext cx="5502300" cy="16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700"/>
              <a:t>Post-test Time!</a:t>
            </a:r>
            <a:endParaRPr sz="6700"/>
          </a:p>
        </p:txBody>
      </p:sp>
      <p:sp>
        <p:nvSpPr>
          <p:cNvPr id="1617" name="Google Shape;1617;p55"/>
          <p:cNvSpPr txBox="1">
            <a:spLocks noGrp="1"/>
          </p:cNvSpPr>
          <p:nvPr>
            <p:ph type="body" idx="1"/>
          </p:nvPr>
        </p:nvSpPr>
        <p:spPr>
          <a:xfrm>
            <a:off x="2957575" y="3069075"/>
            <a:ext cx="5502300" cy="4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another 5-10 minutes to complete the survey your HSTA facilitator gives you.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Survey</a:t>
            </a:r>
            <a:endParaRPr/>
          </a:p>
        </p:txBody>
      </p:sp>
      <p:grpSp>
        <p:nvGrpSpPr>
          <p:cNvPr id="1618" name="Google Shape;1618;p55"/>
          <p:cNvGrpSpPr/>
          <p:nvPr/>
        </p:nvGrpSpPr>
        <p:grpSpPr>
          <a:xfrm>
            <a:off x="7719732" y="4130455"/>
            <a:ext cx="740147" cy="389366"/>
            <a:chOff x="6741025" y="2606050"/>
            <a:chExt cx="327050" cy="172050"/>
          </a:xfrm>
        </p:grpSpPr>
        <p:sp>
          <p:nvSpPr>
            <p:cNvPr id="1619" name="Google Shape;1619;p55"/>
            <p:cNvSpPr/>
            <p:nvPr/>
          </p:nvSpPr>
          <p:spPr>
            <a:xfrm>
              <a:off x="6741025" y="2624900"/>
              <a:ext cx="327050" cy="153200"/>
            </a:xfrm>
            <a:custGeom>
              <a:avLst/>
              <a:gdLst/>
              <a:ahLst/>
              <a:cxnLst/>
              <a:rect l="l" t="t" r="r" b="b"/>
              <a:pathLst>
                <a:path w="13082" h="6128" extrusionOk="0">
                  <a:moveTo>
                    <a:pt x="1218" y="1"/>
                  </a:moveTo>
                  <a:cubicBezTo>
                    <a:pt x="863" y="1"/>
                    <a:pt x="468" y="23"/>
                    <a:pt x="0" y="78"/>
                  </a:cubicBezTo>
                  <a:cubicBezTo>
                    <a:pt x="0" y="154"/>
                    <a:pt x="0" y="5220"/>
                    <a:pt x="0" y="5220"/>
                  </a:cubicBezTo>
                  <a:cubicBezTo>
                    <a:pt x="0" y="5750"/>
                    <a:pt x="2949" y="6128"/>
                    <a:pt x="6503" y="6128"/>
                  </a:cubicBezTo>
                  <a:cubicBezTo>
                    <a:pt x="10133" y="6128"/>
                    <a:pt x="13082" y="5750"/>
                    <a:pt x="13082" y="5220"/>
                  </a:cubicBezTo>
                  <a:cubicBezTo>
                    <a:pt x="13082" y="4767"/>
                    <a:pt x="13082" y="759"/>
                    <a:pt x="13082" y="154"/>
                  </a:cubicBezTo>
                  <a:cubicBezTo>
                    <a:pt x="12866" y="132"/>
                    <a:pt x="12650" y="123"/>
                    <a:pt x="12428" y="123"/>
                  </a:cubicBezTo>
                  <a:cubicBezTo>
                    <a:pt x="11096" y="123"/>
                    <a:pt x="9550" y="457"/>
                    <a:pt x="6503" y="457"/>
                  </a:cubicBezTo>
                  <a:cubicBezTo>
                    <a:pt x="3596" y="457"/>
                    <a:pt x="2814" y="1"/>
                    <a:pt x="12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5"/>
            <p:cNvSpPr/>
            <p:nvPr/>
          </p:nvSpPr>
          <p:spPr>
            <a:xfrm>
              <a:off x="6741025" y="2657100"/>
              <a:ext cx="327050" cy="121000"/>
            </a:xfrm>
            <a:custGeom>
              <a:avLst/>
              <a:gdLst/>
              <a:ahLst/>
              <a:cxnLst/>
              <a:rect l="l" t="t" r="r" b="b"/>
              <a:pathLst>
                <a:path w="13082" h="4840" extrusionOk="0">
                  <a:moveTo>
                    <a:pt x="0" y="0"/>
                  </a:moveTo>
                  <a:cubicBezTo>
                    <a:pt x="0" y="0"/>
                    <a:pt x="0" y="3932"/>
                    <a:pt x="0" y="3932"/>
                  </a:cubicBezTo>
                  <a:cubicBezTo>
                    <a:pt x="0" y="4462"/>
                    <a:pt x="2949" y="4840"/>
                    <a:pt x="6503" y="4840"/>
                  </a:cubicBezTo>
                  <a:cubicBezTo>
                    <a:pt x="10133" y="4840"/>
                    <a:pt x="13082" y="4462"/>
                    <a:pt x="13082" y="3932"/>
                  </a:cubicBezTo>
                  <a:cubicBezTo>
                    <a:pt x="13082" y="3479"/>
                    <a:pt x="13082" y="908"/>
                    <a:pt x="13082" y="227"/>
                  </a:cubicBezTo>
                  <a:cubicBezTo>
                    <a:pt x="12175" y="1588"/>
                    <a:pt x="10057" y="3101"/>
                    <a:pt x="6503" y="3101"/>
                  </a:cubicBezTo>
                  <a:cubicBezTo>
                    <a:pt x="2949" y="3101"/>
                    <a:pt x="1286" y="279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5"/>
            <p:cNvSpPr/>
            <p:nvPr/>
          </p:nvSpPr>
          <p:spPr>
            <a:xfrm>
              <a:off x="6741025" y="2606050"/>
              <a:ext cx="327050" cy="62400"/>
            </a:xfrm>
            <a:custGeom>
              <a:avLst/>
              <a:gdLst/>
              <a:ahLst/>
              <a:cxnLst/>
              <a:rect l="l" t="t" r="r" b="b"/>
              <a:pathLst>
                <a:path w="13082" h="2496" extrusionOk="0">
                  <a:moveTo>
                    <a:pt x="5823" y="1"/>
                  </a:moveTo>
                  <a:cubicBezTo>
                    <a:pt x="2571" y="76"/>
                    <a:pt x="0" y="454"/>
                    <a:pt x="0" y="908"/>
                  </a:cubicBezTo>
                  <a:cubicBezTo>
                    <a:pt x="0" y="1059"/>
                    <a:pt x="303" y="1211"/>
                    <a:pt x="983" y="1362"/>
                  </a:cubicBezTo>
                  <a:cubicBezTo>
                    <a:pt x="908" y="1437"/>
                    <a:pt x="908" y="1513"/>
                    <a:pt x="908" y="1664"/>
                  </a:cubicBezTo>
                  <a:cubicBezTo>
                    <a:pt x="908" y="2118"/>
                    <a:pt x="1210" y="2496"/>
                    <a:pt x="1588" y="2496"/>
                  </a:cubicBezTo>
                  <a:cubicBezTo>
                    <a:pt x="1966" y="2496"/>
                    <a:pt x="2269" y="2118"/>
                    <a:pt x="2269" y="1664"/>
                  </a:cubicBezTo>
                  <a:cubicBezTo>
                    <a:pt x="2269" y="1589"/>
                    <a:pt x="2269" y="1589"/>
                    <a:pt x="2269" y="1589"/>
                  </a:cubicBezTo>
                  <a:cubicBezTo>
                    <a:pt x="3403" y="1664"/>
                    <a:pt x="4915" y="1740"/>
                    <a:pt x="6503" y="1740"/>
                  </a:cubicBezTo>
                  <a:cubicBezTo>
                    <a:pt x="7864" y="1740"/>
                    <a:pt x="9074" y="1740"/>
                    <a:pt x="10133" y="1664"/>
                  </a:cubicBezTo>
                  <a:cubicBezTo>
                    <a:pt x="10133" y="2118"/>
                    <a:pt x="10435" y="2496"/>
                    <a:pt x="10813" y="2496"/>
                  </a:cubicBezTo>
                  <a:cubicBezTo>
                    <a:pt x="11192" y="2496"/>
                    <a:pt x="11494" y="2118"/>
                    <a:pt x="11494" y="1664"/>
                  </a:cubicBezTo>
                  <a:cubicBezTo>
                    <a:pt x="11494" y="1589"/>
                    <a:pt x="11494" y="1513"/>
                    <a:pt x="11418" y="1437"/>
                  </a:cubicBezTo>
                  <a:cubicBezTo>
                    <a:pt x="12477" y="1286"/>
                    <a:pt x="13082" y="1135"/>
                    <a:pt x="13082" y="908"/>
                  </a:cubicBezTo>
                  <a:cubicBezTo>
                    <a:pt x="13082" y="454"/>
                    <a:pt x="10360" y="76"/>
                    <a:pt x="6957" y="1"/>
                  </a:cubicBezTo>
                  <a:cubicBezTo>
                    <a:pt x="6957" y="76"/>
                    <a:pt x="6881" y="152"/>
                    <a:pt x="6881" y="228"/>
                  </a:cubicBezTo>
                  <a:cubicBezTo>
                    <a:pt x="6806" y="454"/>
                    <a:pt x="6655" y="606"/>
                    <a:pt x="6352" y="606"/>
                  </a:cubicBezTo>
                  <a:cubicBezTo>
                    <a:pt x="6125" y="606"/>
                    <a:pt x="5898" y="379"/>
                    <a:pt x="58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5"/>
            <p:cNvSpPr/>
            <p:nvPr/>
          </p:nvSpPr>
          <p:spPr>
            <a:xfrm>
              <a:off x="6752375" y="2611725"/>
              <a:ext cx="296800" cy="51075"/>
            </a:xfrm>
            <a:custGeom>
              <a:avLst/>
              <a:gdLst/>
              <a:ahLst/>
              <a:cxnLst/>
              <a:rect l="l" t="t" r="r" b="b"/>
              <a:pathLst>
                <a:path w="11872" h="2043" extrusionOk="0">
                  <a:moveTo>
                    <a:pt x="5369" y="1"/>
                  </a:moveTo>
                  <a:cubicBezTo>
                    <a:pt x="2495" y="1"/>
                    <a:pt x="0" y="379"/>
                    <a:pt x="227" y="757"/>
                  </a:cubicBezTo>
                  <a:cubicBezTo>
                    <a:pt x="378" y="984"/>
                    <a:pt x="832" y="1059"/>
                    <a:pt x="1059" y="1135"/>
                  </a:cubicBezTo>
                  <a:cubicBezTo>
                    <a:pt x="1059" y="1210"/>
                    <a:pt x="1059" y="1286"/>
                    <a:pt x="1059" y="1437"/>
                  </a:cubicBezTo>
                  <a:cubicBezTo>
                    <a:pt x="1059" y="1664"/>
                    <a:pt x="1134" y="1891"/>
                    <a:pt x="1286" y="2042"/>
                  </a:cubicBezTo>
                  <a:cubicBezTo>
                    <a:pt x="1588" y="1967"/>
                    <a:pt x="1815" y="1588"/>
                    <a:pt x="1815" y="1210"/>
                  </a:cubicBezTo>
                  <a:cubicBezTo>
                    <a:pt x="1815" y="1210"/>
                    <a:pt x="1815" y="1135"/>
                    <a:pt x="1815" y="1135"/>
                  </a:cubicBezTo>
                  <a:cubicBezTo>
                    <a:pt x="2949" y="1286"/>
                    <a:pt x="4461" y="1362"/>
                    <a:pt x="6049" y="1362"/>
                  </a:cubicBezTo>
                  <a:cubicBezTo>
                    <a:pt x="7410" y="1362"/>
                    <a:pt x="8620" y="1286"/>
                    <a:pt x="9679" y="1210"/>
                  </a:cubicBezTo>
                  <a:cubicBezTo>
                    <a:pt x="9679" y="1588"/>
                    <a:pt x="9906" y="1967"/>
                    <a:pt x="10208" y="2042"/>
                  </a:cubicBezTo>
                  <a:cubicBezTo>
                    <a:pt x="10359" y="1891"/>
                    <a:pt x="10435" y="1664"/>
                    <a:pt x="10435" y="1437"/>
                  </a:cubicBezTo>
                  <a:cubicBezTo>
                    <a:pt x="10435" y="1362"/>
                    <a:pt x="10435" y="1210"/>
                    <a:pt x="10435" y="1210"/>
                  </a:cubicBezTo>
                  <a:cubicBezTo>
                    <a:pt x="10359" y="1210"/>
                    <a:pt x="11267" y="984"/>
                    <a:pt x="11796" y="908"/>
                  </a:cubicBezTo>
                  <a:cubicBezTo>
                    <a:pt x="11872" y="832"/>
                    <a:pt x="11872" y="757"/>
                    <a:pt x="11872" y="757"/>
                  </a:cubicBezTo>
                  <a:cubicBezTo>
                    <a:pt x="11872" y="303"/>
                    <a:pt x="9452" y="1"/>
                    <a:pt x="6427" y="1"/>
                  </a:cubicBezTo>
                  <a:cubicBezTo>
                    <a:pt x="6352" y="227"/>
                    <a:pt x="6125" y="454"/>
                    <a:pt x="5898" y="454"/>
                  </a:cubicBezTo>
                  <a:cubicBezTo>
                    <a:pt x="5671" y="454"/>
                    <a:pt x="5444" y="303"/>
                    <a:pt x="5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3" name="Google Shape;1623;p55"/>
          <p:cNvGrpSpPr/>
          <p:nvPr/>
        </p:nvGrpSpPr>
        <p:grpSpPr>
          <a:xfrm>
            <a:off x="8059172" y="3250069"/>
            <a:ext cx="740139" cy="665195"/>
            <a:chOff x="5612475" y="2952000"/>
            <a:chExt cx="385650" cy="346600"/>
          </a:xfrm>
        </p:grpSpPr>
        <p:sp>
          <p:nvSpPr>
            <p:cNvPr id="1624" name="Google Shape;1624;p55"/>
            <p:cNvSpPr/>
            <p:nvPr/>
          </p:nvSpPr>
          <p:spPr>
            <a:xfrm>
              <a:off x="5865775" y="3120225"/>
              <a:ext cx="109675" cy="84650"/>
            </a:xfrm>
            <a:custGeom>
              <a:avLst/>
              <a:gdLst/>
              <a:ahLst/>
              <a:cxnLst/>
              <a:rect l="l" t="t" r="r" b="b"/>
              <a:pathLst>
                <a:path w="4387" h="3386" extrusionOk="0">
                  <a:moveTo>
                    <a:pt x="3403" y="1"/>
                  </a:moveTo>
                  <a:lnTo>
                    <a:pt x="832" y="1286"/>
                  </a:lnTo>
                  <a:cubicBezTo>
                    <a:pt x="227" y="1513"/>
                    <a:pt x="1" y="2194"/>
                    <a:pt x="303" y="2723"/>
                  </a:cubicBezTo>
                  <a:cubicBezTo>
                    <a:pt x="462" y="3148"/>
                    <a:pt x="845" y="3386"/>
                    <a:pt x="1268" y="3386"/>
                  </a:cubicBezTo>
                  <a:cubicBezTo>
                    <a:pt x="1448" y="3386"/>
                    <a:pt x="1635" y="3343"/>
                    <a:pt x="1815" y="3252"/>
                  </a:cubicBezTo>
                  <a:lnTo>
                    <a:pt x="4386" y="2043"/>
                  </a:lnTo>
                  <a:cubicBezTo>
                    <a:pt x="3933" y="1967"/>
                    <a:pt x="3479" y="1740"/>
                    <a:pt x="3328" y="1286"/>
                  </a:cubicBezTo>
                  <a:cubicBezTo>
                    <a:pt x="3101" y="833"/>
                    <a:pt x="3176" y="379"/>
                    <a:pt x="3403" y="1"/>
                  </a:cubicBezTo>
                  <a:close/>
                </a:path>
              </a:pathLst>
            </a:custGeom>
            <a:solidFill>
              <a:srgbClr val="C67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5"/>
            <p:cNvSpPr/>
            <p:nvPr/>
          </p:nvSpPr>
          <p:spPr>
            <a:xfrm>
              <a:off x="5933825" y="3115000"/>
              <a:ext cx="64300" cy="57275"/>
            </a:xfrm>
            <a:custGeom>
              <a:avLst/>
              <a:gdLst/>
              <a:ahLst/>
              <a:cxnLst/>
              <a:rect l="l" t="t" r="r" b="b"/>
              <a:pathLst>
                <a:path w="2572" h="2291" extrusionOk="0">
                  <a:moveTo>
                    <a:pt x="1333" y="1"/>
                  </a:moveTo>
                  <a:cubicBezTo>
                    <a:pt x="1162" y="1"/>
                    <a:pt x="990" y="44"/>
                    <a:pt x="833" y="134"/>
                  </a:cubicBezTo>
                  <a:lnTo>
                    <a:pt x="681" y="210"/>
                  </a:lnTo>
                  <a:cubicBezTo>
                    <a:pt x="228" y="512"/>
                    <a:pt x="1" y="1117"/>
                    <a:pt x="303" y="1647"/>
                  </a:cubicBezTo>
                  <a:cubicBezTo>
                    <a:pt x="490" y="2020"/>
                    <a:pt x="881" y="2291"/>
                    <a:pt x="1309" y="2291"/>
                  </a:cubicBezTo>
                  <a:cubicBezTo>
                    <a:pt x="1401" y="2291"/>
                    <a:pt x="1495" y="2278"/>
                    <a:pt x="1589" y="2252"/>
                  </a:cubicBezTo>
                  <a:lnTo>
                    <a:pt x="1815" y="2100"/>
                  </a:lnTo>
                  <a:cubicBezTo>
                    <a:pt x="2345" y="1874"/>
                    <a:pt x="2572" y="1193"/>
                    <a:pt x="2345" y="664"/>
                  </a:cubicBezTo>
                  <a:cubicBezTo>
                    <a:pt x="2133" y="239"/>
                    <a:pt x="1734" y="1"/>
                    <a:pt x="1333" y="1"/>
                  </a:cubicBezTo>
                  <a:close/>
                </a:path>
              </a:pathLst>
            </a:custGeom>
            <a:solidFill>
              <a:srgbClr val="F9C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5"/>
            <p:cNvSpPr/>
            <p:nvPr/>
          </p:nvSpPr>
          <p:spPr>
            <a:xfrm>
              <a:off x="5671075" y="3248775"/>
              <a:ext cx="43500" cy="49825"/>
            </a:xfrm>
            <a:custGeom>
              <a:avLst/>
              <a:gdLst/>
              <a:ahLst/>
              <a:cxnLst/>
              <a:rect l="l" t="t" r="r" b="b"/>
              <a:pathLst>
                <a:path w="1740" h="1993" extrusionOk="0">
                  <a:moveTo>
                    <a:pt x="832" y="1"/>
                  </a:moveTo>
                  <a:cubicBezTo>
                    <a:pt x="303" y="303"/>
                    <a:pt x="0" y="1135"/>
                    <a:pt x="0" y="1513"/>
                  </a:cubicBezTo>
                  <a:cubicBezTo>
                    <a:pt x="186" y="1839"/>
                    <a:pt x="601" y="1992"/>
                    <a:pt x="1016" y="1992"/>
                  </a:cubicBezTo>
                  <a:cubicBezTo>
                    <a:pt x="1276" y="1992"/>
                    <a:pt x="1535" y="1932"/>
                    <a:pt x="1739" y="1816"/>
                  </a:cubicBezTo>
                  <a:lnTo>
                    <a:pt x="1739" y="1816"/>
                  </a:lnTo>
                  <a:cubicBezTo>
                    <a:pt x="1712" y="1829"/>
                    <a:pt x="1686" y="1836"/>
                    <a:pt x="1663" y="1836"/>
                  </a:cubicBezTo>
                  <a:cubicBezTo>
                    <a:pt x="1560" y="1836"/>
                    <a:pt x="1499" y="1712"/>
                    <a:pt x="1437" y="1589"/>
                  </a:cubicBezTo>
                  <a:cubicBezTo>
                    <a:pt x="1286" y="1438"/>
                    <a:pt x="1361" y="1211"/>
                    <a:pt x="1059" y="1059"/>
                  </a:cubicBezTo>
                  <a:cubicBezTo>
                    <a:pt x="530" y="757"/>
                    <a:pt x="530" y="303"/>
                    <a:pt x="908" y="1"/>
                  </a:cubicBezTo>
                  <a:close/>
                </a:path>
              </a:pathLst>
            </a:custGeom>
            <a:solidFill>
              <a:srgbClr val="54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5"/>
            <p:cNvSpPr/>
            <p:nvPr/>
          </p:nvSpPr>
          <p:spPr>
            <a:xfrm>
              <a:off x="5671075" y="3248775"/>
              <a:ext cx="26475" cy="37850"/>
            </a:xfrm>
            <a:custGeom>
              <a:avLst/>
              <a:gdLst/>
              <a:ahLst/>
              <a:cxnLst/>
              <a:rect l="l" t="t" r="r" b="b"/>
              <a:pathLst>
                <a:path w="1059" h="1514" extrusionOk="0">
                  <a:moveTo>
                    <a:pt x="832" y="1"/>
                  </a:moveTo>
                  <a:cubicBezTo>
                    <a:pt x="378" y="228"/>
                    <a:pt x="76" y="908"/>
                    <a:pt x="0" y="1513"/>
                  </a:cubicBezTo>
                  <a:cubicBezTo>
                    <a:pt x="303" y="908"/>
                    <a:pt x="1059" y="1362"/>
                    <a:pt x="908" y="908"/>
                  </a:cubicBezTo>
                  <a:cubicBezTo>
                    <a:pt x="530" y="606"/>
                    <a:pt x="530" y="228"/>
                    <a:pt x="908" y="1"/>
                  </a:cubicBezTo>
                  <a:close/>
                </a:path>
              </a:pathLst>
            </a:custGeom>
            <a:solidFill>
              <a:srgbClr val="C10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5"/>
            <p:cNvSpPr/>
            <p:nvPr/>
          </p:nvSpPr>
          <p:spPr>
            <a:xfrm>
              <a:off x="5680525" y="3152375"/>
              <a:ext cx="228750" cy="142750"/>
            </a:xfrm>
            <a:custGeom>
              <a:avLst/>
              <a:gdLst/>
              <a:ahLst/>
              <a:cxnLst/>
              <a:rect l="l" t="t" r="r" b="b"/>
              <a:pathLst>
                <a:path w="9150" h="5710" extrusionOk="0">
                  <a:moveTo>
                    <a:pt x="8167" y="0"/>
                  </a:moveTo>
                  <a:lnTo>
                    <a:pt x="756" y="3630"/>
                  </a:lnTo>
                  <a:cubicBezTo>
                    <a:pt x="227" y="3857"/>
                    <a:pt x="0" y="4613"/>
                    <a:pt x="605" y="4991"/>
                  </a:cubicBezTo>
                  <a:cubicBezTo>
                    <a:pt x="908" y="5142"/>
                    <a:pt x="832" y="5369"/>
                    <a:pt x="983" y="5596"/>
                  </a:cubicBezTo>
                  <a:cubicBezTo>
                    <a:pt x="1059" y="5672"/>
                    <a:pt x="1191" y="5709"/>
                    <a:pt x="1333" y="5709"/>
                  </a:cubicBezTo>
                  <a:cubicBezTo>
                    <a:pt x="1475" y="5709"/>
                    <a:pt x="1626" y="5672"/>
                    <a:pt x="1739" y="5596"/>
                  </a:cubicBezTo>
                  <a:lnTo>
                    <a:pt x="9150" y="2042"/>
                  </a:lnTo>
                  <a:cubicBezTo>
                    <a:pt x="8696" y="1966"/>
                    <a:pt x="8242" y="1740"/>
                    <a:pt x="8091" y="1286"/>
                  </a:cubicBezTo>
                  <a:cubicBezTo>
                    <a:pt x="7864" y="832"/>
                    <a:pt x="7940" y="379"/>
                    <a:pt x="8167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5"/>
            <p:cNvSpPr/>
            <p:nvPr/>
          </p:nvSpPr>
          <p:spPr>
            <a:xfrm>
              <a:off x="5612475" y="2952000"/>
              <a:ext cx="177700" cy="224975"/>
            </a:xfrm>
            <a:custGeom>
              <a:avLst/>
              <a:gdLst/>
              <a:ahLst/>
              <a:cxnLst/>
              <a:rect l="l" t="t" r="r" b="b"/>
              <a:pathLst>
                <a:path w="7108" h="8999" extrusionOk="0">
                  <a:moveTo>
                    <a:pt x="3478" y="0"/>
                  </a:moveTo>
                  <a:lnTo>
                    <a:pt x="3478" y="0"/>
                  </a:lnTo>
                  <a:cubicBezTo>
                    <a:pt x="0" y="5520"/>
                    <a:pt x="5369" y="5823"/>
                    <a:pt x="3554" y="8998"/>
                  </a:cubicBezTo>
                  <a:cubicBezTo>
                    <a:pt x="7108" y="4688"/>
                    <a:pt x="1664" y="3403"/>
                    <a:pt x="3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5"/>
            <p:cNvSpPr/>
            <p:nvPr/>
          </p:nvSpPr>
          <p:spPr>
            <a:xfrm>
              <a:off x="5618125" y="3095650"/>
              <a:ext cx="113450" cy="143700"/>
            </a:xfrm>
            <a:custGeom>
              <a:avLst/>
              <a:gdLst/>
              <a:ahLst/>
              <a:cxnLst/>
              <a:rect l="l" t="t" r="r" b="b"/>
              <a:pathLst>
                <a:path w="4538" h="5748" extrusionOk="0">
                  <a:moveTo>
                    <a:pt x="2269" y="1"/>
                  </a:moveTo>
                  <a:lnTo>
                    <a:pt x="2269" y="1"/>
                  </a:lnTo>
                  <a:cubicBezTo>
                    <a:pt x="3479" y="2194"/>
                    <a:pt x="1" y="3026"/>
                    <a:pt x="2269" y="5748"/>
                  </a:cubicBezTo>
                  <a:cubicBezTo>
                    <a:pt x="1135" y="3706"/>
                    <a:pt x="4538" y="3479"/>
                    <a:pt x="22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1" name="Google Shape;1631;p55"/>
          <p:cNvGrpSpPr/>
          <p:nvPr/>
        </p:nvGrpSpPr>
        <p:grpSpPr>
          <a:xfrm>
            <a:off x="12" y="2"/>
            <a:ext cx="3260368" cy="4995850"/>
            <a:chOff x="604695" y="72404"/>
            <a:chExt cx="2306755" cy="3534633"/>
          </a:xfrm>
        </p:grpSpPr>
        <p:sp>
          <p:nvSpPr>
            <p:cNvPr id="1632" name="Google Shape;1632;p55"/>
            <p:cNvSpPr/>
            <p:nvPr/>
          </p:nvSpPr>
          <p:spPr>
            <a:xfrm>
              <a:off x="1428604" y="2158224"/>
              <a:ext cx="89730" cy="33695"/>
            </a:xfrm>
            <a:custGeom>
              <a:avLst/>
              <a:gdLst/>
              <a:ahLst/>
              <a:cxnLst/>
              <a:rect l="l" t="t" r="r" b="b"/>
              <a:pathLst>
                <a:path w="1608" h="564" extrusionOk="0">
                  <a:moveTo>
                    <a:pt x="61" y="0"/>
                  </a:moveTo>
                  <a:cubicBezTo>
                    <a:pt x="40" y="181"/>
                    <a:pt x="20" y="382"/>
                    <a:pt x="0" y="563"/>
                  </a:cubicBezTo>
                  <a:cubicBezTo>
                    <a:pt x="241" y="543"/>
                    <a:pt x="503" y="543"/>
                    <a:pt x="744" y="543"/>
                  </a:cubicBezTo>
                  <a:cubicBezTo>
                    <a:pt x="1005" y="543"/>
                    <a:pt x="1266" y="543"/>
                    <a:pt x="1528" y="563"/>
                  </a:cubicBezTo>
                  <a:cubicBezTo>
                    <a:pt x="1548" y="382"/>
                    <a:pt x="1568" y="201"/>
                    <a:pt x="1608" y="41"/>
                  </a:cubicBezTo>
                  <a:lnTo>
                    <a:pt x="16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5"/>
            <p:cNvSpPr/>
            <p:nvPr/>
          </p:nvSpPr>
          <p:spPr>
            <a:xfrm rot="-10389495" flipH="1">
              <a:off x="1428942" y="2134484"/>
              <a:ext cx="89054" cy="99801"/>
            </a:xfrm>
            <a:custGeom>
              <a:avLst/>
              <a:gdLst/>
              <a:ahLst/>
              <a:cxnLst/>
              <a:rect l="l" t="t" r="r" b="b"/>
              <a:pathLst>
                <a:path w="1608" h="564" extrusionOk="0">
                  <a:moveTo>
                    <a:pt x="61" y="0"/>
                  </a:moveTo>
                  <a:cubicBezTo>
                    <a:pt x="40" y="181"/>
                    <a:pt x="20" y="382"/>
                    <a:pt x="0" y="563"/>
                  </a:cubicBezTo>
                  <a:cubicBezTo>
                    <a:pt x="241" y="543"/>
                    <a:pt x="503" y="543"/>
                    <a:pt x="744" y="543"/>
                  </a:cubicBezTo>
                  <a:cubicBezTo>
                    <a:pt x="1005" y="543"/>
                    <a:pt x="1266" y="543"/>
                    <a:pt x="1528" y="563"/>
                  </a:cubicBezTo>
                  <a:cubicBezTo>
                    <a:pt x="1548" y="382"/>
                    <a:pt x="1568" y="201"/>
                    <a:pt x="1608" y="41"/>
                  </a:cubicBezTo>
                  <a:lnTo>
                    <a:pt x="16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34" name="Google Shape;1634;p55"/>
            <p:cNvGrpSpPr/>
            <p:nvPr/>
          </p:nvGrpSpPr>
          <p:grpSpPr>
            <a:xfrm>
              <a:off x="604695" y="72404"/>
              <a:ext cx="2306755" cy="3534633"/>
              <a:chOff x="-112930" y="304804"/>
              <a:chExt cx="2306755" cy="3534633"/>
            </a:xfrm>
          </p:grpSpPr>
          <p:sp>
            <p:nvSpPr>
              <p:cNvPr id="1635" name="Google Shape;1635;p55"/>
              <p:cNvSpPr/>
              <p:nvPr/>
            </p:nvSpPr>
            <p:spPr>
              <a:xfrm>
                <a:off x="1238332" y="2639517"/>
                <a:ext cx="1228" cy="2288"/>
              </a:xfrm>
              <a:custGeom>
                <a:avLst/>
                <a:gdLst/>
                <a:ahLst/>
                <a:cxnLst/>
                <a:rect l="l" t="t" r="r" b="b"/>
                <a:pathLst>
                  <a:path w="22" h="41" extrusionOk="0">
                    <a:moveTo>
                      <a:pt x="21" y="0"/>
                    </a:moveTo>
                    <a:lnTo>
                      <a:pt x="1" y="4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55"/>
              <p:cNvSpPr/>
              <p:nvPr/>
            </p:nvSpPr>
            <p:spPr>
              <a:xfrm>
                <a:off x="664210" y="2740413"/>
                <a:ext cx="90851" cy="2344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42" extrusionOk="0">
                    <a:moveTo>
                      <a:pt x="0" y="1"/>
                    </a:moveTo>
                    <a:cubicBezTo>
                      <a:pt x="523" y="21"/>
                      <a:pt x="1045" y="41"/>
                      <a:pt x="1588" y="41"/>
                    </a:cubicBezTo>
                    <a:lnTo>
                      <a:pt x="1628" y="41"/>
                    </a:lnTo>
                    <a:lnTo>
                      <a:pt x="1588" y="41"/>
                    </a:lnTo>
                    <a:cubicBezTo>
                      <a:pt x="1045" y="41"/>
                      <a:pt x="523" y="21"/>
                      <a:pt x="0" y="1"/>
                    </a:cubicBez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55"/>
              <p:cNvSpPr/>
              <p:nvPr/>
            </p:nvSpPr>
            <p:spPr>
              <a:xfrm>
                <a:off x="722526" y="2947896"/>
                <a:ext cx="14621" cy="33706"/>
              </a:xfrm>
              <a:custGeom>
                <a:avLst/>
                <a:gdLst/>
                <a:ahLst/>
                <a:cxnLst/>
                <a:rect l="l" t="t" r="r" b="b"/>
                <a:pathLst>
                  <a:path w="262" h="604" extrusionOk="0">
                    <a:moveTo>
                      <a:pt x="0" y="603"/>
                    </a:moveTo>
                    <a:cubicBezTo>
                      <a:pt x="101" y="402"/>
                      <a:pt x="181" y="201"/>
                      <a:pt x="261" y="1"/>
                    </a:cubicBezTo>
                    <a:cubicBezTo>
                      <a:pt x="181" y="201"/>
                      <a:pt x="101" y="402"/>
                      <a:pt x="0" y="603"/>
                    </a:cubicBez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55"/>
              <p:cNvSpPr/>
              <p:nvPr/>
            </p:nvSpPr>
            <p:spPr>
              <a:xfrm>
                <a:off x="330050" y="2677632"/>
                <a:ext cx="43751" cy="15737"/>
              </a:xfrm>
              <a:custGeom>
                <a:avLst/>
                <a:gdLst/>
                <a:ahLst/>
                <a:cxnLst/>
                <a:rect l="l" t="t" r="r" b="b"/>
                <a:pathLst>
                  <a:path w="784" h="28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0" y="91"/>
                      <a:pt x="432" y="166"/>
                      <a:pt x="697" y="253"/>
                    </a:cubicBezTo>
                    <a:lnTo>
                      <a:pt x="697" y="253"/>
                    </a:lnTo>
                    <a:cubicBezTo>
                      <a:pt x="692" y="249"/>
                      <a:pt x="687" y="246"/>
                      <a:pt x="683" y="242"/>
                    </a:cubicBezTo>
                    <a:cubicBezTo>
                      <a:pt x="422" y="161"/>
                      <a:pt x="201" y="81"/>
                      <a:pt x="0" y="1"/>
                    </a:cubicBezTo>
                    <a:close/>
                    <a:moveTo>
                      <a:pt x="697" y="253"/>
                    </a:moveTo>
                    <a:cubicBezTo>
                      <a:pt x="719" y="269"/>
                      <a:pt x="751" y="282"/>
                      <a:pt x="784" y="282"/>
                    </a:cubicBezTo>
                    <a:cubicBezTo>
                      <a:pt x="754" y="272"/>
                      <a:pt x="725" y="263"/>
                      <a:pt x="697" y="253"/>
                    </a:cubicBez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55"/>
              <p:cNvSpPr/>
              <p:nvPr/>
            </p:nvSpPr>
            <p:spPr>
              <a:xfrm>
                <a:off x="379382" y="2695601"/>
                <a:ext cx="11273" cy="3404"/>
              </a:xfrm>
              <a:custGeom>
                <a:avLst/>
                <a:gdLst/>
                <a:ahLst/>
                <a:cxnLst/>
                <a:rect l="l" t="t" r="r" b="b"/>
                <a:pathLst>
                  <a:path w="202" h="61" extrusionOk="0">
                    <a:moveTo>
                      <a:pt x="0" y="0"/>
                    </a:moveTo>
                    <a:cubicBezTo>
                      <a:pt x="20" y="0"/>
                      <a:pt x="60" y="20"/>
                      <a:pt x="101" y="20"/>
                    </a:cubicBezTo>
                    <a:cubicBezTo>
                      <a:pt x="121" y="40"/>
                      <a:pt x="161" y="40"/>
                      <a:pt x="201" y="60"/>
                    </a:cubicBezTo>
                    <a:cubicBezTo>
                      <a:pt x="161" y="40"/>
                      <a:pt x="121" y="40"/>
                      <a:pt x="101" y="20"/>
                    </a:cubicBezTo>
                    <a:cubicBezTo>
                      <a:pt x="60" y="20"/>
                      <a:pt x="20" y="0"/>
                      <a:pt x="0" y="0"/>
                    </a:cubicBez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55"/>
              <p:cNvSpPr/>
              <p:nvPr/>
            </p:nvSpPr>
            <p:spPr>
              <a:xfrm>
                <a:off x="1214782" y="3088078"/>
                <a:ext cx="4576" cy="65069"/>
              </a:xfrm>
              <a:custGeom>
                <a:avLst/>
                <a:gdLst/>
                <a:ahLst/>
                <a:cxnLst/>
                <a:rect l="l" t="t" r="r" b="b"/>
                <a:pathLst>
                  <a:path w="82" h="1166" extrusionOk="0">
                    <a:moveTo>
                      <a:pt x="81" y="0"/>
                    </a:moveTo>
                    <a:lnTo>
                      <a:pt x="1" y="1166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55"/>
              <p:cNvSpPr/>
              <p:nvPr/>
            </p:nvSpPr>
            <p:spPr>
              <a:xfrm>
                <a:off x="1117235" y="2694485"/>
                <a:ext cx="12389" cy="3404"/>
              </a:xfrm>
              <a:custGeom>
                <a:avLst/>
                <a:gdLst/>
                <a:ahLst/>
                <a:cxnLst/>
                <a:rect l="l" t="t" r="r" b="b"/>
                <a:pathLst>
                  <a:path w="222" h="61" extrusionOk="0">
                    <a:moveTo>
                      <a:pt x="1" y="60"/>
                    </a:moveTo>
                    <a:lnTo>
                      <a:pt x="81" y="40"/>
                    </a:lnTo>
                    <a:cubicBezTo>
                      <a:pt x="121" y="20"/>
                      <a:pt x="182" y="20"/>
                      <a:pt x="222" y="0"/>
                    </a:cubicBezTo>
                    <a:cubicBezTo>
                      <a:pt x="182" y="20"/>
                      <a:pt x="121" y="20"/>
                      <a:pt x="81" y="40"/>
                    </a:cubicBezTo>
                    <a:lnTo>
                      <a:pt x="1" y="60"/>
                    </a:ln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55"/>
              <p:cNvSpPr/>
              <p:nvPr/>
            </p:nvSpPr>
            <p:spPr>
              <a:xfrm>
                <a:off x="972589" y="2704530"/>
                <a:ext cx="123385" cy="23606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423" extrusionOk="0">
                    <a:moveTo>
                      <a:pt x="0" y="423"/>
                    </a:moveTo>
                    <a:cubicBezTo>
                      <a:pt x="402" y="363"/>
                      <a:pt x="784" y="302"/>
                      <a:pt x="1166" y="222"/>
                    </a:cubicBezTo>
                    <a:cubicBezTo>
                      <a:pt x="1528" y="162"/>
                      <a:pt x="1869" y="81"/>
                      <a:pt x="2211" y="1"/>
                    </a:cubicBezTo>
                    <a:cubicBezTo>
                      <a:pt x="1869" y="81"/>
                      <a:pt x="1528" y="162"/>
                      <a:pt x="1166" y="222"/>
                    </a:cubicBezTo>
                    <a:cubicBezTo>
                      <a:pt x="784" y="302"/>
                      <a:pt x="402" y="363"/>
                      <a:pt x="0" y="423"/>
                    </a:cubicBezTo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55"/>
              <p:cNvSpPr/>
              <p:nvPr/>
            </p:nvSpPr>
            <p:spPr>
              <a:xfrm>
                <a:off x="1137437" y="3135177"/>
                <a:ext cx="7924" cy="17969"/>
              </a:xfrm>
              <a:custGeom>
                <a:avLst/>
                <a:gdLst/>
                <a:ahLst/>
                <a:cxnLst/>
                <a:rect l="l" t="t" r="r" b="b"/>
                <a:pathLst>
                  <a:path w="142" h="322" extrusionOk="0">
                    <a:moveTo>
                      <a:pt x="0" y="322"/>
                    </a:moveTo>
                    <a:cubicBezTo>
                      <a:pt x="61" y="221"/>
                      <a:pt x="101" y="101"/>
                      <a:pt x="141" y="0"/>
                    </a:cubicBezTo>
                    <a:cubicBezTo>
                      <a:pt x="101" y="101"/>
                      <a:pt x="61" y="221"/>
                      <a:pt x="0" y="322"/>
                    </a:cubicBez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55"/>
              <p:cNvSpPr/>
              <p:nvPr/>
            </p:nvSpPr>
            <p:spPr>
              <a:xfrm>
                <a:off x="974821" y="3137410"/>
                <a:ext cx="19141" cy="10157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82" extrusionOk="0">
                    <a:moveTo>
                      <a:pt x="1" y="1"/>
                    </a:moveTo>
                    <a:cubicBezTo>
                      <a:pt x="121" y="61"/>
                      <a:pt x="222" y="121"/>
                      <a:pt x="342" y="181"/>
                    </a:cubicBezTo>
                    <a:cubicBezTo>
                      <a:pt x="222" y="121"/>
                      <a:pt x="121" y="61"/>
                      <a:pt x="1" y="1"/>
                    </a:cubicBez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55"/>
              <p:cNvSpPr/>
              <p:nvPr/>
            </p:nvSpPr>
            <p:spPr>
              <a:xfrm>
                <a:off x="753889" y="3006212"/>
                <a:ext cx="12389" cy="9040"/>
              </a:xfrm>
              <a:custGeom>
                <a:avLst/>
                <a:gdLst/>
                <a:ahLst/>
                <a:cxnLst/>
                <a:rect l="l" t="t" r="r" b="b"/>
                <a:pathLst>
                  <a:path w="222" h="162" extrusionOk="0">
                    <a:moveTo>
                      <a:pt x="1" y="0"/>
                    </a:moveTo>
                    <a:cubicBezTo>
                      <a:pt x="81" y="41"/>
                      <a:pt x="142" y="101"/>
                      <a:pt x="222" y="161"/>
                    </a:cubicBezTo>
                    <a:cubicBezTo>
                      <a:pt x="142" y="101"/>
                      <a:pt x="81" y="41"/>
                      <a:pt x="1" y="0"/>
                    </a:cubicBez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55"/>
              <p:cNvSpPr/>
              <p:nvPr/>
            </p:nvSpPr>
            <p:spPr>
              <a:xfrm>
                <a:off x="1245084" y="2603635"/>
                <a:ext cx="7924" cy="14621"/>
              </a:xfrm>
              <a:custGeom>
                <a:avLst/>
                <a:gdLst/>
                <a:ahLst/>
                <a:cxnLst/>
                <a:rect l="l" t="t" r="r" b="b"/>
                <a:pathLst>
                  <a:path w="142" h="262" extrusionOk="0">
                    <a:moveTo>
                      <a:pt x="141" y="262"/>
                    </a:moveTo>
                    <a:cubicBezTo>
                      <a:pt x="141" y="201"/>
                      <a:pt x="101" y="101"/>
                      <a:pt x="0" y="0"/>
                    </a:cubicBezTo>
                    <a:cubicBezTo>
                      <a:pt x="101" y="101"/>
                      <a:pt x="141" y="201"/>
                      <a:pt x="141" y="262"/>
                    </a:cubicBez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55"/>
              <p:cNvSpPr/>
              <p:nvPr/>
            </p:nvSpPr>
            <p:spPr>
              <a:xfrm>
                <a:off x="1130684" y="2648502"/>
                <a:ext cx="98775" cy="46039"/>
              </a:xfrm>
              <a:custGeom>
                <a:avLst/>
                <a:gdLst/>
                <a:ahLst/>
                <a:cxnLst/>
                <a:rect l="l" t="t" r="r" b="b"/>
                <a:pathLst>
                  <a:path w="1770" h="825" extrusionOk="0">
                    <a:moveTo>
                      <a:pt x="1769" y="0"/>
                    </a:moveTo>
                    <a:cubicBezTo>
                      <a:pt x="1448" y="241"/>
                      <a:pt x="945" y="503"/>
                      <a:pt x="141" y="764"/>
                    </a:cubicBezTo>
                    <a:cubicBezTo>
                      <a:pt x="101" y="784"/>
                      <a:pt x="41" y="804"/>
                      <a:pt x="1" y="824"/>
                    </a:cubicBezTo>
                    <a:cubicBezTo>
                      <a:pt x="885" y="543"/>
                      <a:pt x="1428" y="261"/>
                      <a:pt x="1769" y="0"/>
                    </a:cubicBez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55"/>
              <p:cNvSpPr/>
              <p:nvPr/>
            </p:nvSpPr>
            <p:spPr>
              <a:xfrm>
                <a:off x="1065671" y="3014080"/>
                <a:ext cx="66185" cy="34822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624" extrusionOk="0">
                    <a:moveTo>
                      <a:pt x="1186" y="623"/>
                    </a:moveTo>
                    <a:cubicBezTo>
                      <a:pt x="764" y="422"/>
                      <a:pt x="382" y="201"/>
                      <a:pt x="0" y="0"/>
                    </a:cubicBezTo>
                    <a:cubicBezTo>
                      <a:pt x="382" y="201"/>
                      <a:pt x="764" y="422"/>
                      <a:pt x="1186" y="623"/>
                    </a:cubicBez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55"/>
              <p:cNvSpPr/>
              <p:nvPr/>
            </p:nvSpPr>
            <p:spPr>
              <a:xfrm>
                <a:off x="435410" y="2917594"/>
                <a:ext cx="56140" cy="75225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1348" extrusionOk="0">
                    <a:moveTo>
                      <a:pt x="1" y="1347"/>
                    </a:moveTo>
                    <a:cubicBezTo>
                      <a:pt x="343" y="925"/>
                      <a:pt x="684" y="483"/>
                      <a:pt x="1006" y="1"/>
                    </a:cubicBezTo>
                    <a:cubicBezTo>
                      <a:pt x="684" y="483"/>
                      <a:pt x="343" y="925"/>
                      <a:pt x="1" y="1347"/>
                    </a:cubicBezTo>
                    <a:lnTo>
                      <a:pt x="1" y="1347"/>
                    </a:ln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55"/>
              <p:cNvSpPr/>
              <p:nvPr/>
            </p:nvSpPr>
            <p:spPr>
              <a:xfrm>
                <a:off x="1240620" y="2637285"/>
                <a:ext cx="1172" cy="2288"/>
              </a:xfrm>
              <a:custGeom>
                <a:avLst/>
                <a:gdLst/>
                <a:ahLst/>
                <a:cxnLst/>
                <a:rect l="l" t="t" r="r" b="b"/>
                <a:pathLst>
                  <a:path w="21" h="41" extrusionOk="0">
                    <a:moveTo>
                      <a:pt x="20" y="0"/>
                    </a:moveTo>
                    <a:lnTo>
                      <a:pt x="0" y="4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55"/>
              <p:cNvSpPr/>
              <p:nvPr/>
            </p:nvSpPr>
            <p:spPr>
              <a:xfrm>
                <a:off x="1229403" y="2646270"/>
                <a:ext cx="2288" cy="2288"/>
              </a:xfrm>
              <a:custGeom>
                <a:avLst/>
                <a:gdLst/>
                <a:ahLst/>
                <a:cxnLst/>
                <a:rect l="l" t="t" r="r" b="b"/>
                <a:pathLst>
                  <a:path w="41" h="41" extrusionOk="0">
                    <a:moveTo>
                      <a:pt x="40" y="0"/>
                    </a:move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55"/>
              <p:cNvSpPr/>
              <p:nvPr/>
            </p:nvSpPr>
            <p:spPr>
              <a:xfrm>
                <a:off x="1232752" y="2641749"/>
                <a:ext cx="4520" cy="4576"/>
              </a:xfrm>
              <a:custGeom>
                <a:avLst/>
                <a:gdLst/>
                <a:ahLst/>
                <a:cxnLst/>
                <a:rect l="l" t="t" r="r" b="b"/>
                <a:pathLst>
                  <a:path w="81" h="82" extrusionOk="0">
                    <a:moveTo>
                      <a:pt x="81" y="1"/>
                    </a:moveTo>
                    <a:cubicBezTo>
                      <a:pt x="61" y="21"/>
                      <a:pt x="21" y="61"/>
                      <a:pt x="0" y="81"/>
                    </a:cubicBezTo>
                    <a:cubicBezTo>
                      <a:pt x="21" y="61"/>
                      <a:pt x="61" y="21"/>
                      <a:pt x="81" y="1"/>
                    </a:cubicBez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55"/>
              <p:cNvSpPr/>
              <p:nvPr/>
            </p:nvSpPr>
            <p:spPr>
              <a:xfrm>
                <a:off x="1245084" y="2633881"/>
                <a:ext cx="56" cy="1228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extrusionOk="0">
                    <a:moveTo>
                      <a:pt x="0" y="1"/>
                    </a:moveTo>
                    <a:lnTo>
                      <a:pt x="0" y="2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55"/>
              <p:cNvSpPr/>
              <p:nvPr/>
            </p:nvSpPr>
            <p:spPr>
              <a:xfrm>
                <a:off x="1242852" y="2635053"/>
                <a:ext cx="1172" cy="2288"/>
              </a:xfrm>
              <a:custGeom>
                <a:avLst/>
                <a:gdLst/>
                <a:ahLst/>
                <a:cxnLst/>
                <a:rect l="l" t="t" r="r" b="b"/>
                <a:pathLst>
                  <a:path w="21" h="41" extrusionOk="0">
                    <a:moveTo>
                      <a:pt x="20" y="0"/>
                    </a:moveTo>
                    <a:lnTo>
                      <a:pt x="0" y="4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55"/>
              <p:cNvSpPr/>
              <p:nvPr/>
            </p:nvSpPr>
            <p:spPr>
              <a:xfrm>
                <a:off x="297516" y="2871666"/>
                <a:ext cx="15737" cy="21318"/>
              </a:xfrm>
              <a:custGeom>
                <a:avLst/>
                <a:gdLst/>
                <a:ahLst/>
                <a:cxnLst/>
                <a:rect l="l" t="t" r="r" b="b"/>
                <a:pathLst>
                  <a:path w="282" h="382" extrusionOk="0">
                    <a:moveTo>
                      <a:pt x="282" y="382"/>
                    </a:moveTo>
                    <a:cubicBezTo>
                      <a:pt x="201" y="241"/>
                      <a:pt x="141" y="121"/>
                      <a:pt x="81" y="0"/>
                    </a:cubicBezTo>
                    <a:cubicBezTo>
                      <a:pt x="61" y="40"/>
                      <a:pt x="20" y="60"/>
                      <a:pt x="0" y="101"/>
                    </a:cubicBezTo>
                    <a:cubicBezTo>
                      <a:pt x="20" y="60"/>
                      <a:pt x="61" y="40"/>
                      <a:pt x="81" y="0"/>
                    </a:cubicBezTo>
                    <a:cubicBezTo>
                      <a:pt x="141" y="121"/>
                      <a:pt x="201" y="241"/>
                      <a:pt x="282" y="382"/>
                    </a:cubicBez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55"/>
              <p:cNvSpPr/>
              <p:nvPr/>
            </p:nvSpPr>
            <p:spPr>
              <a:xfrm>
                <a:off x="360296" y="3129541"/>
                <a:ext cx="14621" cy="14677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63" extrusionOk="0">
                    <a:moveTo>
                      <a:pt x="262" y="1"/>
                    </a:moveTo>
                    <a:cubicBezTo>
                      <a:pt x="181" y="101"/>
                      <a:pt x="81" y="182"/>
                      <a:pt x="1" y="262"/>
                    </a:cubicBezTo>
                    <a:cubicBezTo>
                      <a:pt x="81" y="182"/>
                      <a:pt x="181" y="101"/>
                      <a:pt x="262" y="1"/>
                    </a:cubicBez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55"/>
              <p:cNvSpPr/>
              <p:nvPr/>
            </p:nvSpPr>
            <p:spPr>
              <a:xfrm>
                <a:off x="419729" y="2706818"/>
                <a:ext cx="28070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503" h="121" extrusionOk="0">
                    <a:moveTo>
                      <a:pt x="503" y="121"/>
                    </a:moveTo>
                    <a:cubicBezTo>
                      <a:pt x="342" y="81"/>
                      <a:pt x="161" y="40"/>
                      <a:pt x="1" y="0"/>
                    </a:cubicBezTo>
                    <a:cubicBezTo>
                      <a:pt x="161" y="40"/>
                      <a:pt x="342" y="81"/>
                      <a:pt x="503" y="121"/>
                    </a:cubicBez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55"/>
              <p:cNvSpPr/>
              <p:nvPr/>
            </p:nvSpPr>
            <p:spPr>
              <a:xfrm>
                <a:off x="364761" y="2883999"/>
                <a:ext cx="33706" cy="58372"/>
              </a:xfrm>
              <a:custGeom>
                <a:avLst/>
                <a:gdLst/>
                <a:ahLst/>
                <a:cxnLst/>
                <a:rect l="l" t="t" r="r" b="b"/>
                <a:pathLst>
                  <a:path w="604" h="1046" extrusionOk="0">
                    <a:moveTo>
                      <a:pt x="1" y="0"/>
                    </a:moveTo>
                    <a:cubicBezTo>
                      <a:pt x="182" y="362"/>
                      <a:pt x="383" y="703"/>
                      <a:pt x="604" y="1045"/>
                    </a:cubicBezTo>
                    <a:cubicBezTo>
                      <a:pt x="383" y="703"/>
                      <a:pt x="182" y="362"/>
                      <a:pt x="1" y="0"/>
                    </a:cubicBez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55"/>
              <p:cNvSpPr/>
              <p:nvPr/>
            </p:nvSpPr>
            <p:spPr>
              <a:xfrm>
                <a:off x="374861" y="3082442"/>
                <a:ext cx="43807" cy="4715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45" extrusionOk="0">
                    <a:moveTo>
                      <a:pt x="1" y="845"/>
                    </a:moveTo>
                    <a:cubicBezTo>
                      <a:pt x="262" y="584"/>
                      <a:pt x="523" y="302"/>
                      <a:pt x="785" y="1"/>
                    </a:cubicBezTo>
                    <a:cubicBezTo>
                      <a:pt x="523" y="302"/>
                      <a:pt x="262" y="584"/>
                      <a:pt x="1" y="845"/>
                    </a:cubicBez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55"/>
              <p:cNvSpPr/>
              <p:nvPr/>
            </p:nvSpPr>
            <p:spPr>
              <a:xfrm>
                <a:off x="430945" y="3066760"/>
                <a:ext cx="74053" cy="79690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428" extrusionOk="0">
                    <a:moveTo>
                      <a:pt x="1327" y="1427"/>
                    </a:moveTo>
                    <a:cubicBezTo>
                      <a:pt x="824" y="945"/>
                      <a:pt x="382" y="483"/>
                      <a:pt x="1" y="1"/>
                    </a:cubicBezTo>
                    <a:cubicBezTo>
                      <a:pt x="382" y="483"/>
                      <a:pt x="824" y="945"/>
                      <a:pt x="1327" y="1427"/>
                    </a:cubicBez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55"/>
              <p:cNvSpPr/>
              <p:nvPr/>
            </p:nvSpPr>
            <p:spPr>
              <a:xfrm>
                <a:off x="447743" y="2713515"/>
                <a:ext cx="67357" cy="11273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202" extrusionOk="0">
                    <a:moveTo>
                      <a:pt x="1207" y="202"/>
                    </a:moveTo>
                    <a:cubicBezTo>
                      <a:pt x="785" y="141"/>
                      <a:pt x="383" y="81"/>
                      <a:pt x="1" y="1"/>
                    </a:cubicBezTo>
                    <a:cubicBezTo>
                      <a:pt x="383" y="81"/>
                      <a:pt x="785" y="141"/>
                      <a:pt x="1207" y="202"/>
                    </a:cubicBez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55"/>
              <p:cNvSpPr/>
              <p:nvPr/>
            </p:nvSpPr>
            <p:spPr>
              <a:xfrm>
                <a:off x="280662" y="2900796"/>
                <a:ext cx="121208" cy="217584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3899" extrusionOk="0">
                    <a:moveTo>
                      <a:pt x="584" y="3899"/>
                    </a:moveTo>
                    <a:cubicBezTo>
                      <a:pt x="1086" y="3437"/>
                      <a:pt x="1629" y="2914"/>
                      <a:pt x="2171" y="2332"/>
                    </a:cubicBezTo>
                    <a:cubicBezTo>
                      <a:pt x="1629" y="2914"/>
                      <a:pt x="1086" y="3437"/>
                      <a:pt x="584" y="3899"/>
                    </a:cubicBezTo>
                    <a:cubicBezTo>
                      <a:pt x="543" y="3798"/>
                      <a:pt x="483" y="3718"/>
                      <a:pt x="443" y="3638"/>
                    </a:cubicBezTo>
                    <a:lnTo>
                      <a:pt x="1" y="1"/>
                    </a:lnTo>
                    <a:lnTo>
                      <a:pt x="443" y="3638"/>
                    </a:lnTo>
                    <a:cubicBezTo>
                      <a:pt x="483" y="3718"/>
                      <a:pt x="543" y="3798"/>
                      <a:pt x="584" y="3899"/>
                    </a:cubicBez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55"/>
              <p:cNvSpPr/>
              <p:nvPr/>
            </p:nvSpPr>
            <p:spPr>
              <a:xfrm>
                <a:off x="709077" y="3055544"/>
                <a:ext cx="19085" cy="33706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04" extrusionOk="0">
                    <a:moveTo>
                      <a:pt x="0" y="603"/>
                    </a:moveTo>
                    <a:cubicBezTo>
                      <a:pt x="121" y="403"/>
                      <a:pt x="221" y="202"/>
                      <a:pt x="342" y="1"/>
                    </a:cubicBezTo>
                    <a:cubicBezTo>
                      <a:pt x="221" y="202"/>
                      <a:pt x="121" y="403"/>
                      <a:pt x="0" y="603"/>
                    </a:cubicBez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55"/>
              <p:cNvSpPr/>
              <p:nvPr/>
            </p:nvSpPr>
            <p:spPr>
              <a:xfrm>
                <a:off x="660862" y="3002864"/>
                <a:ext cx="37055" cy="91967"/>
              </a:xfrm>
              <a:custGeom>
                <a:avLst/>
                <a:gdLst/>
                <a:ahLst/>
                <a:cxnLst/>
                <a:rect l="l" t="t" r="r" b="b"/>
                <a:pathLst>
                  <a:path w="664" h="1648" extrusionOk="0">
                    <a:moveTo>
                      <a:pt x="0" y="1648"/>
                    </a:moveTo>
                    <a:cubicBezTo>
                      <a:pt x="241" y="1266"/>
                      <a:pt x="462" y="904"/>
                      <a:pt x="663" y="503"/>
                    </a:cubicBezTo>
                    <a:cubicBezTo>
                      <a:pt x="462" y="342"/>
                      <a:pt x="281" y="181"/>
                      <a:pt x="101" y="0"/>
                    </a:cubicBezTo>
                    <a:cubicBezTo>
                      <a:pt x="281" y="181"/>
                      <a:pt x="462" y="342"/>
                      <a:pt x="663" y="503"/>
                    </a:cubicBezTo>
                    <a:cubicBezTo>
                      <a:pt x="462" y="904"/>
                      <a:pt x="241" y="1266"/>
                      <a:pt x="0" y="1648"/>
                    </a:cubicBez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55"/>
              <p:cNvSpPr/>
              <p:nvPr/>
            </p:nvSpPr>
            <p:spPr>
              <a:xfrm>
                <a:off x="599142" y="2935563"/>
                <a:ext cx="47155" cy="49387"/>
              </a:xfrm>
              <a:custGeom>
                <a:avLst/>
                <a:gdLst/>
                <a:ahLst/>
                <a:cxnLst/>
                <a:rect l="l" t="t" r="r" b="b"/>
                <a:pathLst>
                  <a:path w="845" h="885" extrusionOk="0">
                    <a:moveTo>
                      <a:pt x="845" y="885"/>
                    </a:moveTo>
                    <a:cubicBezTo>
                      <a:pt x="543" y="583"/>
                      <a:pt x="262" y="302"/>
                      <a:pt x="1" y="0"/>
                    </a:cubicBezTo>
                    <a:cubicBezTo>
                      <a:pt x="262" y="302"/>
                      <a:pt x="543" y="583"/>
                      <a:pt x="845" y="885"/>
                    </a:cubicBez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55"/>
              <p:cNvSpPr/>
              <p:nvPr/>
            </p:nvSpPr>
            <p:spPr>
              <a:xfrm>
                <a:off x="462364" y="3025297"/>
                <a:ext cx="34822" cy="3705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64" extrusionOk="0">
                    <a:moveTo>
                      <a:pt x="0" y="0"/>
                    </a:moveTo>
                    <a:cubicBezTo>
                      <a:pt x="201" y="221"/>
                      <a:pt x="402" y="442"/>
                      <a:pt x="623" y="663"/>
                    </a:cubicBezTo>
                    <a:cubicBezTo>
                      <a:pt x="402" y="442"/>
                      <a:pt x="201" y="221"/>
                      <a:pt x="0" y="0"/>
                    </a:cubicBez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55"/>
              <p:cNvSpPr/>
              <p:nvPr/>
            </p:nvSpPr>
            <p:spPr>
              <a:xfrm>
                <a:off x="480277" y="2925462"/>
                <a:ext cx="49387" cy="75169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347" extrusionOk="0">
                    <a:moveTo>
                      <a:pt x="885" y="1"/>
                    </a:moveTo>
                    <a:cubicBezTo>
                      <a:pt x="604" y="463"/>
                      <a:pt x="302" y="905"/>
                      <a:pt x="1" y="1347"/>
                    </a:cubicBezTo>
                    <a:cubicBezTo>
                      <a:pt x="302" y="905"/>
                      <a:pt x="604" y="463"/>
                      <a:pt x="885" y="1"/>
                    </a:cubicBez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55"/>
              <p:cNvSpPr/>
              <p:nvPr/>
            </p:nvSpPr>
            <p:spPr>
              <a:xfrm>
                <a:off x="525144" y="3090310"/>
                <a:ext cx="65124" cy="57256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1026" extrusionOk="0">
                    <a:moveTo>
                      <a:pt x="1166" y="1025"/>
                    </a:moveTo>
                    <a:cubicBezTo>
                      <a:pt x="764" y="684"/>
                      <a:pt x="362" y="342"/>
                      <a:pt x="1" y="1"/>
                    </a:cubicBezTo>
                    <a:cubicBezTo>
                      <a:pt x="362" y="342"/>
                      <a:pt x="764" y="684"/>
                      <a:pt x="1166" y="1025"/>
                    </a:cubicBez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55"/>
              <p:cNvSpPr/>
              <p:nvPr/>
            </p:nvSpPr>
            <p:spPr>
              <a:xfrm>
                <a:off x="1205854" y="2573333"/>
                <a:ext cx="5636" cy="346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62" extrusionOk="0">
                    <a:moveTo>
                      <a:pt x="0" y="1"/>
                    </a:moveTo>
                    <a:cubicBezTo>
                      <a:pt x="40" y="21"/>
                      <a:pt x="60" y="41"/>
                      <a:pt x="101" y="61"/>
                    </a:cubicBezTo>
                    <a:cubicBezTo>
                      <a:pt x="60" y="41"/>
                      <a:pt x="40" y="21"/>
                      <a:pt x="0" y="1"/>
                    </a:cubicBez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55"/>
              <p:cNvSpPr/>
              <p:nvPr/>
            </p:nvSpPr>
            <p:spPr>
              <a:xfrm>
                <a:off x="270562" y="2643982"/>
                <a:ext cx="59544" cy="33706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604" extrusionOk="0">
                    <a:moveTo>
                      <a:pt x="1" y="1"/>
                    </a:moveTo>
                    <a:cubicBezTo>
                      <a:pt x="222" y="182"/>
                      <a:pt x="564" y="383"/>
                      <a:pt x="1066" y="604"/>
                    </a:cubicBezTo>
                    <a:cubicBezTo>
                      <a:pt x="564" y="383"/>
                      <a:pt x="222" y="182"/>
                      <a:pt x="1" y="1"/>
                    </a:cubicBez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55"/>
              <p:cNvSpPr/>
              <p:nvPr/>
            </p:nvSpPr>
            <p:spPr>
              <a:xfrm>
                <a:off x="270562" y="2643982"/>
                <a:ext cx="59544" cy="33706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604" extrusionOk="0">
                    <a:moveTo>
                      <a:pt x="1066" y="604"/>
                    </a:moveTo>
                    <a:cubicBezTo>
                      <a:pt x="564" y="383"/>
                      <a:pt x="222" y="182"/>
                      <a:pt x="1" y="1"/>
                    </a:cubicBezTo>
                    <a:cubicBezTo>
                      <a:pt x="222" y="182"/>
                      <a:pt x="564" y="383"/>
                      <a:pt x="1066" y="604"/>
                    </a:cubicBezTo>
                    <a:close/>
                  </a:path>
                </a:pathLst>
              </a:custGeom>
              <a:solidFill>
                <a:srgbClr val="E4CF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55"/>
              <p:cNvSpPr/>
              <p:nvPr/>
            </p:nvSpPr>
            <p:spPr>
              <a:xfrm>
                <a:off x="929954" y="2503800"/>
                <a:ext cx="30358" cy="3460"/>
              </a:xfrm>
              <a:custGeom>
                <a:avLst/>
                <a:gdLst/>
                <a:ahLst/>
                <a:cxnLst/>
                <a:rect l="l" t="t" r="r" b="b"/>
                <a:pathLst>
                  <a:path w="544" h="62" extrusionOk="0">
                    <a:moveTo>
                      <a:pt x="543" y="61"/>
                    </a:moveTo>
                    <a:cubicBezTo>
                      <a:pt x="383" y="41"/>
                      <a:pt x="222" y="21"/>
                      <a:pt x="41" y="1"/>
                    </a:cubicBezTo>
                    <a:lnTo>
                      <a:pt x="1" y="1"/>
                    </a:lnTo>
                    <a:lnTo>
                      <a:pt x="41" y="1"/>
                    </a:lnTo>
                    <a:cubicBezTo>
                      <a:pt x="222" y="21"/>
                      <a:pt x="383" y="41"/>
                      <a:pt x="543" y="61"/>
                    </a:cubicBez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55"/>
              <p:cNvSpPr/>
              <p:nvPr/>
            </p:nvSpPr>
            <p:spPr>
              <a:xfrm>
                <a:off x="584577" y="2499335"/>
                <a:ext cx="32590" cy="3404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1" extrusionOk="0">
                    <a:moveTo>
                      <a:pt x="1" y="61"/>
                    </a:moveTo>
                    <a:cubicBezTo>
                      <a:pt x="202" y="41"/>
                      <a:pt x="402" y="21"/>
                      <a:pt x="583" y="1"/>
                    </a:cubicBezTo>
                    <a:cubicBezTo>
                      <a:pt x="402" y="21"/>
                      <a:pt x="202" y="41"/>
                      <a:pt x="1" y="61"/>
                    </a:cubicBez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55"/>
              <p:cNvSpPr/>
              <p:nvPr/>
            </p:nvSpPr>
            <p:spPr>
              <a:xfrm>
                <a:off x="794292" y="2494871"/>
                <a:ext cx="93139" cy="4520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81" extrusionOk="0">
                    <a:moveTo>
                      <a:pt x="1347" y="61"/>
                    </a:moveTo>
                    <a:cubicBezTo>
                      <a:pt x="1447" y="61"/>
                      <a:pt x="1568" y="81"/>
                      <a:pt x="1668" y="81"/>
                    </a:cubicBezTo>
                    <a:cubicBezTo>
                      <a:pt x="1568" y="81"/>
                      <a:pt x="1447" y="61"/>
                      <a:pt x="1347" y="61"/>
                    </a:cubicBezTo>
                    <a:cubicBezTo>
                      <a:pt x="905" y="40"/>
                      <a:pt x="463" y="20"/>
                      <a:pt x="0" y="0"/>
                    </a:cubicBezTo>
                    <a:cubicBezTo>
                      <a:pt x="463" y="20"/>
                      <a:pt x="905" y="40"/>
                      <a:pt x="1347" y="61"/>
                    </a:cubicBez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55"/>
              <p:cNvSpPr/>
              <p:nvPr/>
            </p:nvSpPr>
            <p:spPr>
              <a:xfrm>
                <a:off x="423077" y="2510552"/>
                <a:ext cx="99891" cy="19141"/>
              </a:xfrm>
              <a:custGeom>
                <a:avLst/>
                <a:gdLst/>
                <a:ahLst/>
                <a:cxnLst/>
                <a:rect l="l" t="t" r="r" b="b"/>
                <a:pathLst>
                  <a:path w="1790" h="343" extrusionOk="0">
                    <a:moveTo>
                      <a:pt x="1247" y="81"/>
                    </a:moveTo>
                    <a:cubicBezTo>
                      <a:pt x="1428" y="41"/>
                      <a:pt x="1608" y="21"/>
                      <a:pt x="1789" y="1"/>
                    </a:cubicBezTo>
                    <a:cubicBezTo>
                      <a:pt x="1608" y="21"/>
                      <a:pt x="1428" y="41"/>
                      <a:pt x="1247" y="81"/>
                    </a:cubicBezTo>
                    <a:cubicBezTo>
                      <a:pt x="905" y="141"/>
                      <a:pt x="584" y="201"/>
                      <a:pt x="262" y="282"/>
                    </a:cubicBezTo>
                    <a:cubicBezTo>
                      <a:pt x="162" y="302"/>
                      <a:pt x="81" y="322"/>
                      <a:pt x="1" y="342"/>
                    </a:cubicBezTo>
                    <a:cubicBezTo>
                      <a:pt x="81" y="322"/>
                      <a:pt x="162" y="302"/>
                      <a:pt x="262" y="282"/>
                    </a:cubicBezTo>
                    <a:cubicBezTo>
                      <a:pt x="584" y="201"/>
                      <a:pt x="905" y="141"/>
                      <a:pt x="1247" y="81"/>
                    </a:cubicBez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55"/>
              <p:cNvSpPr/>
              <p:nvPr/>
            </p:nvSpPr>
            <p:spPr>
              <a:xfrm>
                <a:off x="617111" y="2497103"/>
                <a:ext cx="33706" cy="2288"/>
              </a:xfrm>
              <a:custGeom>
                <a:avLst/>
                <a:gdLst/>
                <a:ahLst/>
                <a:cxnLst/>
                <a:rect l="l" t="t" r="r" b="b"/>
                <a:pathLst>
                  <a:path w="604" h="41" extrusionOk="0">
                    <a:moveTo>
                      <a:pt x="0" y="41"/>
                    </a:moveTo>
                    <a:cubicBezTo>
                      <a:pt x="201" y="21"/>
                      <a:pt x="402" y="21"/>
                      <a:pt x="603" y="0"/>
                    </a:cubicBezTo>
                    <a:cubicBezTo>
                      <a:pt x="402" y="21"/>
                      <a:pt x="201" y="21"/>
                      <a:pt x="0" y="41"/>
                    </a:cubicBez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55"/>
              <p:cNvSpPr/>
              <p:nvPr/>
            </p:nvSpPr>
            <p:spPr>
              <a:xfrm>
                <a:off x="263865" y="2637285"/>
                <a:ext cx="2288" cy="2288"/>
              </a:xfrm>
              <a:custGeom>
                <a:avLst/>
                <a:gdLst/>
                <a:ahLst/>
                <a:cxnLst/>
                <a:rect l="l" t="t" r="r" b="b"/>
                <a:pathLst>
                  <a:path w="41" h="41" extrusionOk="0">
                    <a:moveTo>
                      <a:pt x="41" y="40"/>
                    </a:moveTo>
                    <a:lnTo>
                      <a:pt x="0" y="0"/>
                    </a:lnTo>
                    <a:lnTo>
                      <a:pt x="41" y="40"/>
                    </a:ln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55"/>
              <p:cNvSpPr/>
              <p:nvPr/>
            </p:nvSpPr>
            <p:spPr>
              <a:xfrm>
                <a:off x="263865" y="2637285"/>
                <a:ext cx="56" cy="5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1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55"/>
              <p:cNvSpPr/>
              <p:nvPr/>
            </p:nvSpPr>
            <p:spPr>
              <a:xfrm>
                <a:off x="261633" y="2635053"/>
                <a:ext cx="2288" cy="2288"/>
              </a:xfrm>
              <a:custGeom>
                <a:avLst/>
                <a:gdLst/>
                <a:ahLst/>
                <a:cxnLst/>
                <a:rect l="l" t="t" r="r" b="b"/>
                <a:pathLst>
                  <a:path w="41" h="41" extrusionOk="0">
                    <a:moveTo>
                      <a:pt x="40" y="40"/>
                    </a:moveTo>
                    <a:lnTo>
                      <a:pt x="0" y="0"/>
                    </a:lnTo>
                    <a:lnTo>
                      <a:pt x="40" y="40"/>
                    </a:ln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55"/>
              <p:cNvSpPr/>
              <p:nvPr/>
            </p:nvSpPr>
            <p:spPr>
              <a:xfrm>
                <a:off x="261633" y="2635053"/>
                <a:ext cx="56" cy="5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1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55"/>
              <p:cNvSpPr/>
              <p:nvPr/>
            </p:nvSpPr>
            <p:spPr>
              <a:xfrm>
                <a:off x="266097" y="2639517"/>
                <a:ext cx="4520" cy="4520"/>
              </a:xfrm>
              <a:custGeom>
                <a:avLst/>
                <a:gdLst/>
                <a:ahLst/>
                <a:cxnLst/>
                <a:rect l="l" t="t" r="r" b="b"/>
                <a:pathLst>
                  <a:path w="81" h="81" extrusionOk="0">
                    <a:moveTo>
                      <a:pt x="81" y="81"/>
                    </a:moveTo>
                    <a:cubicBezTo>
                      <a:pt x="61" y="61"/>
                      <a:pt x="21" y="21"/>
                      <a:pt x="1" y="0"/>
                    </a:cubicBezTo>
                    <a:cubicBezTo>
                      <a:pt x="21" y="21"/>
                      <a:pt x="61" y="61"/>
                      <a:pt x="81" y="81"/>
                    </a:cubicBez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55"/>
              <p:cNvSpPr/>
              <p:nvPr/>
            </p:nvSpPr>
            <p:spPr>
              <a:xfrm>
                <a:off x="267213" y="2640633"/>
                <a:ext cx="3404" cy="2288"/>
              </a:xfrm>
              <a:custGeom>
                <a:avLst/>
                <a:gdLst/>
                <a:ahLst/>
                <a:cxnLst/>
                <a:rect l="l" t="t" r="r" b="b"/>
                <a:pathLst>
                  <a:path w="61" h="41" extrusionOk="0">
                    <a:moveTo>
                      <a:pt x="61" y="41"/>
                    </a:moveTo>
                    <a:cubicBezTo>
                      <a:pt x="61" y="41"/>
                      <a:pt x="61" y="41"/>
                      <a:pt x="61" y="41"/>
                    </a:cubicBezTo>
                    <a:lnTo>
                      <a:pt x="61" y="41"/>
                    </a:lnTo>
                    <a:cubicBezTo>
                      <a:pt x="61" y="41"/>
                      <a:pt x="61" y="41"/>
                      <a:pt x="61" y="41"/>
                    </a:cubicBezTo>
                    <a:lnTo>
                      <a:pt x="61" y="41"/>
                    </a:lnTo>
                    <a:close/>
                    <a:moveTo>
                      <a:pt x="61" y="41"/>
                    </a:moveTo>
                    <a:cubicBezTo>
                      <a:pt x="61" y="41"/>
                      <a:pt x="61" y="41"/>
                      <a:pt x="61" y="41"/>
                    </a:cubicBezTo>
                    <a:lnTo>
                      <a:pt x="61" y="41"/>
                    </a:lnTo>
                    <a:cubicBezTo>
                      <a:pt x="61" y="41"/>
                      <a:pt x="61" y="41"/>
                      <a:pt x="61" y="41"/>
                    </a:cubicBezTo>
                    <a:lnTo>
                      <a:pt x="61" y="41"/>
                    </a:lnTo>
                    <a:close/>
                    <a:moveTo>
                      <a:pt x="41" y="41"/>
                    </a:moveTo>
                    <a:cubicBezTo>
                      <a:pt x="41" y="21"/>
                      <a:pt x="21" y="21"/>
                      <a:pt x="1" y="1"/>
                    </a:cubicBezTo>
                    <a:lnTo>
                      <a:pt x="1" y="1"/>
                    </a:lnTo>
                    <a:cubicBezTo>
                      <a:pt x="21" y="21"/>
                      <a:pt x="41" y="21"/>
                      <a:pt x="41" y="41"/>
                    </a:cubicBezTo>
                    <a:lnTo>
                      <a:pt x="41" y="41"/>
                    </a:lnTo>
                    <a:close/>
                  </a:path>
                </a:pathLst>
              </a:custGeom>
              <a:solidFill>
                <a:srgbClr val="E4E1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55"/>
              <p:cNvSpPr/>
              <p:nvPr/>
            </p:nvSpPr>
            <p:spPr>
              <a:xfrm>
                <a:off x="1223767" y="2583433"/>
                <a:ext cx="21373" cy="20257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63" extrusionOk="0">
                    <a:moveTo>
                      <a:pt x="382" y="362"/>
                    </a:moveTo>
                    <a:cubicBezTo>
                      <a:pt x="302" y="262"/>
                      <a:pt x="182" y="141"/>
                      <a:pt x="1" y="1"/>
                    </a:cubicBezTo>
                    <a:cubicBezTo>
                      <a:pt x="182" y="141"/>
                      <a:pt x="302" y="262"/>
                      <a:pt x="382" y="362"/>
                    </a:cubicBez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55"/>
              <p:cNvSpPr/>
              <p:nvPr/>
            </p:nvSpPr>
            <p:spPr>
              <a:xfrm>
                <a:off x="260517" y="2633881"/>
                <a:ext cx="1172" cy="1228"/>
              </a:xfrm>
              <a:custGeom>
                <a:avLst/>
                <a:gdLst/>
                <a:ahLst/>
                <a:cxnLst/>
                <a:rect l="l" t="t" r="r" b="b"/>
                <a:pathLst>
                  <a:path w="21" h="22" extrusionOk="0">
                    <a:moveTo>
                      <a:pt x="0" y="1"/>
                    </a:moveTo>
                    <a:lnTo>
                      <a:pt x="20" y="2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55"/>
              <p:cNvSpPr/>
              <p:nvPr/>
            </p:nvSpPr>
            <p:spPr>
              <a:xfrm>
                <a:off x="260517" y="2633881"/>
                <a:ext cx="1172" cy="1228"/>
              </a:xfrm>
              <a:custGeom>
                <a:avLst/>
                <a:gdLst/>
                <a:ahLst/>
                <a:cxnLst/>
                <a:rect l="l" t="t" r="r" b="b"/>
                <a:pathLst>
                  <a:path w="21" h="22" extrusionOk="0">
                    <a:moveTo>
                      <a:pt x="20" y="2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20" y="21"/>
                    </a:lnTo>
                    <a:close/>
                  </a:path>
                </a:pathLst>
              </a:custGeom>
              <a:solidFill>
                <a:srgbClr val="E4CF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55"/>
              <p:cNvSpPr/>
              <p:nvPr/>
            </p:nvSpPr>
            <p:spPr>
              <a:xfrm>
                <a:off x="1134088" y="3153091"/>
                <a:ext cx="3404" cy="7924"/>
              </a:xfrm>
              <a:custGeom>
                <a:avLst/>
                <a:gdLst/>
                <a:ahLst/>
                <a:cxnLst/>
                <a:rect l="l" t="t" r="r" b="b"/>
                <a:pathLst>
                  <a:path w="61" h="142" extrusionOk="0">
                    <a:moveTo>
                      <a:pt x="0" y="142"/>
                    </a:moveTo>
                    <a:cubicBezTo>
                      <a:pt x="20" y="81"/>
                      <a:pt x="40" y="41"/>
                      <a:pt x="60" y="1"/>
                    </a:cubicBezTo>
                    <a:cubicBezTo>
                      <a:pt x="40" y="41"/>
                      <a:pt x="20" y="81"/>
                      <a:pt x="0" y="142"/>
                    </a:cubicBezTo>
                    <a:close/>
                  </a:path>
                </a:pathLst>
              </a:custGeom>
              <a:solidFill>
                <a:srgbClr val="93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55"/>
              <p:cNvSpPr/>
              <p:nvPr/>
            </p:nvSpPr>
            <p:spPr>
              <a:xfrm>
                <a:off x="504943" y="3146394"/>
                <a:ext cx="69589" cy="61720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106" extrusionOk="0">
                    <a:moveTo>
                      <a:pt x="1247" y="1106"/>
                    </a:moveTo>
                    <a:cubicBezTo>
                      <a:pt x="785" y="744"/>
                      <a:pt x="383" y="362"/>
                      <a:pt x="1" y="0"/>
                    </a:cubicBezTo>
                    <a:cubicBezTo>
                      <a:pt x="383" y="362"/>
                      <a:pt x="785" y="744"/>
                      <a:pt x="1247" y="1106"/>
                    </a:cubicBezTo>
                    <a:close/>
                  </a:path>
                </a:pathLst>
              </a:custGeom>
              <a:solidFill>
                <a:srgbClr val="93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55"/>
              <p:cNvSpPr/>
              <p:nvPr/>
            </p:nvSpPr>
            <p:spPr>
              <a:xfrm>
                <a:off x="590213" y="3147510"/>
                <a:ext cx="22434" cy="17969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22" extrusionOk="0">
                    <a:moveTo>
                      <a:pt x="0" y="0"/>
                    </a:moveTo>
                    <a:cubicBezTo>
                      <a:pt x="121" y="101"/>
                      <a:pt x="261" y="201"/>
                      <a:pt x="402" y="322"/>
                    </a:cubicBezTo>
                    <a:cubicBezTo>
                      <a:pt x="261" y="201"/>
                      <a:pt x="121" y="101"/>
                      <a:pt x="0" y="0"/>
                    </a:cubicBezTo>
                    <a:close/>
                  </a:path>
                </a:pathLst>
              </a:custGeom>
              <a:solidFill>
                <a:srgbClr val="93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55"/>
              <p:cNvSpPr/>
              <p:nvPr/>
            </p:nvSpPr>
            <p:spPr>
              <a:xfrm>
                <a:off x="1212550" y="3153091"/>
                <a:ext cx="2288" cy="30358"/>
              </a:xfrm>
              <a:custGeom>
                <a:avLst/>
                <a:gdLst/>
                <a:ahLst/>
                <a:cxnLst/>
                <a:rect l="l" t="t" r="r" b="b"/>
                <a:pathLst>
                  <a:path w="41" h="544" extrusionOk="0">
                    <a:moveTo>
                      <a:pt x="1" y="543"/>
                    </a:moveTo>
                    <a:lnTo>
                      <a:pt x="41" y="1"/>
                    </a:lnTo>
                    <a:lnTo>
                      <a:pt x="1" y="543"/>
                    </a:lnTo>
                    <a:close/>
                  </a:path>
                </a:pathLst>
              </a:custGeom>
              <a:solidFill>
                <a:srgbClr val="93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55"/>
              <p:cNvSpPr/>
              <p:nvPr/>
            </p:nvSpPr>
            <p:spPr>
              <a:xfrm>
                <a:off x="647357" y="3157611"/>
                <a:ext cx="21373" cy="33706"/>
              </a:xfrm>
              <a:custGeom>
                <a:avLst/>
                <a:gdLst/>
                <a:ahLst/>
                <a:cxnLst/>
                <a:rect l="l" t="t" r="r" b="b"/>
                <a:pathLst>
                  <a:path w="383" h="604" extrusionOk="0">
                    <a:moveTo>
                      <a:pt x="1" y="603"/>
                    </a:moveTo>
                    <a:cubicBezTo>
                      <a:pt x="142" y="402"/>
                      <a:pt x="262" y="201"/>
                      <a:pt x="383" y="0"/>
                    </a:cubicBezTo>
                    <a:cubicBezTo>
                      <a:pt x="262" y="201"/>
                      <a:pt x="142" y="402"/>
                      <a:pt x="1" y="603"/>
                    </a:cubicBezTo>
                    <a:close/>
                  </a:path>
                </a:pathLst>
              </a:custGeom>
              <a:solidFill>
                <a:srgbClr val="93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55"/>
              <p:cNvSpPr/>
              <p:nvPr/>
            </p:nvSpPr>
            <p:spPr>
              <a:xfrm>
                <a:off x="342383" y="3144162"/>
                <a:ext cx="17969" cy="16853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2" extrusionOk="0">
                    <a:moveTo>
                      <a:pt x="322" y="0"/>
                    </a:moveTo>
                    <a:cubicBezTo>
                      <a:pt x="201" y="101"/>
                      <a:pt x="101" y="201"/>
                      <a:pt x="0" y="302"/>
                    </a:cubicBezTo>
                    <a:cubicBezTo>
                      <a:pt x="101" y="201"/>
                      <a:pt x="201" y="101"/>
                      <a:pt x="322" y="0"/>
                    </a:cubicBezTo>
                    <a:close/>
                  </a:path>
                </a:pathLst>
              </a:custGeom>
              <a:solidFill>
                <a:srgbClr val="93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55"/>
              <p:cNvSpPr/>
              <p:nvPr/>
            </p:nvSpPr>
            <p:spPr>
              <a:xfrm>
                <a:off x="340095" y="3162075"/>
                <a:ext cx="31474" cy="43807"/>
              </a:xfrm>
              <a:custGeom>
                <a:avLst/>
                <a:gdLst/>
                <a:ahLst/>
                <a:cxnLst/>
                <a:rect l="l" t="t" r="r" b="b"/>
                <a:pathLst>
                  <a:path w="564" h="785" extrusionOk="0">
                    <a:moveTo>
                      <a:pt x="1" y="1"/>
                    </a:moveTo>
                    <a:cubicBezTo>
                      <a:pt x="182" y="262"/>
                      <a:pt x="383" y="523"/>
                      <a:pt x="564" y="784"/>
                    </a:cubicBezTo>
                    <a:cubicBezTo>
                      <a:pt x="383" y="523"/>
                      <a:pt x="182" y="262"/>
                      <a:pt x="1" y="1"/>
                    </a:cubicBezTo>
                    <a:close/>
                  </a:path>
                </a:pathLst>
              </a:custGeom>
              <a:solidFill>
                <a:srgbClr val="93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55"/>
              <p:cNvSpPr/>
              <p:nvPr/>
            </p:nvSpPr>
            <p:spPr>
              <a:xfrm>
                <a:off x="1138553" y="3257390"/>
                <a:ext cx="66241" cy="43807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785" extrusionOk="0">
                    <a:moveTo>
                      <a:pt x="1146" y="784"/>
                    </a:moveTo>
                    <a:lnTo>
                      <a:pt x="1186" y="302"/>
                    </a:lnTo>
                    <a:cubicBezTo>
                      <a:pt x="784" y="202"/>
                      <a:pt x="402" y="101"/>
                      <a:pt x="0" y="1"/>
                    </a:cubicBezTo>
                    <a:cubicBezTo>
                      <a:pt x="402" y="101"/>
                      <a:pt x="784" y="202"/>
                      <a:pt x="1186" y="302"/>
                    </a:cubicBezTo>
                    <a:lnTo>
                      <a:pt x="1146" y="784"/>
                    </a:lnTo>
                    <a:close/>
                  </a:path>
                </a:pathLst>
              </a:custGeom>
              <a:solidFill>
                <a:srgbClr val="93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55"/>
              <p:cNvSpPr/>
              <p:nvPr/>
            </p:nvSpPr>
            <p:spPr>
              <a:xfrm>
                <a:off x="1200217" y="3330272"/>
                <a:ext cx="56" cy="6808"/>
              </a:xfrm>
              <a:custGeom>
                <a:avLst/>
                <a:gdLst/>
                <a:ahLst/>
                <a:cxnLst/>
                <a:rect l="l" t="t" r="r" b="b"/>
                <a:pathLst>
                  <a:path w="1" h="122" extrusionOk="0">
                    <a:moveTo>
                      <a:pt x="1" y="121"/>
                    </a:moveTo>
                    <a:lnTo>
                      <a:pt x="1" y="1"/>
                    </a:lnTo>
                    <a:lnTo>
                      <a:pt x="1" y="121"/>
                    </a:lnTo>
                    <a:close/>
                  </a:path>
                </a:pathLst>
              </a:custGeom>
              <a:solidFill>
                <a:srgbClr val="93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55"/>
              <p:cNvSpPr/>
              <p:nvPr/>
            </p:nvSpPr>
            <p:spPr>
              <a:xfrm>
                <a:off x="1221535" y="3330272"/>
                <a:ext cx="56" cy="1172"/>
              </a:xfrm>
              <a:custGeom>
                <a:avLst/>
                <a:gdLst/>
                <a:ahLst/>
                <a:cxnLst/>
                <a:rect l="l" t="t" r="r" b="b"/>
                <a:pathLst>
                  <a:path w="1" h="21" extrusionOk="0">
                    <a:moveTo>
                      <a:pt x="0" y="21"/>
                    </a:moveTo>
                    <a:lnTo>
                      <a:pt x="0" y="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93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55"/>
              <p:cNvSpPr/>
              <p:nvPr/>
            </p:nvSpPr>
            <p:spPr>
              <a:xfrm>
                <a:off x="351312" y="3252926"/>
                <a:ext cx="9040" cy="11273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02" extrusionOk="0">
                    <a:moveTo>
                      <a:pt x="1" y="0"/>
                    </a:moveTo>
                    <a:cubicBezTo>
                      <a:pt x="61" y="61"/>
                      <a:pt x="101" y="121"/>
                      <a:pt x="162" y="201"/>
                    </a:cubicBezTo>
                    <a:cubicBezTo>
                      <a:pt x="101" y="121"/>
                      <a:pt x="61" y="61"/>
                      <a:pt x="1" y="0"/>
                    </a:cubicBezTo>
                    <a:close/>
                  </a:path>
                </a:pathLst>
              </a:custGeom>
              <a:solidFill>
                <a:srgbClr val="93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55"/>
              <p:cNvSpPr/>
              <p:nvPr/>
            </p:nvSpPr>
            <p:spPr>
              <a:xfrm>
                <a:off x="369281" y="3275359"/>
                <a:ext cx="7924" cy="10157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82" extrusionOk="0">
                    <a:moveTo>
                      <a:pt x="141" y="181"/>
                    </a:moveTo>
                    <a:cubicBezTo>
                      <a:pt x="101" y="121"/>
                      <a:pt x="41" y="60"/>
                      <a:pt x="0" y="0"/>
                    </a:cubicBezTo>
                    <a:cubicBezTo>
                      <a:pt x="41" y="60"/>
                      <a:pt x="101" y="121"/>
                      <a:pt x="141" y="181"/>
                    </a:cubicBezTo>
                    <a:close/>
                  </a:path>
                </a:pathLst>
              </a:custGeom>
              <a:solidFill>
                <a:srgbClr val="93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55"/>
              <p:cNvSpPr/>
              <p:nvPr/>
            </p:nvSpPr>
            <p:spPr>
              <a:xfrm>
                <a:off x="317661" y="3206943"/>
                <a:ext cx="23606" cy="32590"/>
              </a:xfrm>
              <a:custGeom>
                <a:avLst/>
                <a:gdLst/>
                <a:ahLst/>
                <a:cxnLst/>
                <a:rect l="l" t="t" r="r" b="b"/>
                <a:pathLst>
                  <a:path w="423" h="584" extrusionOk="0">
                    <a:moveTo>
                      <a:pt x="1" y="0"/>
                    </a:moveTo>
                    <a:cubicBezTo>
                      <a:pt x="142" y="181"/>
                      <a:pt x="282" y="382"/>
                      <a:pt x="423" y="583"/>
                    </a:cubicBezTo>
                    <a:cubicBezTo>
                      <a:pt x="282" y="382"/>
                      <a:pt x="142" y="181"/>
                      <a:pt x="1" y="0"/>
                    </a:cubicBezTo>
                    <a:close/>
                  </a:path>
                </a:pathLst>
              </a:custGeom>
              <a:solidFill>
                <a:srgbClr val="7C4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55"/>
              <p:cNvSpPr/>
              <p:nvPr/>
            </p:nvSpPr>
            <p:spPr>
              <a:xfrm>
                <a:off x="371513" y="3205826"/>
                <a:ext cx="35938" cy="43807"/>
              </a:xfrm>
              <a:custGeom>
                <a:avLst/>
                <a:gdLst/>
                <a:ahLst/>
                <a:cxnLst/>
                <a:rect l="l" t="t" r="r" b="b"/>
                <a:pathLst>
                  <a:path w="644" h="785" extrusionOk="0">
                    <a:moveTo>
                      <a:pt x="1" y="0"/>
                    </a:moveTo>
                    <a:cubicBezTo>
                      <a:pt x="201" y="262"/>
                      <a:pt x="423" y="523"/>
                      <a:pt x="644" y="784"/>
                    </a:cubicBezTo>
                    <a:cubicBezTo>
                      <a:pt x="423" y="523"/>
                      <a:pt x="201" y="262"/>
                      <a:pt x="1" y="0"/>
                    </a:cubicBezTo>
                    <a:close/>
                  </a:path>
                </a:pathLst>
              </a:custGeom>
              <a:solidFill>
                <a:srgbClr val="7C4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55"/>
              <p:cNvSpPr/>
              <p:nvPr/>
            </p:nvSpPr>
            <p:spPr>
              <a:xfrm>
                <a:off x="574476" y="3208059"/>
                <a:ext cx="3404" cy="2288"/>
              </a:xfrm>
              <a:custGeom>
                <a:avLst/>
                <a:gdLst/>
                <a:ahLst/>
                <a:cxnLst/>
                <a:rect l="l" t="t" r="r" b="b"/>
                <a:pathLst>
                  <a:path w="61" h="41" extrusionOk="0">
                    <a:moveTo>
                      <a:pt x="61" y="41"/>
                    </a:moveTo>
                    <a:lnTo>
                      <a:pt x="1" y="1"/>
                    </a:lnTo>
                    <a:lnTo>
                      <a:pt x="61" y="41"/>
                    </a:lnTo>
                    <a:close/>
                  </a:path>
                </a:pathLst>
              </a:custGeom>
              <a:solidFill>
                <a:srgbClr val="7C4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55"/>
              <p:cNvSpPr/>
              <p:nvPr/>
            </p:nvSpPr>
            <p:spPr>
              <a:xfrm>
                <a:off x="1157638" y="3214811"/>
                <a:ext cx="42635" cy="14621"/>
              </a:xfrm>
              <a:custGeom>
                <a:avLst/>
                <a:gdLst/>
                <a:ahLst/>
                <a:cxnLst/>
                <a:rect l="l" t="t" r="r" b="b"/>
                <a:pathLst>
                  <a:path w="764" h="262" extrusionOk="0">
                    <a:moveTo>
                      <a:pt x="0" y="0"/>
                    </a:moveTo>
                    <a:cubicBezTo>
                      <a:pt x="261" y="101"/>
                      <a:pt x="523" y="181"/>
                      <a:pt x="764" y="261"/>
                    </a:cubicBezTo>
                    <a:cubicBezTo>
                      <a:pt x="523" y="181"/>
                      <a:pt x="261" y="101"/>
                      <a:pt x="0" y="0"/>
                    </a:cubicBezTo>
                    <a:close/>
                  </a:path>
                </a:pathLst>
              </a:custGeom>
              <a:solidFill>
                <a:srgbClr val="7C4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55"/>
              <p:cNvSpPr/>
              <p:nvPr/>
            </p:nvSpPr>
            <p:spPr>
              <a:xfrm>
                <a:off x="1200217" y="3301141"/>
                <a:ext cx="2288" cy="29186"/>
              </a:xfrm>
              <a:custGeom>
                <a:avLst/>
                <a:gdLst/>
                <a:ahLst/>
                <a:cxnLst/>
                <a:rect l="l" t="t" r="r" b="b"/>
                <a:pathLst>
                  <a:path w="41" h="523" extrusionOk="0">
                    <a:moveTo>
                      <a:pt x="1" y="523"/>
                    </a:moveTo>
                    <a:lnTo>
                      <a:pt x="41" y="0"/>
                    </a:lnTo>
                    <a:lnTo>
                      <a:pt x="1" y="523"/>
                    </a:lnTo>
                    <a:close/>
                  </a:path>
                </a:pathLst>
              </a:custGeom>
              <a:solidFill>
                <a:srgbClr val="7C4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55"/>
              <p:cNvSpPr/>
              <p:nvPr/>
            </p:nvSpPr>
            <p:spPr>
              <a:xfrm>
                <a:off x="280662" y="2871666"/>
                <a:ext cx="121208" cy="246714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4421" extrusionOk="0">
                    <a:moveTo>
                      <a:pt x="383" y="0"/>
                    </a:moveTo>
                    <a:cubicBezTo>
                      <a:pt x="363" y="40"/>
                      <a:pt x="322" y="60"/>
                      <a:pt x="302" y="101"/>
                    </a:cubicBezTo>
                    <a:cubicBezTo>
                      <a:pt x="202" y="241"/>
                      <a:pt x="101" y="382"/>
                      <a:pt x="1" y="523"/>
                    </a:cubicBezTo>
                    <a:lnTo>
                      <a:pt x="443" y="4160"/>
                    </a:lnTo>
                    <a:cubicBezTo>
                      <a:pt x="483" y="4240"/>
                      <a:pt x="543" y="4320"/>
                      <a:pt x="584" y="4421"/>
                    </a:cubicBezTo>
                    <a:cubicBezTo>
                      <a:pt x="1086" y="3959"/>
                      <a:pt x="1629" y="3436"/>
                      <a:pt x="2171" y="2854"/>
                    </a:cubicBezTo>
                    <a:cubicBezTo>
                      <a:pt x="1508" y="1989"/>
                      <a:pt x="985" y="1145"/>
                      <a:pt x="584" y="382"/>
                    </a:cubicBezTo>
                    <a:cubicBezTo>
                      <a:pt x="503" y="241"/>
                      <a:pt x="443" y="121"/>
                      <a:pt x="3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55"/>
              <p:cNvSpPr/>
              <p:nvPr/>
            </p:nvSpPr>
            <p:spPr>
              <a:xfrm>
                <a:off x="1045470" y="2855929"/>
                <a:ext cx="178353" cy="157091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2815" extrusionOk="0">
                    <a:moveTo>
                      <a:pt x="2995" y="1"/>
                    </a:moveTo>
                    <a:cubicBezTo>
                      <a:pt x="2030" y="362"/>
                      <a:pt x="1106" y="664"/>
                      <a:pt x="202" y="905"/>
                    </a:cubicBezTo>
                    <a:cubicBezTo>
                      <a:pt x="161" y="1005"/>
                      <a:pt x="121" y="1086"/>
                      <a:pt x="81" y="1186"/>
                    </a:cubicBezTo>
                    <a:cubicBezTo>
                      <a:pt x="61" y="1267"/>
                      <a:pt x="21" y="1327"/>
                      <a:pt x="1" y="1407"/>
                    </a:cubicBezTo>
                    <a:cubicBezTo>
                      <a:pt x="101" y="1488"/>
                      <a:pt x="202" y="1548"/>
                      <a:pt x="322" y="1608"/>
                    </a:cubicBezTo>
                    <a:cubicBezTo>
                      <a:pt x="1066" y="2050"/>
                      <a:pt x="1829" y="2452"/>
                      <a:pt x="2593" y="2814"/>
                    </a:cubicBezTo>
                    <a:cubicBezTo>
                      <a:pt x="2814" y="2071"/>
                      <a:pt x="2995" y="1287"/>
                      <a:pt x="3135" y="483"/>
                    </a:cubicBezTo>
                    <a:cubicBezTo>
                      <a:pt x="3155" y="362"/>
                      <a:pt x="3176" y="242"/>
                      <a:pt x="3196" y="121"/>
                    </a:cubicBezTo>
                    <a:cubicBezTo>
                      <a:pt x="3115" y="81"/>
                      <a:pt x="3055" y="41"/>
                      <a:pt x="29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55"/>
              <p:cNvSpPr/>
              <p:nvPr/>
            </p:nvSpPr>
            <p:spPr>
              <a:xfrm>
                <a:off x="317661" y="3206943"/>
                <a:ext cx="59544" cy="106588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910" extrusionOk="0">
                    <a:moveTo>
                      <a:pt x="1" y="0"/>
                    </a:moveTo>
                    <a:lnTo>
                      <a:pt x="242" y="1889"/>
                    </a:lnTo>
                    <a:cubicBezTo>
                      <a:pt x="423" y="1889"/>
                      <a:pt x="744" y="1909"/>
                      <a:pt x="744" y="1909"/>
                    </a:cubicBezTo>
                    <a:lnTo>
                      <a:pt x="1066" y="1407"/>
                    </a:lnTo>
                    <a:cubicBezTo>
                      <a:pt x="1026" y="1347"/>
                      <a:pt x="966" y="1286"/>
                      <a:pt x="925" y="1226"/>
                    </a:cubicBezTo>
                    <a:cubicBezTo>
                      <a:pt x="865" y="1166"/>
                      <a:pt x="825" y="1086"/>
                      <a:pt x="765" y="1025"/>
                    </a:cubicBezTo>
                    <a:cubicBezTo>
                      <a:pt x="704" y="945"/>
                      <a:pt x="664" y="885"/>
                      <a:pt x="604" y="824"/>
                    </a:cubicBezTo>
                    <a:cubicBezTo>
                      <a:pt x="544" y="744"/>
                      <a:pt x="483" y="664"/>
                      <a:pt x="423" y="583"/>
                    </a:cubicBezTo>
                    <a:cubicBezTo>
                      <a:pt x="282" y="382"/>
                      <a:pt x="142" y="181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55"/>
              <p:cNvSpPr/>
              <p:nvPr/>
            </p:nvSpPr>
            <p:spPr>
              <a:xfrm>
                <a:off x="1128452" y="3257390"/>
                <a:ext cx="76341" cy="79690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1428" extrusionOk="0">
                    <a:moveTo>
                      <a:pt x="181" y="1"/>
                    </a:moveTo>
                    <a:cubicBezTo>
                      <a:pt x="121" y="141"/>
                      <a:pt x="61" y="282"/>
                      <a:pt x="1" y="423"/>
                    </a:cubicBezTo>
                    <a:lnTo>
                      <a:pt x="724" y="523"/>
                    </a:lnTo>
                    <a:lnTo>
                      <a:pt x="1086" y="1327"/>
                    </a:lnTo>
                    <a:lnTo>
                      <a:pt x="1287" y="1427"/>
                    </a:lnTo>
                    <a:lnTo>
                      <a:pt x="1287" y="1307"/>
                    </a:lnTo>
                    <a:lnTo>
                      <a:pt x="1327" y="784"/>
                    </a:lnTo>
                    <a:lnTo>
                      <a:pt x="1367" y="302"/>
                    </a:lnTo>
                    <a:cubicBezTo>
                      <a:pt x="965" y="202"/>
                      <a:pt x="583" y="101"/>
                      <a:pt x="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55"/>
              <p:cNvSpPr/>
              <p:nvPr/>
            </p:nvSpPr>
            <p:spPr>
              <a:xfrm>
                <a:off x="1157638" y="3082442"/>
                <a:ext cx="61720" cy="150339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2694" extrusionOk="0">
                    <a:moveTo>
                      <a:pt x="904" y="1"/>
                    </a:moveTo>
                    <a:cubicBezTo>
                      <a:pt x="623" y="785"/>
                      <a:pt x="322" y="1588"/>
                      <a:pt x="0" y="2372"/>
                    </a:cubicBezTo>
                    <a:cubicBezTo>
                      <a:pt x="261" y="2473"/>
                      <a:pt x="523" y="2553"/>
                      <a:pt x="764" y="2633"/>
                    </a:cubicBezTo>
                    <a:cubicBezTo>
                      <a:pt x="804" y="2653"/>
                      <a:pt x="864" y="2674"/>
                      <a:pt x="904" y="2694"/>
                    </a:cubicBezTo>
                    <a:lnTo>
                      <a:pt x="985" y="1809"/>
                    </a:lnTo>
                    <a:lnTo>
                      <a:pt x="1025" y="1267"/>
                    </a:lnTo>
                    <a:lnTo>
                      <a:pt x="1105" y="101"/>
                    </a:lnTo>
                    <a:cubicBezTo>
                      <a:pt x="1045" y="61"/>
                      <a:pt x="965" y="41"/>
                      <a:pt x="9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55"/>
              <p:cNvSpPr/>
              <p:nvPr/>
            </p:nvSpPr>
            <p:spPr>
              <a:xfrm>
                <a:off x="974821" y="3010676"/>
                <a:ext cx="197438" cy="176121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3156" extrusionOk="0">
                    <a:moveTo>
                      <a:pt x="1528" y="1"/>
                    </a:moveTo>
                    <a:lnTo>
                      <a:pt x="1528" y="1"/>
                    </a:lnTo>
                    <a:cubicBezTo>
                      <a:pt x="1628" y="342"/>
                      <a:pt x="1668" y="684"/>
                      <a:pt x="1648" y="1066"/>
                    </a:cubicBezTo>
                    <a:cubicBezTo>
                      <a:pt x="1588" y="1729"/>
                      <a:pt x="905" y="2051"/>
                      <a:pt x="1" y="2272"/>
                    </a:cubicBezTo>
                    <a:cubicBezTo>
                      <a:pt x="121" y="2332"/>
                      <a:pt x="222" y="2392"/>
                      <a:pt x="342" y="2452"/>
                    </a:cubicBezTo>
                    <a:lnTo>
                      <a:pt x="1106" y="2191"/>
                    </a:lnTo>
                    <a:lnTo>
                      <a:pt x="2312" y="2633"/>
                    </a:lnTo>
                    <a:lnTo>
                      <a:pt x="2633" y="3156"/>
                    </a:lnTo>
                    <a:cubicBezTo>
                      <a:pt x="2713" y="3015"/>
                      <a:pt x="2794" y="2854"/>
                      <a:pt x="2854" y="2694"/>
                    </a:cubicBezTo>
                    <a:cubicBezTo>
                      <a:pt x="2874" y="2633"/>
                      <a:pt x="2894" y="2593"/>
                      <a:pt x="2914" y="2553"/>
                    </a:cubicBezTo>
                    <a:cubicBezTo>
                      <a:pt x="2975" y="2452"/>
                      <a:pt x="3015" y="2332"/>
                      <a:pt x="3055" y="2231"/>
                    </a:cubicBezTo>
                    <a:cubicBezTo>
                      <a:pt x="3135" y="2051"/>
                      <a:pt x="3216" y="1850"/>
                      <a:pt x="3296" y="1629"/>
                    </a:cubicBezTo>
                    <a:cubicBezTo>
                      <a:pt x="3377" y="1428"/>
                      <a:pt x="3457" y="1227"/>
                      <a:pt x="3537" y="1026"/>
                    </a:cubicBezTo>
                    <a:cubicBezTo>
                      <a:pt x="3417" y="965"/>
                      <a:pt x="3296" y="905"/>
                      <a:pt x="3176" y="865"/>
                    </a:cubicBezTo>
                    <a:cubicBezTo>
                      <a:pt x="3055" y="805"/>
                      <a:pt x="2934" y="744"/>
                      <a:pt x="2814" y="684"/>
                    </a:cubicBezTo>
                    <a:cubicBezTo>
                      <a:pt x="2392" y="483"/>
                      <a:pt x="2010" y="262"/>
                      <a:pt x="1628" y="61"/>
                    </a:cubicBezTo>
                    <a:lnTo>
                      <a:pt x="152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55"/>
              <p:cNvSpPr/>
              <p:nvPr/>
            </p:nvSpPr>
            <p:spPr>
              <a:xfrm>
                <a:off x="753889" y="2937795"/>
                <a:ext cx="226624" cy="155919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2794" extrusionOk="0">
                    <a:moveTo>
                      <a:pt x="2292" y="1"/>
                    </a:moveTo>
                    <a:cubicBezTo>
                      <a:pt x="1709" y="61"/>
                      <a:pt x="1126" y="101"/>
                      <a:pt x="564" y="121"/>
                    </a:cubicBezTo>
                    <a:cubicBezTo>
                      <a:pt x="383" y="463"/>
                      <a:pt x="202" y="845"/>
                      <a:pt x="1" y="1226"/>
                    </a:cubicBezTo>
                    <a:cubicBezTo>
                      <a:pt x="81" y="1267"/>
                      <a:pt x="142" y="1327"/>
                      <a:pt x="222" y="1387"/>
                    </a:cubicBezTo>
                    <a:cubicBezTo>
                      <a:pt x="945" y="1910"/>
                      <a:pt x="1689" y="2372"/>
                      <a:pt x="2452" y="2794"/>
                    </a:cubicBezTo>
                    <a:cubicBezTo>
                      <a:pt x="4060" y="2291"/>
                      <a:pt x="2714" y="804"/>
                      <a:pt x="22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55"/>
              <p:cNvSpPr/>
              <p:nvPr/>
            </p:nvSpPr>
            <p:spPr>
              <a:xfrm>
                <a:off x="676543" y="2942315"/>
                <a:ext cx="61720" cy="39287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70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82" y="241"/>
                      <a:pt x="543" y="482"/>
                      <a:pt x="824" y="703"/>
                    </a:cubicBezTo>
                    <a:cubicBezTo>
                      <a:pt x="925" y="502"/>
                      <a:pt x="1005" y="301"/>
                      <a:pt x="1085" y="101"/>
                    </a:cubicBezTo>
                    <a:lnTo>
                      <a:pt x="1106" y="40"/>
                    </a:lnTo>
                    <a:cubicBezTo>
                      <a:pt x="744" y="40"/>
                      <a:pt x="362" y="2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55"/>
              <p:cNvSpPr/>
              <p:nvPr/>
            </p:nvSpPr>
            <p:spPr>
              <a:xfrm>
                <a:off x="462364" y="2925462"/>
                <a:ext cx="235553" cy="240017"/>
              </a:xfrm>
              <a:custGeom>
                <a:avLst/>
                <a:gdLst/>
                <a:ahLst/>
                <a:cxnLst/>
                <a:rect l="l" t="t" r="r" b="b"/>
                <a:pathLst>
                  <a:path w="4221" h="4301" extrusionOk="0">
                    <a:moveTo>
                      <a:pt x="1206" y="1"/>
                    </a:moveTo>
                    <a:cubicBezTo>
                      <a:pt x="925" y="463"/>
                      <a:pt x="623" y="905"/>
                      <a:pt x="322" y="1347"/>
                    </a:cubicBezTo>
                    <a:cubicBezTo>
                      <a:pt x="221" y="1508"/>
                      <a:pt x="121" y="1648"/>
                      <a:pt x="0" y="1789"/>
                    </a:cubicBezTo>
                    <a:cubicBezTo>
                      <a:pt x="201" y="2010"/>
                      <a:pt x="402" y="2231"/>
                      <a:pt x="623" y="2452"/>
                    </a:cubicBezTo>
                    <a:lnTo>
                      <a:pt x="623" y="2472"/>
                    </a:lnTo>
                    <a:cubicBezTo>
                      <a:pt x="784" y="2633"/>
                      <a:pt x="945" y="2794"/>
                      <a:pt x="1126" y="2955"/>
                    </a:cubicBezTo>
                    <a:cubicBezTo>
                      <a:pt x="1487" y="3296"/>
                      <a:pt x="1889" y="3638"/>
                      <a:pt x="2291" y="3979"/>
                    </a:cubicBezTo>
                    <a:cubicBezTo>
                      <a:pt x="2412" y="4080"/>
                      <a:pt x="2552" y="4180"/>
                      <a:pt x="2693" y="4301"/>
                    </a:cubicBezTo>
                    <a:cubicBezTo>
                      <a:pt x="2994" y="3899"/>
                      <a:pt x="3276" y="3477"/>
                      <a:pt x="3557" y="3035"/>
                    </a:cubicBezTo>
                    <a:cubicBezTo>
                      <a:pt x="3798" y="2653"/>
                      <a:pt x="4019" y="2291"/>
                      <a:pt x="4220" y="1890"/>
                    </a:cubicBezTo>
                    <a:cubicBezTo>
                      <a:pt x="4019" y="1729"/>
                      <a:pt x="3838" y="1568"/>
                      <a:pt x="3658" y="1387"/>
                    </a:cubicBezTo>
                    <a:cubicBezTo>
                      <a:pt x="3537" y="1287"/>
                      <a:pt x="3416" y="1166"/>
                      <a:pt x="3296" y="1066"/>
                    </a:cubicBezTo>
                    <a:cubicBezTo>
                      <a:pt x="2994" y="764"/>
                      <a:pt x="2713" y="483"/>
                      <a:pt x="2452" y="181"/>
                    </a:cubicBezTo>
                    <a:cubicBezTo>
                      <a:pt x="2030" y="141"/>
                      <a:pt x="1608" y="61"/>
                      <a:pt x="1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55"/>
              <p:cNvSpPr/>
              <p:nvPr/>
            </p:nvSpPr>
            <p:spPr>
              <a:xfrm>
                <a:off x="364761" y="2883999"/>
                <a:ext cx="126789" cy="108820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1950" extrusionOk="0">
                    <a:moveTo>
                      <a:pt x="1" y="0"/>
                    </a:moveTo>
                    <a:cubicBezTo>
                      <a:pt x="182" y="362"/>
                      <a:pt x="383" y="703"/>
                      <a:pt x="604" y="1045"/>
                    </a:cubicBezTo>
                    <a:cubicBezTo>
                      <a:pt x="684" y="1166"/>
                      <a:pt x="765" y="1286"/>
                      <a:pt x="865" y="1407"/>
                    </a:cubicBezTo>
                    <a:cubicBezTo>
                      <a:pt x="905" y="1467"/>
                      <a:pt x="945" y="1527"/>
                      <a:pt x="986" y="1588"/>
                    </a:cubicBezTo>
                    <a:cubicBezTo>
                      <a:pt x="1086" y="1708"/>
                      <a:pt x="1166" y="1829"/>
                      <a:pt x="1267" y="1949"/>
                    </a:cubicBezTo>
                    <a:cubicBezTo>
                      <a:pt x="1609" y="1527"/>
                      <a:pt x="1950" y="1085"/>
                      <a:pt x="2272" y="603"/>
                    </a:cubicBezTo>
                    <a:cubicBezTo>
                      <a:pt x="1388" y="422"/>
                      <a:pt x="624" y="201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55"/>
              <p:cNvSpPr/>
              <p:nvPr/>
            </p:nvSpPr>
            <p:spPr>
              <a:xfrm>
                <a:off x="340095" y="3066760"/>
                <a:ext cx="237785" cy="194034"/>
              </a:xfrm>
              <a:custGeom>
                <a:avLst/>
                <a:gdLst/>
                <a:ahLst/>
                <a:cxnLst/>
                <a:rect l="l" t="t" r="r" b="b"/>
                <a:pathLst>
                  <a:path w="4261" h="3477" extrusionOk="0">
                    <a:moveTo>
                      <a:pt x="1629" y="1"/>
                    </a:moveTo>
                    <a:cubicBezTo>
                      <a:pt x="1548" y="101"/>
                      <a:pt x="1468" y="181"/>
                      <a:pt x="1408" y="282"/>
                    </a:cubicBezTo>
                    <a:cubicBezTo>
                      <a:pt x="1146" y="583"/>
                      <a:pt x="885" y="865"/>
                      <a:pt x="624" y="1126"/>
                    </a:cubicBezTo>
                    <a:cubicBezTo>
                      <a:pt x="543" y="1226"/>
                      <a:pt x="443" y="1307"/>
                      <a:pt x="363" y="1387"/>
                    </a:cubicBezTo>
                    <a:cubicBezTo>
                      <a:pt x="242" y="1488"/>
                      <a:pt x="142" y="1588"/>
                      <a:pt x="41" y="1689"/>
                    </a:cubicBezTo>
                    <a:lnTo>
                      <a:pt x="1" y="1709"/>
                    </a:lnTo>
                    <a:cubicBezTo>
                      <a:pt x="182" y="1970"/>
                      <a:pt x="383" y="2231"/>
                      <a:pt x="564" y="2492"/>
                    </a:cubicBezTo>
                    <a:cubicBezTo>
                      <a:pt x="764" y="2754"/>
                      <a:pt x="986" y="3015"/>
                      <a:pt x="1207" y="3276"/>
                    </a:cubicBezTo>
                    <a:cubicBezTo>
                      <a:pt x="1247" y="3356"/>
                      <a:pt x="1307" y="3417"/>
                      <a:pt x="1367" y="3477"/>
                    </a:cubicBezTo>
                    <a:lnTo>
                      <a:pt x="1588" y="3417"/>
                    </a:lnTo>
                    <a:lnTo>
                      <a:pt x="1990" y="2733"/>
                    </a:lnTo>
                    <a:cubicBezTo>
                      <a:pt x="2030" y="2633"/>
                      <a:pt x="2091" y="2553"/>
                      <a:pt x="2151" y="2553"/>
                    </a:cubicBezTo>
                    <a:cubicBezTo>
                      <a:pt x="2955" y="2573"/>
                      <a:pt x="3638" y="2593"/>
                      <a:pt x="4221" y="2613"/>
                    </a:cubicBezTo>
                    <a:lnTo>
                      <a:pt x="4261" y="2573"/>
                    </a:lnTo>
                    <a:lnTo>
                      <a:pt x="4201" y="2533"/>
                    </a:lnTo>
                    <a:cubicBezTo>
                      <a:pt x="3739" y="2171"/>
                      <a:pt x="3337" y="1789"/>
                      <a:pt x="2955" y="1427"/>
                    </a:cubicBezTo>
                    <a:cubicBezTo>
                      <a:pt x="2452" y="945"/>
                      <a:pt x="2010" y="483"/>
                      <a:pt x="16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55"/>
              <p:cNvSpPr/>
              <p:nvPr/>
            </p:nvSpPr>
            <p:spPr>
              <a:xfrm>
                <a:off x="647357" y="3055544"/>
                <a:ext cx="153687" cy="152571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2734" extrusionOk="0">
                    <a:moveTo>
                      <a:pt x="1448" y="1"/>
                    </a:moveTo>
                    <a:cubicBezTo>
                      <a:pt x="1327" y="202"/>
                      <a:pt x="1227" y="403"/>
                      <a:pt x="1106" y="603"/>
                    </a:cubicBezTo>
                    <a:cubicBezTo>
                      <a:pt x="986" y="804"/>
                      <a:pt x="865" y="1005"/>
                      <a:pt x="744" y="1206"/>
                    </a:cubicBezTo>
                    <a:cubicBezTo>
                      <a:pt x="624" y="1427"/>
                      <a:pt x="503" y="1628"/>
                      <a:pt x="383" y="1829"/>
                    </a:cubicBezTo>
                    <a:cubicBezTo>
                      <a:pt x="262" y="2030"/>
                      <a:pt x="142" y="2231"/>
                      <a:pt x="1" y="2432"/>
                    </a:cubicBezTo>
                    <a:cubicBezTo>
                      <a:pt x="142" y="2533"/>
                      <a:pt x="282" y="2633"/>
                      <a:pt x="423" y="2734"/>
                    </a:cubicBezTo>
                    <a:cubicBezTo>
                      <a:pt x="604" y="1829"/>
                      <a:pt x="1207" y="1186"/>
                      <a:pt x="2754" y="925"/>
                    </a:cubicBezTo>
                    <a:cubicBezTo>
                      <a:pt x="2292" y="624"/>
                      <a:pt x="1850" y="302"/>
                      <a:pt x="14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55"/>
              <p:cNvSpPr/>
              <p:nvPr/>
            </p:nvSpPr>
            <p:spPr>
              <a:xfrm>
                <a:off x="783075" y="3171060"/>
                <a:ext cx="46039" cy="28070"/>
              </a:xfrm>
              <a:custGeom>
                <a:avLst/>
                <a:gdLst/>
                <a:ahLst/>
                <a:cxnLst/>
                <a:rect l="l" t="t" r="r" b="b"/>
                <a:pathLst>
                  <a:path w="825" h="503" extrusionOk="0">
                    <a:moveTo>
                      <a:pt x="824" y="0"/>
                    </a:moveTo>
                    <a:lnTo>
                      <a:pt x="824" y="0"/>
                    </a:lnTo>
                    <a:cubicBezTo>
                      <a:pt x="543" y="81"/>
                      <a:pt x="262" y="181"/>
                      <a:pt x="0" y="282"/>
                    </a:cubicBezTo>
                    <a:lnTo>
                      <a:pt x="583" y="503"/>
                    </a:lnTo>
                    <a:lnTo>
                      <a:pt x="8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55"/>
              <p:cNvSpPr/>
              <p:nvPr/>
            </p:nvSpPr>
            <p:spPr>
              <a:xfrm>
                <a:off x="1221535" y="3278708"/>
                <a:ext cx="5636" cy="52736"/>
              </a:xfrm>
              <a:custGeom>
                <a:avLst/>
                <a:gdLst/>
                <a:ahLst/>
                <a:cxnLst/>
                <a:rect l="l" t="t" r="r" b="b"/>
                <a:pathLst>
                  <a:path w="101" h="945" extrusionOk="0">
                    <a:moveTo>
                      <a:pt x="101" y="0"/>
                    </a:moveTo>
                    <a:lnTo>
                      <a:pt x="0" y="945"/>
                    </a:lnTo>
                    <a:lnTo>
                      <a:pt x="21" y="905"/>
                    </a:lnTo>
                    <a:lnTo>
                      <a:pt x="61" y="402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A19B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55"/>
              <p:cNvSpPr/>
              <p:nvPr/>
            </p:nvSpPr>
            <p:spPr>
              <a:xfrm>
                <a:off x="748308" y="3363922"/>
                <a:ext cx="233321" cy="95371"/>
              </a:xfrm>
              <a:custGeom>
                <a:avLst/>
                <a:gdLst/>
                <a:ahLst/>
                <a:cxnLst/>
                <a:rect l="l" t="t" r="r" b="b"/>
                <a:pathLst>
                  <a:path w="4181" h="1709" extrusionOk="0">
                    <a:moveTo>
                      <a:pt x="1487" y="1"/>
                    </a:moveTo>
                    <a:cubicBezTo>
                      <a:pt x="1005" y="684"/>
                      <a:pt x="503" y="1287"/>
                      <a:pt x="0" y="1709"/>
                    </a:cubicBezTo>
                    <a:lnTo>
                      <a:pt x="342" y="1709"/>
                    </a:lnTo>
                    <a:cubicBezTo>
                      <a:pt x="1588" y="1709"/>
                      <a:pt x="2794" y="1628"/>
                      <a:pt x="3859" y="1468"/>
                    </a:cubicBezTo>
                    <a:cubicBezTo>
                      <a:pt x="3959" y="1327"/>
                      <a:pt x="4060" y="1186"/>
                      <a:pt x="4180" y="1026"/>
                    </a:cubicBezTo>
                    <a:cubicBezTo>
                      <a:pt x="3216" y="724"/>
                      <a:pt x="2311" y="383"/>
                      <a:pt x="14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55"/>
              <p:cNvSpPr/>
              <p:nvPr/>
            </p:nvSpPr>
            <p:spPr>
              <a:xfrm>
                <a:off x="872754" y="3182277"/>
                <a:ext cx="220988" cy="207483"/>
              </a:xfrm>
              <a:custGeom>
                <a:avLst/>
                <a:gdLst/>
                <a:ahLst/>
                <a:cxnLst/>
                <a:rect l="l" t="t" r="r" b="b"/>
                <a:pathLst>
                  <a:path w="3960" h="3718" extrusionOk="0">
                    <a:moveTo>
                      <a:pt x="1146" y="0"/>
                    </a:moveTo>
                    <a:cubicBezTo>
                      <a:pt x="785" y="744"/>
                      <a:pt x="383" y="1447"/>
                      <a:pt x="1" y="2110"/>
                    </a:cubicBezTo>
                    <a:lnTo>
                      <a:pt x="2473" y="1588"/>
                    </a:lnTo>
                    <a:cubicBezTo>
                      <a:pt x="2473" y="1588"/>
                      <a:pt x="2734" y="1749"/>
                      <a:pt x="2654" y="2211"/>
                    </a:cubicBezTo>
                    <a:cubicBezTo>
                      <a:pt x="1729" y="2432"/>
                      <a:pt x="945" y="2613"/>
                      <a:pt x="282" y="2753"/>
                    </a:cubicBezTo>
                    <a:cubicBezTo>
                      <a:pt x="1066" y="3135"/>
                      <a:pt x="1769" y="3457"/>
                      <a:pt x="2352" y="3718"/>
                    </a:cubicBezTo>
                    <a:cubicBezTo>
                      <a:pt x="2875" y="2974"/>
                      <a:pt x="3437" y="2090"/>
                      <a:pt x="3960" y="1106"/>
                    </a:cubicBezTo>
                    <a:cubicBezTo>
                      <a:pt x="3839" y="1065"/>
                      <a:pt x="3698" y="1025"/>
                      <a:pt x="3578" y="985"/>
                    </a:cubicBezTo>
                    <a:cubicBezTo>
                      <a:pt x="3196" y="864"/>
                      <a:pt x="2834" y="724"/>
                      <a:pt x="2493" y="583"/>
                    </a:cubicBezTo>
                    <a:cubicBezTo>
                      <a:pt x="2010" y="402"/>
                      <a:pt x="1568" y="221"/>
                      <a:pt x="11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55"/>
              <p:cNvSpPr/>
              <p:nvPr/>
            </p:nvSpPr>
            <p:spPr>
              <a:xfrm>
                <a:off x="331166" y="3285460"/>
                <a:ext cx="109936" cy="113284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2030" extrusionOk="0">
                    <a:moveTo>
                      <a:pt x="824" y="0"/>
                    </a:moveTo>
                    <a:lnTo>
                      <a:pt x="502" y="502"/>
                    </a:lnTo>
                    <a:cubicBezTo>
                      <a:pt x="502" y="502"/>
                      <a:pt x="181" y="482"/>
                      <a:pt x="0" y="482"/>
                    </a:cubicBezTo>
                    <a:lnTo>
                      <a:pt x="121" y="1487"/>
                    </a:lnTo>
                    <a:cubicBezTo>
                      <a:pt x="362" y="1668"/>
                      <a:pt x="663" y="1849"/>
                      <a:pt x="1045" y="2030"/>
                    </a:cubicBezTo>
                    <a:cubicBezTo>
                      <a:pt x="1306" y="1809"/>
                      <a:pt x="1608" y="1547"/>
                      <a:pt x="1969" y="1226"/>
                    </a:cubicBezTo>
                    <a:cubicBezTo>
                      <a:pt x="1628" y="904"/>
                      <a:pt x="1326" y="583"/>
                      <a:pt x="1045" y="241"/>
                    </a:cubicBezTo>
                    <a:cubicBezTo>
                      <a:pt x="985" y="181"/>
                      <a:pt x="945" y="141"/>
                      <a:pt x="904" y="80"/>
                    </a:cubicBezTo>
                    <a:lnTo>
                      <a:pt x="8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55"/>
              <p:cNvSpPr/>
              <p:nvPr/>
            </p:nvSpPr>
            <p:spPr>
              <a:xfrm>
                <a:off x="516160" y="3248406"/>
                <a:ext cx="237785" cy="207539"/>
              </a:xfrm>
              <a:custGeom>
                <a:avLst/>
                <a:gdLst/>
                <a:ahLst/>
                <a:cxnLst/>
                <a:rect l="l" t="t" r="r" b="b"/>
                <a:pathLst>
                  <a:path w="4261" h="3719" extrusionOk="0">
                    <a:moveTo>
                      <a:pt x="1669" y="1"/>
                    </a:moveTo>
                    <a:cubicBezTo>
                      <a:pt x="1126" y="765"/>
                      <a:pt x="563" y="1448"/>
                      <a:pt x="1" y="2010"/>
                    </a:cubicBezTo>
                    <a:cubicBezTo>
                      <a:pt x="724" y="2653"/>
                      <a:pt x="1448" y="3196"/>
                      <a:pt x="2131" y="3678"/>
                    </a:cubicBezTo>
                    <a:cubicBezTo>
                      <a:pt x="2352" y="3698"/>
                      <a:pt x="2573" y="3718"/>
                      <a:pt x="2794" y="3718"/>
                    </a:cubicBezTo>
                    <a:cubicBezTo>
                      <a:pt x="3136" y="3397"/>
                      <a:pt x="3558" y="2955"/>
                      <a:pt x="4020" y="2412"/>
                    </a:cubicBezTo>
                    <a:cubicBezTo>
                      <a:pt x="4100" y="2332"/>
                      <a:pt x="4181" y="2231"/>
                      <a:pt x="4261" y="2131"/>
                    </a:cubicBezTo>
                    <a:lnTo>
                      <a:pt x="4261" y="2131"/>
                    </a:lnTo>
                    <a:cubicBezTo>
                      <a:pt x="3497" y="2312"/>
                      <a:pt x="3256" y="2372"/>
                      <a:pt x="3176" y="2392"/>
                    </a:cubicBezTo>
                    <a:lnTo>
                      <a:pt x="3136" y="2412"/>
                    </a:lnTo>
                    <a:cubicBezTo>
                      <a:pt x="3128" y="2414"/>
                      <a:pt x="3120" y="2414"/>
                      <a:pt x="3112" y="2414"/>
                    </a:cubicBezTo>
                    <a:cubicBezTo>
                      <a:pt x="2997" y="2414"/>
                      <a:pt x="2871" y="2279"/>
                      <a:pt x="2814" y="2091"/>
                    </a:cubicBezTo>
                    <a:cubicBezTo>
                      <a:pt x="2774" y="1890"/>
                      <a:pt x="2814" y="1689"/>
                      <a:pt x="2935" y="1669"/>
                    </a:cubicBezTo>
                    <a:lnTo>
                      <a:pt x="2975" y="1649"/>
                    </a:lnTo>
                    <a:lnTo>
                      <a:pt x="4241" y="1387"/>
                    </a:lnTo>
                    <a:cubicBezTo>
                      <a:pt x="3779" y="1126"/>
                      <a:pt x="3337" y="865"/>
                      <a:pt x="2915" y="604"/>
                    </a:cubicBezTo>
                    <a:cubicBezTo>
                      <a:pt x="2834" y="785"/>
                      <a:pt x="2794" y="965"/>
                      <a:pt x="2754" y="1146"/>
                    </a:cubicBezTo>
                    <a:cubicBezTo>
                      <a:pt x="2734" y="925"/>
                      <a:pt x="2714" y="684"/>
                      <a:pt x="2694" y="463"/>
                    </a:cubicBezTo>
                    <a:cubicBezTo>
                      <a:pt x="2472" y="322"/>
                      <a:pt x="2251" y="162"/>
                      <a:pt x="2030" y="21"/>
                    </a:cubicBezTo>
                    <a:lnTo>
                      <a:pt x="166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55"/>
              <p:cNvSpPr/>
              <p:nvPr/>
            </p:nvSpPr>
            <p:spPr>
              <a:xfrm>
                <a:off x="442162" y="3391992"/>
                <a:ext cx="99835" cy="49387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885" extrusionOk="0">
                    <a:moveTo>
                      <a:pt x="704" y="0"/>
                    </a:moveTo>
                    <a:cubicBezTo>
                      <a:pt x="463" y="181"/>
                      <a:pt x="222" y="342"/>
                      <a:pt x="1" y="462"/>
                    </a:cubicBezTo>
                    <a:cubicBezTo>
                      <a:pt x="382" y="583"/>
                      <a:pt x="824" y="703"/>
                      <a:pt x="1307" y="804"/>
                    </a:cubicBezTo>
                    <a:cubicBezTo>
                      <a:pt x="1387" y="804"/>
                      <a:pt x="1467" y="824"/>
                      <a:pt x="1548" y="844"/>
                    </a:cubicBezTo>
                    <a:cubicBezTo>
                      <a:pt x="1628" y="864"/>
                      <a:pt x="1709" y="864"/>
                      <a:pt x="1789" y="884"/>
                    </a:cubicBezTo>
                    <a:cubicBezTo>
                      <a:pt x="1407" y="603"/>
                      <a:pt x="1045" y="301"/>
                      <a:pt x="7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55"/>
              <p:cNvSpPr/>
              <p:nvPr/>
            </p:nvSpPr>
            <p:spPr>
              <a:xfrm>
                <a:off x="1060035" y="3280940"/>
                <a:ext cx="140238" cy="140238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513" extrusionOk="0">
                    <a:moveTo>
                      <a:pt x="1227" y="1"/>
                    </a:moveTo>
                    <a:cubicBezTo>
                      <a:pt x="1066" y="362"/>
                      <a:pt x="905" y="704"/>
                      <a:pt x="724" y="1026"/>
                    </a:cubicBezTo>
                    <a:cubicBezTo>
                      <a:pt x="604" y="1267"/>
                      <a:pt x="503" y="1488"/>
                      <a:pt x="363" y="1709"/>
                    </a:cubicBezTo>
                    <a:cubicBezTo>
                      <a:pt x="242" y="1930"/>
                      <a:pt x="121" y="2151"/>
                      <a:pt x="1" y="2352"/>
                    </a:cubicBezTo>
                    <a:cubicBezTo>
                      <a:pt x="41" y="2372"/>
                      <a:pt x="81" y="2372"/>
                      <a:pt x="121" y="2392"/>
                    </a:cubicBezTo>
                    <a:cubicBezTo>
                      <a:pt x="141" y="2412"/>
                      <a:pt x="182" y="2412"/>
                      <a:pt x="222" y="2432"/>
                    </a:cubicBezTo>
                    <a:cubicBezTo>
                      <a:pt x="282" y="2452"/>
                      <a:pt x="363" y="2492"/>
                      <a:pt x="403" y="2513"/>
                    </a:cubicBezTo>
                    <a:cubicBezTo>
                      <a:pt x="523" y="2472"/>
                      <a:pt x="644" y="2432"/>
                      <a:pt x="744" y="2412"/>
                    </a:cubicBezTo>
                    <a:cubicBezTo>
                      <a:pt x="905" y="2352"/>
                      <a:pt x="1066" y="2291"/>
                      <a:pt x="1207" y="2231"/>
                    </a:cubicBezTo>
                    <a:cubicBezTo>
                      <a:pt x="1307" y="2211"/>
                      <a:pt x="1407" y="2171"/>
                      <a:pt x="1488" y="2131"/>
                    </a:cubicBezTo>
                    <a:cubicBezTo>
                      <a:pt x="1528" y="2111"/>
                      <a:pt x="1568" y="2091"/>
                      <a:pt x="1629" y="2070"/>
                    </a:cubicBezTo>
                    <a:cubicBezTo>
                      <a:pt x="1970" y="1910"/>
                      <a:pt x="2251" y="1729"/>
                      <a:pt x="2473" y="1548"/>
                    </a:cubicBezTo>
                    <a:lnTo>
                      <a:pt x="2513" y="1005"/>
                    </a:lnTo>
                    <a:lnTo>
                      <a:pt x="2312" y="905"/>
                    </a:lnTo>
                    <a:lnTo>
                      <a:pt x="1950" y="101"/>
                    </a:lnTo>
                    <a:lnTo>
                      <a:pt x="12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55"/>
              <p:cNvSpPr/>
              <p:nvPr/>
            </p:nvSpPr>
            <p:spPr>
              <a:xfrm>
                <a:off x="993906" y="3132945"/>
                <a:ext cx="127905" cy="66185"/>
              </a:xfrm>
              <a:custGeom>
                <a:avLst/>
                <a:gdLst/>
                <a:ahLst/>
                <a:cxnLst/>
                <a:rect l="l" t="t" r="r" b="b"/>
                <a:pathLst>
                  <a:path w="2292" h="1186" extrusionOk="0">
                    <a:moveTo>
                      <a:pt x="764" y="0"/>
                    </a:moveTo>
                    <a:lnTo>
                      <a:pt x="0" y="261"/>
                    </a:lnTo>
                    <a:cubicBezTo>
                      <a:pt x="764" y="603"/>
                      <a:pt x="1507" y="925"/>
                      <a:pt x="2191" y="1186"/>
                    </a:cubicBezTo>
                    <a:cubicBezTo>
                      <a:pt x="2231" y="1125"/>
                      <a:pt x="2271" y="1045"/>
                      <a:pt x="2291" y="965"/>
                    </a:cubicBezTo>
                    <a:lnTo>
                      <a:pt x="1970" y="442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55"/>
              <p:cNvSpPr/>
              <p:nvPr/>
            </p:nvSpPr>
            <p:spPr>
              <a:xfrm>
                <a:off x="416380" y="3219275"/>
                <a:ext cx="131253" cy="103239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1850" extrusionOk="0">
                    <a:moveTo>
                      <a:pt x="643" y="0"/>
                    </a:moveTo>
                    <a:lnTo>
                      <a:pt x="221" y="684"/>
                    </a:lnTo>
                    <a:lnTo>
                      <a:pt x="0" y="744"/>
                    </a:lnTo>
                    <a:cubicBezTo>
                      <a:pt x="241" y="1025"/>
                      <a:pt x="483" y="1266"/>
                      <a:pt x="724" y="1528"/>
                    </a:cubicBezTo>
                    <a:cubicBezTo>
                      <a:pt x="824" y="1628"/>
                      <a:pt x="945" y="1729"/>
                      <a:pt x="1045" y="1849"/>
                    </a:cubicBezTo>
                    <a:cubicBezTo>
                      <a:pt x="1447" y="1447"/>
                      <a:pt x="1889" y="985"/>
                      <a:pt x="2351" y="483"/>
                    </a:cubicBezTo>
                    <a:lnTo>
                      <a:pt x="784" y="402"/>
                    </a:lnTo>
                    <a:cubicBezTo>
                      <a:pt x="704" y="402"/>
                      <a:pt x="623" y="282"/>
                      <a:pt x="623" y="121"/>
                    </a:cubicBezTo>
                    <a:cubicBezTo>
                      <a:pt x="623" y="81"/>
                      <a:pt x="623" y="41"/>
                      <a:pt x="6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55"/>
              <p:cNvSpPr/>
              <p:nvPr/>
            </p:nvSpPr>
            <p:spPr>
              <a:xfrm>
                <a:off x="730339" y="3157611"/>
                <a:ext cx="166020" cy="136834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2452" extrusionOk="0">
                    <a:moveTo>
                      <a:pt x="2774" y="0"/>
                    </a:moveTo>
                    <a:cubicBezTo>
                      <a:pt x="2452" y="61"/>
                      <a:pt x="2111" y="141"/>
                      <a:pt x="1769" y="241"/>
                    </a:cubicBezTo>
                    <a:lnTo>
                      <a:pt x="1528" y="744"/>
                    </a:lnTo>
                    <a:lnTo>
                      <a:pt x="945" y="523"/>
                    </a:lnTo>
                    <a:cubicBezTo>
                      <a:pt x="604" y="663"/>
                      <a:pt x="282" y="844"/>
                      <a:pt x="1" y="1045"/>
                    </a:cubicBezTo>
                    <a:cubicBezTo>
                      <a:pt x="403" y="1065"/>
                      <a:pt x="543" y="1065"/>
                      <a:pt x="604" y="1065"/>
                    </a:cubicBezTo>
                    <a:lnTo>
                      <a:pt x="644" y="1065"/>
                    </a:lnTo>
                    <a:cubicBezTo>
                      <a:pt x="744" y="1065"/>
                      <a:pt x="845" y="1226"/>
                      <a:pt x="845" y="1407"/>
                    </a:cubicBezTo>
                    <a:cubicBezTo>
                      <a:pt x="845" y="1608"/>
                      <a:pt x="744" y="1749"/>
                      <a:pt x="644" y="1749"/>
                    </a:cubicBezTo>
                    <a:lnTo>
                      <a:pt x="624" y="1749"/>
                    </a:lnTo>
                    <a:lnTo>
                      <a:pt x="202" y="1728"/>
                    </a:lnTo>
                    <a:lnTo>
                      <a:pt x="202" y="1728"/>
                    </a:lnTo>
                    <a:cubicBezTo>
                      <a:pt x="383" y="1829"/>
                      <a:pt x="543" y="1949"/>
                      <a:pt x="724" y="2050"/>
                    </a:cubicBezTo>
                    <a:cubicBezTo>
                      <a:pt x="965" y="2191"/>
                      <a:pt x="1207" y="2331"/>
                      <a:pt x="1448" y="2452"/>
                    </a:cubicBezTo>
                    <a:cubicBezTo>
                      <a:pt x="1769" y="2030"/>
                      <a:pt x="2091" y="1548"/>
                      <a:pt x="2412" y="1045"/>
                    </a:cubicBezTo>
                    <a:cubicBezTo>
                      <a:pt x="2613" y="744"/>
                      <a:pt x="2794" y="422"/>
                      <a:pt x="2975" y="101"/>
                    </a:cubicBezTo>
                    <a:cubicBezTo>
                      <a:pt x="2915" y="61"/>
                      <a:pt x="2854" y="40"/>
                      <a:pt x="27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55"/>
              <p:cNvSpPr/>
              <p:nvPr/>
            </p:nvSpPr>
            <p:spPr>
              <a:xfrm>
                <a:off x="682124" y="3325807"/>
                <a:ext cx="95371" cy="56140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006" extrusionOk="0">
                    <a:moveTo>
                      <a:pt x="1267" y="0"/>
                    </a:moveTo>
                    <a:lnTo>
                      <a:pt x="1" y="262"/>
                    </a:lnTo>
                    <a:cubicBezTo>
                      <a:pt x="101" y="262"/>
                      <a:pt x="222" y="402"/>
                      <a:pt x="262" y="583"/>
                    </a:cubicBezTo>
                    <a:cubicBezTo>
                      <a:pt x="322" y="764"/>
                      <a:pt x="282" y="945"/>
                      <a:pt x="202" y="1005"/>
                    </a:cubicBezTo>
                    <a:cubicBezTo>
                      <a:pt x="282" y="985"/>
                      <a:pt x="523" y="925"/>
                      <a:pt x="1287" y="744"/>
                    </a:cubicBezTo>
                    <a:lnTo>
                      <a:pt x="1307" y="724"/>
                    </a:lnTo>
                    <a:cubicBezTo>
                      <a:pt x="1428" y="563"/>
                      <a:pt x="1568" y="402"/>
                      <a:pt x="1709" y="222"/>
                    </a:cubicBezTo>
                    <a:cubicBezTo>
                      <a:pt x="1548" y="161"/>
                      <a:pt x="1407" y="81"/>
                      <a:pt x="1267" y="0"/>
                    </a:cubicBezTo>
                    <a:close/>
                  </a:path>
                </a:pathLst>
              </a:custGeom>
              <a:solidFill>
                <a:srgbClr val="FFC2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55"/>
              <p:cNvSpPr/>
              <p:nvPr/>
            </p:nvSpPr>
            <p:spPr>
              <a:xfrm>
                <a:off x="859305" y="3270839"/>
                <a:ext cx="166020" cy="65124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1167" extrusionOk="0">
                    <a:moveTo>
                      <a:pt x="2714" y="1"/>
                    </a:moveTo>
                    <a:lnTo>
                      <a:pt x="242" y="523"/>
                    </a:lnTo>
                    <a:cubicBezTo>
                      <a:pt x="162" y="644"/>
                      <a:pt x="81" y="785"/>
                      <a:pt x="1" y="905"/>
                    </a:cubicBezTo>
                    <a:cubicBezTo>
                      <a:pt x="182" y="985"/>
                      <a:pt x="363" y="1086"/>
                      <a:pt x="523" y="1166"/>
                    </a:cubicBezTo>
                    <a:cubicBezTo>
                      <a:pt x="1186" y="1026"/>
                      <a:pt x="1970" y="845"/>
                      <a:pt x="2895" y="624"/>
                    </a:cubicBezTo>
                    <a:cubicBezTo>
                      <a:pt x="2975" y="162"/>
                      <a:pt x="2714" y="1"/>
                      <a:pt x="27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55"/>
              <p:cNvSpPr/>
              <p:nvPr/>
            </p:nvSpPr>
            <p:spPr>
              <a:xfrm>
                <a:off x="670907" y="3340372"/>
                <a:ext cx="29242" cy="42802"/>
              </a:xfrm>
              <a:custGeom>
                <a:avLst/>
                <a:gdLst/>
                <a:ahLst/>
                <a:cxnLst/>
                <a:rect l="l" t="t" r="r" b="b"/>
                <a:pathLst>
                  <a:path w="524" h="767" extrusionOk="0">
                    <a:moveTo>
                      <a:pt x="202" y="1"/>
                    </a:moveTo>
                    <a:lnTo>
                      <a:pt x="162" y="21"/>
                    </a:lnTo>
                    <a:cubicBezTo>
                      <a:pt x="41" y="41"/>
                      <a:pt x="1" y="242"/>
                      <a:pt x="41" y="443"/>
                    </a:cubicBezTo>
                    <a:cubicBezTo>
                      <a:pt x="98" y="631"/>
                      <a:pt x="224" y="766"/>
                      <a:pt x="339" y="766"/>
                    </a:cubicBezTo>
                    <a:cubicBezTo>
                      <a:pt x="347" y="766"/>
                      <a:pt x="355" y="766"/>
                      <a:pt x="363" y="764"/>
                    </a:cubicBezTo>
                    <a:lnTo>
                      <a:pt x="403" y="744"/>
                    </a:lnTo>
                    <a:cubicBezTo>
                      <a:pt x="483" y="684"/>
                      <a:pt x="523" y="503"/>
                      <a:pt x="463" y="322"/>
                    </a:cubicBezTo>
                    <a:cubicBezTo>
                      <a:pt x="423" y="141"/>
                      <a:pt x="302" y="1"/>
                      <a:pt x="2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55"/>
              <p:cNvSpPr/>
              <p:nvPr/>
            </p:nvSpPr>
            <p:spPr>
              <a:xfrm>
                <a:off x="460131" y="3209175"/>
                <a:ext cx="115516" cy="37055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664" extrusionOk="0">
                    <a:moveTo>
                      <a:pt x="0" y="1"/>
                    </a:moveTo>
                    <a:cubicBezTo>
                      <a:pt x="2" y="1"/>
                      <a:pt x="4" y="1"/>
                      <a:pt x="6" y="1"/>
                    </a:cubicBezTo>
                    <a:lnTo>
                      <a:pt x="6" y="1"/>
                    </a:lnTo>
                    <a:cubicBezTo>
                      <a:pt x="4" y="1"/>
                      <a:pt x="2" y="1"/>
                      <a:pt x="0" y="1"/>
                    </a:cubicBezTo>
                    <a:close/>
                    <a:moveTo>
                      <a:pt x="6" y="1"/>
                    </a:moveTo>
                    <a:lnTo>
                      <a:pt x="6" y="1"/>
                    </a:lnTo>
                    <a:cubicBezTo>
                      <a:pt x="103" y="6"/>
                      <a:pt x="161" y="125"/>
                      <a:pt x="161" y="302"/>
                    </a:cubicBezTo>
                    <a:cubicBezTo>
                      <a:pt x="161" y="463"/>
                      <a:pt x="101" y="583"/>
                      <a:pt x="0" y="583"/>
                    </a:cubicBezTo>
                    <a:lnTo>
                      <a:pt x="1567" y="664"/>
                    </a:lnTo>
                    <a:cubicBezTo>
                      <a:pt x="1728" y="463"/>
                      <a:pt x="1909" y="262"/>
                      <a:pt x="2070" y="61"/>
                    </a:cubicBezTo>
                    <a:cubicBezTo>
                      <a:pt x="1489" y="41"/>
                      <a:pt x="807" y="21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55"/>
              <p:cNvSpPr/>
              <p:nvPr/>
            </p:nvSpPr>
            <p:spPr>
              <a:xfrm>
                <a:off x="609242" y="3239477"/>
                <a:ext cx="20257" cy="10157"/>
              </a:xfrm>
              <a:custGeom>
                <a:avLst/>
                <a:gdLst/>
                <a:ahLst/>
                <a:cxnLst/>
                <a:rect l="l" t="t" r="r" b="b"/>
                <a:pathLst>
                  <a:path w="363" h="182" extrusionOk="0">
                    <a:moveTo>
                      <a:pt x="101" y="0"/>
                    </a:moveTo>
                    <a:cubicBezTo>
                      <a:pt x="81" y="60"/>
                      <a:pt x="41" y="101"/>
                      <a:pt x="1" y="161"/>
                    </a:cubicBezTo>
                    <a:lnTo>
                      <a:pt x="362" y="181"/>
                    </a:lnTo>
                    <a:cubicBezTo>
                      <a:pt x="282" y="121"/>
                      <a:pt x="202" y="60"/>
                      <a:pt x="1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55"/>
              <p:cNvSpPr/>
              <p:nvPr/>
            </p:nvSpPr>
            <p:spPr>
              <a:xfrm>
                <a:off x="710194" y="3215927"/>
                <a:ext cx="67301" cy="39287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704" extrusionOk="0">
                    <a:moveTo>
                      <a:pt x="362" y="0"/>
                    </a:moveTo>
                    <a:cubicBezTo>
                      <a:pt x="221" y="101"/>
                      <a:pt x="101" y="201"/>
                      <a:pt x="0" y="322"/>
                    </a:cubicBezTo>
                    <a:cubicBezTo>
                      <a:pt x="181" y="442"/>
                      <a:pt x="382" y="563"/>
                      <a:pt x="563" y="683"/>
                    </a:cubicBezTo>
                    <a:lnTo>
                      <a:pt x="985" y="704"/>
                    </a:lnTo>
                    <a:lnTo>
                      <a:pt x="1005" y="704"/>
                    </a:lnTo>
                    <a:cubicBezTo>
                      <a:pt x="1105" y="704"/>
                      <a:pt x="1206" y="563"/>
                      <a:pt x="1206" y="362"/>
                    </a:cubicBezTo>
                    <a:cubicBezTo>
                      <a:pt x="1206" y="181"/>
                      <a:pt x="1105" y="20"/>
                      <a:pt x="1005" y="20"/>
                    </a:cubicBezTo>
                    <a:lnTo>
                      <a:pt x="965" y="20"/>
                    </a:lnTo>
                    <a:cubicBezTo>
                      <a:pt x="904" y="20"/>
                      <a:pt x="764" y="20"/>
                      <a:pt x="362" y="0"/>
                    </a:cubicBezTo>
                    <a:close/>
                  </a:path>
                </a:pathLst>
              </a:custGeom>
              <a:solidFill>
                <a:srgbClr val="FFC2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55"/>
              <p:cNvSpPr/>
              <p:nvPr/>
            </p:nvSpPr>
            <p:spPr>
              <a:xfrm>
                <a:off x="451147" y="3209175"/>
                <a:ext cx="17969" cy="3259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84" extrusionOk="0">
                    <a:moveTo>
                      <a:pt x="161" y="1"/>
                    </a:moveTo>
                    <a:cubicBezTo>
                      <a:pt x="101" y="1"/>
                      <a:pt x="40" y="81"/>
                      <a:pt x="20" y="181"/>
                    </a:cubicBezTo>
                    <a:cubicBezTo>
                      <a:pt x="0" y="222"/>
                      <a:pt x="0" y="262"/>
                      <a:pt x="0" y="302"/>
                    </a:cubicBezTo>
                    <a:cubicBezTo>
                      <a:pt x="0" y="463"/>
                      <a:pt x="81" y="583"/>
                      <a:pt x="161" y="583"/>
                    </a:cubicBezTo>
                    <a:cubicBezTo>
                      <a:pt x="262" y="583"/>
                      <a:pt x="322" y="463"/>
                      <a:pt x="322" y="302"/>
                    </a:cubicBezTo>
                    <a:cubicBezTo>
                      <a:pt x="322" y="121"/>
                      <a:pt x="262" y="1"/>
                      <a:pt x="161" y="1"/>
                    </a:cubicBezTo>
                    <a:close/>
                  </a:path>
                </a:pathLst>
              </a:custGeom>
              <a:solidFill>
                <a:srgbClr val="5E3D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55"/>
              <p:cNvSpPr/>
              <p:nvPr/>
            </p:nvSpPr>
            <p:spPr>
              <a:xfrm>
                <a:off x="315429" y="3404325"/>
                <a:ext cx="880380" cy="435112"/>
              </a:xfrm>
              <a:custGeom>
                <a:avLst/>
                <a:gdLst/>
                <a:ahLst/>
                <a:cxnLst/>
                <a:rect l="l" t="t" r="r" b="b"/>
                <a:pathLst>
                  <a:path w="15776" h="7797" extrusionOk="0">
                    <a:moveTo>
                      <a:pt x="1" y="0"/>
                    </a:moveTo>
                    <a:lnTo>
                      <a:pt x="202" y="1809"/>
                    </a:lnTo>
                    <a:lnTo>
                      <a:pt x="503" y="4501"/>
                    </a:lnTo>
                    <a:lnTo>
                      <a:pt x="624" y="5546"/>
                    </a:lnTo>
                    <a:cubicBezTo>
                      <a:pt x="624" y="6792"/>
                      <a:pt x="3980" y="7797"/>
                      <a:pt x="8099" y="7797"/>
                    </a:cubicBezTo>
                    <a:cubicBezTo>
                      <a:pt x="12219" y="7797"/>
                      <a:pt x="15554" y="6792"/>
                      <a:pt x="15554" y="5546"/>
                    </a:cubicBezTo>
                    <a:lnTo>
                      <a:pt x="15655" y="4501"/>
                    </a:lnTo>
                    <a:lnTo>
                      <a:pt x="15775" y="3396"/>
                    </a:lnTo>
                    <a:lnTo>
                      <a:pt x="15775" y="3396"/>
                    </a:lnTo>
                    <a:cubicBezTo>
                      <a:pt x="15353" y="3637"/>
                      <a:pt x="14911" y="3838"/>
                      <a:pt x="14429" y="3979"/>
                    </a:cubicBezTo>
                    <a:cubicBezTo>
                      <a:pt x="12995" y="4381"/>
                      <a:pt x="11534" y="4577"/>
                      <a:pt x="10071" y="4577"/>
                    </a:cubicBezTo>
                    <a:cubicBezTo>
                      <a:pt x="8685" y="4577"/>
                      <a:pt x="7297" y="4401"/>
                      <a:pt x="5929" y="4059"/>
                    </a:cubicBezTo>
                    <a:cubicBezTo>
                      <a:pt x="3537" y="3436"/>
                      <a:pt x="1488" y="1949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55"/>
              <p:cNvSpPr/>
              <p:nvPr/>
            </p:nvSpPr>
            <p:spPr>
              <a:xfrm>
                <a:off x="806625" y="3111628"/>
                <a:ext cx="21373" cy="13505"/>
              </a:xfrm>
              <a:custGeom>
                <a:avLst/>
                <a:gdLst/>
                <a:ahLst/>
                <a:cxnLst/>
                <a:rect l="l" t="t" r="r" b="b"/>
                <a:pathLst>
                  <a:path w="383" h="242" extrusionOk="0">
                    <a:moveTo>
                      <a:pt x="0" y="0"/>
                    </a:moveTo>
                    <a:cubicBezTo>
                      <a:pt x="121" y="81"/>
                      <a:pt x="262" y="161"/>
                      <a:pt x="382" y="242"/>
                    </a:cubicBezTo>
                    <a:cubicBezTo>
                      <a:pt x="262" y="161"/>
                      <a:pt x="121" y="81"/>
                      <a:pt x="0" y="0"/>
                    </a:cubicBez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55"/>
              <p:cNvSpPr/>
              <p:nvPr/>
            </p:nvSpPr>
            <p:spPr>
              <a:xfrm>
                <a:off x="961372" y="3131829"/>
                <a:ext cx="13505" cy="563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01" extrusionOk="0">
                    <a:moveTo>
                      <a:pt x="0" y="0"/>
                    </a:moveTo>
                    <a:cubicBezTo>
                      <a:pt x="81" y="20"/>
                      <a:pt x="161" y="60"/>
                      <a:pt x="242" y="101"/>
                    </a:cubicBezTo>
                    <a:cubicBezTo>
                      <a:pt x="161" y="60"/>
                      <a:pt x="81" y="20"/>
                      <a:pt x="0" y="0"/>
                    </a:cubicBez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55"/>
              <p:cNvSpPr/>
              <p:nvPr/>
            </p:nvSpPr>
            <p:spPr>
              <a:xfrm>
                <a:off x="1016340" y="2988243"/>
                <a:ext cx="7869" cy="16909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03" extrusionOk="0">
                    <a:moveTo>
                      <a:pt x="141" y="1"/>
                    </a:moveTo>
                    <a:cubicBezTo>
                      <a:pt x="81" y="101"/>
                      <a:pt x="40" y="202"/>
                      <a:pt x="0" y="302"/>
                    </a:cubicBezTo>
                    <a:cubicBezTo>
                      <a:pt x="40" y="202"/>
                      <a:pt x="81" y="101"/>
                      <a:pt x="141" y="1"/>
                    </a:cubicBez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55"/>
              <p:cNvSpPr/>
              <p:nvPr/>
            </p:nvSpPr>
            <p:spPr>
              <a:xfrm>
                <a:off x="941170" y="2929982"/>
                <a:ext cx="48271" cy="93083"/>
              </a:xfrm>
              <a:custGeom>
                <a:avLst/>
                <a:gdLst/>
                <a:ahLst/>
                <a:cxnLst/>
                <a:rect l="l" t="t" r="r" b="b"/>
                <a:pathLst>
                  <a:path w="865" h="1668" extrusionOk="0">
                    <a:moveTo>
                      <a:pt x="463" y="1668"/>
                    </a:moveTo>
                    <a:cubicBezTo>
                      <a:pt x="604" y="1326"/>
                      <a:pt x="744" y="985"/>
                      <a:pt x="865" y="643"/>
                    </a:cubicBezTo>
                    <a:cubicBezTo>
                      <a:pt x="563" y="422"/>
                      <a:pt x="282" y="221"/>
                      <a:pt x="1" y="0"/>
                    </a:cubicBezTo>
                    <a:cubicBezTo>
                      <a:pt x="282" y="221"/>
                      <a:pt x="563" y="422"/>
                      <a:pt x="865" y="643"/>
                    </a:cubicBezTo>
                    <a:cubicBezTo>
                      <a:pt x="744" y="985"/>
                      <a:pt x="604" y="1326"/>
                      <a:pt x="463" y="1668"/>
                    </a:cubicBez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55"/>
              <p:cNvSpPr/>
              <p:nvPr/>
            </p:nvSpPr>
            <p:spPr>
              <a:xfrm>
                <a:off x="903056" y="3100411"/>
                <a:ext cx="21373" cy="12389"/>
              </a:xfrm>
              <a:custGeom>
                <a:avLst/>
                <a:gdLst/>
                <a:ahLst/>
                <a:cxnLst/>
                <a:rect l="l" t="t" r="r" b="b"/>
                <a:pathLst>
                  <a:path w="383" h="222" extrusionOk="0">
                    <a:moveTo>
                      <a:pt x="382" y="221"/>
                    </a:moveTo>
                    <a:cubicBezTo>
                      <a:pt x="262" y="141"/>
                      <a:pt x="121" y="81"/>
                      <a:pt x="1" y="0"/>
                    </a:cubicBezTo>
                    <a:cubicBezTo>
                      <a:pt x="121" y="81"/>
                      <a:pt x="262" y="141"/>
                      <a:pt x="382" y="221"/>
                    </a:cubicBezTo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55"/>
              <p:cNvSpPr/>
              <p:nvPr/>
            </p:nvSpPr>
            <p:spPr>
              <a:xfrm>
                <a:off x="961372" y="2988243"/>
                <a:ext cx="106588" cy="149223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2674" extrusionOk="0">
                    <a:moveTo>
                      <a:pt x="1126" y="1"/>
                    </a:moveTo>
                    <a:cubicBezTo>
                      <a:pt x="1066" y="101"/>
                      <a:pt x="1025" y="202"/>
                      <a:pt x="985" y="302"/>
                    </a:cubicBezTo>
                    <a:cubicBezTo>
                      <a:pt x="684" y="1046"/>
                      <a:pt x="362" y="1809"/>
                      <a:pt x="0" y="2573"/>
                    </a:cubicBezTo>
                    <a:cubicBezTo>
                      <a:pt x="81" y="2593"/>
                      <a:pt x="161" y="2633"/>
                      <a:pt x="242" y="2674"/>
                    </a:cubicBezTo>
                    <a:cubicBezTo>
                      <a:pt x="1146" y="2453"/>
                      <a:pt x="1829" y="2131"/>
                      <a:pt x="1889" y="1468"/>
                    </a:cubicBezTo>
                    <a:cubicBezTo>
                      <a:pt x="1909" y="1086"/>
                      <a:pt x="1869" y="744"/>
                      <a:pt x="1769" y="403"/>
                    </a:cubicBezTo>
                    <a:cubicBezTo>
                      <a:pt x="1548" y="282"/>
                      <a:pt x="1327" y="142"/>
                      <a:pt x="1126" y="1"/>
                    </a:cubicBezTo>
                    <a:close/>
                  </a:path>
                </a:pathLst>
              </a:custGeom>
              <a:solidFill>
                <a:srgbClr val="A19B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55"/>
              <p:cNvSpPr/>
              <p:nvPr/>
            </p:nvSpPr>
            <p:spPr>
              <a:xfrm>
                <a:off x="961372" y="2988243"/>
                <a:ext cx="105471" cy="149223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2674" extrusionOk="0">
                    <a:moveTo>
                      <a:pt x="1126" y="1"/>
                    </a:moveTo>
                    <a:cubicBezTo>
                      <a:pt x="1066" y="101"/>
                      <a:pt x="1025" y="202"/>
                      <a:pt x="985" y="302"/>
                    </a:cubicBezTo>
                    <a:cubicBezTo>
                      <a:pt x="684" y="1046"/>
                      <a:pt x="362" y="1809"/>
                      <a:pt x="0" y="2573"/>
                    </a:cubicBezTo>
                    <a:cubicBezTo>
                      <a:pt x="81" y="2593"/>
                      <a:pt x="161" y="2633"/>
                      <a:pt x="242" y="2674"/>
                    </a:cubicBezTo>
                    <a:cubicBezTo>
                      <a:pt x="1146" y="2453"/>
                      <a:pt x="1829" y="2131"/>
                      <a:pt x="1889" y="1468"/>
                    </a:cubicBezTo>
                    <a:cubicBezTo>
                      <a:pt x="1889" y="1387"/>
                      <a:pt x="1889" y="1307"/>
                      <a:pt x="1889" y="1227"/>
                    </a:cubicBezTo>
                    <a:cubicBezTo>
                      <a:pt x="1889" y="945"/>
                      <a:pt x="1849" y="664"/>
                      <a:pt x="1769" y="403"/>
                    </a:cubicBezTo>
                    <a:cubicBezTo>
                      <a:pt x="1548" y="282"/>
                      <a:pt x="1327" y="142"/>
                      <a:pt x="1126" y="1"/>
                    </a:cubicBezTo>
                    <a:close/>
                  </a:path>
                </a:pathLst>
              </a:custGeom>
              <a:solidFill>
                <a:srgbClr val="E7E5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55"/>
              <p:cNvSpPr/>
              <p:nvPr/>
            </p:nvSpPr>
            <p:spPr>
              <a:xfrm>
                <a:off x="881738" y="2929982"/>
                <a:ext cx="107704" cy="182817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3276" extrusionOk="0">
                    <a:moveTo>
                      <a:pt x="1066" y="0"/>
                    </a:moveTo>
                    <a:cubicBezTo>
                      <a:pt x="704" y="60"/>
                      <a:pt x="362" y="100"/>
                      <a:pt x="1" y="141"/>
                    </a:cubicBezTo>
                    <a:cubicBezTo>
                      <a:pt x="423" y="944"/>
                      <a:pt x="1769" y="2431"/>
                      <a:pt x="161" y="2934"/>
                    </a:cubicBezTo>
                    <a:cubicBezTo>
                      <a:pt x="242" y="2974"/>
                      <a:pt x="302" y="3014"/>
                      <a:pt x="383" y="3054"/>
                    </a:cubicBezTo>
                    <a:cubicBezTo>
                      <a:pt x="503" y="3135"/>
                      <a:pt x="644" y="3195"/>
                      <a:pt x="764" y="3275"/>
                    </a:cubicBezTo>
                    <a:cubicBezTo>
                      <a:pt x="885" y="3075"/>
                      <a:pt x="985" y="2853"/>
                      <a:pt x="1086" y="2653"/>
                    </a:cubicBezTo>
                    <a:cubicBezTo>
                      <a:pt x="1247" y="2331"/>
                      <a:pt x="1387" y="2009"/>
                      <a:pt x="1528" y="1668"/>
                    </a:cubicBezTo>
                    <a:cubicBezTo>
                      <a:pt x="1669" y="1326"/>
                      <a:pt x="1809" y="985"/>
                      <a:pt x="1930" y="643"/>
                    </a:cubicBezTo>
                    <a:cubicBezTo>
                      <a:pt x="1628" y="422"/>
                      <a:pt x="1347" y="221"/>
                      <a:pt x="1066" y="0"/>
                    </a:cubicBezTo>
                    <a:close/>
                  </a:path>
                </a:pathLst>
              </a:custGeom>
              <a:solidFill>
                <a:srgbClr val="A19B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55"/>
              <p:cNvSpPr/>
              <p:nvPr/>
            </p:nvSpPr>
            <p:spPr>
              <a:xfrm>
                <a:off x="881738" y="2929982"/>
                <a:ext cx="107704" cy="182817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3276" extrusionOk="0">
                    <a:moveTo>
                      <a:pt x="1066" y="0"/>
                    </a:moveTo>
                    <a:cubicBezTo>
                      <a:pt x="704" y="60"/>
                      <a:pt x="362" y="100"/>
                      <a:pt x="1" y="141"/>
                    </a:cubicBezTo>
                    <a:cubicBezTo>
                      <a:pt x="282" y="663"/>
                      <a:pt x="925" y="1467"/>
                      <a:pt x="925" y="2110"/>
                    </a:cubicBezTo>
                    <a:cubicBezTo>
                      <a:pt x="925" y="2452"/>
                      <a:pt x="744" y="2773"/>
                      <a:pt x="161" y="2934"/>
                    </a:cubicBezTo>
                    <a:cubicBezTo>
                      <a:pt x="242" y="2974"/>
                      <a:pt x="302" y="3014"/>
                      <a:pt x="383" y="3054"/>
                    </a:cubicBezTo>
                    <a:cubicBezTo>
                      <a:pt x="503" y="3135"/>
                      <a:pt x="644" y="3195"/>
                      <a:pt x="764" y="3275"/>
                    </a:cubicBezTo>
                    <a:cubicBezTo>
                      <a:pt x="885" y="3075"/>
                      <a:pt x="985" y="2853"/>
                      <a:pt x="1086" y="2653"/>
                    </a:cubicBezTo>
                    <a:cubicBezTo>
                      <a:pt x="1247" y="2331"/>
                      <a:pt x="1387" y="2009"/>
                      <a:pt x="1528" y="1668"/>
                    </a:cubicBezTo>
                    <a:cubicBezTo>
                      <a:pt x="1669" y="1326"/>
                      <a:pt x="1809" y="985"/>
                      <a:pt x="1930" y="643"/>
                    </a:cubicBezTo>
                    <a:cubicBezTo>
                      <a:pt x="1628" y="422"/>
                      <a:pt x="1347" y="221"/>
                      <a:pt x="1066" y="0"/>
                    </a:cubicBezTo>
                    <a:close/>
                  </a:path>
                </a:pathLst>
              </a:custGeom>
              <a:solidFill>
                <a:srgbClr val="E7E5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55"/>
              <p:cNvSpPr/>
              <p:nvPr/>
            </p:nvSpPr>
            <p:spPr>
              <a:xfrm>
                <a:off x="670907" y="3107107"/>
                <a:ext cx="179525" cy="103239"/>
              </a:xfrm>
              <a:custGeom>
                <a:avLst/>
                <a:gdLst/>
                <a:ahLst/>
                <a:cxnLst/>
                <a:rect l="l" t="t" r="r" b="b"/>
                <a:pathLst>
                  <a:path w="3217" h="1850" extrusionOk="0">
                    <a:moveTo>
                      <a:pt x="2332" y="1"/>
                    </a:moveTo>
                    <a:cubicBezTo>
                      <a:pt x="785" y="262"/>
                      <a:pt x="182" y="905"/>
                      <a:pt x="1" y="1810"/>
                    </a:cubicBezTo>
                    <a:lnTo>
                      <a:pt x="61" y="1850"/>
                    </a:lnTo>
                    <a:lnTo>
                      <a:pt x="664" y="1347"/>
                    </a:lnTo>
                    <a:lnTo>
                      <a:pt x="1809" y="1347"/>
                    </a:lnTo>
                    <a:lnTo>
                      <a:pt x="2010" y="1428"/>
                    </a:lnTo>
                    <a:cubicBezTo>
                      <a:pt x="2272" y="1327"/>
                      <a:pt x="2553" y="1227"/>
                      <a:pt x="2834" y="1146"/>
                    </a:cubicBezTo>
                    <a:lnTo>
                      <a:pt x="3015" y="785"/>
                    </a:lnTo>
                    <a:lnTo>
                      <a:pt x="3216" y="544"/>
                    </a:lnTo>
                    <a:cubicBezTo>
                      <a:pt x="3075" y="463"/>
                      <a:pt x="2955" y="383"/>
                      <a:pt x="2814" y="323"/>
                    </a:cubicBezTo>
                    <a:cubicBezTo>
                      <a:pt x="2694" y="242"/>
                      <a:pt x="2553" y="162"/>
                      <a:pt x="2432" y="81"/>
                    </a:cubicBezTo>
                    <a:cubicBezTo>
                      <a:pt x="2392" y="41"/>
                      <a:pt x="2372" y="21"/>
                      <a:pt x="2332" y="1"/>
                    </a:cubicBezTo>
                    <a:close/>
                  </a:path>
                </a:pathLst>
              </a:custGeom>
              <a:solidFill>
                <a:srgbClr val="A19B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55"/>
              <p:cNvSpPr/>
              <p:nvPr/>
            </p:nvSpPr>
            <p:spPr>
              <a:xfrm>
                <a:off x="670907" y="3107107"/>
                <a:ext cx="179525" cy="103239"/>
              </a:xfrm>
              <a:custGeom>
                <a:avLst/>
                <a:gdLst/>
                <a:ahLst/>
                <a:cxnLst/>
                <a:rect l="l" t="t" r="r" b="b"/>
                <a:pathLst>
                  <a:path w="3217" h="1850" extrusionOk="0">
                    <a:moveTo>
                      <a:pt x="2332" y="1"/>
                    </a:moveTo>
                    <a:cubicBezTo>
                      <a:pt x="785" y="262"/>
                      <a:pt x="182" y="905"/>
                      <a:pt x="1" y="1810"/>
                    </a:cubicBezTo>
                    <a:lnTo>
                      <a:pt x="61" y="1850"/>
                    </a:lnTo>
                    <a:lnTo>
                      <a:pt x="664" y="1347"/>
                    </a:lnTo>
                    <a:lnTo>
                      <a:pt x="1809" y="1347"/>
                    </a:lnTo>
                    <a:lnTo>
                      <a:pt x="2010" y="1428"/>
                    </a:lnTo>
                    <a:cubicBezTo>
                      <a:pt x="2272" y="1327"/>
                      <a:pt x="2553" y="1227"/>
                      <a:pt x="2834" y="1146"/>
                    </a:cubicBezTo>
                    <a:lnTo>
                      <a:pt x="3015" y="785"/>
                    </a:lnTo>
                    <a:lnTo>
                      <a:pt x="3216" y="544"/>
                    </a:lnTo>
                    <a:cubicBezTo>
                      <a:pt x="3075" y="463"/>
                      <a:pt x="2955" y="383"/>
                      <a:pt x="2814" y="323"/>
                    </a:cubicBezTo>
                    <a:cubicBezTo>
                      <a:pt x="2694" y="242"/>
                      <a:pt x="2553" y="162"/>
                      <a:pt x="2432" y="81"/>
                    </a:cubicBezTo>
                    <a:cubicBezTo>
                      <a:pt x="2392" y="41"/>
                      <a:pt x="2372" y="21"/>
                      <a:pt x="2332" y="1"/>
                    </a:cubicBezTo>
                    <a:close/>
                  </a:path>
                </a:pathLst>
              </a:custGeom>
              <a:solidFill>
                <a:srgbClr val="E7E5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55"/>
              <p:cNvSpPr/>
              <p:nvPr/>
            </p:nvSpPr>
            <p:spPr>
              <a:xfrm>
                <a:off x="666442" y="3274243"/>
                <a:ext cx="12389" cy="38171"/>
              </a:xfrm>
              <a:custGeom>
                <a:avLst/>
                <a:gdLst/>
                <a:ahLst/>
                <a:cxnLst/>
                <a:rect l="l" t="t" r="r" b="b"/>
                <a:pathLst>
                  <a:path w="222" h="68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1" y="221"/>
                      <a:pt x="41" y="462"/>
                      <a:pt x="61" y="683"/>
                    </a:cubicBezTo>
                    <a:cubicBezTo>
                      <a:pt x="101" y="502"/>
                      <a:pt x="141" y="322"/>
                      <a:pt x="222" y="141"/>
                    </a:cubicBezTo>
                    <a:cubicBezTo>
                      <a:pt x="141" y="101"/>
                      <a:pt x="81" y="60"/>
                      <a:pt x="1" y="0"/>
                    </a:cubicBezTo>
                    <a:close/>
                  </a:path>
                </a:pathLst>
              </a:custGeom>
              <a:solidFill>
                <a:srgbClr val="7068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55"/>
              <p:cNvSpPr/>
              <p:nvPr/>
            </p:nvSpPr>
            <p:spPr>
              <a:xfrm>
                <a:off x="666442" y="3274243"/>
                <a:ext cx="12389" cy="38171"/>
              </a:xfrm>
              <a:custGeom>
                <a:avLst/>
                <a:gdLst/>
                <a:ahLst/>
                <a:cxnLst/>
                <a:rect l="l" t="t" r="r" b="b"/>
                <a:pathLst>
                  <a:path w="222" h="68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1" y="221"/>
                      <a:pt x="41" y="462"/>
                      <a:pt x="61" y="683"/>
                    </a:cubicBezTo>
                    <a:cubicBezTo>
                      <a:pt x="101" y="502"/>
                      <a:pt x="141" y="322"/>
                      <a:pt x="222" y="141"/>
                    </a:cubicBezTo>
                    <a:cubicBezTo>
                      <a:pt x="141" y="101"/>
                      <a:pt x="81" y="60"/>
                      <a:pt x="1" y="0"/>
                    </a:cubicBezTo>
                    <a:close/>
                  </a:path>
                </a:pathLst>
              </a:custGeom>
              <a:solidFill>
                <a:srgbClr val="D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55"/>
              <p:cNvSpPr/>
              <p:nvPr/>
            </p:nvSpPr>
            <p:spPr>
              <a:xfrm>
                <a:off x="829058" y="3137410"/>
                <a:ext cx="56140" cy="33706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604" extrusionOk="0">
                    <a:moveTo>
                      <a:pt x="382" y="1"/>
                    </a:moveTo>
                    <a:lnTo>
                      <a:pt x="181" y="242"/>
                    </a:lnTo>
                    <a:lnTo>
                      <a:pt x="0" y="603"/>
                    </a:lnTo>
                    <a:cubicBezTo>
                      <a:pt x="342" y="503"/>
                      <a:pt x="683" y="423"/>
                      <a:pt x="1005" y="362"/>
                    </a:cubicBezTo>
                    <a:cubicBezTo>
                      <a:pt x="804" y="242"/>
                      <a:pt x="583" y="121"/>
                      <a:pt x="382" y="1"/>
                    </a:cubicBezTo>
                    <a:close/>
                  </a:path>
                </a:pathLst>
              </a:custGeom>
              <a:solidFill>
                <a:srgbClr val="7068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55"/>
              <p:cNvSpPr/>
              <p:nvPr/>
            </p:nvSpPr>
            <p:spPr>
              <a:xfrm>
                <a:off x="829058" y="3137410"/>
                <a:ext cx="56140" cy="33706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604" extrusionOk="0">
                    <a:moveTo>
                      <a:pt x="382" y="1"/>
                    </a:moveTo>
                    <a:lnTo>
                      <a:pt x="181" y="242"/>
                    </a:lnTo>
                    <a:lnTo>
                      <a:pt x="0" y="603"/>
                    </a:lnTo>
                    <a:cubicBezTo>
                      <a:pt x="342" y="503"/>
                      <a:pt x="683" y="423"/>
                      <a:pt x="1005" y="362"/>
                    </a:cubicBezTo>
                    <a:cubicBezTo>
                      <a:pt x="804" y="242"/>
                      <a:pt x="583" y="121"/>
                      <a:pt x="382" y="1"/>
                    </a:cubicBezTo>
                    <a:close/>
                  </a:path>
                </a:pathLst>
              </a:custGeom>
              <a:solidFill>
                <a:srgbClr val="D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55"/>
              <p:cNvSpPr/>
              <p:nvPr/>
            </p:nvSpPr>
            <p:spPr>
              <a:xfrm>
                <a:off x="674311" y="3182277"/>
                <a:ext cx="108820" cy="33706"/>
              </a:xfrm>
              <a:custGeom>
                <a:avLst/>
                <a:gdLst/>
                <a:ahLst/>
                <a:cxnLst/>
                <a:rect l="l" t="t" r="r" b="b"/>
                <a:pathLst>
                  <a:path w="1950" h="604" extrusionOk="0">
                    <a:moveTo>
                      <a:pt x="603" y="0"/>
                    </a:moveTo>
                    <a:lnTo>
                      <a:pt x="0" y="503"/>
                    </a:lnTo>
                    <a:cubicBezTo>
                      <a:pt x="40" y="523"/>
                      <a:pt x="81" y="563"/>
                      <a:pt x="121" y="583"/>
                    </a:cubicBezTo>
                    <a:cubicBezTo>
                      <a:pt x="503" y="603"/>
                      <a:pt x="784" y="603"/>
                      <a:pt x="1005" y="603"/>
                    </a:cubicBezTo>
                    <a:cubicBezTo>
                      <a:pt x="1286" y="402"/>
                      <a:pt x="1608" y="221"/>
                      <a:pt x="1949" y="81"/>
                    </a:cubicBezTo>
                    <a:lnTo>
                      <a:pt x="1748" y="0"/>
                    </a:lnTo>
                    <a:close/>
                  </a:path>
                </a:pathLst>
              </a:custGeom>
              <a:solidFill>
                <a:srgbClr val="7068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55"/>
              <p:cNvSpPr/>
              <p:nvPr/>
            </p:nvSpPr>
            <p:spPr>
              <a:xfrm>
                <a:off x="674311" y="3182277"/>
                <a:ext cx="108820" cy="33706"/>
              </a:xfrm>
              <a:custGeom>
                <a:avLst/>
                <a:gdLst/>
                <a:ahLst/>
                <a:cxnLst/>
                <a:rect l="l" t="t" r="r" b="b"/>
                <a:pathLst>
                  <a:path w="1950" h="604" extrusionOk="0">
                    <a:moveTo>
                      <a:pt x="603" y="0"/>
                    </a:moveTo>
                    <a:lnTo>
                      <a:pt x="0" y="503"/>
                    </a:lnTo>
                    <a:cubicBezTo>
                      <a:pt x="40" y="523"/>
                      <a:pt x="81" y="563"/>
                      <a:pt x="121" y="583"/>
                    </a:cubicBezTo>
                    <a:cubicBezTo>
                      <a:pt x="503" y="603"/>
                      <a:pt x="784" y="603"/>
                      <a:pt x="1005" y="603"/>
                    </a:cubicBezTo>
                    <a:cubicBezTo>
                      <a:pt x="1286" y="402"/>
                      <a:pt x="1608" y="221"/>
                      <a:pt x="1949" y="81"/>
                    </a:cubicBezTo>
                    <a:lnTo>
                      <a:pt x="1748" y="0"/>
                    </a:lnTo>
                    <a:close/>
                  </a:path>
                </a:pathLst>
              </a:custGeom>
              <a:solidFill>
                <a:srgbClr val="D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55"/>
              <p:cNvSpPr/>
              <p:nvPr/>
            </p:nvSpPr>
            <p:spPr>
              <a:xfrm>
                <a:off x="681008" y="3214811"/>
                <a:ext cx="49387" cy="19085"/>
              </a:xfrm>
              <a:custGeom>
                <a:avLst/>
                <a:gdLst/>
                <a:ahLst/>
                <a:cxnLst/>
                <a:rect l="l" t="t" r="r" b="b"/>
                <a:pathLst>
                  <a:path w="885" h="342" extrusionOk="0">
                    <a:moveTo>
                      <a:pt x="1" y="0"/>
                    </a:moveTo>
                    <a:cubicBezTo>
                      <a:pt x="182" y="121"/>
                      <a:pt x="342" y="241"/>
                      <a:pt x="523" y="342"/>
                    </a:cubicBezTo>
                    <a:cubicBezTo>
                      <a:pt x="624" y="221"/>
                      <a:pt x="744" y="121"/>
                      <a:pt x="885" y="20"/>
                    </a:cubicBezTo>
                    <a:cubicBezTo>
                      <a:pt x="664" y="20"/>
                      <a:pt x="383" y="20"/>
                      <a:pt x="1" y="0"/>
                    </a:cubicBezTo>
                    <a:close/>
                  </a:path>
                </a:pathLst>
              </a:custGeom>
              <a:solidFill>
                <a:srgbClr val="FFC2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55"/>
              <p:cNvSpPr/>
              <p:nvPr/>
            </p:nvSpPr>
            <p:spPr>
              <a:xfrm>
                <a:off x="681008" y="3214811"/>
                <a:ext cx="49387" cy="19085"/>
              </a:xfrm>
              <a:custGeom>
                <a:avLst/>
                <a:gdLst/>
                <a:ahLst/>
                <a:cxnLst/>
                <a:rect l="l" t="t" r="r" b="b"/>
                <a:pathLst>
                  <a:path w="885" h="342" extrusionOk="0">
                    <a:moveTo>
                      <a:pt x="1" y="0"/>
                    </a:moveTo>
                    <a:cubicBezTo>
                      <a:pt x="182" y="121"/>
                      <a:pt x="342" y="241"/>
                      <a:pt x="523" y="342"/>
                    </a:cubicBezTo>
                    <a:cubicBezTo>
                      <a:pt x="624" y="221"/>
                      <a:pt x="744" y="121"/>
                      <a:pt x="885" y="20"/>
                    </a:cubicBezTo>
                    <a:cubicBezTo>
                      <a:pt x="664" y="20"/>
                      <a:pt x="383" y="20"/>
                      <a:pt x="1" y="0"/>
                    </a:cubicBezTo>
                    <a:close/>
                  </a:path>
                </a:pathLst>
              </a:custGeom>
              <a:solidFill>
                <a:srgbClr val="FFE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55"/>
              <p:cNvSpPr/>
              <p:nvPr/>
            </p:nvSpPr>
            <p:spPr>
              <a:xfrm>
                <a:off x="226866" y="2701182"/>
                <a:ext cx="1053040" cy="958618"/>
              </a:xfrm>
              <a:custGeom>
                <a:avLst/>
                <a:gdLst/>
                <a:ahLst/>
                <a:cxnLst/>
                <a:rect l="l" t="t" r="r" b="b"/>
                <a:pathLst>
                  <a:path w="18870" h="17178" extrusionOk="0">
                    <a:moveTo>
                      <a:pt x="8058" y="4321"/>
                    </a:moveTo>
                    <a:cubicBezTo>
                      <a:pt x="8420" y="4341"/>
                      <a:pt x="8802" y="4361"/>
                      <a:pt x="9164" y="4361"/>
                    </a:cubicBezTo>
                    <a:lnTo>
                      <a:pt x="9143" y="4422"/>
                    </a:lnTo>
                    <a:cubicBezTo>
                      <a:pt x="9063" y="4622"/>
                      <a:pt x="8983" y="4823"/>
                      <a:pt x="8882" y="5024"/>
                    </a:cubicBezTo>
                    <a:cubicBezTo>
                      <a:pt x="8601" y="4803"/>
                      <a:pt x="8340" y="4562"/>
                      <a:pt x="8058" y="4321"/>
                    </a:cubicBezTo>
                    <a:close/>
                    <a:moveTo>
                      <a:pt x="2472" y="3276"/>
                    </a:moveTo>
                    <a:cubicBezTo>
                      <a:pt x="3095" y="3477"/>
                      <a:pt x="3859" y="3698"/>
                      <a:pt x="4743" y="3879"/>
                    </a:cubicBezTo>
                    <a:cubicBezTo>
                      <a:pt x="4421" y="4361"/>
                      <a:pt x="4080" y="4803"/>
                      <a:pt x="3738" y="5225"/>
                    </a:cubicBezTo>
                    <a:cubicBezTo>
                      <a:pt x="3637" y="5105"/>
                      <a:pt x="3557" y="4984"/>
                      <a:pt x="3457" y="4864"/>
                    </a:cubicBezTo>
                    <a:cubicBezTo>
                      <a:pt x="3416" y="4803"/>
                      <a:pt x="3376" y="4743"/>
                      <a:pt x="3336" y="4683"/>
                    </a:cubicBezTo>
                    <a:cubicBezTo>
                      <a:pt x="3236" y="4562"/>
                      <a:pt x="3155" y="4442"/>
                      <a:pt x="3075" y="4321"/>
                    </a:cubicBezTo>
                    <a:cubicBezTo>
                      <a:pt x="2854" y="3979"/>
                      <a:pt x="2653" y="3638"/>
                      <a:pt x="2472" y="3276"/>
                    </a:cubicBezTo>
                    <a:close/>
                    <a:moveTo>
                      <a:pt x="17664" y="2774"/>
                    </a:moveTo>
                    <a:cubicBezTo>
                      <a:pt x="17724" y="2814"/>
                      <a:pt x="17784" y="2854"/>
                      <a:pt x="17865" y="2894"/>
                    </a:cubicBezTo>
                    <a:cubicBezTo>
                      <a:pt x="17845" y="3015"/>
                      <a:pt x="17824" y="3135"/>
                      <a:pt x="17804" y="3256"/>
                    </a:cubicBezTo>
                    <a:cubicBezTo>
                      <a:pt x="17664" y="4060"/>
                      <a:pt x="17483" y="4844"/>
                      <a:pt x="17262" y="5587"/>
                    </a:cubicBezTo>
                    <a:cubicBezTo>
                      <a:pt x="16498" y="5225"/>
                      <a:pt x="15735" y="4823"/>
                      <a:pt x="14991" y="4381"/>
                    </a:cubicBezTo>
                    <a:cubicBezTo>
                      <a:pt x="14871" y="4321"/>
                      <a:pt x="14770" y="4261"/>
                      <a:pt x="14670" y="4180"/>
                    </a:cubicBezTo>
                    <a:cubicBezTo>
                      <a:pt x="14690" y="4100"/>
                      <a:pt x="14730" y="4040"/>
                      <a:pt x="14750" y="3959"/>
                    </a:cubicBezTo>
                    <a:cubicBezTo>
                      <a:pt x="14790" y="3859"/>
                      <a:pt x="14830" y="3778"/>
                      <a:pt x="14871" y="3678"/>
                    </a:cubicBezTo>
                    <a:cubicBezTo>
                      <a:pt x="15775" y="3437"/>
                      <a:pt x="16699" y="3135"/>
                      <a:pt x="17664" y="2774"/>
                    </a:cubicBezTo>
                    <a:close/>
                    <a:moveTo>
                      <a:pt x="12801" y="4100"/>
                    </a:moveTo>
                    <a:cubicBezTo>
                      <a:pt x="13082" y="4321"/>
                      <a:pt x="13363" y="4522"/>
                      <a:pt x="13665" y="4743"/>
                    </a:cubicBezTo>
                    <a:cubicBezTo>
                      <a:pt x="13544" y="5085"/>
                      <a:pt x="13404" y="5426"/>
                      <a:pt x="13263" y="5768"/>
                    </a:cubicBezTo>
                    <a:cubicBezTo>
                      <a:pt x="13122" y="6109"/>
                      <a:pt x="12982" y="6431"/>
                      <a:pt x="12821" y="6753"/>
                    </a:cubicBezTo>
                    <a:cubicBezTo>
                      <a:pt x="12720" y="6953"/>
                      <a:pt x="12620" y="7175"/>
                      <a:pt x="12499" y="7375"/>
                    </a:cubicBezTo>
                    <a:cubicBezTo>
                      <a:pt x="12379" y="7295"/>
                      <a:pt x="12238" y="7235"/>
                      <a:pt x="12118" y="7154"/>
                    </a:cubicBezTo>
                    <a:cubicBezTo>
                      <a:pt x="12037" y="7114"/>
                      <a:pt x="11977" y="7074"/>
                      <a:pt x="11896" y="7034"/>
                    </a:cubicBezTo>
                    <a:cubicBezTo>
                      <a:pt x="11133" y="6612"/>
                      <a:pt x="10389" y="6150"/>
                      <a:pt x="9666" y="5627"/>
                    </a:cubicBezTo>
                    <a:cubicBezTo>
                      <a:pt x="9586" y="5567"/>
                      <a:pt x="9525" y="5507"/>
                      <a:pt x="9445" y="5466"/>
                    </a:cubicBezTo>
                    <a:cubicBezTo>
                      <a:pt x="9646" y="5085"/>
                      <a:pt x="9827" y="4703"/>
                      <a:pt x="10008" y="4361"/>
                    </a:cubicBezTo>
                    <a:cubicBezTo>
                      <a:pt x="10570" y="4341"/>
                      <a:pt x="11153" y="4301"/>
                      <a:pt x="11736" y="4241"/>
                    </a:cubicBezTo>
                    <a:cubicBezTo>
                      <a:pt x="12097" y="4200"/>
                      <a:pt x="12439" y="4160"/>
                      <a:pt x="12801" y="4100"/>
                    </a:cubicBezTo>
                    <a:close/>
                    <a:moveTo>
                      <a:pt x="1347" y="3055"/>
                    </a:moveTo>
                    <a:cubicBezTo>
                      <a:pt x="1407" y="3176"/>
                      <a:pt x="1467" y="3296"/>
                      <a:pt x="1548" y="3437"/>
                    </a:cubicBezTo>
                    <a:cubicBezTo>
                      <a:pt x="1949" y="4200"/>
                      <a:pt x="2472" y="5044"/>
                      <a:pt x="3135" y="5909"/>
                    </a:cubicBezTo>
                    <a:cubicBezTo>
                      <a:pt x="2593" y="6491"/>
                      <a:pt x="2050" y="7014"/>
                      <a:pt x="1548" y="7476"/>
                    </a:cubicBezTo>
                    <a:cubicBezTo>
                      <a:pt x="1507" y="7375"/>
                      <a:pt x="1447" y="7295"/>
                      <a:pt x="1407" y="7215"/>
                    </a:cubicBezTo>
                    <a:lnTo>
                      <a:pt x="965" y="3578"/>
                    </a:lnTo>
                    <a:cubicBezTo>
                      <a:pt x="1065" y="3437"/>
                      <a:pt x="1166" y="3296"/>
                      <a:pt x="1266" y="3156"/>
                    </a:cubicBezTo>
                    <a:cubicBezTo>
                      <a:pt x="1286" y="3115"/>
                      <a:pt x="1327" y="3095"/>
                      <a:pt x="1347" y="3055"/>
                    </a:cubicBezTo>
                    <a:close/>
                    <a:moveTo>
                      <a:pt x="5426" y="4020"/>
                    </a:moveTo>
                    <a:cubicBezTo>
                      <a:pt x="5828" y="4080"/>
                      <a:pt x="6250" y="4160"/>
                      <a:pt x="6672" y="4200"/>
                    </a:cubicBezTo>
                    <a:cubicBezTo>
                      <a:pt x="6933" y="4502"/>
                      <a:pt x="7214" y="4783"/>
                      <a:pt x="7516" y="5085"/>
                    </a:cubicBezTo>
                    <a:cubicBezTo>
                      <a:pt x="7636" y="5185"/>
                      <a:pt x="7757" y="5306"/>
                      <a:pt x="7878" y="5406"/>
                    </a:cubicBezTo>
                    <a:cubicBezTo>
                      <a:pt x="8058" y="5587"/>
                      <a:pt x="8239" y="5748"/>
                      <a:pt x="8440" y="5909"/>
                    </a:cubicBezTo>
                    <a:cubicBezTo>
                      <a:pt x="8239" y="6310"/>
                      <a:pt x="8018" y="6672"/>
                      <a:pt x="7777" y="7054"/>
                    </a:cubicBezTo>
                    <a:cubicBezTo>
                      <a:pt x="7496" y="7496"/>
                      <a:pt x="7214" y="7918"/>
                      <a:pt x="6913" y="8320"/>
                    </a:cubicBezTo>
                    <a:cubicBezTo>
                      <a:pt x="6772" y="8199"/>
                      <a:pt x="6632" y="8099"/>
                      <a:pt x="6511" y="7998"/>
                    </a:cubicBezTo>
                    <a:cubicBezTo>
                      <a:pt x="6109" y="7657"/>
                      <a:pt x="5707" y="7315"/>
                      <a:pt x="5346" y="6974"/>
                    </a:cubicBezTo>
                    <a:cubicBezTo>
                      <a:pt x="5165" y="6813"/>
                      <a:pt x="5004" y="6652"/>
                      <a:pt x="4843" y="6491"/>
                    </a:cubicBezTo>
                    <a:lnTo>
                      <a:pt x="4843" y="6471"/>
                    </a:lnTo>
                    <a:cubicBezTo>
                      <a:pt x="4622" y="6250"/>
                      <a:pt x="4421" y="6029"/>
                      <a:pt x="4220" y="5808"/>
                    </a:cubicBezTo>
                    <a:cubicBezTo>
                      <a:pt x="4341" y="5667"/>
                      <a:pt x="4441" y="5527"/>
                      <a:pt x="4542" y="5366"/>
                    </a:cubicBezTo>
                    <a:cubicBezTo>
                      <a:pt x="4843" y="4924"/>
                      <a:pt x="5145" y="4482"/>
                      <a:pt x="5426" y="4020"/>
                    </a:cubicBezTo>
                    <a:close/>
                    <a:moveTo>
                      <a:pt x="14288" y="5145"/>
                    </a:moveTo>
                    <a:cubicBezTo>
                      <a:pt x="14489" y="5286"/>
                      <a:pt x="14710" y="5426"/>
                      <a:pt x="14931" y="5547"/>
                    </a:cubicBezTo>
                    <a:lnTo>
                      <a:pt x="15031" y="5607"/>
                    </a:lnTo>
                    <a:cubicBezTo>
                      <a:pt x="15413" y="5808"/>
                      <a:pt x="15795" y="6029"/>
                      <a:pt x="16217" y="6230"/>
                    </a:cubicBezTo>
                    <a:cubicBezTo>
                      <a:pt x="16337" y="6290"/>
                      <a:pt x="16458" y="6351"/>
                      <a:pt x="16579" y="6411"/>
                    </a:cubicBezTo>
                    <a:cubicBezTo>
                      <a:pt x="16699" y="6451"/>
                      <a:pt x="16820" y="6511"/>
                      <a:pt x="16940" y="6572"/>
                    </a:cubicBezTo>
                    <a:cubicBezTo>
                      <a:pt x="16860" y="6773"/>
                      <a:pt x="16780" y="6974"/>
                      <a:pt x="16699" y="7175"/>
                    </a:cubicBezTo>
                    <a:cubicBezTo>
                      <a:pt x="16619" y="7396"/>
                      <a:pt x="16538" y="7597"/>
                      <a:pt x="16458" y="7777"/>
                    </a:cubicBezTo>
                    <a:cubicBezTo>
                      <a:pt x="16418" y="7878"/>
                      <a:pt x="16378" y="7998"/>
                      <a:pt x="16317" y="8099"/>
                    </a:cubicBezTo>
                    <a:cubicBezTo>
                      <a:pt x="16297" y="8139"/>
                      <a:pt x="16277" y="8179"/>
                      <a:pt x="16257" y="8240"/>
                    </a:cubicBezTo>
                    <a:cubicBezTo>
                      <a:pt x="16197" y="8400"/>
                      <a:pt x="16116" y="8561"/>
                      <a:pt x="16036" y="8702"/>
                    </a:cubicBezTo>
                    <a:cubicBezTo>
                      <a:pt x="16016" y="8782"/>
                      <a:pt x="15976" y="8862"/>
                      <a:pt x="15936" y="8923"/>
                    </a:cubicBezTo>
                    <a:cubicBezTo>
                      <a:pt x="15252" y="8662"/>
                      <a:pt x="14509" y="8340"/>
                      <a:pt x="13745" y="7998"/>
                    </a:cubicBezTo>
                    <a:cubicBezTo>
                      <a:pt x="13625" y="7938"/>
                      <a:pt x="13524" y="7878"/>
                      <a:pt x="13404" y="7818"/>
                    </a:cubicBezTo>
                    <a:cubicBezTo>
                      <a:pt x="13323" y="7777"/>
                      <a:pt x="13243" y="7737"/>
                      <a:pt x="13162" y="7717"/>
                    </a:cubicBezTo>
                    <a:cubicBezTo>
                      <a:pt x="13524" y="6953"/>
                      <a:pt x="13846" y="6190"/>
                      <a:pt x="14147" y="5446"/>
                    </a:cubicBezTo>
                    <a:cubicBezTo>
                      <a:pt x="14187" y="5346"/>
                      <a:pt x="14228" y="5245"/>
                      <a:pt x="14288" y="5145"/>
                    </a:cubicBezTo>
                    <a:close/>
                    <a:moveTo>
                      <a:pt x="17583" y="6833"/>
                    </a:moveTo>
                    <a:cubicBezTo>
                      <a:pt x="17644" y="6873"/>
                      <a:pt x="17724" y="6893"/>
                      <a:pt x="17784" y="6933"/>
                    </a:cubicBezTo>
                    <a:lnTo>
                      <a:pt x="17704" y="8099"/>
                    </a:lnTo>
                    <a:lnTo>
                      <a:pt x="17664" y="8641"/>
                    </a:lnTo>
                    <a:lnTo>
                      <a:pt x="17583" y="9526"/>
                    </a:lnTo>
                    <a:cubicBezTo>
                      <a:pt x="17543" y="9506"/>
                      <a:pt x="17483" y="9485"/>
                      <a:pt x="17443" y="9465"/>
                    </a:cubicBezTo>
                    <a:cubicBezTo>
                      <a:pt x="17202" y="9385"/>
                      <a:pt x="16940" y="9305"/>
                      <a:pt x="16679" y="9204"/>
                    </a:cubicBezTo>
                    <a:cubicBezTo>
                      <a:pt x="17001" y="8420"/>
                      <a:pt x="17302" y="7617"/>
                      <a:pt x="17583" y="6833"/>
                    </a:cubicBezTo>
                    <a:close/>
                    <a:moveTo>
                      <a:pt x="8983" y="6351"/>
                    </a:moveTo>
                    <a:cubicBezTo>
                      <a:pt x="9385" y="6652"/>
                      <a:pt x="9827" y="6974"/>
                      <a:pt x="10289" y="7275"/>
                    </a:cubicBezTo>
                    <a:cubicBezTo>
                      <a:pt x="10329" y="7295"/>
                      <a:pt x="10349" y="7315"/>
                      <a:pt x="10389" y="7355"/>
                    </a:cubicBezTo>
                    <a:cubicBezTo>
                      <a:pt x="10510" y="7436"/>
                      <a:pt x="10651" y="7516"/>
                      <a:pt x="10771" y="7597"/>
                    </a:cubicBezTo>
                    <a:cubicBezTo>
                      <a:pt x="10912" y="7657"/>
                      <a:pt x="11032" y="7737"/>
                      <a:pt x="11173" y="7818"/>
                    </a:cubicBezTo>
                    <a:cubicBezTo>
                      <a:pt x="11374" y="7938"/>
                      <a:pt x="11595" y="8059"/>
                      <a:pt x="11796" y="8179"/>
                    </a:cubicBezTo>
                    <a:cubicBezTo>
                      <a:pt x="11876" y="8219"/>
                      <a:pt x="11937" y="8240"/>
                      <a:pt x="11997" y="8280"/>
                    </a:cubicBezTo>
                    <a:cubicBezTo>
                      <a:pt x="11816" y="8601"/>
                      <a:pt x="11635" y="8923"/>
                      <a:pt x="11434" y="9224"/>
                    </a:cubicBezTo>
                    <a:cubicBezTo>
                      <a:pt x="11113" y="9727"/>
                      <a:pt x="10791" y="10209"/>
                      <a:pt x="10470" y="10631"/>
                    </a:cubicBezTo>
                    <a:cubicBezTo>
                      <a:pt x="10229" y="10510"/>
                      <a:pt x="9987" y="10370"/>
                      <a:pt x="9746" y="10229"/>
                    </a:cubicBezTo>
                    <a:cubicBezTo>
                      <a:pt x="9565" y="10128"/>
                      <a:pt x="9405" y="10008"/>
                      <a:pt x="9224" y="9907"/>
                    </a:cubicBezTo>
                    <a:cubicBezTo>
                      <a:pt x="9043" y="9787"/>
                      <a:pt x="8842" y="9666"/>
                      <a:pt x="8661" y="9546"/>
                    </a:cubicBezTo>
                    <a:cubicBezTo>
                      <a:pt x="8480" y="9445"/>
                      <a:pt x="8320" y="9325"/>
                      <a:pt x="8139" y="9204"/>
                    </a:cubicBezTo>
                    <a:cubicBezTo>
                      <a:pt x="8099" y="9184"/>
                      <a:pt x="8058" y="9144"/>
                      <a:pt x="8018" y="9124"/>
                    </a:cubicBezTo>
                    <a:lnTo>
                      <a:pt x="7958" y="9084"/>
                    </a:lnTo>
                    <a:cubicBezTo>
                      <a:pt x="7817" y="8983"/>
                      <a:pt x="7677" y="8883"/>
                      <a:pt x="7536" y="8782"/>
                    </a:cubicBezTo>
                    <a:cubicBezTo>
                      <a:pt x="7677" y="8581"/>
                      <a:pt x="7797" y="8380"/>
                      <a:pt x="7918" y="8179"/>
                    </a:cubicBezTo>
                    <a:cubicBezTo>
                      <a:pt x="8038" y="7978"/>
                      <a:pt x="8159" y="7777"/>
                      <a:pt x="8279" y="7556"/>
                    </a:cubicBezTo>
                    <a:cubicBezTo>
                      <a:pt x="8400" y="7355"/>
                      <a:pt x="8521" y="7154"/>
                      <a:pt x="8641" y="6953"/>
                    </a:cubicBezTo>
                    <a:cubicBezTo>
                      <a:pt x="8762" y="6753"/>
                      <a:pt x="8862" y="6552"/>
                      <a:pt x="8983" y="6351"/>
                    </a:cubicBezTo>
                    <a:close/>
                    <a:moveTo>
                      <a:pt x="3658" y="6552"/>
                    </a:moveTo>
                    <a:cubicBezTo>
                      <a:pt x="4039" y="7034"/>
                      <a:pt x="4481" y="7496"/>
                      <a:pt x="4984" y="7978"/>
                    </a:cubicBezTo>
                    <a:cubicBezTo>
                      <a:pt x="5366" y="8340"/>
                      <a:pt x="5768" y="8722"/>
                      <a:pt x="6230" y="9084"/>
                    </a:cubicBezTo>
                    <a:lnTo>
                      <a:pt x="6290" y="9124"/>
                    </a:lnTo>
                    <a:lnTo>
                      <a:pt x="6250" y="9164"/>
                    </a:lnTo>
                    <a:cubicBezTo>
                      <a:pt x="6089" y="9365"/>
                      <a:pt x="5908" y="9566"/>
                      <a:pt x="5747" y="9767"/>
                    </a:cubicBezTo>
                    <a:cubicBezTo>
                      <a:pt x="5285" y="10269"/>
                      <a:pt x="4843" y="10731"/>
                      <a:pt x="4441" y="11133"/>
                    </a:cubicBezTo>
                    <a:cubicBezTo>
                      <a:pt x="4341" y="11013"/>
                      <a:pt x="4220" y="10912"/>
                      <a:pt x="4120" y="10812"/>
                    </a:cubicBezTo>
                    <a:cubicBezTo>
                      <a:pt x="3879" y="10550"/>
                      <a:pt x="3637" y="10309"/>
                      <a:pt x="3396" y="10028"/>
                    </a:cubicBezTo>
                    <a:cubicBezTo>
                      <a:pt x="3336" y="9968"/>
                      <a:pt x="3276" y="9907"/>
                      <a:pt x="3236" y="9827"/>
                    </a:cubicBezTo>
                    <a:cubicBezTo>
                      <a:pt x="3015" y="9566"/>
                      <a:pt x="2793" y="9305"/>
                      <a:pt x="2593" y="9043"/>
                    </a:cubicBezTo>
                    <a:cubicBezTo>
                      <a:pt x="2412" y="8782"/>
                      <a:pt x="2211" y="8521"/>
                      <a:pt x="2030" y="8260"/>
                    </a:cubicBezTo>
                    <a:lnTo>
                      <a:pt x="2070" y="8240"/>
                    </a:lnTo>
                    <a:cubicBezTo>
                      <a:pt x="2171" y="8139"/>
                      <a:pt x="2271" y="8039"/>
                      <a:pt x="2392" y="7938"/>
                    </a:cubicBezTo>
                    <a:cubicBezTo>
                      <a:pt x="2472" y="7858"/>
                      <a:pt x="2572" y="7777"/>
                      <a:pt x="2653" y="7677"/>
                    </a:cubicBezTo>
                    <a:cubicBezTo>
                      <a:pt x="2914" y="7416"/>
                      <a:pt x="3175" y="7134"/>
                      <a:pt x="3437" y="6833"/>
                    </a:cubicBezTo>
                    <a:cubicBezTo>
                      <a:pt x="3497" y="6732"/>
                      <a:pt x="3577" y="6652"/>
                      <a:pt x="3658" y="6552"/>
                    </a:cubicBezTo>
                    <a:close/>
                    <a:moveTo>
                      <a:pt x="12720" y="8621"/>
                    </a:moveTo>
                    <a:cubicBezTo>
                      <a:pt x="13142" y="8842"/>
                      <a:pt x="13584" y="9023"/>
                      <a:pt x="14067" y="9204"/>
                    </a:cubicBezTo>
                    <a:cubicBezTo>
                      <a:pt x="14408" y="9345"/>
                      <a:pt x="14770" y="9485"/>
                      <a:pt x="15152" y="9606"/>
                    </a:cubicBezTo>
                    <a:cubicBezTo>
                      <a:pt x="15272" y="9646"/>
                      <a:pt x="15413" y="9686"/>
                      <a:pt x="15534" y="9727"/>
                    </a:cubicBezTo>
                    <a:cubicBezTo>
                      <a:pt x="15011" y="10711"/>
                      <a:pt x="14449" y="11595"/>
                      <a:pt x="13926" y="12339"/>
                    </a:cubicBezTo>
                    <a:cubicBezTo>
                      <a:pt x="13343" y="12078"/>
                      <a:pt x="12640" y="11756"/>
                      <a:pt x="11856" y="11374"/>
                    </a:cubicBezTo>
                    <a:cubicBezTo>
                      <a:pt x="11696" y="11294"/>
                      <a:pt x="11515" y="11193"/>
                      <a:pt x="11334" y="11113"/>
                    </a:cubicBezTo>
                    <a:cubicBezTo>
                      <a:pt x="11414" y="10993"/>
                      <a:pt x="11495" y="10852"/>
                      <a:pt x="11575" y="10731"/>
                    </a:cubicBezTo>
                    <a:cubicBezTo>
                      <a:pt x="11957" y="10068"/>
                      <a:pt x="12359" y="9365"/>
                      <a:pt x="12720" y="8621"/>
                    </a:cubicBezTo>
                    <a:close/>
                    <a:moveTo>
                      <a:pt x="1628" y="9063"/>
                    </a:moveTo>
                    <a:lnTo>
                      <a:pt x="1628" y="9063"/>
                    </a:lnTo>
                    <a:cubicBezTo>
                      <a:pt x="1769" y="9244"/>
                      <a:pt x="1909" y="9445"/>
                      <a:pt x="2050" y="9646"/>
                    </a:cubicBezTo>
                    <a:cubicBezTo>
                      <a:pt x="2110" y="9727"/>
                      <a:pt x="2171" y="9807"/>
                      <a:pt x="2231" y="9887"/>
                    </a:cubicBezTo>
                    <a:cubicBezTo>
                      <a:pt x="2291" y="9948"/>
                      <a:pt x="2331" y="10008"/>
                      <a:pt x="2392" y="10088"/>
                    </a:cubicBezTo>
                    <a:cubicBezTo>
                      <a:pt x="2452" y="10149"/>
                      <a:pt x="2492" y="10229"/>
                      <a:pt x="2552" y="10289"/>
                    </a:cubicBezTo>
                    <a:cubicBezTo>
                      <a:pt x="2593" y="10349"/>
                      <a:pt x="2653" y="10410"/>
                      <a:pt x="2693" y="10470"/>
                    </a:cubicBezTo>
                    <a:lnTo>
                      <a:pt x="2773" y="10550"/>
                    </a:lnTo>
                    <a:cubicBezTo>
                      <a:pt x="2814" y="10611"/>
                      <a:pt x="2854" y="10651"/>
                      <a:pt x="2914" y="10711"/>
                    </a:cubicBezTo>
                    <a:cubicBezTo>
                      <a:pt x="3195" y="11053"/>
                      <a:pt x="3497" y="11374"/>
                      <a:pt x="3838" y="11696"/>
                    </a:cubicBezTo>
                    <a:cubicBezTo>
                      <a:pt x="3477" y="12017"/>
                      <a:pt x="3175" y="12279"/>
                      <a:pt x="2914" y="12500"/>
                    </a:cubicBezTo>
                    <a:cubicBezTo>
                      <a:pt x="2532" y="12319"/>
                      <a:pt x="2231" y="12138"/>
                      <a:pt x="1990" y="11957"/>
                    </a:cubicBezTo>
                    <a:lnTo>
                      <a:pt x="1869" y="10952"/>
                    </a:lnTo>
                    <a:lnTo>
                      <a:pt x="1628" y="9063"/>
                    </a:lnTo>
                    <a:close/>
                    <a:moveTo>
                      <a:pt x="16337" y="9968"/>
                    </a:moveTo>
                    <a:cubicBezTo>
                      <a:pt x="16739" y="10068"/>
                      <a:pt x="17121" y="10169"/>
                      <a:pt x="17523" y="10269"/>
                    </a:cubicBezTo>
                    <a:lnTo>
                      <a:pt x="17483" y="10751"/>
                    </a:lnTo>
                    <a:lnTo>
                      <a:pt x="17443" y="11274"/>
                    </a:lnTo>
                    <a:lnTo>
                      <a:pt x="17443" y="11394"/>
                    </a:lnTo>
                    <a:lnTo>
                      <a:pt x="17403" y="11937"/>
                    </a:lnTo>
                    <a:cubicBezTo>
                      <a:pt x="17181" y="12118"/>
                      <a:pt x="16900" y="12299"/>
                      <a:pt x="16559" y="12459"/>
                    </a:cubicBezTo>
                    <a:cubicBezTo>
                      <a:pt x="16498" y="12480"/>
                      <a:pt x="16458" y="12500"/>
                      <a:pt x="16418" y="12520"/>
                    </a:cubicBezTo>
                    <a:cubicBezTo>
                      <a:pt x="16337" y="12560"/>
                      <a:pt x="16237" y="12600"/>
                      <a:pt x="16137" y="12620"/>
                    </a:cubicBezTo>
                    <a:cubicBezTo>
                      <a:pt x="15996" y="12680"/>
                      <a:pt x="15835" y="12741"/>
                      <a:pt x="15674" y="12801"/>
                    </a:cubicBezTo>
                    <a:cubicBezTo>
                      <a:pt x="15574" y="12821"/>
                      <a:pt x="15453" y="12861"/>
                      <a:pt x="15333" y="12902"/>
                    </a:cubicBezTo>
                    <a:cubicBezTo>
                      <a:pt x="15293" y="12881"/>
                      <a:pt x="15212" y="12841"/>
                      <a:pt x="15152" y="12821"/>
                    </a:cubicBezTo>
                    <a:cubicBezTo>
                      <a:pt x="15112" y="12801"/>
                      <a:pt x="15071" y="12801"/>
                      <a:pt x="15051" y="12781"/>
                    </a:cubicBezTo>
                    <a:cubicBezTo>
                      <a:pt x="15011" y="12761"/>
                      <a:pt x="14971" y="12761"/>
                      <a:pt x="14931" y="12741"/>
                    </a:cubicBezTo>
                    <a:cubicBezTo>
                      <a:pt x="15051" y="12540"/>
                      <a:pt x="15172" y="12319"/>
                      <a:pt x="15293" y="12098"/>
                    </a:cubicBezTo>
                    <a:cubicBezTo>
                      <a:pt x="15433" y="11877"/>
                      <a:pt x="15534" y="11656"/>
                      <a:pt x="15654" y="11415"/>
                    </a:cubicBezTo>
                    <a:cubicBezTo>
                      <a:pt x="15835" y="11093"/>
                      <a:pt x="15996" y="10751"/>
                      <a:pt x="16157" y="10390"/>
                    </a:cubicBezTo>
                    <a:cubicBezTo>
                      <a:pt x="16217" y="10249"/>
                      <a:pt x="16277" y="10108"/>
                      <a:pt x="16337" y="9968"/>
                    </a:cubicBezTo>
                    <a:close/>
                    <a:moveTo>
                      <a:pt x="4562" y="12379"/>
                    </a:moveTo>
                    <a:cubicBezTo>
                      <a:pt x="4903" y="12680"/>
                      <a:pt x="5265" y="12982"/>
                      <a:pt x="5647" y="13263"/>
                    </a:cubicBezTo>
                    <a:cubicBezTo>
                      <a:pt x="5567" y="13243"/>
                      <a:pt x="5486" y="13243"/>
                      <a:pt x="5406" y="13223"/>
                    </a:cubicBezTo>
                    <a:cubicBezTo>
                      <a:pt x="5325" y="13203"/>
                      <a:pt x="5245" y="13183"/>
                      <a:pt x="5165" y="13183"/>
                    </a:cubicBezTo>
                    <a:cubicBezTo>
                      <a:pt x="4682" y="13082"/>
                      <a:pt x="4240" y="12962"/>
                      <a:pt x="3859" y="12841"/>
                    </a:cubicBezTo>
                    <a:cubicBezTo>
                      <a:pt x="4080" y="12721"/>
                      <a:pt x="4321" y="12560"/>
                      <a:pt x="4562" y="12379"/>
                    </a:cubicBezTo>
                    <a:close/>
                    <a:moveTo>
                      <a:pt x="6953" y="9646"/>
                    </a:moveTo>
                    <a:cubicBezTo>
                      <a:pt x="7054" y="9706"/>
                      <a:pt x="7134" y="9767"/>
                      <a:pt x="7214" y="9827"/>
                    </a:cubicBezTo>
                    <a:cubicBezTo>
                      <a:pt x="7435" y="9968"/>
                      <a:pt x="7656" y="10128"/>
                      <a:pt x="7878" y="10269"/>
                    </a:cubicBezTo>
                    <a:cubicBezTo>
                      <a:pt x="7958" y="10329"/>
                      <a:pt x="8018" y="10370"/>
                      <a:pt x="8099" y="10410"/>
                    </a:cubicBezTo>
                    <a:cubicBezTo>
                      <a:pt x="8521" y="10671"/>
                      <a:pt x="8963" y="10932"/>
                      <a:pt x="9425" y="11193"/>
                    </a:cubicBezTo>
                    <a:cubicBezTo>
                      <a:pt x="9565" y="11274"/>
                      <a:pt x="9706" y="11354"/>
                      <a:pt x="9867" y="11415"/>
                    </a:cubicBezTo>
                    <a:cubicBezTo>
                      <a:pt x="9726" y="11595"/>
                      <a:pt x="9586" y="11756"/>
                      <a:pt x="9465" y="11917"/>
                    </a:cubicBezTo>
                    <a:lnTo>
                      <a:pt x="9445" y="11937"/>
                    </a:lnTo>
                    <a:cubicBezTo>
                      <a:pt x="9365" y="12037"/>
                      <a:pt x="9284" y="12138"/>
                      <a:pt x="9204" y="12218"/>
                    </a:cubicBezTo>
                    <a:cubicBezTo>
                      <a:pt x="8742" y="12761"/>
                      <a:pt x="8320" y="13203"/>
                      <a:pt x="7978" y="13524"/>
                    </a:cubicBezTo>
                    <a:cubicBezTo>
                      <a:pt x="7757" y="13524"/>
                      <a:pt x="7536" y="13504"/>
                      <a:pt x="7315" y="13484"/>
                    </a:cubicBezTo>
                    <a:cubicBezTo>
                      <a:pt x="6632" y="13002"/>
                      <a:pt x="5908" y="12459"/>
                      <a:pt x="5185" y="11816"/>
                    </a:cubicBezTo>
                    <a:cubicBezTo>
                      <a:pt x="5747" y="11254"/>
                      <a:pt x="6310" y="10571"/>
                      <a:pt x="6853" y="9807"/>
                    </a:cubicBezTo>
                    <a:cubicBezTo>
                      <a:pt x="6893" y="9747"/>
                      <a:pt x="6933" y="9706"/>
                      <a:pt x="6953" y="9646"/>
                    </a:cubicBezTo>
                    <a:close/>
                    <a:moveTo>
                      <a:pt x="10831" y="11877"/>
                    </a:moveTo>
                    <a:cubicBezTo>
                      <a:pt x="11655" y="12259"/>
                      <a:pt x="12560" y="12600"/>
                      <a:pt x="13524" y="12902"/>
                    </a:cubicBezTo>
                    <a:cubicBezTo>
                      <a:pt x="13404" y="13062"/>
                      <a:pt x="13303" y="13203"/>
                      <a:pt x="13203" y="13344"/>
                    </a:cubicBezTo>
                    <a:cubicBezTo>
                      <a:pt x="12138" y="13504"/>
                      <a:pt x="10932" y="13585"/>
                      <a:pt x="9686" y="13585"/>
                    </a:cubicBezTo>
                    <a:lnTo>
                      <a:pt x="9344" y="13585"/>
                    </a:lnTo>
                    <a:cubicBezTo>
                      <a:pt x="9847" y="13163"/>
                      <a:pt x="10349" y="12560"/>
                      <a:pt x="10831" y="11877"/>
                    </a:cubicBezTo>
                    <a:close/>
                    <a:moveTo>
                      <a:pt x="0" y="1"/>
                    </a:moveTo>
                    <a:lnTo>
                      <a:pt x="382" y="3015"/>
                    </a:lnTo>
                    <a:lnTo>
                      <a:pt x="503" y="4120"/>
                    </a:lnTo>
                    <a:lnTo>
                      <a:pt x="724" y="5768"/>
                    </a:lnTo>
                    <a:lnTo>
                      <a:pt x="1005" y="7938"/>
                    </a:lnTo>
                    <a:lnTo>
                      <a:pt x="1126" y="8923"/>
                    </a:lnTo>
                    <a:lnTo>
                      <a:pt x="1126" y="9023"/>
                    </a:lnTo>
                    <a:lnTo>
                      <a:pt x="1226" y="9827"/>
                    </a:lnTo>
                    <a:lnTo>
                      <a:pt x="1347" y="10671"/>
                    </a:lnTo>
                    <a:lnTo>
                      <a:pt x="1407" y="11214"/>
                    </a:lnTo>
                    <a:lnTo>
                      <a:pt x="1528" y="12098"/>
                    </a:lnTo>
                    <a:lnTo>
                      <a:pt x="1528" y="12198"/>
                    </a:lnTo>
                    <a:lnTo>
                      <a:pt x="1588" y="12600"/>
                    </a:lnTo>
                    <a:cubicBezTo>
                      <a:pt x="3075" y="14549"/>
                      <a:pt x="5124" y="16036"/>
                      <a:pt x="7516" y="16659"/>
                    </a:cubicBezTo>
                    <a:cubicBezTo>
                      <a:pt x="8884" y="17001"/>
                      <a:pt x="10272" y="17177"/>
                      <a:pt x="11658" y="17177"/>
                    </a:cubicBezTo>
                    <a:cubicBezTo>
                      <a:pt x="13121" y="17177"/>
                      <a:pt x="14582" y="16981"/>
                      <a:pt x="16016" y="16579"/>
                    </a:cubicBezTo>
                    <a:cubicBezTo>
                      <a:pt x="16498" y="16438"/>
                      <a:pt x="16940" y="16237"/>
                      <a:pt x="17362" y="15996"/>
                    </a:cubicBezTo>
                    <a:lnTo>
                      <a:pt x="17624" y="13324"/>
                    </a:lnTo>
                    <a:lnTo>
                      <a:pt x="17744" y="12218"/>
                    </a:lnTo>
                    <a:lnTo>
                      <a:pt x="17764" y="11957"/>
                    </a:lnTo>
                    <a:lnTo>
                      <a:pt x="17845" y="11274"/>
                    </a:lnTo>
                    <a:lnTo>
                      <a:pt x="17845" y="11254"/>
                    </a:lnTo>
                    <a:lnTo>
                      <a:pt x="17827" y="11271"/>
                    </a:lnTo>
                    <a:lnTo>
                      <a:pt x="17827" y="11271"/>
                    </a:lnTo>
                    <a:lnTo>
                      <a:pt x="17925" y="10349"/>
                    </a:lnTo>
                    <a:lnTo>
                      <a:pt x="17945" y="9948"/>
                    </a:lnTo>
                    <a:lnTo>
                      <a:pt x="17985" y="9686"/>
                    </a:lnTo>
                    <a:lnTo>
                      <a:pt x="17985" y="9646"/>
                    </a:lnTo>
                    <a:lnTo>
                      <a:pt x="18025" y="9184"/>
                    </a:lnTo>
                    <a:lnTo>
                      <a:pt x="18126" y="8119"/>
                    </a:lnTo>
                    <a:lnTo>
                      <a:pt x="18226" y="7094"/>
                    </a:lnTo>
                    <a:lnTo>
                      <a:pt x="18307" y="6049"/>
                    </a:lnTo>
                    <a:lnTo>
                      <a:pt x="18508" y="4040"/>
                    </a:lnTo>
                    <a:lnTo>
                      <a:pt x="18568" y="3316"/>
                    </a:lnTo>
                    <a:lnTo>
                      <a:pt x="18668" y="2171"/>
                    </a:lnTo>
                    <a:lnTo>
                      <a:pt x="18749" y="1387"/>
                    </a:lnTo>
                    <a:lnTo>
                      <a:pt x="18869" y="1"/>
                    </a:lnTo>
                    <a:lnTo>
                      <a:pt x="18829" y="41"/>
                    </a:lnTo>
                    <a:cubicBezTo>
                      <a:pt x="18668" y="161"/>
                      <a:pt x="18508" y="282"/>
                      <a:pt x="18307" y="382"/>
                    </a:cubicBezTo>
                    <a:cubicBezTo>
                      <a:pt x="17885" y="644"/>
                      <a:pt x="17382" y="865"/>
                      <a:pt x="16880" y="1026"/>
                    </a:cubicBezTo>
                    <a:cubicBezTo>
                      <a:pt x="16719" y="1086"/>
                      <a:pt x="16559" y="1126"/>
                      <a:pt x="16418" y="1186"/>
                    </a:cubicBezTo>
                    <a:cubicBezTo>
                      <a:pt x="16197" y="1247"/>
                      <a:pt x="15956" y="1307"/>
                      <a:pt x="15715" y="1367"/>
                    </a:cubicBezTo>
                    <a:lnTo>
                      <a:pt x="15694" y="1367"/>
                    </a:lnTo>
                    <a:cubicBezTo>
                      <a:pt x="15333" y="1468"/>
                      <a:pt x="14931" y="1548"/>
                      <a:pt x="14509" y="1628"/>
                    </a:cubicBezTo>
                    <a:cubicBezTo>
                      <a:pt x="13645" y="1789"/>
                      <a:pt x="12720" y="1890"/>
                      <a:pt x="11756" y="1970"/>
                    </a:cubicBezTo>
                    <a:cubicBezTo>
                      <a:pt x="11535" y="1990"/>
                      <a:pt x="11314" y="1990"/>
                      <a:pt x="11093" y="2010"/>
                    </a:cubicBezTo>
                    <a:cubicBezTo>
                      <a:pt x="10912" y="2010"/>
                      <a:pt x="10751" y="2030"/>
                      <a:pt x="10570" y="2030"/>
                    </a:cubicBezTo>
                    <a:cubicBezTo>
                      <a:pt x="10349" y="2030"/>
                      <a:pt x="10128" y="2050"/>
                      <a:pt x="9907" y="2050"/>
                    </a:cubicBezTo>
                    <a:lnTo>
                      <a:pt x="9425" y="2050"/>
                    </a:lnTo>
                    <a:cubicBezTo>
                      <a:pt x="8480" y="2050"/>
                      <a:pt x="7536" y="2010"/>
                      <a:pt x="6652" y="1930"/>
                    </a:cubicBezTo>
                    <a:cubicBezTo>
                      <a:pt x="6411" y="1910"/>
                      <a:pt x="6169" y="1890"/>
                      <a:pt x="5948" y="1849"/>
                    </a:cubicBezTo>
                    <a:lnTo>
                      <a:pt x="5888" y="1849"/>
                    </a:lnTo>
                    <a:cubicBezTo>
                      <a:pt x="5506" y="1809"/>
                      <a:pt x="5145" y="1749"/>
                      <a:pt x="4783" y="1709"/>
                    </a:cubicBezTo>
                    <a:cubicBezTo>
                      <a:pt x="3979" y="1568"/>
                      <a:pt x="3256" y="1407"/>
                      <a:pt x="2593" y="1226"/>
                    </a:cubicBezTo>
                    <a:cubicBezTo>
                      <a:pt x="2532" y="1206"/>
                      <a:pt x="2492" y="1186"/>
                      <a:pt x="2452" y="1186"/>
                    </a:cubicBezTo>
                    <a:cubicBezTo>
                      <a:pt x="2291" y="1126"/>
                      <a:pt x="2110" y="1066"/>
                      <a:pt x="1929" y="1005"/>
                    </a:cubicBezTo>
                    <a:cubicBezTo>
                      <a:pt x="1809" y="965"/>
                      <a:pt x="1688" y="925"/>
                      <a:pt x="1568" y="885"/>
                    </a:cubicBezTo>
                    <a:cubicBezTo>
                      <a:pt x="1226" y="744"/>
                      <a:pt x="884" y="583"/>
                      <a:pt x="563" y="403"/>
                    </a:cubicBezTo>
                    <a:cubicBezTo>
                      <a:pt x="483" y="342"/>
                      <a:pt x="382" y="302"/>
                      <a:pt x="302" y="242"/>
                    </a:cubicBezTo>
                    <a:cubicBezTo>
                      <a:pt x="221" y="182"/>
                      <a:pt x="141" y="141"/>
                      <a:pt x="81" y="8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55"/>
              <p:cNvSpPr/>
              <p:nvPr/>
            </p:nvSpPr>
            <p:spPr>
              <a:xfrm>
                <a:off x="253764" y="2494871"/>
                <a:ext cx="481151" cy="196266"/>
              </a:xfrm>
              <a:custGeom>
                <a:avLst/>
                <a:gdLst/>
                <a:ahLst/>
                <a:cxnLst/>
                <a:rect l="l" t="t" r="r" b="b"/>
                <a:pathLst>
                  <a:path w="8622" h="3517" extrusionOk="0">
                    <a:moveTo>
                      <a:pt x="8179" y="0"/>
                    </a:moveTo>
                    <a:cubicBezTo>
                      <a:pt x="8018" y="0"/>
                      <a:pt x="7858" y="0"/>
                      <a:pt x="7717" y="20"/>
                    </a:cubicBezTo>
                    <a:cubicBezTo>
                      <a:pt x="7516" y="20"/>
                      <a:pt x="7315" y="40"/>
                      <a:pt x="7114" y="40"/>
                    </a:cubicBezTo>
                    <a:cubicBezTo>
                      <a:pt x="6913" y="61"/>
                      <a:pt x="6712" y="61"/>
                      <a:pt x="6511" y="81"/>
                    </a:cubicBezTo>
                    <a:cubicBezTo>
                      <a:pt x="6330" y="101"/>
                      <a:pt x="6130" y="121"/>
                      <a:pt x="5929" y="141"/>
                    </a:cubicBezTo>
                    <a:cubicBezTo>
                      <a:pt x="5547" y="181"/>
                      <a:pt x="5185" y="221"/>
                      <a:pt x="4823" y="282"/>
                    </a:cubicBezTo>
                    <a:cubicBezTo>
                      <a:pt x="4642" y="302"/>
                      <a:pt x="4462" y="322"/>
                      <a:pt x="4281" y="362"/>
                    </a:cubicBezTo>
                    <a:cubicBezTo>
                      <a:pt x="3939" y="422"/>
                      <a:pt x="3618" y="482"/>
                      <a:pt x="3296" y="563"/>
                    </a:cubicBezTo>
                    <a:cubicBezTo>
                      <a:pt x="3196" y="583"/>
                      <a:pt x="3115" y="603"/>
                      <a:pt x="3035" y="623"/>
                    </a:cubicBezTo>
                    <a:cubicBezTo>
                      <a:pt x="2794" y="683"/>
                      <a:pt x="2573" y="744"/>
                      <a:pt x="2352" y="804"/>
                    </a:cubicBezTo>
                    <a:cubicBezTo>
                      <a:pt x="483" y="1367"/>
                      <a:pt x="1" y="1970"/>
                      <a:pt x="1" y="2211"/>
                    </a:cubicBezTo>
                    <a:lnTo>
                      <a:pt x="1" y="2231"/>
                    </a:lnTo>
                    <a:lnTo>
                      <a:pt x="1" y="2271"/>
                    </a:lnTo>
                    <a:lnTo>
                      <a:pt x="21" y="2291"/>
                    </a:lnTo>
                    <a:lnTo>
                      <a:pt x="21" y="2331"/>
                    </a:lnTo>
                    <a:lnTo>
                      <a:pt x="41" y="2371"/>
                    </a:lnTo>
                    <a:lnTo>
                      <a:pt x="101" y="2452"/>
                    </a:lnTo>
                    <a:lnTo>
                      <a:pt x="121" y="2492"/>
                    </a:lnTo>
                    <a:lnTo>
                      <a:pt x="141" y="2512"/>
                    </a:lnTo>
                    <a:lnTo>
                      <a:pt x="181" y="2552"/>
                    </a:lnTo>
                    <a:lnTo>
                      <a:pt x="222" y="2592"/>
                    </a:lnTo>
                    <a:cubicBezTo>
                      <a:pt x="242" y="2613"/>
                      <a:pt x="282" y="2653"/>
                      <a:pt x="302" y="2673"/>
                    </a:cubicBezTo>
                    <a:cubicBezTo>
                      <a:pt x="523" y="2854"/>
                      <a:pt x="865" y="3055"/>
                      <a:pt x="1367" y="3276"/>
                    </a:cubicBezTo>
                    <a:cubicBezTo>
                      <a:pt x="1568" y="3356"/>
                      <a:pt x="1789" y="3436"/>
                      <a:pt x="2050" y="3517"/>
                    </a:cubicBezTo>
                    <a:cubicBezTo>
                      <a:pt x="2151" y="3497"/>
                      <a:pt x="2231" y="3457"/>
                      <a:pt x="2352" y="3436"/>
                    </a:cubicBezTo>
                    <a:cubicBezTo>
                      <a:pt x="2633" y="3336"/>
                      <a:pt x="2955" y="3256"/>
                      <a:pt x="3296" y="3175"/>
                    </a:cubicBezTo>
                    <a:cubicBezTo>
                      <a:pt x="3618" y="3115"/>
                      <a:pt x="3939" y="3055"/>
                      <a:pt x="4281" y="2994"/>
                    </a:cubicBezTo>
                    <a:cubicBezTo>
                      <a:pt x="5607" y="2753"/>
                      <a:pt x="7074" y="2633"/>
                      <a:pt x="8621" y="2613"/>
                    </a:cubicBezTo>
                    <a:cubicBezTo>
                      <a:pt x="8400" y="1909"/>
                      <a:pt x="8219" y="1025"/>
                      <a:pt x="81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55"/>
              <p:cNvSpPr/>
              <p:nvPr/>
            </p:nvSpPr>
            <p:spPr>
              <a:xfrm>
                <a:off x="794292" y="2494871"/>
                <a:ext cx="458717" cy="196266"/>
              </a:xfrm>
              <a:custGeom>
                <a:avLst/>
                <a:gdLst/>
                <a:ahLst/>
                <a:cxnLst/>
                <a:rect l="l" t="t" r="r" b="b"/>
                <a:pathLst>
                  <a:path w="8220" h="3517" extrusionOk="0">
                    <a:moveTo>
                      <a:pt x="0" y="0"/>
                    </a:moveTo>
                    <a:cubicBezTo>
                      <a:pt x="20" y="583"/>
                      <a:pt x="121" y="1146"/>
                      <a:pt x="282" y="1708"/>
                    </a:cubicBezTo>
                    <a:cubicBezTo>
                      <a:pt x="362" y="2030"/>
                      <a:pt x="483" y="2331"/>
                      <a:pt x="623" y="2653"/>
                    </a:cubicBezTo>
                    <a:cubicBezTo>
                      <a:pt x="864" y="2653"/>
                      <a:pt x="1106" y="2673"/>
                      <a:pt x="1347" y="2693"/>
                    </a:cubicBezTo>
                    <a:cubicBezTo>
                      <a:pt x="1728" y="2713"/>
                      <a:pt x="2110" y="2753"/>
                      <a:pt x="2472" y="2793"/>
                    </a:cubicBezTo>
                    <a:cubicBezTo>
                      <a:pt x="3738" y="2914"/>
                      <a:pt x="4883" y="3135"/>
                      <a:pt x="5868" y="3436"/>
                    </a:cubicBezTo>
                    <a:cubicBezTo>
                      <a:pt x="5969" y="3457"/>
                      <a:pt x="6069" y="3497"/>
                      <a:pt x="6169" y="3517"/>
                    </a:cubicBezTo>
                    <a:cubicBezTo>
                      <a:pt x="6973" y="3256"/>
                      <a:pt x="7476" y="2994"/>
                      <a:pt x="7797" y="2753"/>
                    </a:cubicBezTo>
                    <a:lnTo>
                      <a:pt x="7837" y="2713"/>
                    </a:lnTo>
                    <a:cubicBezTo>
                      <a:pt x="7878" y="2693"/>
                      <a:pt x="7918" y="2653"/>
                      <a:pt x="7938" y="2633"/>
                    </a:cubicBezTo>
                    <a:lnTo>
                      <a:pt x="7978" y="2592"/>
                    </a:lnTo>
                    <a:lnTo>
                      <a:pt x="8018" y="2552"/>
                    </a:lnTo>
                    <a:lnTo>
                      <a:pt x="8058" y="2512"/>
                    </a:lnTo>
                    <a:lnTo>
                      <a:pt x="8078" y="2512"/>
                    </a:lnTo>
                    <a:lnTo>
                      <a:pt x="8078" y="2492"/>
                    </a:lnTo>
                    <a:lnTo>
                      <a:pt x="8119" y="2452"/>
                    </a:lnTo>
                    <a:cubicBezTo>
                      <a:pt x="8139" y="2412"/>
                      <a:pt x="8159" y="2392"/>
                      <a:pt x="8159" y="2371"/>
                    </a:cubicBezTo>
                    <a:lnTo>
                      <a:pt x="8179" y="2331"/>
                    </a:lnTo>
                    <a:lnTo>
                      <a:pt x="8199" y="2311"/>
                    </a:lnTo>
                    <a:lnTo>
                      <a:pt x="8199" y="2271"/>
                    </a:lnTo>
                    <a:lnTo>
                      <a:pt x="8199" y="2251"/>
                    </a:lnTo>
                    <a:lnTo>
                      <a:pt x="8219" y="2211"/>
                    </a:lnTo>
                    <a:cubicBezTo>
                      <a:pt x="8219" y="2150"/>
                      <a:pt x="8179" y="2050"/>
                      <a:pt x="8078" y="1949"/>
                    </a:cubicBezTo>
                    <a:cubicBezTo>
                      <a:pt x="7998" y="1849"/>
                      <a:pt x="7878" y="1728"/>
                      <a:pt x="7697" y="1588"/>
                    </a:cubicBezTo>
                    <a:cubicBezTo>
                      <a:pt x="7616" y="1548"/>
                      <a:pt x="7556" y="1507"/>
                      <a:pt x="7476" y="1467"/>
                    </a:cubicBezTo>
                    <a:cubicBezTo>
                      <a:pt x="7435" y="1447"/>
                      <a:pt x="7415" y="1427"/>
                      <a:pt x="7375" y="1407"/>
                    </a:cubicBezTo>
                    <a:cubicBezTo>
                      <a:pt x="7013" y="1206"/>
                      <a:pt x="6531" y="1005"/>
                      <a:pt x="5868" y="804"/>
                    </a:cubicBezTo>
                    <a:cubicBezTo>
                      <a:pt x="5024" y="563"/>
                      <a:pt x="4039" y="362"/>
                      <a:pt x="2974" y="221"/>
                    </a:cubicBezTo>
                    <a:cubicBezTo>
                      <a:pt x="2814" y="201"/>
                      <a:pt x="2653" y="181"/>
                      <a:pt x="2472" y="161"/>
                    </a:cubicBezTo>
                    <a:lnTo>
                      <a:pt x="2432" y="161"/>
                    </a:lnTo>
                    <a:cubicBezTo>
                      <a:pt x="2171" y="121"/>
                      <a:pt x="1909" y="101"/>
                      <a:pt x="1668" y="81"/>
                    </a:cubicBezTo>
                    <a:cubicBezTo>
                      <a:pt x="1568" y="81"/>
                      <a:pt x="1447" y="61"/>
                      <a:pt x="1347" y="61"/>
                    </a:cubicBezTo>
                    <a:cubicBezTo>
                      <a:pt x="905" y="40"/>
                      <a:pt x="463" y="2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55"/>
              <p:cNvSpPr/>
              <p:nvPr/>
            </p:nvSpPr>
            <p:spPr>
              <a:xfrm>
                <a:off x="842507" y="2735948"/>
                <a:ext cx="55024" cy="452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81" extrusionOk="0">
                    <a:moveTo>
                      <a:pt x="985" y="1"/>
                    </a:moveTo>
                    <a:lnTo>
                      <a:pt x="985" y="1"/>
                    </a:lnTo>
                    <a:cubicBezTo>
                      <a:pt x="824" y="21"/>
                      <a:pt x="463" y="41"/>
                      <a:pt x="0" y="81"/>
                    </a:cubicBezTo>
                    <a:cubicBezTo>
                      <a:pt x="342" y="61"/>
                      <a:pt x="664" y="41"/>
                      <a:pt x="985" y="1"/>
                    </a:cubicBezTo>
                    <a:close/>
                  </a:path>
                </a:pathLst>
              </a:custGeom>
              <a:solidFill>
                <a:srgbClr val="8B87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55"/>
              <p:cNvSpPr/>
              <p:nvPr/>
            </p:nvSpPr>
            <p:spPr>
              <a:xfrm>
                <a:off x="829058" y="2642866"/>
                <a:ext cx="309550" cy="93139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1669" extrusionOk="0">
                    <a:moveTo>
                      <a:pt x="0" y="1"/>
                    </a:moveTo>
                    <a:cubicBezTo>
                      <a:pt x="101" y="202"/>
                      <a:pt x="201" y="403"/>
                      <a:pt x="342" y="604"/>
                    </a:cubicBezTo>
                    <a:cubicBezTo>
                      <a:pt x="523" y="905"/>
                      <a:pt x="884" y="1227"/>
                      <a:pt x="1286" y="1669"/>
                    </a:cubicBezTo>
                    <a:lnTo>
                      <a:pt x="1347" y="1669"/>
                    </a:lnTo>
                    <a:cubicBezTo>
                      <a:pt x="1427" y="1649"/>
                      <a:pt x="1527" y="1649"/>
                      <a:pt x="1608" y="1649"/>
                    </a:cubicBezTo>
                    <a:cubicBezTo>
                      <a:pt x="1769" y="1628"/>
                      <a:pt x="1929" y="1608"/>
                      <a:pt x="2090" y="1588"/>
                    </a:cubicBezTo>
                    <a:cubicBezTo>
                      <a:pt x="2251" y="1568"/>
                      <a:pt x="2412" y="1548"/>
                      <a:pt x="2572" y="1528"/>
                    </a:cubicBezTo>
                    <a:cubicBezTo>
                      <a:pt x="2974" y="1468"/>
                      <a:pt x="3356" y="1407"/>
                      <a:pt x="3738" y="1327"/>
                    </a:cubicBezTo>
                    <a:cubicBezTo>
                      <a:pt x="4100" y="1267"/>
                      <a:pt x="4441" y="1186"/>
                      <a:pt x="4783" y="1106"/>
                    </a:cubicBezTo>
                    <a:lnTo>
                      <a:pt x="4823" y="1086"/>
                    </a:lnTo>
                    <a:cubicBezTo>
                      <a:pt x="4944" y="1066"/>
                      <a:pt x="5044" y="1026"/>
                      <a:pt x="5165" y="985"/>
                    </a:cubicBezTo>
                    <a:lnTo>
                      <a:pt x="5245" y="965"/>
                    </a:lnTo>
                    <a:cubicBezTo>
                      <a:pt x="5285" y="945"/>
                      <a:pt x="5346" y="945"/>
                      <a:pt x="5386" y="925"/>
                    </a:cubicBezTo>
                    <a:cubicBezTo>
                      <a:pt x="5446" y="905"/>
                      <a:pt x="5486" y="885"/>
                      <a:pt x="5546" y="865"/>
                    </a:cubicBezTo>
                    <a:cubicBezTo>
                      <a:pt x="5446" y="845"/>
                      <a:pt x="5346" y="805"/>
                      <a:pt x="5245" y="784"/>
                    </a:cubicBezTo>
                    <a:cubicBezTo>
                      <a:pt x="4260" y="483"/>
                      <a:pt x="3115" y="262"/>
                      <a:pt x="1849" y="141"/>
                    </a:cubicBezTo>
                    <a:cubicBezTo>
                      <a:pt x="1487" y="101"/>
                      <a:pt x="1105" y="61"/>
                      <a:pt x="724" y="41"/>
                    </a:cubicBezTo>
                    <a:cubicBezTo>
                      <a:pt x="483" y="21"/>
                      <a:pt x="241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55"/>
              <p:cNvSpPr/>
              <p:nvPr/>
            </p:nvSpPr>
            <p:spPr>
              <a:xfrm>
                <a:off x="368165" y="2640633"/>
                <a:ext cx="411618" cy="102123"/>
              </a:xfrm>
              <a:custGeom>
                <a:avLst/>
                <a:gdLst/>
                <a:ahLst/>
                <a:cxnLst/>
                <a:rect l="l" t="t" r="r" b="b"/>
                <a:pathLst>
                  <a:path w="7376" h="1830" extrusionOk="0">
                    <a:moveTo>
                      <a:pt x="6571" y="1"/>
                    </a:moveTo>
                    <a:cubicBezTo>
                      <a:pt x="5024" y="21"/>
                      <a:pt x="3557" y="141"/>
                      <a:pt x="2231" y="382"/>
                    </a:cubicBezTo>
                    <a:cubicBezTo>
                      <a:pt x="1889" y="443"/>
                      <a:pt x="1568" y="503"/>
                      <a:pt x="1246" y="563"/>
                    </a:cubicBezTo>
                    <a:cubicBezTo>
                      <a:pt x="905" y="644"/>
                      <a:pt x="583" y="724"/>
                      <a:pt x="302" y="824"/>
                    </a:cubicBezTo>
                    <a:cubicBezTo>
                      <a:pt x="181" y="845"/>
                      <a:pt x="101" y="885"/>
                      <a:pt x="0" y="905"/>
                    </a:cubicBezTo>
                    <a:cubicBezTo>
                      <a:pt x="20" y="925"/>
                      <a:pt x="61" y="945"/>
                      <a:pt x="101" y="945"/>
                    </a:cubicBezTo>
                    <a:cubicBezTo>
                      <a:pt x="121" y="965"/>
                      <a:pt x="161" y="965"/>
                      <a:pt x="201" y="985"/>
                    </a:cubicBezTo>
                    <a:cubicBezTo>
                      <a:pt x="221" y="985"/>
                      <a:pt x="261" y="1005"/>
                      <a:pt x="302" y="1005"/>
                    </a:cubicBezTo>
                    <a:cubicBezTo>
                      <a:pt x="322" y="1025"/>
                      <a:pt x="362" y="1025"/>
                      <a:pt x="402" y="1045"/>
                    </a:cubicBezTo>
                    <a:cubicBezTo>
                      <a:pt x="523" y="1066"/>
                      <a:pt x="623" y="1106"/>
                      <a:pt x="744" y="1126"/>
                    </a:cubicBezTo>
                    <a:cubicBezTo>
                      <a:pt x="804" y="1146"/>
                      <a:pt x="864" y="1166"/>
                      <a:pt x="925" y="1186"/>
                    </a:cubicBezTo>
                    <a:cubicBezTo>
                      <a:pt x="1085" y="1226"/>
                      <a:pt x="1266" y="1267"/>
                      <a:pt x="1427" y="1307"/>
                    </a:cubicBezTo>
                    <a:cubicBezTo>
                      <a:pt x="1809" y="1387"/>
                      <a:pt x="2211" y="1447"/>
                      <a:pt x="2633" y="1508"/>
                    </a:cubicBezTo>
                    <a:cubicBezTo>
                      <a:pt x="3014" y="1588"/>
                      <a:pt x="3436" y="1628"/>
                      <a:pt x="3858" y="1668"/>
                    </a:cubicBezTo>
                    <a:cubicBezTo>
                      <a:pt x="4160" y="1709"/>
                      <a:pt x="4461" y="1729"/>
                      <a:pt x="4783" y="1749"/>
                    </a:cubicBezTo>
                    <a:cubicBezTo>
                      <a:pt x="4964" y="1769"/>
                      <a:pt x="5124" y="1769"/>
                      <a:pt x="5305" y="1789"/>
                    </a:cubicBezTo>
                    <a:cubicBezTo>
                      <a:pt x="5828" y="1809"/>
                      <a:pt x="6350" y="1829"/>
                      <a:pt x="6893" y="1829"/>
                    </a:cubicBezTo>
                    <a:lnTo>
                      <a:pt x="7375" y="1829"/>
                    </a:lnTo>
                    <a:cubicBezTo>
                      <a:pt x="7255" y="1588"/>
                      <a:pt x="6893" y="965"/>
                      <a:pt x="65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55"/>
              <p:cNvSpPr/>
              <p:nvPr/>
            </p:nvSpPr>
            <p:spPr>
              <a:xfrm>
                <a:off x="184231" y="2641749"/>
                <a:ext cx="1137138" cy="173888"/>
              </a:xfrm>
              <a:custGeom>
                <a:avLst/>
                <a:gdLst/>
                <a:ahLst/>
                <a:cxnLst/>
                <a:rect l="l" t="t" r="r" b="b"/>
                <a:pathLst>
                  <a:path w="20377" h="311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81" y="302"/>
                      <a:pt x="242" y="563"/>
                      <a:pt x="483" y="804"/>
                    </a:cubicBezTo>
                    <a:cubicBezTo>
                      <a:pt x="563" y="905"/>
                      <a:pt x="664" y="985"/>
                      <a:pt x="764" y="1066"/>
                    </a:cubicBezTo>
                    <a:lnTo>
                      <a:pt x="845" y="1146"/>
                    </a:lnTo>
                    <a:cubicBezTo>
                      <a:pt x="905" y="1206"/>
                      <a:pt x="985" y="1247"/>
                      <a:pt x="1066" y="1307"/>
                    </a:cubicBezTo>
                    <a:cubicBezTo>
                      <a:pt x="1146" y="1367"/>
                      <a:pt x="1247" y="1407"/>
                      <a:pt x="1327" y="1468"/>
                    </a:cubicBezTo>
                    <a:cubicBezTo>
                      <a:pt x="1648" y="1648"/>
                      <a:pt x="1990" y="1809"/>
                      <a:pt x="2332" y="1950"/>
                    </a:cubicBezTo>
                    <a:cubicBezTo>
                      <a:pt x="2452" y="1990"/>
                      <a:pt x="2573" y="2030"/>
                      <a:pt x="2693" y="2070"/>
                    </a:cubicBezTo>
                    <a:cubicBezTo>
                      <a:pt x="2874" y="2131"/>
                      <a:pt x="3055" y="2191"/>
                      <a:pt x="3216" y="2251"/>
                    </a:cubicBezTo>
                    <a:cubicBezTo>
                      <a:pt x="3256" y="2251"/>
                      <a:pt x="3296" y="2271"/>
                      <a:pt x="3357" y="2291"/>
                    </a:cubicBezTo>
                    <a:cubicBezTo>
                      <a:pt x="4020" y="2472"/>
                      <a:pt x="4743" y="2633"/>
                      <a:pt x="5547" y="2774"/>
                    </a:cubicBezTo>
                    <a:cubicBezTo>
                      <a:pt x="5909" y="2814"/>
                      <a:pt x="6270" y="2874"/>
                      <a:pt x="6652" y="2914"/>
                    </a:cubicBezTo>
                    <a:lnTo>
                      <a:pt x="6712" y="2914"/>
                    </a:lnTo>
                    <a:cubicBezTo>
                      <a:pt x="6933" y="2955"/>
                      <a:pt x="7175" y="2975"/>
                      <a:pt x="7416" y="2995"/>
                    </a:cubicBezTo>
                    <a:cubicBezTo>
                      <a:pt x="8300" y="3075"/>
                      <a:pt x="9244" y="3115"/>
                      <a:pt x="10189" y="3115"/>
                    </a:cubicBezTo>
                    <a:lnTo>
                      <a:pt x="10671" y="3115"/>
                    </a:lnTo>
                    <a:cubicBezTo>
                      <a:pt x="10892" y="3115"/>
                      <a:pt x="11113" y="3095"/>
                      <a:pt x="11334" y="3095"/>
                    </a:cubicBezTo>
                    <a:cubicBezTo>
                      <a:pt x="11515" y="3095"/>
                      <a:pt x="11676" y="3075"/>
                      <a:pt x="11857" y="3075"/>
                    </a:cubicBezTo>
                    <a:cubicBezTo>
                      <a:pt x="12078" y="3055"/>
                      <a:pt x="12299" y="3055"/>
                      <a:pt x="12520" y="3035"/>
                    </a:cubicBezTo>
                    <a:cubicBezTo>
                      <a:pt x="13484" y="2955"/>
                      <a:pt x="14409" y="2854"/>
                      <a:pt x="15273" y="2693"/>
                    </a:cubicBezTo>
                    <a:cubicBezTo>
                      <a:pt x="15695" y="2613"/>
                      <a:pt x="16097" y="2533"/>
                      <a:pt x="16458" y="2432"/>
                    </a:cubicBezTo>
                    <a:lnTo>
                      <a:pt x="16479" y="2432"/>
                    </a:lnTo>
                    <a:cubicBezTo>
                      <a:pt x="16720" y="2372"/>
                      <a:pt x="16961" y="2312"/>
                      <a:pt x="17182" y="2251"/>
                    </a:cubicBezTo>
                    <a:cubicBezTo>
                      <a:pt x="17323" y="2191"/>
                      <a:pt x="17483" y="2151"/>
                      <a:pt x="17644" y="2091"/>
                    </a:cubicBezTo>
                    <a:cubicBezTo>
                      <a:pt x="18146" y="1930"/>
                      <a:pt x="18649" y="1709"/>
                      <a:pt x="19071" y="1447"/>
                    </a:cubicBezTo>
                    <a:cubicBezTo>
                      <a:pt x="19272" y="1347"/>
                      <a:pt x="19432" y="1226"/>
                      <a:pt x="19593" y="1106"/>
                    </a:cubicBezTo>
                    <a:lnTo>
                      <a:pt x="19633" y="1066"/>
                    </a:lnTo>
                    <a:cubicBezTo>
                      <a:pt x="19975" y="784"/>
                      <a:pt x="20236" y="463"/>
                      <a:pt x="20377" y="101"/>
                    </a:cubicBezTo>
                    <a:lnTo>
                      <a:pt x="20377" y="101"/>
                    </a:lnTo>
                    <a:cubicBezTo>
                      <a:pt x="20236" y="282"/>
                      <a:pt x="20055" y="463"/>
                      <a:pt x="19854" y="624"/>
                    </a:cubicBezTo>
                    <a:lnTo>
                      <a:pt x="19814" y="644"/>
                    </a:lnTo>
                    <a:cubicBezTo>
                      <a:pt x="19654" y="784"/>
                      <a:pt x="19473" y="885"/>
                      <a:pt x="19292" y="1005"/>
                    </a:cubicBezTo>
                    <a:cubicBezTo>
                      <a:pt x="18850" y="1267"/>
                      <a:pt x="18327" y="1468"/>
                      <a:pt x="17825" y="1648"/>
                    </a:cubicBezTo>
                    <a:cubicBezTo>
                      <a:pt x="17664" y="1689"/>
                      <a:pt x="17503" y="1749"/>
                      <a:pt x="17343" y="1789"/>
                    </a:cubicBezTo>
                    <a:cubicBezTo>
                      <a:pt x="17122" y="1849"/>
                      <a:pt x="16880" y="1910"/>
                      <a:pt x="16639" y="1970"/>
                    </a:cubicBezTo>
                    <a:lnTo>
                      <a:pt x="16619" y="1990"/>
                    </a:lnTo>
                    <a:cubicBezTo>
                      <a:pt x="16237" y="2070"/>
                      <a:pt x="15835" y="2171"/>
                      <a:pt x="15413" y="2231"/>
                    </a:cubicBezTo>
                    <a:cubicBezTo>
                      <a:pt x="14529" y="2392"/>
                      <a:pt x="13565" y="2512"/>
                      <a:pt x="12580" y="2573"/>
                    </a:cubicBezTo>
                    <a:cubicBezTo>
                      <a:pt x="12359" y="2593"/>
                      <a:pt x="12138" y="2613"/>
                      <a:pt x="11917" y="2613"/>
                    </a:cubicBezTo>
                    <a:cubicBezTo>
                      <a:pt x="11736" y="2633"/>
                      <a:pt x="11555" y="2633"/>
                      <a:pt x="11374" y="2633"/>
                    </a:cubicBezTo>
                    <a:cubicBezTo>
                      <a:pt x="11153" y="2653"/>
                      <a:pt x="10932" y="2653"/>
                      <a:pt x="10711" y="2653"/>
                    </a:cubicBezTo>
                    <a:lnTo>
                      <a:pt x="10209" y="2653"/>
                    </a:lnTo>
                    <a:cubicBezTo>
                      <a:pt x="9244" y="2653"/>
                      <a:pt x="8280" y="2613"/>
                      <a:pt x="7376" y="2533"/>
                    </a:cubicBezTo>
                    <a:cubicBezTo>
                      <a:pt x="7114" y="2512"/>
                      <a:pt x="6873" y="2492"/>
                      <a:pt x="6632" y="2472"/>
                    </a:cubicBezTo>
                    <a:lnTo>
                      <a:pt x="6592" y="2472"/>
                    </a:lnTo>
                    <a:cubicBezTo>
                      <a:pt x="6210" y="2412"/>
                      <a:pt x="5828" y="2372"/>
                      <a:pt x="5446" y="2312"/>
                    </a:cubicBezTo>
                    <a:cubicBezTo>
                      <a:pt x="4643" y="2191"/>
                      <a:pt x="3899" y="2030"/>
                      <a:pt x="3216" y="1829"/>
                    </a:cubicBezTo>
                    <a:cubicBezTo>
                      <a:pt x="3156" y="1809"/>
                      <a:pt x="3115" y="1809"/>
                      <a:pt x="3075" y="1789"/>
                    </a:cubicBezTo>
                    <a:cubicBezTo>
                      <a:pt x="2894" y="1749"/>
                      <a:pt x="2734" y="1689"/>
                      <a:pt x="2553" y="1628"/>
                    </a:cubicBezTo>
                    <a:cubicBezTo>
                      <a:pt x="2432" y="1588"/>
                      <a:pt x="2292" y="1528"/>
                      <a:pt x="2171" y="1488"/>
                    </a:cubicBezTo>
                    <a:cubicBezTo>
                      <a:pt x="1829" y="1347"/>
                      <a:pt x="1468" y="1186"/>
                      <a:pt x="1146" y="1005"/>
                    </a:cubicBezTo>
                    <a:cubicBezTo>
                      <a:pt x="1066" y="965"/>
                      <a:pt x="965" y="905"/>
                      <a:pt x="885" y="845"/>
                    </a:cubicBezTo>
                    <a:cubicBezTo>
                      <a:pt x="804" y="804"/>
                      <a:pt x="724" y="744"/>
                      <a:pt x="644" y="684"/>
                    </a:cubicBezTo>
                    <a:cubicBezTo>
                      <a:pt x="624" y="664"/>
                      <a:pt x="583" y="644"/>
                      <a:pt x="563" y="624"/>
                    </a:cubicBezTo>
                    <a:cubicBezTo>
                      <a:pt x="322" y="443"/>
                      <a:pt x="141" y="222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55"/>
              <p:cNvSpPr/>
              <p:nvPr/>
            </p:nvSpPr>
            <p:spPr>
              <a:xfrm>
                <a:off x="180883" y="2421989"/>
                <a:ext cx="1145007" cy="367867"/>
              </a:xfrm>
              <a:custGeom>
                <a:avLst/>
                <a:gdLst/>
                <a:ahLst/>
                <a:cxnLst/>
                <a:rect l="l" t="t" r="r" b="b"/>
                <a:pathLst>
                  <a:path w="20518" h="6592" extrusionOk="0">
                    <a:moveTo>
                      <a:pt x="11033" y="0"/>
                    </a:moveTo>
                    <a:cubicBezTo>
                      <a:pt x="10992" y="422"/>
                      <a:pt x="10972" y="864"/>
                      <a:pt x="10992" y="1306"/>
                    </a:cubicBezTo>
                    <a:cubicBezTo>
                      <a:pt x="11455" y="1326"/>
                      <a:pt x="11897" y="1346"/>
                      <a:pt x="12339" y="1367"/>
                    </a:cubicBezTo>
                    <a:cubicBezTo>
                      <a:pt x="12439" y="1367"/>
                      <a:pt x="12560" y="1387"/>
                      <a:pt x="12660" y="1387"/>
                    </a:cubicBezTo>
                    <a:cubicBezTo>
                      <a:pt x="12901" y="1407"/>
                      <a:pt x="13163" y="1427"/>
                      <a:pt x="13424" y="1467"/>
                    </a:cubicBezTo>
                    <a:lnTo>
                      <a:pt x="13464" y="1467"/>
                    </a:lnTo>
                    <a:cubicBezTo>
                      <a:pt x="13645" y="1487"/>
                      <a:pt x="13806" y="1507"/>
                      <a:pt x="13966" y="1527"/>
                    </a:cubicBezTo>
                    <a:cubicBezTo>
                      <a:pt x="15031" y="1668"/>
                      <a:pt x="16016" y="1869"/>
                      <a:pt x="16860" y="2110"/>
                    </a:cubicBezTo>
                    <a:cubicBezTo>
                      <a:pt x="17523" y="2311"/>
                      <a:pt x="18005" y="2512"/>
                      <a:pt x="18367" y="2713"/>
                    </a:cubicBezTo>
                    <a:cubicBezTo>
                      <a:pt x="18407" y="2733"/>
                      <a:pt x="18427" y="2753"/>
                      <a:pt x="18468" y="2773"/>
                    </a:cubicBezTo>
                    <a:cubicBezTo>
                      <a:pt x="18548" y="2813"/>
                      <a:pt x="18608" y="2854"/>
                      <a:pt x="18689" y="2894"/>
                    </a:cubicBezTo>
                    <a:cubicBezTo>
                      <a:pt x="18870" y="3034"/>
                      <a:pt x="18990" y="3155"/>
                      <a:pt x="19070" y="3255"/>
                    </a:cubicBezTo>
                    <a:cubicBezTo>
                      <a:pt x="19171" y="3356"/>
                      <a:pt x="19211" y="3456"/>
                      <a:pt x="19211" y="3517"/>
                    </a:cubicBezTo>
                    <a:lnTo>
                      <a:pt x="19211" y="3537"/>
                    </a:lnTo>
                    <a:lnTo>
                      <a:pt x="19191" y="3577"/>
                    </a:lnTo>
                    <a:lnTo>
                      <a:pt x="19191" y="3597"/>
                    </a:lnTo>
                    <a:lnTo>
                      <a:pt x="19171" y="3637"/>
                    </a:lnTo>
                    <a:lnTo>
                      <a:pt x="19151" y="3677"/>
                    </a:lnTo>
                    <a:lnTo>
                      <a:pt x="19111" y="3758"/>
                    </a:lnTo>
                    <a:lnTo>
                      <a:pt x="19070" y="3798"/>
                    </a:lnTo>
                    <a:lnTo>
                      <a:pt x="19070" y="3818"/>
                    </a:lnTo>
                    <a:lnTo>
                      <a:pt x="19050" y="3818"/>
                    </a:lnTo>
                    <a:lnTo>
                      <a:pt x="19030" y="3858"/>
                    </a:lnTo>
                    <a:lnTo>
                      <a:pt x="18990" y="3898"/>
                    </a:lnTo>
                    <a:lnTo>
                      <a:pt x="18950" y="3939"/>
                    </a:lnTo>
                    <a:cubicBezTo>
                      <a:pt x="18910" y="3959"/>
                      <a:pt x="18870" y="3999"/>
                      <a:pt x="18849" y="4019"/>
                    </a:cubicBezTo>
                    <a:lnTo>
                      <a:pt x="18789" y="4059"/>
                    </a:lnTo>
                    <a:cubicBezTo>
                      <a:pt x="18448" y="4320"/>
                      <a:pt x="17905" y="4602"/>
                      <a:pt x="17021" y="4883"/>
                    </a:cubicBezTo>
                    <a:cubicBezTo>
                      <a:pt x="16961" y="4903"/>
                      <a:pt x="16900" y="4903"/>
                      <a:pt x="16860" y="4923"/>
                    </a:cubicBezTo>
                    <a:lnTo>
                      <a:pt x="16780" y="4943"/>
                    </a:lnTo>
                    <a:cubicBezTo>
                      <a:pt x="16659" y="4984"/>
                      <a:pt x="16559" y="5024"/>
                      <a:pt x="16438" y="5044"/>
                    </a:cubicBezTo>
                    <a:lnTo>
                      <a:pt x="16398" y="5064"/>
                    </a:lnTo>
                    <a:cubicBezTo>
                      <a:pt x="16056" y="5144"/>
                      <a:pt x="15715" y="5225"/>
                      <a:pt x="15353" y="5285"/>
                    </a:cubicBezTo>
                    <a:cubicBezTo>
                      <a:pt x="14971" y="5365"/>
                      <a:pt x="14589" y="5426"/>
                      <a:pt x="14187" y="5486"/>
                    </a:cubicBezTo>
                    <a:cubicBezTo>
                      <a:pt x="14027" y="5506"/>
                      <a:pt x="13866" y="5526"/>
                      <a:pt x="13705" y="5546"/>
                    </a:cubicBezTo>
                    <a:cubicBezTo>
                      <a:pt x="13544" y="5566"/>
                      <a:pt x="13384" y="5586"/>
                      <a:pt x="13223" y="5607"/>
                    </a:cubicBezTo>
                    <a:cubicBezTo>
                      <a:pt x="13142" y="5607"/>
                      <a:pt x="13042" y="5607"/>
                      <a:pt x="12962" y="5627"/>
                    </a:cubicBezTo>
                    <a:lnTo>
                      <a:pt x="12841" y="5627"/>
                    </a:lnTo>
                    <a:cubicBezTo>
                      <a:pt x="12520" y="5667"/>
                      <a:pt x="12198" y="5687"/>
                      <a:pt x="11856" y="5707"/>
                    </a:cubicBezTo>
                    <a:cubicBezTo>
                      <a:pt x="11495" y="5727"/>
                      <a:pt x="11093" y="5747"/>
                      <a:pt x="10731" y="5747"/>
                    </a:cubicBezTo>
                    <a:lnTo>
                      <a:pt x="10249" y="5747"/>
                    </a:lnTo>
                    <a:cubicBezTo>
                      <a:pt x="9706" y="5747"/>
                      <a:pt x="9184" y="5727"/>
                      <a:pt x="8661" y="5707"/>
                    </a:cubicBezTo>
                    <a:cubicBezTo>
                      <a:pt x="8480" y="5687"/>
                      <a:pt x="8320" y="5687"/>
                      <a:pt x="8139" y="5667"/>
                    </a:cubicBezTo>
                    <a:cubicBezTo>
                      <a:pt x="7817" y="5647"/>
                      <a:pt x="7516" y="5627"/>
                      <a:pt x="7214" y="5586"/>
                    </a:cubicBezTo>
                    <a:cubicBezTo>
                      <a:pt x="6792" y="5546"/>
                      <a:pt x="6370" y="5506"/>
                      <a:pt x="5989" y="5426"/>
                    </a:cubicBezTo>
                    <a:cubicBezTo>
                      <a:pt x="5567" y="5365"/>
                      <a:pt x="5165" y="5305"/>
                      <a:pt x="4783" y="5225"/>
                    </a:cubicBezTo>
                    <a:cubicBezTo>
                      <a:pt x="4622" y="5185"/>
                      <a:pt x="4441" y="5144"/>
                      <a:pt x="4281" y="5104"/>
                    </a:cubicBezTo>
                    <a:cubicBezTo>
                      <a:pt x="4220" y="5084"/>
                      <a:pt x="4160" y="5064"/>
                      <a:pt x="4100" y="5044"/>
                    </a:cubicBezTo>
                    <a:cubicBezTo>
                      <a:pt x="3979" y="5024"/>
                      <a:pt x="3879" y="4984"/>
                      <a:pt x="3758" y="4963"/>
                    </a:cubicBezTo>
                    <a:cubicBezTo>
                      <a:pt x="3718" y="4943"/>
                      <a:pt x="3678" y="4943"/>
                      <a:pt x="3658" y="4923"/>
                    </a:cubicBezTo>
                    <a:cubicBezTo>
                      <a:pt x="3617" y="4923"/>
                      <a:pt x="3577" y="4903"/>
                      <a:pt x="3557" y="4903"/>
                    </a:cubicBezTo>
                    <a:cubicBezTo>
                      <a:pt x="3517" y="4883"/>
                      <a:pt x="3477" y="4883"/>
                      <a:pt x="3457" y="4863"/>
                    </a:cubicBezTo>
                    <a:cubicBezTo>
                      <a:pt x="3155" y="4763"/>
                      <a:pt x="2894" y="4682"/>
                      <a:pt x="2673" y="4582"/>
                    </a:cubicBezTo>
                    <a:cubicBezTo>
                      <a:pt x="2171" y="4361"/>
                      <a:pt x="1829" y="4160"/>
                      <a:pt x="1608" y="3979"/>
                    </a:cubicBezTo>
                    <a:cubicBezTo>
                      <a:pt x="1588" y="3959"/>
                      <a:pt x="1548" y="3919"/>
                      <a:pt x="1528" y="3898"/>
                    </a:cubicBezTo>
                    <a:lnTo>
                      <a:pt x="1487" y="3858"/>
                    </a:lnTo>
                    <a:lnTo>
                      <a:pt x="1447" y="3818"/>
                    </a:lnTo>
                    <a:lnTo>
                      <a:pt x="1427" y="3798"/>
                    </a:lnTo>
                    <a:lnTo>
                      <a:pt x="1407" y="3758"/>
                    </a:lnTo>
                    <a:cubicBezTo>
                      <a:pt x="1387" y="3718"/>
                      <a:pt x="1367" y="3698"/>
                      <a:pt x="1347" y="3677"/>
                    </a:cubicBezTo>
                    <a:lnTo>
                      <a:pt x="1327" y="3637"/>
                    </a:lnTo>
                    <a:lnTo>
                      <a:pt x="1327" y="3617"/>
                    </a:lnTo>
                    <a:lnTo>
                      <a:pt x="1307" y="3577"/>
                    </a:lnTo>
                    <a:lnTo>
                      <a:pt x="1307" y="3557"/>
                    </a:lnTo>
                    <a:lnTo>
                      <a:pt x="1307" y="3517"/>
                    </a:lnTo>
                    <a:cubicBezTo>
                      <a:pt x="1307" y="3276"/>
                      <a:pt x="1789" y="2673"/>
                      <a:pt x="3658" y="2110"/>
                    </a:cubicBezTo>
                    <a:cubicBezTo>
                      <a:pt x="3879" y="2050"/>
                      <a:pt x="4100" y="1989"/>
                      <a:pt x="4341" y="1929"/>
                    </a:cubicBezTo>
                    <a:cubicBezTo>
                      <a:pt x="4421" y="1909"/>
                      <a:pt x="4502" y="1889"/>
                      <a:pt x="4602" y="1869"/>
                    </a:cubicBezTo>
                    <a:cubicBezTo>
                      <a:pt x="4924" y="1788"/>
                      <a:pt x="5245" y="1728"/>
                      <a:pt x="5587" y="1668"/>
                    </a:cubicBezTo>
                    <a:cubicBezTo>
                      <a:pt x="5768" y="1628"/>
                      <a:pt x="5948" y="1608"/>
                      <a:pt x="6129" y="1588"/>
                    </a:cubicBezTo>
                    <a:cubicBezTo>
                      <a:pt x="6491" y="1527"/>
                      <a:pt x="6853" y="1487"/>
                      <a:pt x="7235" y="1447"/>
                    </a:cubicBezTo>
                    <a:cubicBezTo>
                      <a:pt x="7436" y="1427"/>
                      <a:pt x="7636" y="1407"/>
                      <a:pt x="7817" y="1387"/>
                    </a:cubicBezTo>
                    <a:cubicBezTo>
                      <a:pt x="8018" y="1367"/>
                      <a:pt x="8219" y="1367"/>
                      <a:pt x="8420" y="1346"/>
                    </a:cubicBezTo>
                    <a:cubicBezTo>
                      <a:pt x="8621" y="1346"/>
                      <a:pt x="8822" y="1326"/>
                      <a:pt x="9023" y="1326"/>
                    </a:cubicBezTo>
                    <a:cubicBezTo>
                      <a:pt x="9164" y="1306"/>
                      <a:pt x="9324" y="1306"/>
                      <a:pt x="9485" y="1306"/>
                    </a:cubicBezTo>
                    <a:cubicBezTo>
                      <a:pt x="9465" y="884"/>
                      <a:pt x="9465" y="462"/>
                      <a:pt x="9505" y="0"/>
                    </a:cubicBezTo>
                    <a:lnTo>
                      <a:pt x="9505" y="0"/>
                    </a:lnTo>
                    <a:cubicBezTo>
                      <a:pt x="7154" y="40"/>
                      <a:pt x="4964" y="342"/>
                      <a:pt x="3276" y="864"/>
                    </a:cubicBezTo>
                    <a:cubicBezTo>
                      <a:pt x="2995" y="945"/>
                      <a:pt x="2693" y="1045"/>
                      <a:pt x="2392" y="1166"/>
                    </a:cubicBezTo>
                    <a:cubicBezTo>
                      <a:pt x="1146" y="1648"/>
                      <a:pt x="0" y="2391"/>
                      <a:pt x="0" y="3517"/>
                    </a:cubicBezTo>
                    <a:cubicBezTo>
                      <a:pt x="0" y="3617"/>
                      <a:pt x="0" y="3698"/>
                      <a:pt x="20" y="3798"/>
                    </a:cubicBezTo>
                    <a:cubicBezTo>
                      <a:pt x="20" y="3838"/>
                      <a:pt x="41" y="3898"/>
                      <a:pt x="61" y="3939"/>
                    </a:cubicBezTo>
                    <a:cubicBezTo>
                      <a:pt x="201" y="4160"/>
                      <a:pt x="382" y="4381"/>
                      <a:pt x="623" y="4562"/>
                    </a:cubicBezTo>
                    <a:cubicBezTo>
                      <a:pt x="643" y="4582"/>
                      <a:pt x="684" y="4602"/>
                      <a:pt x="704" y="4622"/>
                    </a:cubicBezTo>
                    <a:cubicBezTo>
                      <a:pt x="784" y="4682"/>
                      <a:pt x="864" y="4742"/>
                      <a:pt x="945" y="4783"/>
                    </a:cubicBezTo>
                    <a:cubicBezTo>
                      <a:pt x="1025" y="4843"/>
                      <a:pt x="1126" y="4903"/>
                      <a:pt x="1206" y="4943"/>
                    </a:cubicBezTo>
                    <a:cubicBezTo>
                      <a:pt x="1528" y="5124"/>
                      <a:pt x="1889" y="5285"/>
                      <a:pt x="2231" y="5426"/>
                    </a:cubicBezTo>
                    <a:cubicBezTo>
                      <a:pt x="2352" y="5466"/>
                      <a:pt x="2492" y="5526"/>
                      <a:pt x="2613" y="5566"/>
                    </a:cubicBezTo>
                    <a:cubicBezTo>
                      <a:pt x="2794" y="5627"/>
                      <a:pt x="2954" y="5687"/>
                      <a:pt x="3135" y="5727"/>
                    </a:cubicBezTo>
                    <a:cubicBezTo>
                      <a:pt x="3175" y="5747"/>
                      <a:pt x="3216" y="5747"/>
                      <a:pt x="3276" y="5767"/>
                    </a:cubicBezTo>
                    <a:cubicBezTo>
                      <a:pt x="3959" y="5968"/>
                      <a:pt x="4703" y="6129"/>
                      <a:pt x="5506" y="6250"/>
                    </a:cubicBezTo>
                    <a:cubicBezTo>
                      <a:pt x="5888" y="6310"/>
                      <a:pt x="6270" y="6350"/>
                      <a:pt x="6652" y="6410"/>
                    </a:cubicBezTo>
                    <a:lnTo>
                      <a:pt x="6692" y="6410"/>
                    </a:lnTo>
                    <a:cubicBezTo>
                      <a:pt x="6933" y="6430"/>
                      <a:pt x="7174" y="6450"/>
                      <a:pt x="7436" y="6471"/>
                    </a:cubicBezTo>
                    <a:cubicBezTo>
                      <a:pt x="8340" y="6551"/>
                      <a:pt x="9304" y="6591"/>
                      <a:pt x="10269" y="6591"/>
                    </a:cubicBezTo>
                    <a:lnTo>
                      <a:pt x="10771" y="6591"/>
                    </a:lnTo>
                    <a:cubicBezTo>
                      <a:pt x="10992" y="6591"/>
                      <a:pt x="11213" y="6591"/>
                      <a:pt x="11434" y="6571"/>
                    </a:cubicBezTo>
                    <a:cubicBezTo>
                      <a:pt x="11615" y="6571"/>
                      <a:pt x="11796" y="6571"/>
                      <a:pt x="11977" y="6551"/>
                    </a:cubicBezTo>
                    <a:cubicBezTo>
                      <a:pt x="12198" y="6551"/>
                      <a:pt x="12419" y="6531"/>
                      <a:pt x="12640" y="6511"/>
                    </a:cubicBezTo>
                    <a:cubicBezTo>
                      <a:pt x="13625" y="6450"/>
                      <a:pt x="14589" y="6330"/>
                      <a:pt x="15473" y="6169"/>
                    </a:cubicBezTo>
                    <a:cubicBezTo>
                      <a:pt x="15895" y="6109"/>
                      <a:pt x="16297" y="6008"/>
                      <a:pt x="16679" y="5928"/>
                    </a:cubicBezTo>
                    <a:lnTo>
                      <a:pt x="16699" y="5908"/>
                    </a:lnTo>
                    <a:cubicBezTo>
                      <a:pt x="16940" y="5848"/>
                      <a:pt x="17182" y="5787"/>
                      <a:pt x="17403" y="5727"/>
                    </a:cubicBezTo>
                    <a:cubicBezTo>
                      <a:pt x="17563" y="5687"/>
                      <a:pt x="17724" y="5627"/>
                      <a:pt x="17885" y="5586"/>
                    </a:cubicBezTo>
                    <a:cubicBezTo>
                      <a:pt x="18387" y="5406"/>
                      <a:pt x="18910" y="5205"/>
                      <a:pt x="19352" y="4943"/>
                    </a:cubicBezTo>
                    <a:cubicBezTo>
                      <a:pt x="19533" y="4823"/>
                      <a:pt x="19714" y="4722"/>
                      <a:pt x="19874" y="4582"/>
                    </a:cubicBezTo>
                    <a:lnTo>
                      <a:pt x="19914" y="4562"/>
                    </a:lnTo>
                    <a:cubicBezTo>
                      <a:pt x="20115" y="4401"/>
                      <a:pt x="20296" y="4220"/>
                      <a:pt x="20437" y="4039"/>
                    </a:cubicBezTo>
                    <a:cubicBezTo>
                      <a:pt x="20457" y="3959"/>
                      <a:pt x="20477" y="3878"/>
                      <a:pt x="20497" y="3798"/>
                    </a:cubicBezTo>
                    <a:cubicBezTo>
                      <a:pt x="20497" y="3698"/>
                      <a:pt x="20517" y="3617"/>
                      <a:pt x="20517" y="3517"/>
                    </a:cubicBezTo>
                    <a:cubicBezTo>
                      <a:pt x="20517" y="3396"/>
                      <a:pt x="20497" y="3255"/>
                      <a:pt x="20477" y="3135"/>
                    </a:cubicBezTo>
                    <a:cubicBezTo>
                      <a:pt x="20256" y="2251"/>
                      <a:pt x="19271" y="1628"/>
                      <a:pt x="18227" y="1206"/>
                    </a:cubicBezTo>
                    <a:cubicBezTo>
                      <a:pt x="17905" y="1065"/>
                      <a:pt x="17563" y="945"/>
                      <a:pt x="17242" y="864"/>
                    </a:cubicBezTo>
                    <a:cubicBezTo>
                      <a:pt x="15996" y="482"/>
                      <a:pt x="14489" y="221"/>
                      <a:pt x="12861" y="80"/>
                    </a:cubicBezTo>
                    <a:cubicBezTo>
                      <a:pt x="12479" y="60"/>
                      <a:pt x="12098" y="40"/>
                      <a:pt x="11696" y="20"/>
                    </a:cubicBezTo>
                    <a:cubicBezTo>
                      <a:pt x="11475" y="0"/>
                      <a:pt x="11254" y="0"/>
                      <a:pt x="11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55"/>
              <p:cNvSpPr/>
              <p:nvPr/>
            </p:nvSpPr>
            <p:spPr>
              <a:xfrm>
                <a:off x="786423" y="2741585"/>
                <a:ext cx="1172" cy="56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extrusionOk="0">
                    <a:moveTo>
                      <a:pt x="1" y="0"/>
                    </a:moveTo>
                    <a:lnTo>
                      <a:pt x="2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55"/>
              <p:cNvSpPr/>
              <p:nvPr/>
            </p:nvSpPr>
            <p:spPr>
              <a:xfrm>
                <a:off x="752773" y="2494871"/>
                <a:ext cx="41575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45" h="1" extrusionOk="0">
                    <a:moveTo>
                      <a:pt x="1" y="0"/>
                    </a:moveTo>
                    <a:cubicBezTo>
                      <a:pt x="262" y="0"/>
                      <a:pt x="503" y="0"/>
                      <a:pt x="744" y="0"/>
                    </a:cubicBezTo>
                    <a:cubicBezTo>
                      <a:pt x="503" y="0"/>
                      <a:pt x="262" y="0"/>
                      <a:pt x="1" y="0"/>
                    </a:cubicBezTo>
                    <a:close/>
                  </a:path>
                </a:pathLst>
              </a:custGeom>
              <a:solidFill>
                <a:srgbClr val="FFE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55"/>
              <p:cNvSpPr/>
              <p:nvPr/>
            </p:nvSpPr>
            <p:spPr>
              <a:xfrm>
                <a:off x="794292" y="2494871"/>
                <a:ext cx="56" cy="5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1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5"/>
              <p:cNvSpPr/>
              <p:nvPr/>
            </p:nvSpPr>
            <p:spPr>
              <a:xfrm>
                <a:off x="794292" y="2494871"/>
                <a:ext cx="56" cy="5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5"/>
              <p:cNvSpPr/>
              <p:nvPr/>
            </p:nvSpPr>
            <p:spPr>
              <a:xfrm>
                <a:off x="710194" y="2494871"/>
                <a:ext cx="118920" cy="148051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2653" extrusionOk="0">
                    <a:moveTo>
                      <a:pt x="0" y="0"/>
                    </a:moveTo>
                    <a:cubicBezTo>
                      <a:pt x="40" y="1025"/>
                      <a:pt x="221" y="1909"/>
                      <a:pt x="442" y="2613"/>
                    </a:cubicBezTo>
                    <a:lnTo>
                      <a:pt x="764" y="2613"/>
                    </a:lnTo>
                    <a:cubicBezTo>
                      <a:pt x="1226" y="2613"/>
                      <a:pt x="1688" y="2633"/>
                      <a:pt x="2130" y="2653"/>
                    </a:cubicBezTo>
                    <a:cubicBezTo>
                      <a:pt x="1990" y="2331"/>
                      <a:pt x="1869" y="2030"/>
                      <a:pt x="1789" y="1708"/>
                    </a:cubicBezTo>
                    <a:cubicBezTo>
                      <a:pt x="1628" y="1146"/>
                      <a:pt x="1527" y="583"/>
                      <a:pt x="1507" y="0"/>
                    </a:cubicBezTo>
                    <a:close/>
                  </a:path>
                </a:pathLst>
              </a:custGeom>
              <a:solidFill>
                <a:srgbClr val="A19B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5"/>
              <p:cNvSpPr/>
              <p:nvPr/>
            </p:nvSpPr>
            <p:spPr>
              <a:xfrm>
                <a:off x="734859" y="2640633"/>
                <a:ext cx="166020" cy="102123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1830" extrusionOk="0">
                    <a:moveTo>
                      <a:pt x="0" y="1"/>
                    </a:moveTo>
                    <a:cubicBezTo>
                      <a:pt x="322" y="965"/>
                      <a:pt x="684" y="1588"/>
                      <a:pt x="804" y="1829"/>
                    </a:cubicBezTo>
                    <a:cubicBezTo>
                      <a:pt x="844" y="1809"/>
                      <a:pt x="884" y="1809"/>
                      <a:pt x="925" y="1809"/>
                    </a:cubicBezTo>
                    <a:lnTo>
                      <a:pt x="1487" y="1809"/>
                    </a:lnTo>
                    <a:cubicBezTo>
                      <a:pt x="1628" y="1789"/>
                      <a:pt x="1789" y="1789"/>
                      <a:pt x="1929" y="1789"/>
                    </a:cubicBezTo>
                    <a:cubicBezTo>
                      <a:pt x="2392" y="1749"/>
                      <a:pt x="2753" y="1729"/>
                      <a:pt x="2914" y="1709"/>
                    </a:cubicBezTo>
                    <a:lnTo>
                      <a:pt x="2974" y="1709"/>
                    </a:lnTo>
                    <a:cubicBezTo>
                      <a:pt x="2572" y="1267"/>
                      <a:pt x="2211" y="945"/>
                      <a:pt x="2030" y="644"/>
                    </a:cubicBezTo>
                    <a:cubicBezTo>
                      <a:pt x="1889" y="443"/>
                      <a:pt x="1789" y="242"/>
                      <a:pt x="1688" y="41"/>
                    </a:cubicBezTo>
                    <a:cubicBezTo>
                      <a:pt x="1246" y="21"/>
                      <a:pt x="784" y="1"/>
                      <a:pt x="322" y="1"/>
                    </a:cubicBezTo>
                    <a:close/>
                  </a:path>
                </a:pathLst>
              </a:custGeom>
              <a:solidFill>
                <a:srgbClr val="8B87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5"/>
              <p:cNvSpPr/>
              <p:nvPr/>
            </p:nvSpPr>
            <p:spPr>
              <a:xfrm>
                <a:off x="709077" y="2420817"/>
                <a:ext cx="87502" cy="74109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328" extrusionOk="0">
                    <a:moveTo>
                      <a:pt x="784" y="1"/>
                    </a:moveTo>
                    <a:cubicBezTo>
                      <a:pt x="543" y="1"/>
                      <a:pt x="281" y="1"/>
                      <a:pt x="40" y="21"/>
                    </a:cubicBezTo>
                    <a:cubicBezTo>
                      <a:pt x="0" y="483"/>
                      <a:pt x="0" y="905"/>
                      <a:pt x="20" y="1327"/>
                    </a:cubicBezTo>
                    <a:lnTo>
                      <a:pt x="1527" y="1327"/>
                    </a:lnTo>
                    <a:cubicBezTo>
                      <a:pt x="1507" y="885"/>
                      <a:pt x="1527" y="443"/>
                      <a:pt x="1568" y="21"/>
                    </a:cubicBezTo>
                    <a:cubicBezTo>
                      <a:pt x="1306" y="1"/>
                      <a:pt x="1045" y="1"/>
                      <a:pt x="784" y="1"/>
                    </a:cubicBezTo>
                    <a:close/>
                  </a:path>
                </a:pathLst>
              </a:custGeom>
              <a:solidFill>
                <a:srgbClr val="BAB1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68" name="Google Shape;1768;p55"/>
              <p:cNvGrpSpPr/>
              <p:nvPr/>
            </p:nvGrpSpPr>
            <p:grpSpPr>
              <a:xfrm>
                <a:off x="-112930" y="304804"/>
                <a:ext cx="2306755" cy="2437953"/>
                <a:chOff x="484275" y="1787450"/>
                <a:chExt cx="1033400" cy="1092175"/>
              </a:xfrm>
            </p:grpSpPr>
            <p:sp>
              <p:nvSpPr>
                <p:cNvPr id="1769" name="Google Shape;1769;p55"/>
                <p:cNvSpPr/>
                <p:nvPr/>
              </p:nvSpPr>
              <p:spPr>
                <a:xfrm>
                  <a:off x="484275" y="1787450"/>
                  <a:ext cx="311500" cy="3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0" h="13143" extrusionOk="0">
                      <a:moveTo>
                        <a:pt x="1" y="0"/>
                      </a:moveTo>
                      <a:lnTo>
                        <a:pt x="1" y="11695"/>
                      </a:lnTo>
                      <a:cubicBezTo>
                        <a:pt x="1347" y="12097"/>
                        <a:pt x="2653" y="12600"/>
                        <a:pt x="3879" y="13142"/>
                      </a:cubicBezTo>
                      <a:cubicBezTo>
                        <a:pt x="3939" y="12821"/>
                        <a:pt x="4080" y="12519"/>
                        <a:pt x="4321" y="12238"/>
                      </a:cubicBezTo>
                      <a:cubicBezTo>
                        <a:pt x="4944" y="11514"/>
                        <a:pt x="6129" y="11072"/>
                        <a:pt x="7295" y="11072"/>
                      </a:cubicBezTo>
                      <a:cubicBezTo>
                        <a:pt x="7657" y="11072"/>
                        <a:pt x="8018" y="11112"/>
                        <a:pt x="8360" y="11213"/>
                      </a:cubicBezTo>
                      <a:lnTo>
                        <a:pt x="8380" y="11213"/>
                      </a:lnTo>
                      <a:cubicBezTo>
                        <a:pt x="8300" y="11133"/>
                        <a:pt x="8260" y="11032"/>
                        <a:pt x="8260" y="10932"/>
                      </a:cubicBezTo>
                      <a:cubicBezTo>
                        <a:pt x="8260" y="10831"/>
                        <a:pt x="8300" y="10731"/>
                        <a:pt x="8400" y="10670"/>
                      </a:cubicBezTo>
                      <a:cubicBezTo>
                        <a:pt x="8400" y="10670"/>
                        <a:pt x="8400" y="10650"/>
                        <a:pt x="8420" y="10650"/>
                      </a:cubicBezTo>
                      <a:cubicBezTo>
                        <a:pt x="8601" y="10530"/>
                        <a:pt x="8882" y="10490"/>
                        <a:pt x="9144" y="10490"/>
                      </a:cubicBezTo>
                      <a:cubicBezTo>
                        <a:pt x="9264" y="10490"/>
                        <a:pt x="9385" y="10490"/>
                        <a:pt x="9505" y="10510"/>
                      </a:cubicBezTo>
                      <a:lnTo>
                        <a:pt x="9526" y="10510"/>
                      </a:lnTo>
                      <a:cubicBezTo>
                        <a:pt x="10550" y="10590"/>
                        <a:pt x="11535" y="10811"/>
                        <a:pt x="12459" y="11112"/>
                      </a:cubicBezTo>
                      <a:lnTo>
                        <a:pt x="12399" y="7877"/>
                      </a:lnTo>
                      <a:cubicBezTo>
                        <a:pt x="11836" y="7837"/>
                        <a:pt x="11314" y="7676"/>
                        <a:pt x="10832" y="7455"/>
                      </a:cubicBezTo>
                      <a:cubicBezTo>
                        <a:pt x="10530" y="7294"/>
                        <a:pt x="10229" y="7114"/>
                        <a:pt x="9988" y="6913"/>
                      </a:cubicBezTo>
                      <a:cubicBezTo>
                        <a:pt x="9907" y="6872"/>
                        <a:pt x="9867" y="6812"/>
                        <a:pt x="9807" y="6752"/>
                      </a:cubicBezTo>
                      <a:cubicBezTo>
                        <a:pt x="9747" y="6712"/>
                        <a:pt x="9686" y="6651"/>
                        <a:pt x="9626" y="6591"/>
                      </a:cubicBezTo>
                      <a:cubicBezTo>
                        <a:pt x="9526" y="6471"/>
                        <a:pt x="9425" y="6350"/>
                        <a:pt x="9325" y="6229"/>
                      </a:cubicBezTo>
                      <a:cubicBezTo>
                        <a:pt x="8963" y="5707"/>
                        <a:pt x="8702" y="5104"/>
                        <a:pt x="8561" y="4421"/>
                      </a:cubicBezTo>
                      <a:cubicBezTo>
                        <a:pt x="8481" y="4079"/>
                        <a:pt x="8440" y="3718"/>
                        <a:pt x="8380" y="3356"/>
                      </a:cubicBezTo>
                      <a:cubicBezTo>
                        <a:pt x="8320" y="2994"/>
                        <a:pt x="8260" y="2632"/>
                        <a:pt x="8199" y="2271"/>
                      </a:cubicBezTo>
                      <a:cubicBezTo>
                        <a:pt x="8059" y="1527"/>
                        <a:pt x="7958" y="804"/>
                        <a:pt x="7817" y="60"/>
                      </a:cubicBezTo>
                      <a:lnTo>
                        <a:pt x="7797" y="0"/>
                      </a:lnTo>
                      <a:lnTo>
                        <a:pt x="7476" y="0"/>
                      </a:lnTo>
                      <a:cubicBezTo>
                        <a:pt x="7496" y="40"/>
                        <a:pt x="7516" y="80"/>
                        <a:pt x="7516" y="121"/>
                      </a:cubicBezTo>
                      <a:cubicBezTo>
                        <a:pt x="7617" y="482"/>
                        <a:pt x="7677" y="844"/>
                        <a:pt x="7697" y="1206"/>
                      </a:cubicBezTo>
                      <a:cubicBezTo>
                        <a:pt x="7697" y="1326"/>
                        <a:pt x="7697" y="1467"/>
                        <a:pt x="7697" y="1588"/>
                      </a:cubicBezTo>
                      <a:cubicBezTo>
                        <a:pt x="7697" y="1829"/>
                        <a:pt x="7697" y="2070"/>
                        <a:pt x="7677" y="2291"/>
                      </a:cubicBezTo>
                      <a:cubicBezTo>
                        <a:pt x="7657" y="2673"/>
                        <a:pt x="7637" y="3034"/>
                        <a:pt x="7637" y="3416"/>
                      </a:cubicBezTo>
                      <a:cubicBezTo>
                        <a:pt x="7617" y="3456"/>
                        <a:pt x="7617" y="3517"/>
                        <a:pt x="7617" y="3557"/>
                      </a:cubicBezTo>
                      <a:cubicBezTo>
                        <a:pt x="7617" y="3878"/>
                        <a:pt x="7657" y="4220"/>
                        <a:pt x="7697" y="4562"/>
                      </a:cubicBezTo>
                      <a:cubicBezTo>
                        <a:pt x="7697" y="4662"/>
                        <a:pt x="7717" y="4763"/>
                        <a:pt x="7737" y="4863"/>
                      </a:cubicBezTo>
                      <a:cubicBezTo>
                        <a:pt x="6973" y="2733"/>
                        <a:pt x="5908" y="1145"/>
                        <a:pt x="470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0" name="Google Shape;1770;p55"/>
                <p:cNvSpPr/>
                <p:nvPr/>
              </p:nvSpPr>
              <p:spPr>
                <a:xfrm>
                  <a:off x="1333800" y="1976325"/>
                  <a:ext cx="109025" cy="9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1" h="3980" extrusionOk="0">
                      <a:moveTo>
                        <a:pt x="4320" y="1"/>
                      </a:moveTo>
                      <a:cubicBezTo>
                        <a:pt x="4180" y="121"/>
                        <a:pt x="4039" y="222"/>
                        <a:pt x="3898" y="302"/>
                      </a:cubicBezTo>
                      <a:cubicBezTo>
                        <a:pt x="3456" y="583"/>
                        <a:pt x="2974" y="845"/>
                        <a:pt x="2472" y="1066"/>
                      </a:cubicBezTo>
                      <a:cubicBezTo>
                        <a:pt x="1989" y="1307"/>
                        <a:pt x="1467" y="1528"/>
                        <a:pt x="945" y="1749"/>
                      </a:cubicBezTo>
                      <a:cubicBezTo>
                        <a:pt x="623" y="1870"/>
                        <a:pt x="322" y="1990"/>
                        <a:pt x="0" y="2131"/>
                      </a:cubicBezTo>
                      <a:lnTo>
                        <a:pt x="523" y="3979"/>
                      </a:lnTo>
                      <a:cubicBezTo>
                        <a:pt x="924" y="3819"/>
                        <a:pt x="1306" y="3658"/>
                        <a:pt x="1688" y="3477"/>
                      </a:cubicBezTo>
                      <a:cubicBezTo>
                        <a:pt x="2231" y="3236"/>
                        <a:pt x="2753" y="2975"/>
                        <a:pt x="3296" y="2693"/>
                      </a:cubicBezTo>
                      <a:cubicBezTo>
                        <a:pt x="3657" y="2492"/>
                        <a:pt x="3999" y="2292"/>
                        <a:pt x="4361" y="2050"/>
                      </a:cubicBezTo>
                      <a:lnTo>
                        <a:pt x="432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1" name="Google Shape;1771;p55"/>
                <p:cNvSpPr/>
                <p:nvPr/>
              </p:nvSpPr>
              <p:spPr>
                <a:xfrm>
                  <a:off x="1022825" y="2219975"/>
                  <a:ext cx="82400" cy="12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6" h="5145" extrusionOk="0">
                      <a:moveTo>
                        <a:pt x="101" y="1"/>
                      </a:moveTo>
                      <a:cubicBezTo>
                        <a:pt x="61" y="1146"/>
                        <a:pt x="40" y="2211"/>
                        <a:pt x="0" y="3216"/>
                      </a:cubicBezTo>
                      <a:lnTo>
                        <a:pt x="20" y="3216"/>
                      </a:lnTo>
                      <a:cubicBezTo>
                        <a:pt x="965" y="4100"/>
                        <a:pt x="2331" y="4301"/>
                        <a:pt x="3296" y="5145"/>
                      </a:cubicBezTo>
                      <a:lnTo>
                        <a:pt x="10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2" name="Google Shape;1772;p55"/>
                <p:cNvSpPr/>
                <p:nvPr/>
              </p:nvSpPr>
              <p:spPr>
                <a:xfrm>
                  <a:off x="1033375" y="1787450"/>
                  <a:ext cx="94975" cy="13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9" h="5406" extrusionOk="0">
                      <a:moveTo>
                        <a:pt x="161" y="0"/>
                      </a:moveTo>
                      <a:cubicBezTo>
                        <a:pt x="101" y="1748"/>
                        <a:pt x="61" y="3577"/>
                        <a:pt x="0" y="5406"/>
                      </a:cubicBezTo>
                      <a:lnTo>
                        <a:pt x="20" y="5406"/>
                      </a:lnTo>
                      <a:cubicBezTo>
                        <a:pt x="623" y="4984"/>
                        <a:pt x="1507" y="4763"/>
                        <a:pt x="2371" y="4763"/>
                      </a:cubicBezTo>
                      <a:cubicBezTo>
                        <a:pt x="2854" y="4763"/>
                        <a:pt x="3336" y="4843"/>
                        <a:pt x="3758" y="4963"/>
                      </a:cubicBezTo>
                      <a:lnTo>
                        <a:pt x="3798" y="4963"/>
                      </a:lnTo>
                      <a:lnTo>
                        <a:pt x="199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3" name="Google Shape;1773;p55"/>
                <p:cNvSpPr/>
                <p:nvPr/>
              </p:nvSpPr>
              <p:spPr>
                <a:xfrm>
                  <a:off x="1025325" y="1906500"/>
                  <a:ext cx="269300" cy="57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2" h="22849" extrusionOk="0">
                      <a:moveTo>
                        <a:pt x="2693" y="1"/>
                      </a:moveTo>
                      <a:cubicBezTo>
                        <a:pt x="1809" y="1"/>
                        <a:pt x="925" y="222"/>
                        <a:pt x="322" y="644"/>
                      </a:cubicBezTo>
                      <a:cubicBezTo>
                        <a:pt x="322" y="885"/>
                        <a:pt x="322" y="1106"/>
                        <a:pt x="302" y="1327"/>
                      </a:cubicBezTo>
                      <a:lnTo>
                        <a:pt x="322" y="1327"/>
                      </a:lnTo>
                      <a:cubicBezTo>
                        <a:pt x="322" y="1307"/>
                        <a:pt x="342" y="1307"/>
                        <a:pt x="362" y="1287"/>
                      </a:cubicBezTo>
                      <a:cubicBezTo>
                        <a:pt x="885" y="1025"/>
                        <a:pt x="1588" y="684"/>
                        <a:pt x="2191" y="684"/>
                      </a:cubicBezTo>
                      <a:cubicBezTo>
                        <a:pt x="2392" y="684"/>
                        <a:pt x="2593" y="724"/>
                        <a:pt x="2774" y="804"/>
                      </a:cubicBezTo>
                      <a:cubicBezTo>
                        <a:pt x="3236" y="1066"/>
                        <a:pt x="3397" y="1548"/>
                        <a:pt x="3397" y="2090"/>
                      </a:cubicBezTo>
                      <a:cubicBezTo>
                        <a:pt x="3397" y="2774"/>
                        <a:pt x="3136" y="3537"/>
                        <a:pt x="2894" y="3999"/>
                      </a:cubicBezTo>
                      <a:cubicBezTo>
                        <a:pt x="2673" y="4441"/>
                        <a:pt x="2432" y="4863"/>
                        <a:pt x="2151" y="5265"/>
                      </a:cubicBezTo>
                      <a:lnTo>
                        <a:pt x="2111" y="5225"/>
                      </a:lnTo>
                      <a:cubicBezTo>
                        <a:pt x="1709" y="5607"/>
                        <a:pt x="1327" y="6009"/>
                        <a:pt x="945" y="6411"/>
                      </a:cubicBezTo>
                      <a:cubicBezTo>
                        <a:pt x="664" y="6692"/>
                        <a:pt x="403" y="6994"/>
                        <a:pt x="141" y="7295"/>
                      </a:cubicBezTo>
                      <a:cubicBezTo>
                        <a:pt x="81" y="9124"/>
                        <a:pt x="41" y="10892"/>
                        <a:pt x="1" y="12540"/>
                      </a:cubicBezTo>
                      <a:lnTo>
                        <a:pt x="3196" y="17684"/>
                      </a:lnTo>
                      <a:cubicBezTo>
                        <a:pt x="3316" y="17784"/>
                        <a:pt x="3397" y="17885"/>
                        <a:pt x="3497" y="17985"/>
                      </a:cubicBezTo>
                      <a:cubicBezTo>
                        <a:pt x="3859" y="18407"/>
                        <a:pt x="4100" y="18849"/>
                        <a:pt x="4201" y="19271"/>
                      </a:cubicBezTo>
                      <a:lnTo>
                        <a:pt x="6351" y="22728"/>
                      </a:lnTo>
                      <a:cubicBezTo>
                        <a:pt x="7697" y="22768"/>
                        <a:pt x="9144" y="22808"/>
                        <a:pt x="10490" y="22848"/>
                      </a:cubicBezTo>
                      <a:cubicBezTo>
                        <a:pt x="10691" y="22225"/>
                        <a:pt x="10772" y="21562"/>
                        <a:pt x="10772" y="20899"/>
                      </a:cubicBezTo>
                      <a:cubicBezTo>
                        <a:pt x="10772" y="19995"/>
                        <a:pt x="10611" y="19071"/>
                        <a:pt x="10309" y="18206"/>
                      </a:cubicBezTo>
                      <a:cubicBezTo>
                        <a:pt x="9747" y="16518"/>
                        <a:pt x="8441" y="15212"/>
                        <a:pt x="7396" y="13826"/>
                      </a:cubicBezTo>
                      <a:cubicBezTo>
                        <a:pt x="7335" y="13625"/>
                        <a:pt x="7275" y="13424"/>
                        <a:pt x="7235" y="13223"/>
                      </a:cubicBezTo>
                      <a:cubicBezTo>
                        <a:pt x="7175" y="12962"/>
                        <a:pt x="7134" y="12721"/>
                        <a:pt x="7114" y="12479"/>
                      </a:cubicBezTo>
                      <a:cubicBezTo>
                        <a:pt x="7114" y="12359"/>
                        <a:pt x="7094" y="12258"/>
                        <a:pt x="7094" y="12158"/>
                      </a:cubicBezTo>
                      <a:cubicBezTo>
                        <a:pt x="7094" y="12017"/>
                        <a:pt x="7114" y="11877"/>
                        <a:pt x="7114" y="11716"/>
                      </a:cubicBezTo>
                      <a:cubicBezTo>
                        <a:pt x="7134" y="11656"/>
                        <a:pt x="7134" y="11595"/>
                        <a:pt x="7155" y="11535"/>
                      </a:cubicBezTo>
                      <a:lnTo>
                        <a:pt x="7175" y="11354"/>
                      </a:lnTo>
                      <a:cubicBezTo>
                        <a:pt x="7195" y="11234"/>
                        <a:pt x="7215" y="11113"/>
                        <a:pt x="7255" y="10992"/>
                      </a:cubicBezTo>
                      <a:cubicBezTo>
                        <a:pt x="7295" y="10872"/>
                        <a:pt x="7315" y="10751"/>
                        <a:pt x="7356" y="10631"/>
                      </a:cubicBezTo>
                      <a:lnTo>
                        <a:pt x="7416" y="10470"/>
                      </a:lnTo>
                      <a:cubicBezTo>
                        <a:pt x="7456" y="10410"/>
                        <a:pt x="7476" y="10349"/>
                        <a:pt x="7496" y="10289"/>
                      </a:cubicBezTo>
                      <a:cubicBezTo>
                        <a:pt x="7536" y="10189"/>
                        <a:pt x="7597" y="10068"/>
                        <a:pt x="7657" y="9947"/>
                      </a:cubicBezTo>
                      <a:lnTo>
                        <a:pt x="6934" y="7938"/>
                      </a:lnTo>
                      <a:lnTo>
                        <a:pt x="6893" y="7978"/>
                      </a:lnTo>
                      <a:cubicBezTo>
                        <a:pt x="6491" y="8501"/>
                        <a:pt x="6190" y="9103"/>
                        <a:pt x="5989" y="9747"/>
                      </a:cubicBezTo>
                      <a:cubicBezTo>
                        <a:pt x="5949" y="9867"/>
                        <a:pt x="5909" y="9988"/>
                        <a:pt x="5889" y="10108"/>
                      </a:cubicBezTo>
                      <a:cubicBezTo>
                        <a:pt x="5889" y="9586"/>
                        <a:pt x="5989" y="9043"/>
                        <a:pt x="6190" y="8440"/>
                      </a:cubicBezTo>
                      <a:cubicBezTo>
                        <a:pt x="6331" y="8038"/>
                        <a:pt x="6512" y="7697"/>
                        <a:pt x="6733" y="7375"/>
                      </a:cubicBezTo>
                      <a:lnTo>
                        <a:pt x="4120" y="201"/>
                      </a:lnTo>
                      <a:cubicBezTo>
                        <a:pt x="3678" y="81"/>
                        <a:pt x="3176" y="1"/>
                        <a:pt x="269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4" name="Google Shape;1774;p55"/>
                <p:cNvSpPr/>
                <p:nvPr/>
              </p:nvSpPr>
              <p:spPr>
                <a:xfrm>
                  <a:off x="1153950" y="1787450"/>
                  <a:ext cx="161775" cy="2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1" h="10470" extrusionOk="0">
                      <a:moveTo>
                        <a:pt x="221" y="0"/>
                      </a:moveTo>
                      <a:cubicBezTo>
                        <a:pt x="121" y="482"/>
                        <a:pt x="60" y="985"/>
                        <a:pt x="0" y="1467"/>
                      </a:cubicBezTo>
                      <a:lnTo>
                        <a:pt x="3195" y="10469"/>
                      </a:lnTo>
                      <a:cubicBezTo>
                        <a:pt x="4441" y="9465"/>
                        <a:pt x="5828" y="8581"/>
                        <a:pt x="6471" y="7053"/>
                      </a:cubicBezTo>
                      <a:lnTo>
                        <a:pt x="450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5" name="Google Shape;1775;p55"/>
                <p:cNvSpPr/>
                <p:nvPr/>
              </p:nvSpPr>
              <p:spPr>
                <a:xfrm>
                  <a:off x="1240350" y="2029575"/>
                  <a:ext cx="106525" cy="8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1" h="3297" extrusionOk="0">
                      <a:moveTo>
                        <a:pt x="3738" y="1"/>
                      </a:moveTo>
                      <a:cubicBezTo>
                        <a:pt x="3537" y="81"/>
                        <a:pt x="3316" y="162"/>
                        <a:pt x="3115" y="242"/>
                      </a:cubicBezTo>
                      <a:lnTo>
                        <a:pt x="2311" y="523"/>
                      </a:lnTo>
                      <a:cubicBezTo>
                        <a:pt x="2050" y="624"/>
                        <a:pt x="1789" y="724"/>
                        <a:pt x="1508" y="825"/>
                      </a:cubicBezTo>
                      <a:cubicBezTo>
                        <a:pt x="1025" y="1005"/>
                        <a:pt x="503" y="1227"/>
                        <a:pt x="0" y="1508"/>
                      </a:cubicBezTo>
                      <a:lnTo>
                        <a:pt x="643" y="3296"/>
                      </a:lnTo>
                      <a:cubicBezTo>
                        <a:pt x="684" y="3276"/>
                        <a:pt x="704" y="3256"/>
                        <a:pt x="744" y="3236"/>
                      </a:cubicBezTo>
                      <a:cubicBezTo>
                        <a:pt x="1166" y="3015"/>
                        <a:pt x="1648" y="2814"/>
                        <a:pt x="2171" y="2633"/>
                      </a:cubicBezTo>
                      <a:cubicBezTo>
                        <a:pt x="2432" y="2553"/>
                        <a:pt x="2693" y="2452"/>
                        <a:pt x="2974" y="2352"/>
                      </a:cubicBezTo>
                      <a:cubicBezTo>
                        <a:pt x="3256" y="2251"/>
                        <a:pt x="3537" y="2151"/>
                        <a:pt x="3798" y="2030"/>
                      </a:cubicBezTo>
                      <a:cubicBezTo>
                        <a:pt x="3959" y="1970"/>
                        <a:pt x="4100" y="1910"/>
                        <a:pt x="4261" y="1849"/>
                      </a:cubicBezTo>
                      <a:lnTo>
                        <a:pt x="373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6" name="Google Shape;1776;p55"/>
                <p:cNvSpPr/>
                <p:nvPr/>
              </p:nvSpPr>
              <p:spPr>
                <a:xfrm>
                  <a:off x="894200" y="2558075"/>
                  <a:ext cx="324075" cy="5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63" h="2272" extrusionOk="0">
                      <a:moveTo>
                        <a:pt x="2111" y="0"/>
                      </a:moveTo>
                      <a:cubicBezTo>
                        <a:pt x="1287" y="623"/>
                        <a:pt x="564" y="1407"/>
                        <a:pt x="1" y="2271"/>
                      </a:cubicBezTo>
                      <a:lnTo>
                        <a:pt x="2814" y="2271"/>
                      </a:lnTo>
                      <a:cubicBezTo>
                        <a:pt x="3658" y="1789"/>
                        <a:pt x="4663" y="1488"/>
                        <a:pt x="5788" y="1407"/>
                      </a:cubicBezTo>
                      <a:cubicBezTo>
                        <a:pt x="7918" y="1266"/>
                        <a:pt x="10812" y="1086"/>
                        <a:pt x="1296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7" name="Google Shape;1777;p55"/>
                <p:cNvSpPr/>
                <p:nvPr/>
              </p:nvSpPr>
              <p:spPr>
                <a:xfrm>
                  <a:off x="794250" y="1787450"/>
                  <a:ext cx="129625" cy="4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5" h="16639" extrusionOk="0">
                      <a:moveTo>
                        <a:pt x="2432" y="0"/>
                      </a:moveTo>
                      <a:cubicBezTo>
                        <a:pt x="1949" y="1125"/>
                        <a:pt x="2010" y="2592"/>
                        <a:pt x="1969" y="3738"/>
                      </a:cubicBezTo>
                      <a:cubicBezTo>
                        <a:pt x="1889" y="5084"/>
                        <a:pt x="1588" y="6792"/>
                        <a:pt x="442" y="7696"/>
                      </a:cubicBezTo>
                      <a:cubicBezTo>
                        <a:pt x="342" y="7777"/>
                        <a:pt x="241" y="7837"/>
                        <a:pt x="141" y="7897"/>
                      </a:cubicBezTo>
                      <a:cubicBezTo>
                        <a:pt x="101" y="7897"/>
                        <a:pt x="40" y="7897"/>
                        <a:pt x="0" y="7877"/>
                      </a:cubicBezTo>
                      <a:lnTo>
                        <a:pt x="0" y="7877"/>
                      </a:lnTo>
                      <a:lnTo>
                        <a:pt x="60" y="11112"/>
                      </a:lnTo>
                      <a:lnTo>
                        <a:pt x="80" y="12881"/>
                      </a:lnTo>
                      <a:lnTo>
                        <a:pt x="141" y="16639"/>
                      </a:lnTo>
                      <a:cubicBezTo>
                        <a:pt x="1146" y="16639"/>
                        <a:pt x="2170" y="16377"/>
                        <a:pt x="2934" y="15734"/>
                      </a:cubicBezTo>
                      <a:cubicBezTo>
                        <a:pt x="4160" y="14730"/>
                        <a:pt x="4019" y="13001"/>
                        <a:pt x="4059" y="11575"/>
                      </a:cubicBezTo>
                      <a:cubicBezTo>
                        <a:pt x="4099" y="10429"/>
                        <a:pt x="4321" y="9244"/>
                        <a:pt x="5185" y="8460"/>
                      </a:cubicBezTo>
                      <a:lnTo>
                        <a:pt x="502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8" name="Google Shape;1778;p55"/>
                <p:cNvSpPr/>
                <p:nvPr/>
              </p:nvSpPr>
              <p:spPr>
                <a:xfrm>
                  <a:off x="1053475" y="2472175"/>
                  <a:ext cx="234125" cy="2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65" h="1066" extrusionOk="0">
                      <a:moveTo>
                        <a:pt x="1246" y="0"/>
                      </a:moveTo>
                      <a:cubicBezTo>
                        <a:pt x="1125" y="181"/>
                        <a:pt x="985" y="362"/>
                        <a:pt x="824" y="543"/>
                      </a:cubicBezTo>
                      <a:cubicBezTo>
                        <a:pt x="543" y="744"/>
                        <a:pt x="281" y="905"/>
                        <a:pt x="0" y="1065"/>
                      </a:cubicBezTo>
                      <a:lnTo>
                        <a:pt x="9123" y="864"/>
                      </a:lnTo>
                      <a:cubicBezTo>
                        <a:pt x="9224" y="663"/>
                        <a:pt x="9304" y="442"/>
                        <a:pt x="9364" y="221"/>
                      </a:cubicBezTo>
                      <a:cubicBezTo>
                        <a:pt x="8018" y="181"/>
                        <a:pt x="6571" y="141"/>
                        <a:pt x="5225" y="101"/>
                      </a:cubicBezTo>
                      <a:cubicBezTo>
                        <a:pt x="3758" y="61"/>
                        <a:pt x="2371" y="20"/>
                        <a:pt x="12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9" name="Google Shape;1779;p55"/>
                <p:cNvSpPr/>
                <p:nvPr/>
              </p:nvSpPr>
              <p:spPr>
                <a:xfrm>
                  <a:off x="996700" y="1787450"/>
                  <a:ext cx="40725" cy="16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" h="6793" extrusionOk="0">
                      <a:moveTo>
                        <a:pt x="81" y="0"/>
                      </a:moveTo>
                      <a:lnTo>
                        <a:pt x="0" y="6792"/>
                      </a:lnTo>
                      <a:cubicBezTo>
                        <a:pt x="463" y="6571"/>
                        <a:pt x="925" y="6350"/>
                        <a:pt x="1347" y="6149"/>
                      </a:cubicBezTo>
                      <a:cubicBezTo>
                        <a:pt x="1367" y="6129"/>
                        <a:pt x="1407" y="6109"/>
                        <a:pt x="1447" y="6089"/>
                      </a:cubicBezTo>
                      <a:cubicBezTo>
                        <a:pt x="1467" y="5868"/>
                        <a:pt x="1467" y="5647"/>
                        <a:pt x="1467" y="5406"/>
                      </a:cubicBezTo>
                      <a:cubicBezTo>
                        <a:pt x="1528" y="3577"/>
                        <a:pt x="1568" y="1748"/>
                        <a:pt x="16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0" name="Google Shape;1780;p55"/>
                <p:cNvSpPr/>
                <p:nvPr/>
              </p:nvSpPr>
              <p:spPr>
                <a:xfrm>
                  <a:off x="919825" y="1787450"/>
                  <a:ext cx="78900" cy="2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6" h="8460" extrusionOk="0">
                      <a:moveTo>
                        <a:pt x="1" y="0"/>
                      </a:moveTo>
                      <a:lnTo>
                        <a:pt x="162" y="8460"/>
                      </a:lnTo>
                      <a:cubicBezTo>
                        <a:pt x="222" y="8420"/>
                        <a:pt x="262" y="8380"/>
                        <a:pt x="302" y="8339"/>
                      </a:cubicBezTo>
                      <a:cubicBezTo>
                        <a:pt x="1086" y="7737"/>
                        <a:pt x="2091" y="7254"/>
                        <a:pt x="3075" y="6792"/>
                      </a:cubicBezTo>
                      <a:lnTo>
                        <a:pt x="315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1" name="Google Shape;1781;p55"/>
                <p:cNvSpPr/>
                <p:nvPr/>
              </p:nvSpPr>
              <p:spPr>
                <a:xfrm>
                  <a:off x="1441800" y="1787450"/>
                  <a:ext cx="75875" cy="24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5" h="9606" extrusionOk="0">
                      <a:moveTo>
                        <a:pt x="724" y="0"/>
                      </a:moveTo>
                      <a:cubicBezTo>
                        <a:pt x="885" y="342"/>
                        <a:pt x="1005" y="683"/>
                        <a:pt x="1146" y="1025"/>
                      </a:cubicBezTo>
                      <a:cubicBezTo>
                        <a:pt x="1327" y="1567"/>
                        <a:pt x="1487" y="2110"/>
                        <a:pt x="1608" y="2653"/>
                      </a:cubicBezTo>
                      <a:cubicBezTo>
                        <a:pt x="1709" y="3135"/>
                        <a:pt x="1769" y="3637"/>
                        <a:pt x="1769" y="4099"/>
                      </a:cubicBezTo>
                      <a:cubicBezTo>
                        <a:pt x="1769" y="4160"/>
                        <a:pt x="1769" y="4200"/>
                        <a:pt x="1769" y="4240"/>
                      </a:cubicBezTo>
                      <a:cubicBezTo>
                        <a:pt x="1769" y="4361"/>
                        <a:pt x="1769" y="4501"/>
                        <a:pt x="1749" y="4622"/>
                      </a:cubicBezTo>
                      <a:lnTo>
                        <a:pt x="1729" y="4803"/>
                      </a:lnTo>
                      <a:lnTo>
                        <a:pt x="1688" y="5004"/>
                      </a:lnTo>
                      <a:cubicBezTo>
                        <a:pt x="1668" y="5124"/>
                        <a:pt x="1628" y="5245"/>
                        <a:pt x="1608" y="5345"/>
                      </a:cubicBezTo>
                      <a:cubicBezTo>
                        <a:pt x="1588" y="5406"/>
                        <a:pt x="1568" y="5466"/>
                        <a:pt x="1548" y="5526"/>
                      </a:cubicBezTo>
                      <a:cubicBezTo>
                        <a:pt x="1528" y="5586"/>
                        <a:pt x="1508" y="5647"/>
                        <a:pt x="1487" y="5687"/>
                      </a:cubicBezTo>
                      <a:cubicBezTo>
                        <a:pt x="1307" y="6149"/>
                        <a:pt x="1066" y="6531"/>
                        <a:pt x="724" y="6893"/>
                      </a:cubicBezTo>
                      <a:cubicBezTo>
                        <a:pt x="523" y="7134"/>
                        <a:pt x="262" y="7355"/>
                        <a:pt x="0" y="7556"/>
                      </a:cubicBezTo>
                      <a:lnTo>
                        <a:pt x="41" y="9605"/>
                      </a:lnTo>
                      <a:cubicBezTo>
                        <a:pt x="201" y="9505"/>
                        <a:pt x="382" y="9384"/>
                        <a:pt x="543" y="9264"/>
                      </a:cubicBezTo>
                      <a:cubicBezTo>
                        <a:pt x="1045" y="8882"/>
                        <a:pt x="1548" y="8440"/>
                        <a:pt x="1950" y="7938"/>
                      </a:cubicBezTo>
                      <a:cubicBezTo>
                        <a:pt x="2010" y="7857"/>
                        <a:pt x="2050" y="7797"/>
                        <a:pt x="2110" y="7737"/>
                      </a:cubicBezTo>
                      <a:cubicBezTo>
                        <a:pt x="2151" y="7656"/>
                        <a:pt x="2211" y="7596"/>
                        <a:pt x="2251" y="7516"/>
                      </a:cubicBezTo>
                      <a:lnTo>
                        <a:pt x="2392" y="7315"/>
                      </a:lnTo>
                      <a:cubicBezTo>
                        <a:pt x="2412" y="7274"/>
                        <a:pt x="2432" y="7234"/>
                        <a:pt x="2452" y="7194"/>
                      </a:cubicBezTo>
                      <a:lnTo>
                        <a:pt x="2512" y="7073"/>
                      </a:lnTo>
                      <a:lnTo>
                        <a:pt x="2613" y="6852"/>
                      </a:lnTo>
                      <a:lnTo>
                        <a:pt x="2713" y="6611"/>
                      </a:lnTo>
                      <a:lnTo>
                        <a:pt x="2753" y="6491"/>
                      </a:lnTo>
                      <a:cubicBezTo>
                        <a:pt x="2774" y="6450"/>
                        <a:pt x="2794" y="6410"/>
                        <a:pt x="2794" y="6370"/>
                      </a:cubicBezTo>
                      <a:lnTo>
                        <a:pt x="2874" y="6129"/>
                      </a:lnTo>
                      <a:cubicBezTo>
                        <a:pt x="2995" y="5707"/>
                        <a:pt x="3035" y="5285"/>
                        <a:pt x="3035" y="4863"/>
                      </a:cubicBezTo>
                      <a:cubicBezTo>
                        <a:pt x="3035" y="4622"/>
                        <a:pt x="3015" y="4401"/>
                        <a:pt x="2995" y="4180"/>
                      </a:cubicBezTo>
                      <a:cubicBezTo>
                        <a:pt x="2995" y="4099"/>
                        <a:pt x="2975" y="4019"/>
                        <a:pt x="2975" y="3939"/>
                      </a:cubicBezTo>
                      <a:cubicBezTo>
                        <a:pt x="2954" y="3858"/>
                        <a:pt x="2934" y="3778"/>
                        <a:pt x="2934" y="3697"/>
                      </a:cubicBezTo>
                      <a:lnTo>
                        <a:pt x="2874" y="3476"/>
                      </a:lnTo>
                      <a:cubicBezTo>
                        <a:pt x="2874" y="3396"/>
                        <a:pt x="2854" y="3316"/>
                        <a:pt x="2834" y="3255"/>
                      </a:cubicBezTo>
                      <a:cubicBezTo>
                        <a:pt x="2794" y="3095"/>
                        <a:pt x="2753" y="2954"/>
                        <a:pt x="2693" y="2813"/>
                      </a:cubicBezTo>
                      <a:cubicBezTo>
                        <a:pt x="2673" y="2733"/>
                        <a:pt x="2653" y="2653"/>
                        <a:pt x="2633" y="2592"/>
                      </a:cubicBezTo>
                      <a:lnTo>
                        <a:pt x="2553" y="2371"/>
                      </a:lnTo>
                      <a:cubicBezTo>
                        <a:pt x="2352" y="1809"/>
                        <a:pt x="2090" y="1266"/>
                        <a:pt x="1829" y="744"/>
                      </a:cubicBezTo>
                      <a:cubicBezTo>
                        <a:pt x="1709" y="482"/>
                        <a:pt x="1588" y="241"/>
                        <a:pt x="14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2" name="Google Shape;1782;p55"/>
                <p:cNvSpPr/>
                <p:nvPr/>
              </p:nvSpPr>
              <p:spPr>
                <a:xfrm>
                  <a:off x="946950" y="2493775"/>
                  <a:ext cx="334625" cy="6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5" h="2573" extrusionOk="0">
                      <a:moveTo>
                        <a:pt x="13384" y="0"/>
                      </a:moveTo>
                      <a:lnTo>
                        <a:pt x="4261" y="201"/>
                      </a:lnTo>
                      <a:cubicBezTo>
                        <a:pt x="2955" y="945"/>
                        <a:pt x="1548" y="1528"/>
                        <a:pt x="302" y="2372"/>
                      </a:cubicBezTo>
                      <a:cubicBezTo>
                        <a:pt x="202" y="2432"/>
                        <a:pt x="101" y="2492"/>
                        <a:pt x="1" y="2572"/>
                      </a:cubicBezTo>
                      <a:lnTo>
                        <a:pt x="10852" y="2572"/>
                      </a:lnTo>
                      <a:cubicBezTo>
                        <a:pt x="11817" y="2070"/>
                        <a:pt x="12641" y="1387"/>
                        <a:pt x="13163" y="442"/>
                      </a:cubicBezTo>
                      <a:cubicBezTo>
                        <a:pt x="13244" y="302"/>
                        <a:pt x="13324" y="161"/>
                        <a:pt x="1338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3" name="Google Shape;1783;p55"/>
                <p:cNvSpPr/>
                <p:nvPr/>
              </p:nvSpPr>
              <p:spPr>
                <a:xfrm>
                  <a:off x="989150" y="2182300"/>
                  <a:ext cx="4550" cy="6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" h="2754" extrusionOk="0">
                      <a:moveTo>
                        <a:pt x="182" y="1"/>
                      </a:moveTo>
                      <a:lnTo>
                        <a:pt x="182" y="1"/>
                      </a:lnTo>
                      <a:cubicBezTo>
                        <a:pt x="61" y="503"/>
                        <a:pt x="1" y="1025"/>
                        <a:pt x="1" y="1528"/>
                      </a:cubicBezTo>
                      <a:cubicBezTo>
                        <a:pt x="1" y="1930"/>
                        <a:pt x="41" y="2352"/>
                        <a:pt x="162" y="2754"/>
                      </a:cubicBezTo>
                      <a:lnTo>
                        <a:pt x="18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4" name="Google Shape;1784;p55"/>
                <p:cNvSpPr/>
                <p:nvPr/>
              </p:nvSpPr>
              <p:spPr>
                <a:xfrm>
                  <a:off x="855025" y="2614850"/>
                  <a:ext cx="109550" cy="10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2" h="4281" extrusionOk="0">
                      <a:moveTo>
                        <a:pt x="1568" y="0"/>
                      </a:moveTo>
                      <a:cubicBezTo>
                        <a:pt x="824" y="1146"/>
                        <a:pt x="322" y="2472"/>
                        <a:pt x="81" y="3778"/>
                      </a:cubicBezTo>
                      <a:cubicBezTo>
                        <a:pt x="41" y="3959"/>
                        <a:pt x="21" y="4120"/>
                        <a:pt x="1" y="4280"/>
                      </a:cubicBezTo>
                      <a:lnTo>
                        <a:pt x="1548" y="4280"/>
                      </a:lnTo>
                      <a:cubicBezTo>
                        <a:pt x="1910" y="2331"/>
                        <a:pt x="2914" y="864"/>
                        <a:pt x="438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5" name="Google Shape;1785;p55"/>
                <p:cNvSpPr/>
                <p:nvPr/>
              </p:nvSpPr>
              <p:spPr>
                <a:xfrm>
                  <a:off x="1193625" y="2049175"/>
                  <a:ext cx="467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2231" extrusionOk="0">
                      <a:moveTo>
                        <a:pt x="1608" y="0"/>
                      </a:moveTo>
                      <a:cubicBezTo>
                        <a:pt x="1005" y="503"/>
                        <a:pt x="423" y="1025"/>
                        <a:pt x="1" y="1668"/>
                      </a:cubicBezTo>
                      <a:lnTo>
                        <a:pt x="202" y="2231"/>
                      </a:lnTo>
                      <a:cubicBezTo>
                        <a:pt x="583" y="1709"/>
                        <a:pt x="1086" y="1246"/>
                        <a:pt x="1648" y="865"/>
                      </a:cubicBezTo>
                      <a:cubicBezTo>
                        <a:pt x="1729" y="824"/>
                        <a:pt x="1789" y="784"/>
                        <a:pt x="1869" y="724"/>
                      </a:cubicBezTo>
                      <a:lnTo>
                        <a:pt x="16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6" name="Google Shape;1786;p55"/>
                <p:cNvSpPr/>
                <p:nvPr/>
              </p:nvSpPr>
              <p:spPr>
                <a:xfrm>
                  <a:off x="1021825" y="2300350"/>
                  <a:ext cx="111050" cy="12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2" h="5025" extrusionOk="0">
                      <a:moveTo>
                        <a:pt x="40" y="1"/>
                      </a:moveTo>
                      <a:cubicBezTo>
                        <a:pt x="20" y="624"/>
                        <a:pt x="20" y="1227"/>
                        <a:pt x="0" y="1789"/>
                      </a:cubicBezTo>
                      <a:cubicBezTo>
                        <a:pt x="221" y="1890"/>
                        <a:pt x="462" y="1970"/>
                        <a:pt x="683" y="2051"/>
                      </a:cubicBezTo>
                      <a:cubicBezTo>
                        <a:pt x="924" y="2131"/>
                        <a:pt x="1186" y="2211"/>
                        <a:pt x="1447" y="2292"/>
                      </a:cubicBezTo>
                      <a:cubicBezTo>
                        <a:pt x="1728" y="2392"/>
                        <a:pt x="1990" y="2473"/>
                        <a:pt x="2271" y="2593"/>
                      </a:cubicBezTo>
                      <a:cubicBezTo>
                        <a:pt x="2532" y="2694"/>
                        <a:pt x="2813" y="2834"/>
                        <a:pt x="3095" y="3015"/>
                      </a:cubicBezTo>
                      <a:cubicBezTo>
                        <a:pt x="3356" y="3196"/>
                        <a:pt x="3637" y="3417"/>
                        <a:pt x="3838" y="3718"/>
                      </a:cubicBezTo>
                      <a:cubicBezTo>
                        <a:pt x="3939" y="3879"/>
                        <a:pt x="4019" y="4040"/>
                        <a:pt x="4079" y="4221"/>
                      </a:cubicBezTo>
                      <a:cubicBezTo>
                        <a:pt x="4140" y="4382"/>
                        <a:pt x="4180" y="4562"/>
                        <a:pt x="4200" y="4743"/>
                      </a:cubicBezTo>
                      <a:cubicBezTo>
                        <a:pt x="4220" y="4844"/>
                        <a:pt x="4220" y="4924"/>
                        <a:pt x="4220" y="5025"/>
                      </a:cubicBezTo>
                      <a:cubicBezTo>
                        <a:pt x="4401" y="4542"/>
                        <a:pt x="4441" y="4040"/>
                        <a:pt x="4341" y="3517"/>
                      </a:cubicBezTo>
                      <a:lnTo>
                        <a:pt x="3336" y="1930"/>
                      </a:lnTo>
                      <a:cubicBezTo>
                        <a:pt x="2371" y="1086"/>
                        <a:pt x="1005" y="885"/>
                        <a:pt x="6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7" name="Google Shape;1787;p55"/>
                <p:cNvSpPr/>
                <p:nvPr/>
              </p:nvSpPr>
              <p:spPr>
                <a:xfrm>
                  <a:off x="1172525" y="2090875"/>
                  <a:ext cx="26150" cy="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" h="2734" extrusionOk="0">
                      <a:moveTo>
                        <a:pt x="845" y="0"/>
                      </a:moveTo>
                      <a:cubicBezTo>
                        <a:pt x="624" y="322"/>
                        <a:pt x="443" y="663"/>
                        <a:pt x="302" y="1065"/>
                      </a:cubicBezTo>
                      <a:cubicBezTo>
                        <a:pt x="101" y="1668"/>
                        <a:pt x="1" y="2211"/>
                        <a:pt x="1" y="2733"/>
                      </a:cubicBezTo>
                      <a:cubicBezTo>
                        <a:pt x="21" y="2613"/>
                        <a:pt x="61" y="2492"/>
                        <a:pt x="101" y="2372"/>
                      </a:cubicBezTo>
                      <a:cubicBezTo>
                        <a:pt x="302" y="1728"/>
                        <a:pt x="603" y="1126"/>
                        <a:pt x="1005" y="603"/>
                      </a:cubicBezTo>
                      <a:lnTo>
                        <a:pt x="1046" y="563"/>
                      </a:lnTo>
                      <a:lnTo>
                        <a:pt x="84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8" name="Google Shape;1788;p55"/>
                <p:cNvSpPr/>
                <p:nvPr/>
              </p:nvSpPr>
              <p:spPr>
                <a:xfrm>
                  <a:off x="1172525" y="2090875"/>
                  <a:ext cx="26150" cy="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" h="2734" extrusionOk="0">
                      <a:moveTo>
                        <a:pt x="845" y="0"/>
                      </a:moveTo>
                      <a:cubicBezTo>
                        <a:pt x="624" y="322"/>
                        <a:pt x="443" y="663"/>
                        <a:pt x="302" y="1065"/>
                      </a:cubicBezTo>
                      <a:cubicBezTo>
                        <a:pt x="101" y="1668"/>
                        <a:pt x="1" y="2211"/>
                        <a:pt x="1" y="2733"/>
                      </a:cubicBezTo>
                      <a:cubicBezTo>
                        <a:pt x="21" y="2613"/>
                        <a:pt x="61" y="2492"/>
                        <a:pt x="101" y="2372"/>
                      </a:cubicBezTo>
                      <a:cubicBezTo>
                        <a:pt x="302" y="1728"/>
                        <a:pt x="603" y="1126"/>
                        <a:pt x="1005" y="603"/>
                      </a:cubicBezTo>
                      <a:lnTo>
                        <a:pt x="1046" y="563"/>
                      </a:lnTo>
                      <a:lnTo>
                        <a:pt x="84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9" name="Google Shape;1789;p55"/>
                <p:cNvSpPr/>
                <p:nvPr/>
              </p:nvSpPr>
              <p:spPr>
                <a:xfrm>
                  <a:off x="1105200" y="2348575"/>
                  <a:ext cx="25150" cy="3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" h="1589" extrusionOk="0">
                      <a:moveTo>
                        <a:pt x="1" y="1"/>
                      </a:moveTo>
                      <a:lnTo>
                        <a:pt x="1006" y="1588"/>
                      </a:lnTo>
                      <a:cubicBezTo>
                        <a:pt x="905" y="1166"/>
                        <a:pt x="664" y="724"/>
                        <a:pt x="302" y="302"/>
                      </a:cubicBezTo>
                      <a:cubicBezTo>
                        <a:pt x="202" y="202"/>
                        <a:pt x="121" y="10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0" name="Google Shape;1790;p55"/>
                <p:cNvSpPr/>
                <p:nvPr/>
              </p:nvSpPr>
              <p:spPr>
                <a:xfrm>
                  <a:off x="1105200" y="2348575"/>
                  <a:ext cx="25150" cy="3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" h="1589" extrusionOk="0">
                      <a:moveTo>
                        <a:pt x="1" y="1"/>
                      </a:moveTo>
                      <a:lnTo>
                        <a:pt x="1006" y="1588"/>
                      </a:lnTo>
                      <a:cubicBezTo>
                        <a:pt x="905" y="1166"/>
                        <a:pt x="664" y="724"/>
                        <a:pt x="302" y="302"/>
                      </a:cubicBezTo>
                      <a:cubicBezTo>
                        <a:pt x="202" y="202"/>
                        <a:pt x="121" y="10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1" name="Google Shape;1791;p55"/>
                <p:cNvSpPr/>
                <p:nvPr/>
              </p:nvSpPr>
              <p:spPr>
                <a:xfrm>
                  <a:off x="992175" y="2251125"/>
                  <a:ext cx="30675" cy="9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" h="3759" extrusionOk="0">
                      <a:moveTo>
                        <a:pt x="41" y="1"/>
                      </a:moveTo>
                      <a:lnTo>
                        <a:pt x="1" y="3035"/>
                      </a:lnTo>
                      <a:cubicBezTo>
                        <a:pt x="141" y="3155"/>
                        <a:pt x="302" y="3276"/>
                        <a:pt x="483" y="3397"/>
                      </a:cubicBezTo>
                      <a:cubicBezTo>
                        <a:pt x="704" y="3517"/>
                        <a:pt x="925" y="3638"/>
                        <a:pt x="1166" y="3738"/>
                      </a:cubicBezTo>
                      <a:lnTo>
                        <a:pt x="1186" y="3758"/>
                      </a:lnTo>
                      <a:cubicBezTo>
                        <a:pt x="1206" y="3196"/>
                        <a:pt x="1206" y="2593"/>
                        <a:pt x="1226" y="1970"/>
                      </a:cubicBezTo>
                      <a:cubicBezTo>
                        <a:pt x="603" y="1387"/>
                        <a:pt x="222" y="724"/>
                        <a:pt x="4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2" name="Google Shape;1792;p55"/>
                <p:cNvSpPr/>
                <p:nvPr/>
              </p:nvSpPr>
              <p:spPr>
                <a:xfrm>
                  <a:off x="993675" y="2180300"/>
                  <a:ext cx="525" cy="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81" extrusionOk="0">
                      <a:moveTo>
                        <a:pt x="21" y="0"/>
                      </a:moveTo>
                      <a:lnTo>
                        <a:pt x="1" y="40"/>
                      </a:lnTo>
                      <a:lnTo>
                        <a:pt x="1" y="8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3" name="Google Shape;1793;p55"/>
                <p:cNvSpPr/>
                <p:nvPr/>
              </p:nvSpPr>
              <p:spPr>
                <a:xfrm>
                  <a:off x="966550" y="2181300"/>
                  <a:ext cx="27150" cy="1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5828" extrusionOk="0">
                      <a:moveTo>
                        <a:pt x="1086" y="0"/>
                      </a:moveTo>
                      <a:cubicBezTo>
                        <a:pt x="865" y="422"/>
                        <a:pt x="644" y="824"/>
                        <a:pt x="463" y="1266"/>
                      </a:cubicBezTo>
                      <a:cubicBezTo>
                        <a:pt x="362" y="1528"/>
                        <a:pt x="262" y="1769"/>
                        <a:pt x="202" y="2030"/>
                      </a:cubicBezTo>
                      <a:cubicBezTo>
                        <a:pt x="141" y="2291"/>
                        <a:pt x="81" y="2552"/>
                        <a:pt x="61" y="2814"/>
                      </a:cubicBezTo>
                      <a:cubicBezTo>
                        <a:pt x="1" y="3336"/>
                        <a:pt x="1" y="3879"/>
                        <a:pt x="141" y="4401"/>
                      </a:cubicBezTo>
                      <a:cubicBezTo>
                        <a:pt x="202" y="4642"/>
                        <a:pt x="302" y="4904"/>
                        <a:pt x="443" y="5125"/>
                      </a:cubicBezTo>
                      <a:cubicBezTo>
                        <a:pt x="563" y="5346"/>
                        <a:pt x="724" y="5547"/>
                        <a:pt x="905" y="5707"/>
                      </a:cubicBezTo>
                      <a:cubicBezTo>
                        <a:pt x="945" y="5748"/>
                        <a:pt x="985" y="5788"/>
                        <a:pt x="1026" y="5828"/>
                      </a:cubicBezTo>
                      <a:lnTo>
                        <a:pt x="1066" y="2794"/>
                      </a:lnTo>
                      <a:cubicBezTo>
                        <a:pt x="825" y="1909"/>
                        <a:pt x="865" y="965"/>
                        <a:pt x="1086" y="41"/>
                      </a:cubicBezTo>
                      <a:lnTo>
                        <a:pt x="108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4" name="Google Shape;1794;p55"/>
                <p:cNvSpPr/>
                <p:nvPr/>
              </p:nvSpPr>
              <p:spPr>
                <a:xfrm>
                  <a:off x="1083100" y="1787450"/>
                  <a:ext cx="75900" cy="14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" h="5627" extrusionOk="0">
                      <a:moveTo>
                        <a:pt x="1" y="0"/>
                      </a:moveTo>
                      <a:lnTo>
                        <a:pt x="1809" y="4963"/>
                      </a:lnTo>
                      <a:cubicBezTo>
                        <a:pt x="2292" y="5104"/>
                        <a:pt x="2714" y="5325"/>
                        <a:pt x="3035" y="5627"/>
                      </a:cubicBezTo>
                      <a:cubicBezTo>
                        <a:pt x="2814" y="4481"/>
                        <a:pt x="2734" y="3356"/>
                        <a:pt x="2794" y="2210"/>
                      </a:cubicBezTo>
                      <a:cubicBezTo>
                        <a:pt x="2794" y="1969"/>
                        <a:pt x="2814" y="1728"/>
                        <a:pt x="2834" y="1467"/>
                      </a:cubicBezTo>
                      <a:lnTo>
                        <a:pt x="23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5" name="Google Shape;1795;p55"/>
                <p:cNvSpPr/>
                <p:nvPr/>
              </p:nvSpPr>
              <p:spPr>
                <a:xfrm>
                  <a:off x="1083100" y="1787450"/>
                  <a:ext cx="75900" cy="14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" h="5627" extrusionOk="0">
                      <a:moveTo>
                        <a:pt x="1" y="0"/>
                      </a:moveTo>
                      <a:lnTo>
                        <a:pt x="1809" y="4963"/>
                      </a:lnTo>
                      <a:cubicBezTo>
                        <a:pt x="2292" y="5104"/>
                        <a:pt x="2714" y="5325"/>
                        <a:pt x="3035" y="5627"/>
                      </a:cubicBezTo>
                      <a:cubicBezTo>
                        <a:pt x="2854" y="4702"/>
                        <a:pt x="2774" y="3798"/>
                        <a:pt x="2774" y="2874"/>
                      </a:cubicBezTo>
                      <a:cubicBezTo>
                        <a:pt x="2774" y="2653"/>
                        <a:pt x="2774" y="2432"/>
                        <a:pt x="2794" y="2210"/>
                      </a:cubicBezTo>
                      <a:cubicBezTo>
                        <a:pt x="2794" y="1969"/>
                        <a:pt x="2814" y="1728"/>
                        <a:pt x="2834" y="1467"/>
                      </a:cubicBezTo>
                      <a:lnTo>
                        <a:pt x="23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6" name="Google Shape;1796;p55"/>
                <p:cNvSpPr/>
                <p:nvPr/>
              </p:nvSpPr>
              <p:spPr>
                <a:xfrm>
                  <a:off x="1198650" y="2067250"/>
                  <a:ext cx="57800" cy="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2" h="3518" extrusionOk="0">
                      <a:moveTo>
                        <a:pt x="1668" y="1"/>
                      </a:moveTo>
                      <a:cubicBezTo>
                        <a:pt x="1588" y="61"/>
                        <a:pt x="1528" y="101"/>
                        <a:pt x="1447" y="142"/>
                      </a:cubicBezTo>
                      <a:cubicBezTo>
                        <a:pt x="885" y="523"/>
                        <a:pt x="382" y="986"/>
                        <a:pt x="1" y="1508"/>
                      </a:cubicBezTo>
                      <a:lnTo>
                        <a:pt x="724" y="3517"/>
                      </a:lnTo>
                      <a:cubicBezTo>
                        <a:pt x="885" y="3196"/>
                        <a:pt x="1106" y="2895"/>
                        <a:pt x="1327" y="2633"/>
                      </a:cubicBezTo>
                      <a:cubicBezTo>
                        <a:pt x="1628" y="2312"/>
                        <a:pt x="1950" y="2010"/>
                        <a:pt x="2311" y="1789"/>
                      </a:cubicBezTo>
                      <a:lnTo>
                        <a:pt x="166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7" name="Google Shape;1797;p55"/>
                <p:cNvSpPr/>
                <p:nvPr/>
              </p:nvSpPr>
              <p:spPr>
                <a:xfrm>
                  <a:off x="1198650" y="2067250"/>
                  <a:ext cx="57800" cy="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2" h="3518" extrusionOk="0">
                      <a:moveTo>
                        <a:pt x="1668" y="1"/>
                      </a:moveTo>
                      <a:cubicBezTo>
                        <a:pt x="1588" y="61"/>
                        <a:pt x="1528" y="101"/>
                        <a:pt x="1447" y="142"/>
                      </a:cubicBezTo>
                      <a:cubicBezTo>
                        <a:pt x="885" y="523"/>
                        <a:pt x="382" y="986"/>
                        <a:pt x="1" y="1508"/>
                      </a:cubicBezTo>
                      <a:lnTo>
                        <a:pt x="724" y="3517"/>
                      </a:lnTo>
                      <a:cubicBezTo>
                        <a:pt x="885" y="3196"/>
                        <a:pt x="1106" y="2895"/>
                        <a:pt x="1327" y="2633"/>
                      </a:cubicBezTo>
                      <a:cubicBezTo>
                        <a:pt x="1628" y="2312"/>
                        <a:pt x="1950" y="2010"/>
                        <a:pt x="2311" y="1789"/>
                      </a:cubicBezTo>
                      <a:lnTo>
                        <a:pt x="166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8" name="Google Shape;1798;p55"/>
                <p:cNvSpPr/>
                <p:nvPr/>
              </p:nvSpPr>
              <p:spPr>
                <a:xfrm>
                  <a:off x="1021325" y="2345075"/>
                  <a:ext cx="162775" cy="12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1" h="5185" extrusionOk="0">
                      <a:moveTo>
                        <a:pt x="20" y="0"/>
                      </a:moveTo>
                      <a:cubicBezTo>
                        <a:pt x="0" y="322"/>
                        <a:pt x="0" y="643"/>
                        <a:pt x="0" y="945"/>
                      </a:cubicBezTo>
                      <a:cubicBezTo>
                        <a:pt x="121" y="1025"/>
                        <a:pt x="241" y="1085"/>
                        <a:pt x="362" y="1146"/>
                      </a:cubicBezTo>
                      <a:cubicBezTo>
                        <a:pt x="623" y="1266"/>
                        <a:pt x="884" y="1347"/>
                        <a:pt x="1125" y="1467"/>
                      </a:cubicBezTo>
                      <a:cubicBezTo>
                        <a:pt x="1387" y="1568"/>
                        <a:pt x="1628" y="1668"/>
                        <a:pt x="1849" y="1769"/>
                      </a:cubicBezTo>
                      <a:cubicBezTo>
                        <a:pt x="2070" y="1889"/>
                        <a:pt x="2291" y="2010"/>
                        <a:pt x="2472" y="2150"/>
                      </a:cubicBezTo>
                      <a:cubicBezTo>
                        <a:pt x="2833" y="2412"/>
                        <a:pt x="3034" y="2713"/>
                        <a:pt x="3075" y="3095"/>
                      </a:cubicBezTo>
                      <a:cubicBezTo>
                        <a:pt x="3115" y="3296"/>
                        <a:pt x="3095" y="3517"/>
                        <a:pt x="3054" y="3738"/>
                      </a:cubicBezTo>
                      <a:cubicBezTo>
                        <a:pt x="3034" y="3959"/>
                        <a:pt x="2974" y="4180"/>
                        <a:pt x="2894" y="4401"/>
                      </a:cubicBezTo>
                      <a:cubicBezTo>
                        <a:pt x="2793" y="4622"/>
                        <a:pt x="2693" y="4843"/>
                        <a:pt x="2552" y="5044"/>
                      </a:cubicBezTo>
                      <a:lnTo>
                        <a:pt x="2532" y="5084"/>
                      </a:lnTo>
                      <a:cubicBezTo>
                        <a:pt x="3657" y="5104"/>
                        <a:pt x="5044" y="5145"/>
                        <a:pt x="6511" y="5185"/>
                      </a:cubicBezTo>
                      <a:lnTo>
                        <a:pt x="4361" y="1728"/>
                      </a:lnTo>
                      <a:lnTo>
                        <a:pt x="4361" y="1728"/>
                      </a:lnTo>
                      <a:cubicBezTo>
                        <a:pt x="4461" y="2251"/>
                        <a:pt x="4421" y="2753"/>
                        <a:pt x="4240" y="3236"/>
                      </a:cubicBezTo>
                      <a:cubicBezTo>
                        <a:pt x="4240" y="3135"/>
                        <a:pt x="4240" y="3055"/>
                        <a:pt x="4220" y="2954"/>
                      </a:cubicBezTo>
                      <a:cubicBezTo>
                        <a:pt x="4200" y="2773"/>
                        <a:pt x="4160" y="2593"/>
                        <a:pt x="4099" y="2432"/>
                      </a:cubicBezTo>
                      <a:cubicBezTo>
                        <a:pt x="4039" y="2251"/>
                        <a:pt x="3959" y="2090"/>
                        <a:pt x="3858" y="1929"/>
                      </a:cubicBezTo>
                      <a:cubicBezTo>
                        <a:pt x="3657" y="1628"/>
                        <a:pt x="3376" y="1407"/>
                        <a:pt x="3115" y="1226"/>
                      </a:cubicBezTo>
                      <a:cubicBezTo>
                        <a:pt x="2833" y="1045"/>
                        <a:pt x="2552" y="905"/>
                        <a:pt x="2291" y="804"/>
                      </a:cubicBezTo>
                      <a:cubicBezTo>
                        <a:pt x="2010" y="684"/>
                        <a:pt x="1748" y="603"/>
                        <a:pt x="1467" y="503"/>
                      </a:cubicBezTo>
                      <a:cubicBezTo>
                        <a:pt x="1206" y="422"/>
                        <a:pt x="944" y="342"/>
                        <a:pt x="703" y="262"/>
                      </a:cubicBezTo>
                      <a:cubicBezTo>
                        <a:pt x="482" y="181"/>
                        <a:pt x="241" y="101"/>
                        <a:pt x="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9" name="Google Shape;1799;p55"/>
                <p:cNvSpPr/>
                <p:nvPr/>
              </p:nvSpPr>
              <p:spPr>
                <a:xfrm>
                  <a:off x="1021325" y="2345075"/>
                  <a:ext cx="162775" cy="12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1" h="5185" extrusionOk="0">
                      <a:moveTo>
                        <a:pt x="20" y="0"/>
                      </a:moveTo>
                      <a:cubicBezTo>
                        <a:pt x="0" y="322"/>
                        <a:pt x="0" y="643"/>
                        <a:pt x="0" y="945"/>
                      </a:cubicBezTo>
                      <a:cubicBezTo>
                        <a:pt x="121" y="1025"/>
                        <a:pt x="241" y="1085"/>
                        <a:pt x="362" y="1146"/>
                      </a:cubicBezTo>
                      <a:cubicBezTo>
                        <a:pt x="623" y="1266"/>
                        <a:pt x="884" y="1347"/>
                        <a:pt x="1125" y="1467"/>
                      </a:cubicBezTo>
                      <a:cubicBezTo>
                        <a:pt x="1387" y="1568"/>
                        <a:pt x="1628" y="1668"/>
                        <a:pt x="1849" y="1769"/>
                      </a:cubicBezTo>
                      <a:cubicBezTo>
                        <a:pt x="2070" y="1889"/>
                        <a:pt x="2291" y="2010"/>
                        <a:pt x="2472" y="2150"/>
                      </a:cubicBezTo>
                      <a:cubicBezTo>
                        <a:pt x="2833" y="2412"/>
                        <a:pt x="3034" y="2713"/>
                        <a:pt x="3075" y="3095"/>
                      </a:cubicBezTo>
                      <a:cubicBezTo>
                        <a:pt x="3095" y="3175"/>
                        <a:pt x="3095" y="3256"/>
                        <a:pt x="3095" y="3336"/>
                      </a:cubicBezTo>
                      <a:cubicBezTo>
                        <a:pt x="3095" y="3477"/>
                        <a:pt x="3075" y="3597"/>
                        <a:pt x="3054" y="3738"/>
                      </a:cubicBezTo>
                      <a:cubicBezTo>
                        <a:pt x="3034" y="3959"/>
                        <a:pt x="2974" y="4180"/>
                        <a:pt x="2894" y="4401"/>
                      </a:cubicBezTo>
                      <a:cubicBezTo>
                        <a:pt x="2793" y="4622"/>
                        <a:pt x="2693" y="4843"/>
                        <a:pt x="2552" y="5044"/>
                      </a:cubicBezTo>
                      <a:lnTo>
                        <a:pt x="2532" y="5084"/>
                      </a:lnTo>
                      <a:cubicBezTo>
                        <a:pt x="3657" y="5104"/>
                        <a:pt x="5044" y="5145"/>
                        <a:pt x="6511" y="5185"/>
                      </a:cubicBezTo>
                      <a:lnTo>
                        <a:pt x="4361" y="1728"/>
                      </a:lnTo>
                      <a:lnTo>
                        <a:pt x="4361" y="1728"/>
                      </a:lnTo>
                      <a:cubicBezTo>
                        <a:pt x="4401" y="1929"/>
                        <a:pt x="4421" y="2110"/>
                        <a:pt x="4421" y="2291"/>
                      </a:cubicBezTo>
                      <a:cubicBezTo>
                        <a:pt x="4421" y="2613"/>
                        <a:pt x="4361" y="2934"/>
                        <a:pt x="4240" y="3236"/>
                      </a:cubicBezTo>
                      <a:cubicBezTo>
                        <a:pt x="4240" y="3135"/>
                        <a:pt x="4240" y="3055"/>
                        <a:pt x="4220" y="2954"/>
                      </a:cubicBezTo>
                      <a:cubicBezTo>
                        <a:pt x="4200" y="2773"/>
                        <a:pt x="4160" y="2593"/>
                        <a:pt x="4099" y="2432"/>
                      </a:cubicBezTo>
                      <a:cubicBezTo>
                        <a:pt x="4039" y="2251"/>
                        <a:pt x="3959" y="2090"/>
                        <a:pt x="3858" y="1929"/>
                      </a:cubicBezTo>
                      <a:cubicBezTo>
                        <a:pt x="3657" y="1628"/>
                        <a:pt x="3376" y="1407"/>
                        <a:pt x="3115" y="1226"/>
                      </a:cubicBezTo>
                      <a:cubicBezTo>
                        <a:pt x="2833" y="1045"/>
                        <a:pt x="2552" y="905"/>
                        <a:pt x="2291" y="804"/>
                      </a:cubicBezTo>
                      <a:cubicBezTo>
                        <a:pt x="2010" y="684"/>
                        <a:pt x="1748" y="603"/>
                        <a:pt x="1467" y="503"/>
                      </a:cubicBezTo>
                      <a:cubicBezTo>
                        <a:pt x="1206" y="422"/>
                        <a:pt x="944" y="342"/>
                        <a:pt x="703" y="262"/>
                      </a:cubicBezTo>
                      <a:cubicBezTo>
                        <a:pt x="482" y="181"/>
                        <a:pt x="241" y="101"/>
                        <a:pt x="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0" name="Google Shape;1800;p55"/>
                <p:cNvSpPr/>
                <p:nvPr/>
              </p:nvSpPr>
              <p:spPr>
                <a:xfrm>
                  <a:off x="1128325" y="1824100"/>
                  <a:ext cx="105525" cy="26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1" h="10672" extrusionOk="0">
                      <a:moveTo>
                        <a:pt x="1025" y="1"/>
                      </a:moveTo>
                      <a:cubicBezTo>
                        <a:pt x="1005" y="262"/>
                        <a:pt x="985" y="503"/>
                        <a:pt x="985" y="744"/>
                      </a:cubicBezTo>
                      <a:cubicBezTo>
                        <a:pt x="925" y="1890"/>
                        <a:pt x="1005" y="3015"/>
                        <a:pt x="1226" y="4161"/>
                      </a:cubicBezTo>
                      <a:cubicBezTo>
                        <a:pt x="905" y="3859"/>
                        <a:pt x="483" y="3638"/>
                        <a:pt x="0" y="3497"/>
                      </a:cubicBezTo>
                      <a:lnTo>
                        <a:pt x="0" y="3497"/>
                      </a:lnTo>
                      <a:lnTo>
                        <a:pt x="2613" y="10671"/>
                      </a:lnTo>
                      <a:cubicBezTo>
                        <a:pt x="3035" y="10028"/>
                        <a:pt x="3617" y="9506"/>
                        <a:pt x="4220" y="9003"/>
                      </a:cubicBezTo>
                      <a:lnTo>
                        <a:pt x="102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1" name="Google Shape;1801;p55"/>
                <p:cNvSpPr/>
                <p:nvPr/>
              </p:nvSpPr>
              <p:spPr>
                <a:xfrm>
                  <a:off x="1128325" y="1824100"/>
                  <a:ext cx="105525" cy="26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1" h="10672" extrusionOk="0">
                      <a:moveTo>
                        <a:pt x="1025" y="1"/>
                      </a:moveTo>
                      <a:cubicBezTo>
                        <a:pt x="1005" y="262"/>
                        <a:pt x="985" y="503"/>
                        <a:pt x="985" y="744"/>
                      </a:cubicBezTo>
                      <a:cubicBezTo>
                        <a:pt x="965" y="966"/>
                        <a:pt x="965" y="1187"/>
                        <a:pt x="965" y="1408"/>
                      </a:cubicBezTo>
                      <a:cubicBezTo>
                        <a:pt x="965" y="2332"/>
                        <a:pt x="1045" y="3236"/>
                        <a:pt x="1226" y="4161"/>
                      </a:cubicBezTo>
                      <a:cubicBezTo>
                        <a:pt x="905" y="3859"/>
                        <a:pt x="483" y="3638"/>
                        <a:pt x="0" y="3497"/>
                      </a:cubicBezTo>
                      <a:lnTo>
                        <a:pt x="0" y="3497"/>
                      </a:lnTo>
                      <a:lnTo>
                        <a:pt x="2613" y="10671"/>
                      </a:lnTo>
                      <a:cubicBezTo>
                        <a:pt x="3035" y="10028"/>
                        <a:pt x="3617" y="9506"/>
                        <a:pt x="4220" y="9003"/>
                      </a:cubicBezTo>
                      <a:lnTo>
                        <a:pt x="102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2" name="Google Shape;1802;p55"/>
                <p:cNvSpPr/>
                <p:nvPr/>
              </p:nvSpPr>
              <p:spPr>
                <a:xfrm>
                  <a:off x="1266475" y="1787450"/>
                  <a:ext cx="64325" cy="17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3" h="7054" extrusionOk="0">
                      <a:moveTo>
                        <a:pt x="0" y="0"/>
                      </a:moveTo>
                      <a:lnTo>
                        <a:pt x="1970" y="7053"/>
                      </a:lnTo>
                      <a:cubicBezTo>
                        <a:pt x="2090" y="6752"/>
                        <a:pt x="2191" y="6410"/>
                        <a:pt x="2251" y="6049"/>
                      </a:cubicBezTo>
                      <a:cubicBezTo>
                        <a:pt x="2572" y="3999"/>
                        <a:pt x="2070" y="1929"/>
                        <a:pt x="1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3" name="Google Shape;1803;p55"/>
                <p:cNvSpPr/>
                <p:nvPr/>
              </p:nvSpPr>
              <p:spPr>
                <a:xfrm>
                  <a:off x="1266475" y="1787450"/>
                  <a:ext cx="58800" cy="17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7054" extrusionOk="0">
                      <a:moveTo>
                        <a:pt x="0" y="0"/>
                      </a:moveTo>
                      <a:lnTo>
                        <a:pt x="1970" y="7053"/>
                      </a:lnTo>
                      <a:cubicBezTo>
                        <a:pt x="2090" y="6752"/>
                        <a:pt x="2191" y="6410"/>
                        <a:pt x="2251" y="6049"/>
                      </a:cubicBezTo>
                      <a:cubicBezTo>
                        <a:pt x="2311" y="5607"/>
                        <a:pt x="2351" y="5164"/>
                        <a:pt x="2351" y="4722"/>
                      </a:cubicBezTo>
                      <a:cubicBezTo>
                        <a:pt x="2351" y="3115"/>
                        <a:pt x="1929" y="1507"/>
                        <a:pt x="1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4" name="Google Shape;1804;p55"/>
                <p:cNvSpPr/>
                <p:nvPr/>
              </p:nvSpPr>
              <p:spPr>
                <a:xfrm>
                  <a:off x="693775" y="2067750"/>
                  <a:ext cx="7550" cy="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87" extrusionOk="0">
                      <a:moveTo>
                        <a:pt x="0" y="1"/>
                      </a:moveTo>
                      <a:cubicBezTo>
                        <a:pt x="66" y="51"/>
                        <a:pt x="146" y="87"/>
                        <a:pt x="239" y="87"/>
                      </a:cubicBezTo>
                      <a:cubicBezTo>
                        <a:pt x="259" y="87"/>
                        <a:pt x="280" y="85"/>
                        <a:pt x="302" y="81"/>
                      </a:cubicBezTo>
                      <a:cubicBezTo>
                        <a:pt x="201" y="61"/>
                        <a:pt x="101" y="21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5" name="Google Shape;1805;p55"/>
                <p:cNvSpPr/>
                <p:nvPr/>
              </p:nvSpPr>
              <p:spPr>
                <a:xfrm>
                  <a:off x="693775" y="2067750"/>
                  <a:ext cx="7550" cy="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8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60" y="41"/>
                        <a:pt x="141" y="81"/>
                        <a:pt x="241" y="81"/>
                      </a:cubicBezTo>
                      <a:lnTo>
                        <a:pt x="302" y="81"/>
                      </a:lnTo>
                      <a:cubicBezTo>
                        <a:pt x="201" y="61"/>
                        <a:pt x="101" y="21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6" name="Google Shape;1806;p55"/>
                <p:cNvSpPr/>
                <p:nvPr/>
              </p:nvSpPr>
              <p:spPr>
                <a:xfrm>
                  <a:off x="581225" y="2049650"/>
                  <a:ext cx="215050" cy="10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2" h="4182" extrusionOk="0">
                      <a:moveTo>
                        <a:pt x="4502" y="725"/>
                      </a:moveTo>
                      <a:lnTo>
                        <a:pt x="4502" y="725"/>
                      </a:lnTo>
                      <a:cubicBezTo>
                        <a:pt x="4603" y="745"/>
                        <a:pt x="4703" y="785"/>
                        <a:pt x="4804" y="805"/>
                      </a:cubicBezTo>
                      <a:cubicBezTo>
                        <a:pt x="4782" y="809"/>
                        <a:pt x="4761" y="811"/>
                        <a:pt x="4741" y="811"/>
                      </a:cubicBezTo>
                      <a:cubicBezTo>
                        <a:pt x="4648" y="811"/>
                        <a:pt x="4568" y="775"/>
                        <a:pt x="4502" y="725"/>
                      </a:cubicBezTo>
                      <a:close/>
                      <a:moveTo>
                        <a:pt x="5278" y="1"/>
                      </a:moveTo>
                      <a:cubicBezTo>
                        <a:pt x="4997" y="1"/>
                        <a:pt x="4717" y="44"/>
                        <a:pt x="4522" y="182"/>
                      </a:cubicBezTo>
                      <a:cubicBezTo>
                        <a:pt x="4321" y="323"/>
                        <a:pt x="4341" y="584"/>
                        <a:pt x="4502" y="725"/>
                      </a:cubicBezTo>
                      <a:cubicBezTo>
                        <a:pt x="4155" y="638"/>
                        <a:pt x="3789" y="597"/>
                        <a:pt x="3421" y="597"/>
                      </a:cubicBezTo>
                      <a:cubicBezTo>
                        <a:pt x="2254" y="597"/>
                        <a:pt x="1069" y="1016"/>
                        <a:pt x="443" y="1750"/>
                      </a:cubicBezTo>
                      <a:cubicBezTo>
                        <a:pt x="202" y="2031"/>
                        <a:pt x="61" y="2333"/>
                        <a:pt x="1" y="2654"/>
                      </a:cubicBezTo>
                      <a:cubicBezTo>
                        <a:pt x="965" y="3056"/>
                        <a:pt x="1850" y="3498"/>
                        <a:pt x="2673" y="3900"/>
                      </a:cubicBezTo>
                      <a:cubicBezTo>
                        <a:pt x="2834" y="3719"/>
                        <a:pt x="3015" y="3578"/>
                        <a:pt x="3216" y="3478"/>
                      </a:cubicBezTo>
                      <a:cubicBezTo>
                        <a:pt x="2935" y="3056"/>
                        <a:pt x="3075" y="2292"/>
                        <a:pt x="3437" y="1991"/>
                      </a:cubicBezTo>
                      <a:cubicBezTo>
                        <a:pt x="3592" y="1854"/>
                        <a:pt x="3773" y="1796"/>
                        <a:pt x="3959" y="1796"/>
                      </a:cubicBezTo>
                      <a:cubicBezTo>
                        <a:pt x="4182" y="1796"/>
                        <a:pt x="4414" y="1879"/>
                        <a:pt x="4623" y="2011"/>
                      </a:cubicBezTo>
                      <a:cubicBezTo>
                        <a:pt x="4703" y="2071"/>
                        <a:pt x="4804" y="2172"/>
                        <a:pt x="4844" y="2292"/>
                      </a:cubicBezTo>
                      <a:cubicBezTo>
                        <a:pt x="4864" y="2132"/>
                        <a:pt x="4964" y="1971"/>
                        <a:pt x="5085" y="1911"/>
                      </a:cubicBezTo>
                      <a:cubicBezTo>
                        <a:pt x="5156" y="1866"/>
                        <a:pt x="5226" y="1849"/>
                        <a:pt x="5297" y="1849"/>
                      </a:cubicBezTo>
                      <a:cubicBezTo>
                        <a:pt x="5387" y="1849"/>
                        <a:pt x="5477" y="1877"/>
                        <a:pt x="5567" y="1911"/>
                      </a:cubicBezTo>
                      <a:cubicBezTo>
                        <a:pt x="6270" y="2172"/>
                        <a:pt x="6833" y="3136"/>
                        <a:pt x="6853" y="4181"/>
                      </a:cubicBezTo>
                      <a:cubicBezTo>
                        <a:pt x="6853" y="3860"/>
                        <a:pt x="6994" y="3558"/>
                        <a:pt x="7195" y="3438"/>
                      </a:cubicBezTo>
                      <a:cubicBezTo>
                        <a:pt x="7263" y="3390"/>
                        <a:pt x="7338" y="3368"/>
                        <a:pt x="7414" y="3368"/>
                      </a:cubicBezTo>
                      <a:cubicBezTo>
                        <a:pt x="7561" y="3368"/>
                        <a:pt x="7712" y="3452"/>
                        <a:pt x="7818" y="3599"/>
                      </a:cubicBezTo>
                      <a:cubicBezTo>
                        <a:pt x="7697" y="3076"/>
                        <a:pt x="8019" y="2493"/>
                        <a:pt x="8421" y="2413"/>
                      </a:cubicBezTo>
                      <a:cubicBezTo>
                        <a:pt x="8481" y="2393"/>
                        <a:pt x="8541" y="2393"/>
                        <a:pt x="8601" y="2393"/>
                      </a:cubicBezTo>
                      <a:lnTo>
                        <a:pt x="8581" y="624"/>
                      </a:lnTo>
                      <a:cubicBezTo>
                        <a:pt x="7657" y="323"/>
                        <a:pt x="6672" y="102"/>
                        <a:pt x="5648" y="22"/>
                      </a:cubicBezTo>
                      <a:cubicBezTo>
                        <a:pt x="5530" y="9"/>
                        <a:pt x="5404" y="1"/>
                        <a:pt x="527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7" name="Google Shape;1807;p55"/>
                <p:cNvSpPr/>
                <p:nvPr/>
              </p:nvSpPr>
              <p:spPr>
                <a:xfrm>
                  <a:off x="581225" y="2049650"/>
                  <a:ext cx="215050" cy="10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2" h="4182" extrusionOk="0">
                      <a:moveTo>
                        <a:pt x="4502" y="725"/>
                      </a:moveTo>
                      <a:lnTo>
                        <a:pt x="4502" y="725"/>
                      </a:lnTo>
                      <a:cubicBezTo>
                        <a:pt x="4603" y="745"/>
                        <a:pt x="4703" y="785"/>
                        <a:pt x="4804" y="805"/>
                      </a:cubicBezTo>
                      <a:cubicBezTo>
                        <a:pt x="4782" y="809"/>
                        <a:pt x="4761" y="811"/>
                        <a:pt x="4741" y="811"/>
                      </a:cubicBezTo>
                      <a:cubicBezTo>
                        <a:pt x="4648" y="811"/>
                        <a:pt x="4568" y="775"/>
                        <a:pt x="4502" y="725"/>
                      </a:cubicBezTo>
                      <a:close/>
                      <a:moveTo>
                        <a:pt x="5278" y="1"/>
                      </a:moveTo>
                      <a:cubicBezTo>
                        <a:pt x="4997" y="1"/>
                        <a:pt x="4717" y="44"/>
                        <a:pt x="4522" y="182"/>
                      </a:cubicBezTo>
                      <a:cubicBezTo>
                        <a:pt x="4321" y="323"/>
                        <a:pt x="4341" y="584"/>
                        <a:pt x="4502" y="725"/>
                      </a:cubicBezTo>
                      <a:cubicBezTo>
                        <a:pt x="4155" y="638"/>
                        <a:pt x="3789" y="597"/>
                        <a:pt x="3421" y="597"/>
                      </a:cubicBezTo>
                      <a:cubicBezTo>
                        <a:pt x="2254" y="597"/>
                        <a:pt x="1069" y="1016"/>
                        <a:pt x="443" y="1750"/>
                      </a:cubicBezTo>
                      <a:cubicBezTo>
                        <a:pt x="202" y="2031"/>
                        <a:pt x="61" y="2333"/>
                        <a:pt x="1" y="2654"/>
                      </a:cubicBezTo>
                      <a:cubicBezTo>
                        <a:pt x="965" y="3056"/>
                        <a:pt x="1850" y="3498"/>
                        <a:pt x="2673" y="3900"/>
                      </a:cubicBezTo>
                      <a:cubicBezTo>
                        <a:pt x="2834" y="3719"/>
                        <a:pt x="3015" y="3578"/>
                        <a:pt x="3216" y="3478"/>
                      </a:cubicBezTo>
                      <a:cubicBezTo>
                        <a:pt x="2935" y="3056"/>
                        <a:pt x="3075" y="2292"/>
                        <a:pt x="3437" y="1991"/>
                      </a:cubicBezTo>
                      <a:cubicBezTo>
                        <a:pt x="3592" y="1854"/>
                        <a:pt x="3773" y="1796"/>
                        <a:pt x="3959" y="1796"/>
                      </a:cubicBezTo>
                      <a:cubicBezTo>
                        <a:pt x="4182" y="1796"/>
                        <a:pt x="4414" y="1879"/>
                        <a:pt x="4623" y="2011"/>
                      </a:cubicBezTo>
                      <a:cubicBezTo>
                        <a:pt x="4703" y="2071"/>
                        <a:pt x="4804" y="2172"/>
                        <a:pt x="4844" y="2292"/>
                      </a:cubicBezTo>
                      <a:cubicBezTo>
                        <a:pt x="4864" y="2132"/>
                        <a:pt x="4964" y="1971"/>
                        <a:pt x="5085" y="1911"/>
                      </a:cubicBezTo>
                      <a:cubicBezTo>
                        <a:pt x="5156" y="1866"/>
                        <a:pt x="5226" y="1849"/>
                        <a:pt x="5297" y="1849"/>
                      </a:cubicBezTo>
                      <a:cubicBezTo>
                        <a:pt x="5387" y="1849"/>
                        <a:pt x="5477" y="1877"/>
                        <a:pt x="5567" y="1911"/>
                      </a:cubicBezTo>
                      <a:cubicBezTo>
                        <a:pt x="6270" y="2172"/>
                        <a:pt x="6833" y="3136"/>
                        <a:pt x="6853" y="4181"/>
                      </a:cubicBezTo>
                      <a:cubicBezTo>
                        <a:pt x="6853" y="3860"/>
                        <a:pt x="6994" y="3558"/>
                        <a:pt x="7195" y="3438"/>
                      </a:cubicBezTo>
                      <a:cubicBezTo>
                        <a:pt x="7263" y="3390"/>
                        <a:pt x="7338" y="3368"/>
                        <a:pt x="7414" y="3368"/>
                      </a:cubicBezTo>
                      <a:cubicBezTo>
                        <a:pt x="7561" y="3368"/>
                        <a:pt x="7712" y="3452"/>
                        <a:pt x="7818" y="3599"/>
                      </a:cubicBezTo>
                      <a:cubicBezTo>
                        <a:pt x="7697" y="3076"/>
                        <a:pt x="8019" y="2493"/>
                        <a:pt x="8421" y="2413"/>
                      </a:cubicBezTo>
                      <a:cubicBezTo>
                        <a:pt x="8481" y="2393"/>
                        <a:pt x="8541" y="2393"/>
                        <a:pt x="8601" y="2393"/>
                      </a:cubicBezTo>
                      <a:lnTo>
                        <a:pt x="8581" y="624"/>
                      </a:lnTo>
                      <a:cubicBezTo>
                        <a:pt x="7657" y="323"/>
                        <a:pt x="6672" y="102"/>
                        <a:pt x="5648" y="22"/>
                      </a:cubicBezTo>
                      <a:cubicBezTo>
                        <a:pt x="5530" y="9"/>
                        <a:pt x="5404" y="1"/>
                        <a:pt x="527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8" name="Google Shape;1808;p55"/>
                <p:cNvSpPr/>
                <p:nvPr/>
              </p:nvSpPr>
              <p:spPr>
                <a:xfrm>
                  <a:off x="648050" y="2094525"/>
                  <a:ext cx="149725" cy="10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9" h="4359" extrusionOk="0">
                      <a:moveTo>
                        <a:pt x="1286" y="1"/>
                      </a:moveTo>
                      <a:cubicBezTo>
                        <a:pt x="1100" y="1"/>
                        <a:pt x="919" y="59"/>
                        <a:pt x="764" y="196"/>
                      </a:cubicBezTo>
                      <a:cubicBezTo>
                        <a:pt x="402" y="497"/>
                        <a:pt x="262" y="1261"/>
                        <a:pt x="543" y="1683"/>
                      </a:cubicBezTo>
                      <a:cubicBezTo>
                        <a:pt x="342" y="1783"/>
                        <a:pt x="161" y="1924"/>
                        <a:pt x="0" y="2105"/>
                      </a:cubicBezTo>
                      <a:cubicBezTo>
                        <a:pt x="1950" y="3069"/>
                        <a:pt x="3457" y="3913"/>
                        <a:pt x="4281" y="4135"/>
                      </a:cubicBezTo>
                      <a:cubicBezTo>
                        <a:pt x="4750" y="4279"/>
                        <a:pt x="5269" y="4359"/>
                        <a:pt x="5807" y="4359"/>
                      </a:cubicBezTo>
                      <a:cubicBezTo>
                        <a:pt x="5867" y="4359"/>
                        <a:pt x="5928" y="4358"/>
                        <a:pt x="5989" y="4356"/>
                      </a:cubicBezTo>
                      <a:lnTo>
                        <a:pt x="5928" y="598"/>
                      </a:lnTo>
                      <a:cubicBezTo>
                        <a:pt x="5868" y="598"/>
                        <a:pt x="5808" y="598"/>
                        <a:pt x="5748" y="618"/>
                      </a:cubicBezTo>
                      <a:cubicBezTo>
                        <a:pt x="5346" y="698"/>
                        <a:pt x="5024" y="1281"/>
                        <a:pt x="5145" y="1804"/>
                      </a:cubicBezTo>
                      <a:cubicBezTo>
                        <a:pt x="5039" y="1657"/>
                        <a:pt x="4888" y="1573"/>
                        <a:pt x="4741" y="1573"/>
                      </a:cubicBezTo>
                      <a:cubicBezTo>
                        <a:pt x="4665" y="1573"/>
                        <a:pt x="4590" y="1595"/>
                        <a:pt x="4522" y="1643"/>
                      </a:cubicBezTo>
                      <a:cubicBezTo>
                        <a:pt x="4321" y="1763"/>
                        <a:pt x="4180" y="2065"/>
                        <a:pt x="4180" y="2386"/>
                      </a:cubicBezTo>
                      <a:cubicBezTo>
                        <a:pt x="4160" y="1341"/>
                        <a:pt x="3597" y="377"/>
                        <a:pt x="2894" y="116"/>
                      </a:cubicBezTo>
                      <a:cubicBezTo>
                        <a:pt x="2804" y="82"/>
                        <a:pt x="2714" y="54"/>
                        <a:pt x="2624" y="54"/>
                      </a:cubicBezTo>
                      <a:cubicBezTo>
                        <a:pt x="2553" y="54"/>
                        <a:pt x="2483" y="71"/>
                        <a:pt x="2412" y="116"/>
                      </a:cubicBezTo>
                      <a:cubicBezTo>
                        <a:pt x="2291" y="176"/>
                        <a:pt x="2191" y="337"/>
                        <a:pt x="2171" y="497"/>
                      </a:cubicBezTo>
                      <a:cubicBezTo>
                        <a:pt x="2131" y="377"/>
                        <a:pt x="2030" y="276"/>
                        <a:pt x="1950" y="216"/>
                      </a:cubicBezTo>
                      <a:cubicBezTo>
                        <a:pt x="1741" y="84"/>
                        <a:pt x="1509" y="1"/>
                        <a:pt x="128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9" name="Google Shape;1809;p55"/>
                <p:cNvSpPr/>
                <p:nvPr/>
              </p:nvSpPr>
              <p:spPr>
                <a:xfrm>
                  <a:off x="648050" y="2094375"/>
                  <a:ext cx="149725" cy="10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9" h="4362" extrusionOk="0">
                      <a:moveTo>
                        <a:pt x="1287" y="1"/>
                      </a:moveTo>
                      <a:cubicBezTo>
                        <a:pt x="1106" y="1"/>
                        <a:pt x="925" y="61"/>
                        <a:pt x="764" y="202"/>
                      </a:cubicBezTo>
                      <a:cubicBezTo>
                        <a:pt x="543" y="403"/>
                        <a:pt x="382" y="785"/>
                        <a:pt x="382" y="1146"/>
                      </a:cubicBezTo>
                      <a:cubicBezTo>
                        <a:pt x="382" y="1347"/>
                        <a:pt x="443" y="1528"/>
                        <a:pt x="543" y="1689"/>
                      </a:cubicBezTo>
                      <a:cubicBezTo>
                        <a:pt x="342" y="1789"/>
                        <a:pt x="161" y="1930"/>
                        <a:pt x="0" y="2111"/>
                      </a:cubicBezTo>
                      <a:cubicBezTo>
                        <a:pt x="1950" y="3075"/>
                        <a:pt x="3457" y="3919"/>
                        <a:pt x="4281" y="4141"/>
                      </a:cubicBezTo>
                      <a:cubicBezTo>
                        <a:pt x="4281" y="4141"/>
                        <a:pt x="4301" y="4161"/>
                        <a:pt x="4301" y="4161"/>
                      </a:cubicBezTo>
                      <a:lnTo>
                        <a:pt x="4341" y="4161"/>
                      </a:lnTo>
                      <a:cubicBezTo>
                        <a:pt x="4361" y="4161"/>
                        <a:pt x="4381" y="4181"/>
                        <a:pt x="4421" y="4181"/>
                      </a:cubicBezTo>
                      <a:lnTo>
                        <a:pt x="4441" y="4181"/>
                      </a:lnTo>
                      <a:cubicBezTo>
                        <a:pt x="4904" y="4301"/>
                        <a:pt x="5426" y="4362"/>
                        <a:pt x="5949" y="4362"/>
                      </a:cubicBezTo>
                      <a:lnTo>
                        <a:pt x="5989" y="4362"/>
                      </a:lnTo>
                      <a:lnTo>
                        <a:pt x="5928" y="604"/>
                      </a:lnTo>
                      <a:lnTo>
                        <a:pt x="5868" y="604"/>
                      </a:lnTo>
                      <a:cubicBezTo>
                        <a:pt x="5828" y="604"/>
                        <a:pt x="5788" y="604"/>
                        <a:pt x="5748" y="624"/>
                      </a:cubicBezTo>
                      <a:cubicBezTo>
                        <a:pt x="5406" y="684"/>
                        <a:pt x="5125" y="1126"/>
                        <a:pt x="5125" y="1588"/>
                      </a:cubicBezTo>
                      <a:cubicBezTo>
                        <a:pt x="5125" y="1669"/>
                        <a:pt x="5125" y="1729"/>
                        <a:pt x="5145" y="1810"/>
                      </a:cubicBezTo>
                      <a:cubicBezTo>
                        <a:pt x="5044" y="1669"/>
                        <a:pt x="4884" y="1588"/>
                        <a:pt x="4743" y="1588"/>
                      </a:cubicBezTo>
                      <a:cubicBezTo>
                        <a:pt x="4662" y="1588"/>
                        <a:pt x="4602" y="1609"/>
                        <a:pt x="4522" y="1649"/>
                      </a:cubicBezTo>
                      <a:cubicBezTo>
                        <a:pt x="4321" y="1769"/>
                        <a:pt x="4180" y="2071"/>
                        <a:pt x="4180" y="2372"/>
                      </a:cubicBezTo>
                      <a:cubicBezTo>
                        <a:pt x="4180" y="2372"/>
                        <a:pt x="4180" y="2392"/>
                        <a:pt x="4180" y="2392"/>
                      </a:cubicBezTo>
                      <a:cubicBezTo>
                        <a:pt x="4160" y="1347"/>
                        <a:pt x="3597" y="383"/>
                        <a:pt x="2894" y="122"/>
                      </a:cubicBezTo>
                      <a:cubicBezTo>
                        <a:pt x="2814" y="81"/>
                        <a:pt x="2713" y="61"/>
                        <a:pt x="2633" y="61"/>
                      </a:cubicBezTo>
                      <a:cubicBezTo>
                        <a:pt x="2553" y="61"/>
                        <a:pt x="2472" y="81"/>
                        <a:pt x="2412" y="122"/>
                      </a:cubicBezTo>
                      <a:cubicBezTo>
                        <a:pt x="2291" y="182"/>
                        <a:pt x="2191" y="343"/>
                        <a:pt x="2171" y="503"/>
                      </a:cubicBezTo>
                      <a:cubicBezTo>
                        <a:pt x="2131" y="383"/>
                        <a:pt x="2030" y="282"/>
                        <a:pt x="1950" y="222"/>
                      </a:cubicBezTo>
                      <a:cubicBezTo>
                        <a:pt x="1749" y="81"/>
                        <a:pt x="1508" y="1"/>
                        <a:pt x="128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0" name="Google Shape;1810;p55"/>
                <p:cNvSpPr/>
                <p:nvPr/>
              </p:nvSpPr>
              <p:spPr>
                <a:xfrm>
                  <a:off x="1033375" y="1787450"/>
                  <a:ext cx="94975" cy="13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9" h="5406" extrusionOk="0">
                      <a:moveTo>
                        <a:pt x="161" y="0"/>
                      </a:moveTo>
                      <a:cubicBezTo>
                        <a:pt x="101" y="1748"/>
                        <a:pt x="61" y="3577"/>
                        <a:pt x="0" y="5406"/>
                      </a:cubicBezTo>
                      <a:cubicBezTo>
                        <a:pt x="607" y="4979"/>
                        <a:pt x="1488" y="4769"/>
                        <a:pt x="2370" y="4769"/>
                      </a:cubicBezTo>
                      <a:cubicBezTo>
                        <a:pt x="2861" y="4769"/>
                        <a:pt x="3353" y="4834"/>
                        <a:pt x="3798" y="4963"/>
                      </a:cubicBezTo>
                      <a:lnTo>
                        <a:pt x="199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1" name="Google Shape;1811;p55"/>
                <p:cNvSpPr/>
                <p:nvPr/>
              </p:nvSpPr>
              <p:spPr>
                <a:xfrm>
                  <a:off x="1140875" y="1787450"/>
                  <a:ext cx="18625" cy="3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1467" extrusionOk="0">
                      <a:moveTo>
                        <a:pt x="1" y="0"/>
                      </a:moveTo>
                      <a:lnTo>
                        <a:pt x="523" y="1467"/>
                      </a:lnTo>
                      <a:cubicBezTo>
                        <a:pt x="583" y="985"/>
                        <a:pt x="644" y="482"/>
                        <a:pt x="74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2" name="Google Shape;1812;p55"/>
                <p:cNvSpPr/>
                <p:nvPr/>
              </p:nvSpPr>
              <p:spPr>
                <a:xfrm>
                  <a:off x="1140875" y="1787450"/>
                  <a:ext cx="18625" cy="3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1467" extrusionOk="0">
                      <a:moveTo>
                        <a:pt x="1" y="0"/>
                      </a:moveTo>
                      <a:lnTo>
                        <a:pt x="523" y="1467"/>
                      </a:lnTo>
                      <a:cubicBezTo>
                        <a:pt x="583" y="985"/>
                        <a:pt x="644" y="482"/>
                        <a:pt x="74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3" name="Google Shape;1813;p55"/>
                <p:cNvSpPr/>
                <p:nvPr/>
              </p:nvSpPr>
              <p:spPr>
                <a:xfrm>
                  <a:off x="894200" y="2558075"/>
                  <a:ext cx="324075" cy="5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63" h="2272" extrusionOk="0">
                      <a:moveTo>
                        <a:pt x="2111" y="0"/>
                      </a:moveTo>
                      <a:cubicBezTo>
                        <a:pt x="1287" y="623"/>
                        <a:pt x="564" y="1407"/>
                        <a:pt x="1" y="2271"/>
                      </a:cubicBezTo>
                      <a:lnTo>
                        <a:pt x="2814" y="2271"/>
                      </a:lnTo>
                      <a:cubicBezTo>
                        <a:pt x="3658" y="1789"/>
                        <a:pt x="4663" y="1488"/>
                        <a:pt x="5788" y="1407"/>
                      </a:cubicBezTo>
                      <a:cubicBezTo>
                        <a:pt x="7918" y="1266"/>
                        <a:pt x="10812" y="1086"/>
                        <a:pt x="1296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4" name="Google Shape;1814;p55"/>
                <p:cNvSpPr/>
                <p:nvPr/>
              </p:nvSpPr>
              <p:spPr>
                <a:xfrm>
                  <a:off x="794250" y="1787450"/>
                  <a:ext cx="129625" cy="4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5" h="16639" extrusionOk="0">
                      <a:moveTo>
                        <a:pt x="2432" y="0"/>
                      </a:moveTo>
                      <a:cubicBezTo>
                        <a:pt x="1949" y="1125"/>
                        <a:pt x="2010" y="2592"/>
                        <a:pt x="1969" y="3738"/>
                      </a:cubicBezTo>
                      <a:cubicBezTo>
                        <a:pt x="1889" y="5084"/>
                        <a:pt x="1588" y="6792"/>
                        <a:pt x="442" y="7696"/>
                      </a:cubicBezTo>
                      <a:cubicBezTo>
                        <a:pt x="342" y="7777"/>
                        <a:pt x="241" y="7837"/>
                        <a:pt x="141" y="7897"/>
                      </a:cubicBezTo>
                      <a:cubicBezTo>
                        <a:pt x="101" y="7897"/>
                        <a:pt x="40" y="7897"/>
                        <a:pt x="0" y="7877"/>
                      </a:cubicBezTo>
                      <a:lnTo>
                        <a:pt x="0" y="7877"/>
                      </a:lnTo>
                      <a:lnTo>
                        <a:pt x="60" y="11112"/>
                      </a:lnTo>
                      <a:lnTo>
                        <a:pt x="80" y="12881"/>
                      </a:lnTo>
                      <a:lnTo>
                        <a:pt x="141" y="16639"/>
                      </a:lnTo>
                      <a:cubicBezTo>
                        <a:pt x="1146" y="16639"/>
                        <a:pt x="2170" y="16377"/>
                        <a:pt x="2934" y="15734"/>
                      </a:cubicBezTo>
                      <a:cubicBezTo>
                        <a:pt x="4160" y="14730"/>
                        <a:pt x="4019" y="13001"/>
                        <a:pt x="4059" y="11575"/>
                      </a:cubicBezTo>
                      <a:cubicBezTo>
                        <a:pt x="4099" y="10429"/>
                        <a:pt x="4321" y="9244"/>
                        <a:pt x="5185" y="8460"/>
                      </a:cubicBezTo>
                      <a:lnTo>
                        <a:pt x="502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5" name="Google Shape;1815;p55"/>
                <p:cNvSpPr/>
                <p:nvPr/>
              </p:nvSpPr>
              <p:spPr>
                <a:xfrm>
                  <a:off x="991675" y="2326975"/>
                  <a:ext cx="30175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" h="1669" extrusionOk="0">
                      <a:moveTo>
                        <a:pt x="21" y="1"/>
                      </a:moveTo>
                      <a:lnTo>
                        <a:pt x="0" y="845"/>
                      </a:lnTo>
                      <a:cubicBezTo>
                        <a:pt x="242" y="1066"/>
                        <a:pt x="503" y="1267"/>
                        <a:pt x="784" y="1448"/>
                      </a:cubicBezTo>
                      <a:cubicBezTo>
                        <a:pt x="905" y="1528"/>
                        <a:pt x="1045" y="1608"/>
                        <a:pt x="1186" y="1669"/>
                      </a:cubicBezTo>
                      <a:cubicBezTo>
                        <a:pt x="1186" y="1367"/>
                        <a:pt x="1186" y="1046"/>
                        <a:pt x="1206" y="724"/>
                      </a:cubicBezTo>
                      <a:lnTo>
                        <a:pt x="1186" y="704"/>
                      </a:lnTo>
                      <a:cubicBezTo>
                        <a:pt x="945" y="604"/>
                        <a:pt x="724" y="483"/>
                        <a:pt x="503" y="363"/>
                      </a:cubicBezTo>
                      <a:cubicBezTo>
                        <a:pt x="322" y="242"/>
                        <a:pt x="161" y="121"/>
                        <a:pt x="2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6" name="Google Shape;1816;p55"/>
                <p:cNvSpPr/>
                <p:nvPr/>
              </p:nvSpPr>
              <p:spPr>
                <a:xfrm>
                  <a:off x="991675" y="2326975"/>
                  <a:ext cx="30175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" h="1669" extrusionOk="0">
                      <a:moveTo>
                        <a:pt x="21" y="1"/>
                      </a:moveTo>
                      <a:lnTo>
                        <a:pt x="0" y="845"/>
                      </a:lnTo>
                      <a:cubicBezTo>
                        <a:pt x="242" y="1066"/>
                        <a:pt x="503" y="1267"/>
                        <a:pt x="784" y="1448"/>
                      </a:cubicBezTo>
                      <a:cubicBezTo>
                        <a:pt x="905" y="1528"/>
                        <a:pt x="1045" y="1608"/>
                        <a:pt x="1186" y="1669"/>
                      </a:cubicBezTo>
                      <a:cubicBezTo>
                        <a:pt x="1186" y="1367"/>
                        <a:pt x="1186" y="1046"/>
                        <a:pt x="1206" y="724"/>
                      </a:cubicBezTo>
                      <a:lnTo>
                        <a:pt x="1186" y="704"/>
                      </a:lnTo>
                      <a:cubicBezTo>
                        <a:pt x="945" y="604"/>
                        <a:pt x="724" y="483"/>
                        <a:pt x="503" y="363"/>
                      </a:cubicBezTo>
                      <a:cubicBezTo>
                        <a:pt x="322" y="242"/>
                        <a:pt x="161" y="121"/>
                        <a:pt x="2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7" name="Google Shape;1817;p55"/>
                <p:cNvSpPr/>
                <p:nvPr/>
              </p:nvSpPr>
              <p:spPr>
                <a:xfrm>
                  <a:off x="1053475" y="2472175"/>
                  <a:ext cx="234125" cy="2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65" h="1066" extrusionOk="0">
                      <a:moveTo>
                        <a:pt x="1246" y="0"/>
                      </a:moveTo>
                      <a:cubicBezTo>
                        <a:pt x="1125" y="181"/>
                        <a:pt x="985" y="362"/>
                        <a:pt x="824" y="543"/>
                      </a:cubicBezTo>
                      <a:cubicBezTo>
                        <a:pt x="543" y="744"/>
                        <a:pt x="281" y="905"/>
                        <a:pt x="0" y="1065"/>
                      </a:cubicBezTo>
                      <a:lnTo>
                        <a:pt x="9123" y="864"/>
                      </a:lnTo>
                      <a:cubicBezTo>
                        <a:pt x="9224" y="663"/>
                        <a:pt x="9304" y="442"/>
                        <a:pt x="9364" y="221"/>
                      </a:cubicBezTo>
                      <a:cubicBezTo>
                        <a:pt x="8018" y="181"/>
                        <a:pt x="6571" y="141"/>
                        <a:pt x="5225" y="101"/>
                      </a:cubicBezTo>
                      <a:cubicBezTo>
                        <a:pt x="3758" y="61"/>
                        <a:pt x="2371" y="20"/>
                        <a:pt x="12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8" name="Google Shape;1818;p55"/>
                <p:cNvSpPr/>
                <p:nvPr/>
              </p:nvSpPr>
              <p:spPr>
                <a:xfrm>
                  <a:off x="993175" y="2088850"/>
                  <a:ext cx="35700" cy="21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8" h="8461" extrusionOk="0">
                      <a:moveTo>
                        <a:pt x="1427" y="1"/>
                      </a:moveTo>
                      <a:cubicBezTo>
                        <a:pt x="1327" y="101"/>
                        <a:pt x="1226" y="222"/>
                        <a:pt x="1126" y="343"/>
                      </a:cubicBezTo>
                      <a:cubicBezTo>
                        <a:pt x="764" y="765"/>
                        <a:pt x="423" y="1207"/>
                        <a:pt x="121" y="1669"/>
                      </a:cubicBezTo>
                      <a:cubicBezTo>
                        <a:pt x="101" y="1709"/>
                        <a:pt x="61" y="1729"/>
                        <a:pt x="41" y="1769"/>
                      </a:cubicBezTo>
                      <a:lnTo>
                        <a:pt x="21" y="3698"/>
                      </a:lnTo>
                      <a:lnTo>
                        <a:pt x="41" y="3658"/>
                      </a:lnTo>
                      <a:lnTo>
                        <a:pt x="21" y="3739"/>
                      </a:lnTo>
                      <a:lnTo>
                        <a:pt x="1" y="6492"/>
                      </a:lnTo>
                      <a:cubicBezTo>
                        <a:pt x="182" y="7215"/>
                        <a:pt x="563" y="7878"/>
                        <a:pt x="1186" y="8461"/>
                      </a:cubicBezTo>
                      <a:cubicBezTo>
                        <a:pt x="1226" y="7456"/>
                        <a:pt x="1247" y="6391"/>
                        <a:pt x="1287" y="5246"/>
                      </a:cubicBezTo>
                      <a:cubicBezTo>
                        <a:pt x="1327" y="3598"/>
                        <a:pt x="1367" y="1830"/>
                        <a:pt x="142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9" name="Google Shape;1819;p55"/>
                <p:cNvSpPr/>
                <p:nvPr/>
              </p:nvSpPr>
              <p:spPr>
                <a:xfrm>
                  <a:off x="993175" y="2088850"/>
                  <a:ext cx="35700" cy="21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8" h="8461" extrusionOk="0">
                      <a:moveTo>
                        <a:pt x="1427" y="1"/>
                      </a:moveTo>
                      <a:cubicBezTo>
                        <a:pt x="1327" y="101"/>
                        <a:pt x="1226" y="222"/>
                        <a:pt x="1126" y="343"/>
                      </a:cubicBezTo>
                      <a:cubicBezTo>
                        <a:pt x="764" y="765"/>
                        <a:pt x="423" y="1207"/>
                        <a:pt x="121" y="1669"/>
                      </a:cubicBezTo>
                      <a:cubicBezTo>
                        <a:pt x="101" y="1709"/>
                        <a:pt x="61" y="1729"/>
                        <a:pt x="41" y="1769"/>
                      </a:cubicBezTo>
                      <a:lnTo>
                        <a:pt x="21" y="3698"/>
                      </a:lnTo>
                      <a:lnTo>
                        <a:pt x="41" y="3658"/>
                      </a:lnTo>
                      <a:lnTo>
                        <a:pt x="21" y="3739"/>
                      </a:lnTo>
                      <a:lnTo>
                        <a:pt x="1" y="6492"/>
                      </a:lnTo>
                      <a:cubicBezTo>
                        <a:pt x="182" y="7215"/>
                        <a:pt x="563" y="7878"/>
                        <a:pt x="1186" y="8461"/>
                      </a:cubicBezTo>
                      <a:cubicBezTo>
                        <a:pt x="1226" y="7456"/>
                        <a:pt x="1247" y="6391"/>
                        <a:pt x="1287" y="5246"/>
                      </a:cubicBezTo>
                      <a:cubicBezTo>
                        <a:pt x="1327" y="3598"/>
                        <a:pt x="1367" y="1830"/>
                        <a:pt x="142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0" name="Google Shape;1820;p55"/>
                <p:cNvSpPr/>
                <p:nvPr/>
              </p:nvSpPr>
              <p:spPr>
                <a:xfrm>
                  <a:off x="996700" y="1787450"/>
                  <a:ext cx="40725" cy="16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" h="6793" extrusionOk="0">
                      <a:moveTo>
                        <a:pt x="81" y="0"/>
                      </a:moveTo>
                      <a:lnTo>
                        <a:pt x="0" y="6792"/>
                      </a:lnTo>
                      <a:cubicBezTo>
                        <a:pt x="463" y="6571"/>
                        <a:pt x="925" y="6350"/>
                        <a:pt x="1347" y="6149"/>
                      </a:cubicBezTo>
                      <a:cubicBezTo>
                        <a:pt x="1367" y="6129"/>
                        <a:pt x="1407" y="6109"/>
                        <a:pt x="1447" y="6089"/>
                      </a:cubicBezTo>
                      <a:cubicBezTo>
                        <a:pt x="1467" y="5868"/>
                        <a:pt x="1467" y="5647"/>
                        <a:pt x="1467" y="5406"/>
                      </a:cubicBezTo>
                      <a:cubicBezTo>
                        <a:pt x="1528" y="3577"/>
                        <a:pt x="1568" y="1748"/>
                        <a:pt x="16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1" name="Google Shape;1821;p55"/>
                <p:cNvSpPr/>
                <p:nvPr/>
              </p:nvSpPr>
              <p:spPr>
                <a:xfrm>
                  <a:off x="919825" y="1787450"/>
                  <a:ext cx="78900" cy="2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6" h="8460" extrusionOk="0">
                      <a:moveTo>
                        <a:pt x="1" y="0"/>
                      </a:moveTo>
                      <a:lnTo>
                        <a:pt x="162" y="8460"/>
                      </a:lnTo>
                      <a:cubicBezTo>
                        <a:pt x="222" y="8420"/>
                        <a:pt x="262" y="8380"/>
                        <a:pt x="302" y="8339"/>
                      </a:cubicBezTo>
                      <a:cubicBezTo>
                        <a:pt x="1086" y="7737"/>
                        <a:pt x="2091" y="7254"/>
                        <a:pt x="3075" y="6792"/>
                      </a:cubicBezTo>
                      <a:lnTo>
                        <a:pt x="315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2" name="Google Shape;1822;p55"/>
                <p:cNvSpPr/>
                <p:nvPr/>
              </p:nvSpPr>
              <p:spPr>
                <a:xfrm>
                  <a:off x="946950" y="2493775"/>
                  <a:ext cx="334625" cy="6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5" h="2573" extrusionOk="0">
                      <a:moveTo>
                        <a:pt x="13384" y="0"/>
                      </a:moveTo>
                      <a:lnTo>
                        <a:pt x="4261" y="201"/>
                      </a:lnTo>
                      <a:cubicBezTo>
                        <a:pt x="2955" y="945"/>
                        <a:pt x="1548" y="1528"/>
                        <a:pt x="302" y="2372"/>
                      </a:cubicBezTo>
                      <a:cubicBezTo>
                        <a:pt x="202" y="2432"/>
                        <a:pt x="101" y="2492"/>
                        <a:pt x="1" y="2572"/>
                      </a:cubicBezTo>
                      <a:lnTo>
                        <a:pt x="10852" y="2572"/>
                      </a:lnTo>
                      <a:cubicBezTo>
                        <a:pt x="11817" y="2070"/>
                        <a:pt x="12641" y="1387"/>
                        <a:pt x="13163" y="442"/>
                      </a:cubicBezTo>
                      <a:cubicBezTo>
                        <a:pt x="13244" y="302"/>
                        <a:pt x="13324" y="161"/>
                        <a:pt x="1338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3" name="Google Shape;1823;p55"/>
                <p:cNvSpPr/>
                <p:nvPr/>
              </p:nvSpPr>
              <p:spPr>
                <a:xfrm>
                  <a:off x="958525" y="2133075"/>
                  <a:ext cx="35675" cy="2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" h="8601" extrusionOk="0">
                      <a:moveTo>
                        <a:pt x="1427" y="0"/>
                      </a:moveTo>
                      <a:cubicBezTo>
                        <a:pt x="1306" y="201"/>
                        <a:pt x="1166" y="402"/>
                        <a:pt x="1045" y="623"/>
                      </a:cubicBezTo>
                      <a:cubicBezTo>
                        <a:pt x="904" y="864"/>
                        <a:pt x="764" y="1126"/>
                        <a:pt x="663" y="1387"/>
                      </a:cubicBezTo>
                      <a:cubicBezTo>
                        <a:pt x="543" y="1648"/>
                        <a:pt x="442" y="1909"/>
                        <a:pt x="362" y="2191"/>
                      </a:cubicBezTo>
                      <a:cubicBezTo>
                        <a:pt x="281" y="2452"/>
                        <a:pt x="201" y="2733"/>
                        <a:pt x="141" y="3015"/>
                      </a:cubicBezTo>
                      <a:cubicBezTo>
                        <a:pt x="40" y="3577"/>
                        <a:pt x="0" y="4160"/>
                        <a:pt x="0" y="4723"/>
                      </a:cubicBezTo>
                      <a:cubicBezTo>
                        <a:pt x="0" y="5285"/>
                        <a:pt x="20" y="5848"/>
                        <a:pt x="121" y="6411"/>
                      </a:cubicBezTo>
                      <a:cubicBezTo>
                        <a:pt x="181" y="6692"/>
                        <a:pt x="261" y="6953"/>
                        <a:pt x="382" y="7234"/>
                      </a:cubicBezTo>
                      <a:cubicBezTo>
                        <a:pt x="503" y="7496"/>
                        <a:pt x="643" y="7757"/>
                        <a:pt x="804" y="7998"/>
                      </a:cubicBezTo>
                      <a:cubicBezTo>
                        <a:pt x="965" y="8219"/>
                        <a:pt x="1146" y="8420"/>
                        <a:pt x="1326" y="8601"/>
                      </a:cubicBezTo>
                      <a:lnTo>
                        <a:pt x="1347" y="7757"/>
                      </a:lnTo>
                      <a:cubicBezTo>
                        <a:pt x="1306" y="7717"/>
                        <a:pt x="1266" y="7677"/>
                        <a:pt x="1226" y="7636"/>
                      </a:cubicBezTo>
                      <a:cubicBezTo>
                        <a:pt x="1045" y="7476"/>
                        <a:pt x="884" y="7275"/>
                        <a:pt x="764" y="7054"/>
                      </a:cubicBezTo>
                      <a:cubicBezTo>
                        <a:pt x="623" y="6833"/>
                        <a:pt x="523" y="6571"/>
                        <a:pt x="462" y="6330"/>
                      </a:cubicBezTo>
                      <a:cubicBezTo>
                        <a:pt x="322" y="5808"/>
                        <a:pt x="322" y="5265"/>
                        <a:pt x="382" y="4743"/>
                      </a:cubicBezTo>
                      <a:cubicBezTo>
                        <a:pt x="402" y="4481"/>
                        <a:pt x="462" y="4220"/>
                        <a:pt x="523" y="3959"/>
                      </a:cubicBezTo>
                      <a:cubicBezTo>
                        <a:pt x="583" y="3698"/>
                        <a:pt x="683" y="3457"/>
                        <a:pt x="784" y="3195"/>
                      </a:cubicBezTo>
                      <a:cubicBezTo>
                        <a:pt x="965" y="2753"/>
                        <a:pt x="1186" y="2351"/>
                        <a:pt x="1407" y="1929"/>
                      </a:cubicBezTo>
                      <a:lnTo>
                        <a:pt x="142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4" name="Google Shape;1824;p55"/>
                <p:cNvSpPr/>
                <p:nvPr/>
              </p:nvSpPr>
              <p:spPr>
                <a:xfrm>
                  <a:off x="958525" y="2133075"/>
                  <a:ext cx="35675" cy="2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" h="8601" extrusionOk="0">
                      <a:moveTo>
                        <a:pt x="1427" y="0"/>
                      </a:moveTo>
                      <a:cubicBezTo>
                        <a:pt x="1306" y="201"/>
                        <a:pt x="1166" y="402"/>
                        <a:pt x="1045" y="623"/>
                      </a:cubicBezTo>
                      <a:cubicBezTo>
                        <a:pt x="904" y="864"/>
                        <a:pt x="764" y="1126"/>
                        <a:pt x="663" y="1387"/>
                      </a:cubicBezTo>
                      <a:cubicBezTo>
                        <a:pt x="543" y="1648"/>
                        <a:pt x="442" y="1909"/>
                        <a:pt x="362" y="2191"/>
                      </a:cubicBezTo>
                      <a:cubicBezTo>
                        <a:pt x="281" y="2452"/>
                        <a:pt x="201" y="2733"/>
                        <a:pt x="141" y="3015"/>
                      </a:cubicBezTo>
                      <a:cubicBezTo>
                        <a:pt x="40" y="3577"/>
                        <a:pt x="0" y="4160"/>
                        <a:pt x="0" y="4723"/>
                      </a:cubicBezTo>
                      <a:cubicBezTo>
                        <a:pt x="0" y="4743"/>
                        <a:pt x="0" y="4763"/>
                        <a:pt x="0" y="4763"/>
                      </a:cubicBezTo>
                      <a:cubicBezTo>
                        <a:pt x="0" y="5305"/>
                        <a:pt x="20" y="5868"/>
                        <a:pt x="121" y="6411"/>
                      </a:cubicBezTo>
                      <a:cubicBezTo>
                        <a:pt x="181" y="6692"/>
                        <a:pt x="261" y="6953"/>
                        <a:pt x="382" y="7234"/>
                      </a:cubicBezTo>
                      <a:cubicBezTo>
                        <a:pt x="503" y="7496"/>
                        <a:pt x="643" y="7757"/>
                        <a:pt x="804" y="7998"/>
                      </a:cubicBezTo>
                      <a:cubicBezTo>
                        <a:pt x="965" y="8219"/>
                        <a:pt x="1146" y="8420"/>
                        <a:pt x="1326" y="8601"/>
                      </a:cubicBezTo>
                      <a:lnTo>
                        <a:pt x="1347" y="7757"/>
                      </a:lnTo>
                      <a:cubicBezTo>
                        <a:pt x="1306" y="7717"/>
                        <a:pt x="1266" y="7677"/>
                        <a:pt x="1226" y="7636"/>
                      </a:cubicBezTo>
                      <a:cubicBezTo>
                        <a:pt x="1045" y="7476"/>
                        <a:pt x="884" y="7275"/>
                        <a:pt x="764" y="7054"/>
                      </a:cubicBezTo>
                      <a:cubicBezTo>
                        <a:pt x="623" y="6833"/>
                        <a:pt x="523" y="6571"/>
                        <a:pt x="462" y="6330"/>
                      </a:cubicBezTo>
                      <a:cubicBezTo>
                        <a:pt x="382" y="6009"/>
                        <a:pt x="342" y="5667"/>
                        <a:pt x="342" y="5325"/>
                      </a:cubicBezTo>
                      <a:cubicBezTo>
                        <a:pt x="342" y="5124"/>
                        <a:pt x="362" y="4924"/>
                        <a:pt x="382" y="4743"/>
                      </a:cubicBezTo>
                      <a:cubicBezTo>
                        <a:pt x="402" y="4481"/>
                        <a:pt x="462" y="4220"/>
                        <a:pt x="523" y="3959"/>
                      </a:cubicBezTo>
                      <a:cubicBezTo>
                        <a:pt x="583" y="3698"/>
                        <a:pt x="683" y="3457"/>
                        <a:pt x="784" y="3195"/>
                      </a:cubicBezTo>
                      <a:cubicBezTo>
                        <a:pt x="965" y="2753"/>
                        <a:pt x="1186" y="2351"/>
                        <a:pt x="1407" y="1929"/>
                      </a:cubicBezTo>
                      <a:lnTo>
                        <a:pt x="142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5" name="Google Shape;1825;p55"/>
                <p:cNvSpPr/>
                <p:nvPr/>
              </p:nvSpPr>
              <p:spPr>
                <a:xfrm>
                  <a:off x="987150" y="2182300"/>
                  <a:ext cx="6550" cy="6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" h="2754" extrusionOk="0">
                      <a:moveTo>
                        <a:pt x="262" y="1"/>
                      </a:moveTo>
                      <a:lnTo>
                        <a:pt x="262" y="1"/>
                      </a:lnTo>
                      <a:cubicBezTo>
                        <a:pt x="41" y="925"/>
                        <a:pt x="1" y="1869"/>
                        <a:pt x="242" y="2754"/>
                      </a:cubicBezTo>
                      <a:lnTo>
                        <a:pt x="26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6" name="Google Shape;1826;p55"/>
                <p:cNvSpPr/>
                <p:nvPr/>
              </p:nvSpPr>
              <p:spPr>
                <a:xfrm>
                  <a:off x="855025" y="2614850"/>
                  <a:ext cx="109550" cy="10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2" h="4281" extrusionOk="0">
                      <a:moveTo>
                        <a:pt x="1568" y="0"/>
                      </a:moveTo>
                      <a:cubicBezTo>
                        <a:pt x="824" y="1146"/>
                        <a:pt x="322" y="2472"/>
                        <a:pt x="81" y="3778"/>
                      </a:cubicBezTo>
                      <a:cubicBezTo>
                        <a:pt x="41" y="3959"/>
                        <a:pt x="21" y="4120"/>
                        <a:pt x="1" y="4280"/>
                      </a:cubicBezTo>
                      <a:lnTo>
                        <a:pt x="1548" y="4280"/>
                      </a:lnTo>
                      <a:cubicBezTo>
                        <a:pt x="1910" y="2331"/>
                        <a:pt x="2914" y="864"/>
                        <a:pt x="438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7" name="Google Shape;1827;p55"/>
                <p:cNvSpPr/>
                <p:nvPr/>
              </p:nvSpPr>
              <p:spPr>
                <a:xfrm>
                  <a:off x="853025" y="2768575"/>
                  <a:ext cx="53275" cy="6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1" h="2653" extrusionOk="0">
                      <a:moveTo>
                        <a:pt x="0" y="0"/>
                      </a:moveTo>
                      <a:cubicBezTo>
                        <a:pt x="40" y="1025"/>
                        <a:pt x="221" y="1909"/>
                        <a:pt x="442" y="2613"/>
                      </a:cubicBezTo>
                      <a:lnTo>
                        <a:pt x="764" y="2613"/>
                      </a:lnTo>
                      <a:cubicBezTo>
                        <a:pt x="1226" y="2613"/>
                        <a:pt x="1688" y="2633"/>
                        <a:pt x="2130" y="2653"/>
                      </a:cubicBezTo>
                      <a:cubicBezTo>
                        <a:pt x="1990" y="2331"/>
                        <a:pt x="1869" y="2030"/>
                        <a:pt x="1789" y="1708"/>
                      </a:cubicBezTo>
                      <a:cubicBezTo>
                        <a:pt x="1628" y="1146"/>
                        <a:pt x="1527" y="583"/>
                        <a:pt x="150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8" name="Google Shape;1828;p55"/>
                <p:cNvSpPr/>
                <p:nvPr/>
              </p:nvSpPr>
              <p:spPr>
                <a:xfrm>
                  <a:off x="864075" y="2833875"/>
                  <a:ext cx="74375" cy="4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5" h="1830" extrusionOk="0">
                      <a:moveTo>
                        <a:pt x="0" y="1"/>
                      </a:moveTo>
                      <a:cubicBezTo>
                        <a:pt x="322" y="965"/>
                        <a:pt x="684" y="1588"/>
                        <a:pt x="804" y="1829"/>
                      </a:cubicBezTo>
                      <a:cubicBezTo>
                        <a:pt x="844" y="1809"/>
                        <a:pt x="884" y="1809"/>
                        <a:pt x="925" y="1809"/>
                      </a:cubicBezTo>
                      <a:lnTo>
                        <a:pt x="1487" y="1809"/>
                      </a:lnTo>
                      <a:cubicBezTo>
                        <a:pt x="1628" y="1789"/>
                        <a:pt x="1789" y="1789"/>
                        <a:pt x="1929" y="1789"/>
                      </a:cubicBezTo>
                      <a:cubicBezTo>
                        <a:pt x="2392" y="1749"/>
                        <a:pt x="2753" y="1729"/>
                        <a:pt x="2914" y="1709"/>
                      </a:cubicBezTo>
                      <a:lnTo>
                        <a:pt x="2974" y="1709"/>
                      </a:lnTo>
                      <a:cubicBezTo>
                        <a:pt x="2572" y="1267"/>
                        <a:pt x="2211" y="945"/>
                        <a:pt x="2030" y="644"/>
                      </a:cubicBezTo>
                      <a:cubicBezTo>
                        <a:pt x="1889" y="443"/>
                        <a:pt x="1789" y="242"/>
                        <a:pt x="1688" y="41"/>
                      </a:cubicBezTo>
                      <a:cubicBezTo>
                        <a:pt x="1246" y="21"/>
                        <a:pt x="784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9" name="Google Shape;1829;p55"/>
                <p:cNvSpPr/>
                <p:nvPr/>
              </p:nvSpPr>
              <p:spPr>
                <a:xfrm>
                  <a:off x="852521" y="2730519"/>
                  <a:ext cx="39208" cy="38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8" h="1328" extrusionOk="0">
                      <a:moveTo>
                        <a:pt x="784" y="1"/>
                      </a:moveTo>
                      <a:cubicBezTo>
                        <a:pt x="543" y="1"/>
                        <a:pt x="281" y="1"/>
                        <a:pt x="40" y="21"/>
                      </a:cubicBezTo>
                      <a:cubicBezTo>
                        <a:pt x="20" y="322"/>
                        <a:pt x="0" y="604"/>
                        <a:pt x="0" y="885"/>
                      </a:cubicBezTo>
                      <a:cubicBezTo>
                        <a:pt x="0" y="1046"/>
                        <a:pt x="0" y="1187"/>
                        <a:pt x="20" y="1327"/>
                      </a:cubicBezTo>
                      <a:lnTo>
                        <a:pt x="1527" y="1327"/>
                      </a:lnTo>
                      <a:cubicBezTo>
                        <a:pt x="1527" y="1207"/>
                        <a:pt x="1527" y="1086"/>
                        <a:pt x="1527" y="966"/>
                      </a:cubicBezTo>
                      <a:cubicBezTo>
                        <a:pt x="1527" y="644"/>
                        <a:pt x="1527" y="322"/>
                        <a:pt x="1568" y="21"/>
                      </a:cubicBezTo>
                      <a:cubicBezTo>
                        <a:pt x="1306" y="1"/>
                        <a:pt x="1045" y="1"/>
                        <a:pt x="78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30" name="Google Shape;1830;p55"/>
              <p:cNvSpPr/>
              <p:nvPr/>
            </p:nvSpPr>
            <p:spPr>
              <a:xfrm>
                <a:off x="779727" y="2740413"/>
                <a:ext cx="62836" cy="2344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42" extrusionOk="0">
                    <a:moveTo>
                      <a:pt x="1125" y="1"/>
                    </a:moveTo>
                    <a:cubicBezTo>
                      <a:pt x="985" y="1"/>
                      <a:pt x="824" y="1"/>
                      <a:pt x="683" y="21"/>
                    </a:cubicBezTo>
                    <a:lnTo>
                      <a:pt x="121" y="21"/>
                    </a:lnTo>
                    <a:cubicBezTo>
                      <a:pt x="80" y="21"/>
                      <a:pt x="40" y="21"/>
                      <a:pt x="0" y="41"/>
                    </a:cubicBezTo>
                    <a:cubicBezTo>
                      <a:pt x="362" y="41"/>
                      <a:pt x="764" y="21"/>
                      <a:pt x="1125" y="1"/>
                    </a:cubicBezTo>
                    <a:close/>
                  </a:path>
                </a:pathLst>
              </a:custGeom>
              <a:solidFill>
                <a:srgbClr val="BAB1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55"/>
              <p:cNvSpPr/>
              <p:nvPr/>
            </p:nvSpPr>
            <p:spPr>
              <a:xfrm>
                <a:off x="779727" y="2740413"/>
                <a:ext cx="62836" cy="2344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42" extrusionOk="0">
                    <a:moveTo>
                      <a:pt x="1125" y="1"/>
                    </a:moveTo>
                    <a:cubicBezTo>
                      <a:pt x="985" y="1"/>
                      <a:pt x="824" y="1"/>
                      <a:pt x="683" y="21"/>
                    </a:cubicBezTo>
                    <a:lnTo>
                      <a:pt x="121" y="21"/>
                    </a:lnTo>
                    <a:cubicBezTo>
                      <a:pt x="80" y="21"/>
                      <a:pt x="40" y="21"/>
                      <a:pt x="0" y="41"/>
                    </a:cubicBezTo>
                    <a:lnTo>
                      <a:pt x="60" y="41"/>
                    </a:lnTo>
                    <a:cubicBezTo>
                      <a:pt x="402" y="41"/>
                      <a:pt x="784" y="21"/>
                      <a:pt x="1125" y="1"/>
                    </a:cubicBezTo>
                    <a:close/>
                  </a:path>
                </a:pathLst>
              </a:custGeom>
              <a:solidFill>
                <a:srgbClr val="F1EF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55"/>
              <p:cNvSpPr/>
              <p:nvPr/>
            </p:nvSpPr>
            <p:spPr>
              <a:xfrm>
                <a:off x="897475" y="2735948"/>
                <a:ext cx="3404" cy="56"/>
              </a:xfrm>
              <a:custGeom>
                <a:avLst/>
                <a:gdLst/>
                <a:ahLst/>
                <a:cxnLst/>
                <a:rect l="l" t="t" r="r" b="b"/>
                <a:pathLst>
                  <a:path w="61" h="1" extrusionOk="0">
                    <a:moveTo>
                      <a:pt x="60" y="1"/>
                    </a:moveTo>
                    <a:lnTo>
                      <a:pt x="0" y="1"/>
                    </a:lnTo>
                    <a:cubicBezTo>
                      <a:pt x="40" y="1"/>
                      <a:pt x="60" y="1"/>
                      <a:pt x="60" y="1"/>
                    </a:cubicBezTo>
                    <a:close/>
                  </a:path>
                </a:pathLst>
              </a:custGeom>
              <a:solidFill>
                <a:srgbClr val="BAB1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55"/>
              <p:cNvSpPr/>
              <p:nvPr/>
            </p:nvSpPr>
            <p:spPr>
              <a:xfrm>
                <a:off x="897475" y="2735948"/>
                <a:ext cx="3404" cy="56"/>
              </a:xfrm>
              <a:custGeom>
                <a:avLst/>
                <a:gdLst/>
                <a:ahLst/>
                <a:cxnLst/>
                <a:rect l="l" t="t" r="r" b="b"/>
                <a:pathLst>
                  <a:path w="61" h="1" extrusionOk="0">
                    <a:moveTo>
                      <a:pt x="0" y="1"/>
                    </a:moveTo>
                    <a:cubicBezTo>
                      <a:pt x="40" y="1"/>
                      <a:pt x="60" y="1"/>
                      <a:pt x="60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1EF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p56"/>
          <p:cNvSpPr txBox="1">
            <a:spLocks noGrp="1"/>
          </p:cNvSpPr>
          <p:nvPr>
            <p:ph type="title"/>
          </p:nvPr>
        </p:nvSpPr>
        <p:spPr>
          <a:xfrm>
            <a:off x="1388100" y="848525"/>
            <a:ext cx="6367800" cy="324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Thank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2"/>
                </a:solidFill>
              </a:rPr>
              <a:t>you!</a:t>
            </a:r>
            <a:endParaRPr>
              <a:solidFill>
                <a:schemeClr val="lt2"/>
              </a:solidFill>
            </a:endParaRPr>
          </a:p>
        </p:txBody>
      </p:sp>
      <p:grpSp>
        <p:nvGrpSpPr>
          <p:cNvPr id="1839" name="Google Shape;1839;p56"/>
          <p:cNvGrpSpPr/>
          <p:nvPr/>
        </p:nvGrpSpPr>
        <p:grpSpPr>
          <a:xfrm rot="-678894">
            <a:off x="754161" y="3137566"/>
            <a:ext cx="1118588" cy="1142591"/>
            <a:chOff x="5523625" y="4054075"/>
            <a:chExt cx="353525" cy="361100"/>
          </a:xfrm>
        </p:grpSpPr>
        <p:sp>
          <p:nvSpPr>
            <p:cNvPr id="1840" name="Google Shape;1840;p56"/>
            <p:cNvSpPr/>
            <p:nvPr/>
          </p:nvSpPr>
          <p:spPr>
            <a:xfrm>
              <a:off x="5718325" y="4245000"/>
              <a:ext cx="158825" cy="170175"/>
            </a:xfrm>
            <a:custGeom>
              <a:avLst/>
              <a:gdLst/>
              <a:ahLst/>
              <a:cxnLst/>
              <a:rect l="l" t="t" r="r" b="b"/>
              <a:pathLst>
                <a:path w="6353" h="6807" extrusionOk="0">
                  <a:moveTo>
                    <a:pt x="379" y="1"/>
                  </a:moveTo>
                  <a:cubicBezTo>
                    <a:pt x="152" y="1"/>
                    <a:pt x="1" y="152"/>
                    <a:pt x="1" y="379"/>
                  </a:cubicBezTo>
                  <a:lnTo>
                    <a:pt x="1" y="6428"/>
                  </a:lnTo>
                  <a:cubicBezTo>
                    <a:pt x="1" y="6655"/>
                    <a:pt x="152" y="6806"/>
                    <a:pt x="379" y="6806"/>
                  </a:cubicBezTo>
                  <a:lnTo>
                    <a:pt x="5974" y="6806"/>
                  </a:lnTo>
                  <a:cubicBezTo>
                    <a:pt x="6201" y="6806"/>
                    <a:pt x="6352" y="6655"/>
                    <a:pt x="6352" y="6428"/>
                  </a:cubicBezTo>
                  <a:lnTo>
                    <a:pt x="6352" y="379"/>
                  </a:lnTo>
                  <a:cubicBezTo>
                    <a:pt x="6352" y="152"/>
                    <a:pt x="6201" y="1"/>
                    <a:pt x="5974" y="1"/>
                  </a:cubicBezTo>
                  <a:close/>
                </a:path>
              </a:pathLst>
            </a:custGeom>
            <a:solidFill>
              <a:srgbClr val="9EB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56"/>
            <p:cNvSpPr/>
            <p:nvPr/>
          </p:nvSpPr>
          <p:spPr>
            <a:xfrm>
              <a:off x="5748575" y="4175075"/>
              <a:ext cx="104000" cy="60500"/>
            </a:xfrm>
            <a:custGeom>
              <a:avLst/>
              <a:gdLst/>
              <a:ahLst/>
              <a:cxnLst/>
              <a:rect l="l" t="t" r="r" b="b"/>
              <a:pathLst>
                <a:path w="4160" h="2420" extrusionOk="0">
                  <a:moveTo>
                    <a:pt x="1740" y="227"/>
                  </a:moveTo>
                  <a:cubicBezTo>
                    <a:pt x="1891" y="227"/>
                    <a:pt x="1966" y="303"/>
                    <a:pt x="1966" y="454"/>
                  </a:cubicBezTo>
                  <a:cubicBezTo>
                    <a:pt x="1966" y="529"/>
                    <a:pt x="1891" y="681"/>
                    <a:pt x="1740" y="681"/>
                  </a:cubicBezTo>
                  <a:cubicBezTo>
                    <a:pt x="1664" y="681"/>
                    <a:pt x="1588" y="529"/>
                    <a:pt x="1588" y="454"/>
                  </a:cubicBezTo>
                  <a:cubicBezTo>
                    <a:pt x="1588" y="303"/>
                    <a:pt x="1664" y="227"/>
                    <a:pt x="1740" y="227"/>
                  </a:cubicBezTo>
                  <a:close/>
                  <a:moveTo>
                    <a:pt x="1135" y="908"/>
                  </a:moveTo>
                  <a:cubicBezTo>
                    <a:pt x="1210" y="908"/>
                    <a:pt x="1286" y="983"/>
                    <a:pt x="1286" y="1134"/>
                  </a:cubicBezTo>
                  <a:cubicBezTo>
                    <a:pt x="1286" y="1210"/>
                    <a:pt x="1210" y="1286"/>
                    <a:pt x="1135" y="1286"/>
                  </a:cubicBezTo>
                  <a:cubicBezTo>
                    <a:pt x="983" y="1286"/>
                    <a:pt x="908" y="1210"/>
                    <a:pt x="908" y="1134"/>
                  </a:cubicBezTo>
                  <a:cubicBezTo>
                    <a:pt x="908" y="983"/>
                    <a:pt x="983" y="908"/>
                    <a:pt x="1135" y="908"/>
                  </a:cubicBezTo>
                  <a:close/>
                  <a:moveTo>
                    <a:pt x="2420" y="908"/>
                  </a:moveTo>
                  <a:cubicBezTo>
                    <a:pt x="2571" y="908"/>
                    <a:pt x="2647" y="983"/>
                    <a:pt x="2647" y="1134"/>
                  </a:cubicBezTo>
                  <a:cubicBezTo>
                    <a:pt x="2647" y="1210"/>
                    <a:pt x="2571" y="1286"/>
                    <a:pt x="2420" y="1286"/>
                  </a:cubicBezTo>
                  <a:cubicBezTo>
                    <a:pt x="2345" y="1286"/>
                    <a:pt x="2269" y="1210"/>
                    <a:pt x="2193" y="1134"/>
                  </a:cubicBezTo>
                  <a:lnTo>
                    <a:pt x="2193" y="1059"/>
                  </a:lnTo>
                  <a:cubicBezTo>
                    <a:pt x="2269" y="983"/>
                    <a:pt x="2345" y="908"/>
                    <a:pt x="2420" y="908"/>
                  </a:cubicBezTo>
                  <a:close/>
                  <a:moveTo>
                    <a:pt x="1740" y="1588"/>
                  </a:moveTo>
                  <a:cubicBezTo>
                    <a:pt x="1891" y="1588"/>
                    <a:pt x="1966" y="1664"/>
                    <a:pt x="1966" y="1739"/>
                  </a:cubicBezTo>
                  <a:cubicBezTo>
                    <a:pt x="1966" y="1891"/>
                    <a:pt x="1891" y="1966"/>
                    <a:pt x="1740" y="1966"/>
                  </a:cubicBezTo>
                  <a:cubicBezTo>
                    <a:pt x="1664" y="1966"/>
                    <a:pt x="1588" y="1891"/>
                    <a:pt x="1588" y="1739"/>
                  </a:cubicBezTo>
                  <a:cubicBezTo>
                    <a:pt x="1588" y="1664"/>
                    <a:pt x="1664" y="1588"/>
                    <a:pt x="1740" y="1588"/>
                  </a:cubicBezTo>
                  <a:close/>
                  <a:moveTo>
                    <a:pt x="0" y="0"/>
                  </a:moveTo>
                  <a:lnTo>
                    <a:pt x="0" y="2420"/>
                  </a:lnTo>
                  <a:lnTo>
                    <a:pt x="3101" y="2420"/>
                  </a:lnTo>
                  <a:lnTo>
                    <a:pt x="3101" y="2042"/>
                  </a:lnTo>
                  <a:lnTo>
                    <a:pt x="3403" y="2042"/>
                  </a:lnTo>
                  <a:cubicBezTo>
                    <a:pt x="3781" y="2042"/>
                    <a:pt x="4159" y="1664"/>
                    <a:pt x="4159" y="1286"/>
                  </a:cubicBezTo>
                  <a:cubicBezTo>
                    <a:pt x="4159" y="832"/>
                    <a:pt x="3781" y="529"/>
                    <a:pt x="3403" y="529"/>
                  </a:cubicBezTo>
                  <a:lnTo>
                    <a:pt x="3101" y="529"/>
                  </a:lnTo>
                  <a:lnTo>
                    <a:pt x="3101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56"/>
            <p:cNvSpPr/>
            <p:nvPr/>
          </p:nvSpPr>
          <p:spPr>
            <a:xfrm>
              <a:off x="5829850" y="4176950"/>
              <a:ext cx="35950" cy="60525"/>
            </a:xfrm>
            <a:custGeom>
              <a:avLst/>
              <a:gdLst/>
              <a:ahLst/>
              <a:cxnLst/>
              <a:rect l="l" t="t" r="r" b="b"/>
              <a:pathLst>
                <a:path w="1438" h="2421" extrusionOk="0">
                  <a:moveTo>
                    <a:pt x="1" y="1"/>
                  </a:moveTo>
                  <a:lnTo>
                    <a:pt x="1" y="379"/>
                  </a:lnTo>
                  <a:lnTo>
                    <a:pt x="152" y="379"/>
                  </a:lnTo>
                  <a:cubicBezTo>
                    <a:pt x="606" y="379"/>
                    <a:pt x="984" y="757"/>
                    <a:pt x="984" y="1211"/>
                  </a:cubicBezTo>
                  <a:cubicBezTo>
                    <a:pt x="984" y="1664"/>
                    <a:pt x="606" y="2042"/>
                    <a:pt x="152" y="2042"/>
                  </a:cubicBezTo>
                  <a:cubicBezTo>
                    <a:pt x="77" y="2042"/>
                    <a:pt x="77" y="2042"/>
                    <a:pt x="1" y="1967"/>
                  </a:cubicBezTo>
                  <a:lnTo>
                    <a:pt x="1" y="2420"/>
                  </a:lnTo>
                  <a:lnTo>
                    <a:pt x="152" y="2420"/>
                  </a:lnTo>
                  <a:cubicBezTo>
                    <a:pt x="833" y="2420"/>
                    <a:pt x="1438" y="1891"/>
                    <a:pt x="1438" y="1211"/>
                  </a:cubicBezTo>
                  <a:cubicBezTo>
                    <a:pt x="1438" y="530"/>
                    <a:pt x="833" y="1"/>
                    <a:pt x="152" y="1"/>
                  </a:cubicBezTo>
                  <a:close/>
                </a:path>
              </a:pathLst>
            </a:custGeom>
            <a:solidFill>
              <a:srgbClr val="54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56"/>
            <p:cNvSpPr/>
            <p:nvPr/>
          </p:nvSpPr>
          <p:spPr>
            <a:xfrm>
              <a:off x="5523625" y="4205325"/>
              <a:ext cx="223075" cy="132825"/>
            </a:xfrm>
            <a:custGeom>
              <a:avLst/>
              <a:gdLst/>
              <a:ahLst/>
              <a:cxnLst/>
              <a:rect l="l" t="t" r="r" b="b"/>
              <a:pathLst>
                <a:path w="8923" h="5313" extrusionOk="0">
                  <a:moveTo>
                    <a:pt x="983" y="0"/>
                  </a:moveTo>
                  <a:lnTo>
                    <a:pt x="76" y="3251"/>
                  </a:lnTo>
                  <a:cubicBezTo>
                    <a:pt x="0" y="3403"/>
                    <a:pt x="151" y="3630"/>
                    <a:pt x="303" y="3705"/>
                  </a:cubicBezTo>
                  <a:lnTo>
                    <a:pt x="5898" y="5293"/>
                  </a:lnTo>
                  <a:cubicBezTo>
                    <a:pt x="5925" y="5306"/>
                    <a:pt x="5954" y="5313"/>
                    <a:pt x="5984" y="5313"/>
                  </a:cubicBezTo>
                  <a:cubicBezTo>
                    <a:pt x="6125" y="5313"/>
                    <a:pt x="6290" y="5177"/>
                    <a:pt x="6352" y="4991"/>
                  </a:cubicBezTo>
                  <a:lnTo>
                    <a:pt x="7259" y="1890"/>
                  </a:lnTo>
                  <a:cubicBezTo>
                    <a:pt x="7335" y="1815"/>
                    <a:pt x="7335" y="1739"/>
                    <a:pt x="7411" y="1664"/>
                  </a:cubicBezTo>
                  <a:cubicBezTo>
                    <a:pt x="7461" y="1462"/>
                    <a:pt x="7579" y="1361"/>
                    <a:pt x="7741" y="1361"/>
                  </a:cubicBezTo>
                  <a:cubicBezTo>
                    <a:pt x="7822" y="1361"/>
                    <a:pt x="7915" y="1386"/>
                    <a:pt x="8015" y="1437"/>
                  </a:cubicBezTo>
                  <a:lnTo>
                    <a:pt x="8242" y="1437"/>
                  </a:lnTo>
                  <a:cubicBezTo>
                    <a:pt x="8620" y="1437"/>
                    <a:pt x="8923" y="1210"/>
                    <a:pt x="8923" y="832"/>
                  </a:cubicBezTo>
                  <a:cubicBezTo>
                    <a:pt x="8923" y="529"/>
                    <a:pt x="8620" y="227"/>
                    <a:pt x="8242" y="227"/>
                  </a:cubicBezTo>
                  <a:cubicBezTo>
                    <a:pt x="8015" y="227"/>
                    <a:pt x="7789" y="378"/>
                    <a:pt x="7713" y="605"/>
                  </a:cubicBezTo>
                  <a:cubicBezTo>
                    <a:pt x="7597" y="836"/>
                    <a:pt x="7438" y="935"/>
                    <a:pt x="7234" y="935"/>
                  </a:cubicBezTo>
                  <a:cubicBezTo>
                    <a:pt x="7171" y="935"/>
                    <a:pt x="7104" y="925"/>
                    <a:pt x="7032" y="907"/>
                  </a:cubicBezTo>
                  <a:cubicBezTo>
                    <a:pt x="6957" y="832"/>
                    <a:pt x="6881" y="832"/>
                    <a:pt x="6806" y="832"/>
                  </a:cubicBezTo>
                  <a:cubicBezTo>
                    <a:pt x="6428" y="832"/>
                    <a:pt x="6201" y="1134"/>
                    <a:pt x="6201" y="1437"/>
                  </a:cubicBezTo>
                  <a:cubicBezTo>
                    <a:pt x="6201" y="1512"/>
                    <a:pt x="6201" y="1512"/>
                    <a:pt x="6201" y="1512"/>
                  </a:cubicBezTo>
                  <a:lnTo>
                    <a:pt x="983" y="0"/>
                  </a:lnTo>
                  <a:close/>
                </a:path>
              </a:pathLst>
            </a:custGeom>
            <a:solidFill>
              <a:srgbClr val="9EB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56"/>
            <p:cNvSpPr/>
            <p:nvPr/>
          </p:nvSpPr>
          <p:spPr>
            <a:xfrm>
              <a:off x="5746675" y="4054075"/>
              <a:ext cx="81300" cy="115550"/>
            </a:xfrm>
            <a:custGeom>
              <a:avLst/>
              <a:gdLst/>
              <a:ahLst/>
              <a:cxnLst/>
              <a:rect l="l" t="t" r="r" b="b"/>
              <a:pathLst>
                <a:path w="3252" h="4622" extrusionOk="0">
                  <a:moveTo>
                    <a:pt x="2269" y="1"/>
                  </a:moveTo>
                  <a:lnTo>
                    <a:pt x="2269" y="1"/>
                  </a:lnTo>
                  <a:cubicBezTo>
                    <a:pt x="1059" y="1059"/>
                    <a:pt x="984" y="1891"/>
                    <a:pt x="1059" y="2194"/>
                  </a:cubicBezTo>
                  <a:cubicBezTo>
                    <a:pt x="1083" y="2289"/>
                    <a:pt x="1055" y="2331"/>
                    <a:pt x="1005" y="2331"/>
                  </a:cubicBezTo>
                  <a:cubicBezTo>
                    <a:pt x="895" y="2331"/>
                    <a:pt x="681" y="2127"/>
                    <a:pt x="681" y="1816"/>
                  </a:cubicBezTo>
                  <a:lnTo>
                    <a:pt x="681" y="1816"/>
                  </a:lnTo>
                  <a:cubicBezTo>
                    <a:pt x="1" y="2874"/>
                    <a:pt x="303" y="4462"/>
                    <a:pt x="1664" y="4613"/>
                  </a:cubicBezTo>
                  <a:cubicBezTo>
                    <a:pt x="1723" y="4619"/>
                    <a:pt x="1780" y="4622"/>
                    <a:pt x="1834" y="4622"/>
                  </a:cubicBezTo>
                  <a:cubicBezTo>
                    <a:pt x="3252" y="4622"/>
                    <a:pt x="3241" y="2799"/>
                    <a:pt x="2950" y="2799"/>
                  </a:cubicBezTo>
                  <a:cubicBezTo>
                    <a:pt x="2996" y="3075"/>
                    <a:pt x="2817" y="3240"/>
                    <a:pt x="2687" y="3240"/>
                  </a:cubicBezTo>
                  <a:cubicBezTo>
                    <a:pt x="2605" y="3240"/>
                    <a:pt x="2542" y="3173"/>
                    <a:pt x="2572" y="3025"/>
                  </a:cubicBezTo>
                  <a:cubicBezTo>
                    <a:pt x="2647" y="2647"/>
                    <a:pt x="2647" y="2269"/>
                    <a:pt x="2345" y="1589"/>
                  </a:cubicBezTo>
                  <a:cubicBezTo>
                    <a:pt x="2042" y="1059"/>
                    <a:pt x="2042" y="530"/>
                    <a:pt x="2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56"/>
            <p:cNvSpPr/>
            <p:nvPr/>
          </p:nvSpPr>
          <p:spPr>
            <a:xfrm>
              <a:off x="5536850" y="4224225"/>
              <a:ext cx="340300" cy="190950"/>
            </a:xfrm>
            <a:custGeom>
              <a:avLst/>
              <a:gdLst/>
              <a:ahLst/>
              <a:cxnLst/>
              <a:rect l="l" t="t" r="r" b="b"/>
              <a:pathLst>
                <a:path w="13612" h="7638" extrusionOk="0">
                  <a:moveTo>
                    <a:pt x="7865" y="832"/>
                  </a:moveTo>
                  <a:lnTo>
                    <a:pt x="7260" y="1437"/>
                  </a:lnTo>
                  <a:lnTo>
                    <a:pt x="7260" y="2269"/>
                  </a:lnTo>
                  <a:lnTo>
                    <a:pt x="8696" y="832"/>
                  </a:lnTo>
                  <a:close/>
                  <a:moveTo>
                    <a:pt x="3025" y="0"/>
                  </a:moveTo>
                  <a:lnTo>
                    <a:pt x="1" y="3025"/>
                  </a:lnTo>
                  <a:lnTo>
                    <a:pt x="2345" y="3705"/>
                  </a:lnTo>
                  <a:cubicBezTo>
                    <a:pt x="3328" y="2722"/>
                    <a:pt x="4311" y="1664"/>
                    <a:pt x="5369" y="681"/>
                  </a:cubicBezTo>
                  <a:lnTo>
                    <a:pt x="3025" y="0"/>
                  </a:lnTo>
                  <a:close/>
                  <a:moveTo>
                    <a:pt x="6428" y="2269"/>
                  </a:moveTo>
                  <a:lnTo>
                    <a:pt x="4386" y="4310"/>
                  </a:lnTo>
                  <a:lnTo>
                    <a:pt x="5067" y="4461"/>
                  </a:lnTo>
                  <a:lnTo>
                    <a:pt x="6050" y="3403"/>
                  </a:lnTo>
                  <a:lnTo>
                    <a:pt x="6428" y="2269"/>
                  </a:lnTo>
                  <a:close/>
                  <a:moveTo>
                    <a:pt x="11343" y="832"/>
                  </a:moveTo>
                  <a:lnTo>
                    <a:pt x="7260" y="4915"/>
                  </a:lnTo>
                  <a:lnTo>
                    <a:pt x="7260" y="7259"/>
                  </a:lnTo>
                  <a:cubicBezTo>
                    <a:pt x="7260" y="7259"/>
                    <a:pt x="7260" y="7259"/>
                    <a:pt x="7260" y="7335"/>
                  </a:cubicBezTo>
                  <a:lnTo>
                    <a:pt x="13536" y="983"/>
                  </a:lnTo>
                  <a:cubicBezTo>
                    <a:pt x="13536" y="908"/>
                    <a:pt x="13384" y="832"/>
                    <a:pt x="13233" y="832"/>
                  </a:cubicBezTo>
                  <a:close/>
                  <a:moveTo>
                    <a:pt x="13611" y="3630"/>
                  </a:moveTo>
                  <a:lnTo>
                    <a:pt x="9604" y="7637"/>
                  </a:lnTo>
                  <a:lnTo>
                    <a:pt x="12175" y="7637"/>
                  </a:lnTo>
                  <a:lnTo>
                    <a:pt x="13611" y="6201"/>
                  </a:lnTo>
                  <a:lnTo>
                    <a:pt x="13611" y="3630"/>
                  </a:lnTo>
                  <a:close/>
                </a:path>
              </a:pathLst>
            </a:custGeom>
            <a:solidFill>
              <a:srgbClr val="8FA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56"/>
            <p:cNvSpPr/>
            <p:nvPr/>
          </p:nvSpPr>
          <p:spPr>
            <a:xfrm>
              <a:off x="5678625" y="4210975"/>
              <a:ext cx="68075" cy="39725"/>
            </a:xfrm>
            <a:custGeom>
              <a:avLst/>
              <a:gdLst/>
              <a:ahLst/>
              <a:cxnLst/>
              <a:rect l="l" t="t" r="r" b="b"/>
              <a:pathLst>
                <a:path w="2723" h="1589" extrusionOk="0">
                  <a:moveTo>
                    <a:pt x="2042" y="1"/>
                  </a:moveTo>
                  <a:cubicBezTo>
                    <a:pt x="1815" y="1"/>
                    <a:pt x="1589" y="152"/>
                    <a:pt x="1513" y="379"/>
                  </a:cubicBezTo>
                  <a:cubicBezTo>
                    <a:pt x="1397" y="610"/>
                    <a:pt x="1238" y="709"/>
                    <a:pt x="1034" y="709"/>
                  </a:cubicBezTo>
                  <a:cubicBezTo>
                    <a:pt x="971" y="709"/>
                    <a:pt x="904" y="699"/>
                    <a:pt x="832" y="681"/>
                  </a:cubicBezTo>
                  <a:cubicBezTo>
                    <a:pt x="757" y="606"/>
                    <a:pt x="681" y="606"/>
                    <a:pt x="606" y="606"/>
                  </a:cubicBezTo>
                  <a:cubicBezTo>
                    <a:pt x="228" y="606"/>
                    <a:pt x="1" y="908"/>
                    <a:pt x="1" y="1211"/>
                  </a:cubicBezTo>
                  <a:cubicBezTo>
                    <a:pt x="1" y="1286"/>
                    <a:pt x="1" y="1286"/>
                    <a:pt x="1" y="1286"/>
                  </a:cubicBezTo>
                  <a:lnTo>
                    <a:pt x="1059" y="1589"/>
                  </a:lnTo>
                  <a:cubicBezTo>
                    <a:pt x="1135" y="1589"/>
                    <a:pt x="1135" y="1513"/>
                    <a:pt x="1211" y="1438"/>
                  </a:cubicBezTo>
                  <a:cubicBezTo>
                    <a:pt x="1261" y="1236"/>
                    <a:pt x="1379" y="1135"/>
                    <a:pt x="1541" y="1135"/>
                  </a:cubicBezTo>
                  <a:cubicBezTo>
                    <a:pt x="1622" y="1135"/>
                    <a:pt x="1715" y="1160"/>
                    <a:pt x="1815" y="1211"/>
                  </a:cubicBezTo>
                  <a:lnTo>
                    <a:pt x="2042" y="1211"/>
                  </a:lnTo>
                  <a:cubicBezTo>
                    <a:pt x="2420" y="1211"/>
                    <a:pt x="2723" y="984"/>
                    <a:pt x="2723" y="606"/>
                  </a:cubicBezTo>
                  <a:cubicBezTo>
                    <a:pt x="2723" y="303"/>
                    <a:pt x="2420" y="1"/>
                    <a:pt x="2042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7" name="Google Shape;1847;p56"/>
          <p:cNvGrpSpPr/>
          <p:nvPr/>
        </p:nvGrpSpPr>
        <p:grpSpPr>
          <a:xfrm rot="-2989393" flipH="1">
            <a:off x="6839588" y="3099660"/>
            <a:ext cx="1507649" cy="918862"/>
            <a:chOff x="6128550" y="2481300"/>
            <a:chExt cx="440475" cy="268450"/>
          </a:xfrm>
        </p:grpSpPr>
        <p:sp>
          <p:nvSpPr>
            <p:cNvPr id="1848" name="Google Shape;1848;p56"/>
            <p:cNvSpPr/>
            <p:nvPr/>
          </p:nvSpPr>
          <p:spPr>
            <a:xfrm>
              <a:off x="6128550" y="2481300"/>
              <a:ext cx="149350" cy="190950"/>
            </a:xfrm>
            <a:custGeom>
              <a:avLst/>
              <a:gdLst/>
              <a:ahLst/>
              <a:cxnLst/>
              <a:rect l="l" t="t" r="r" b="b"/>
              <a:pathLst>
                <a:path w="5974" h="7638" extrusionOk="0">
                  <a:moveTo>
                    <a:pt x="2949" y="0"/>
                  </a:moveTo>
                  <a:lnTo>
                    <a:pt x="2949" y="0"/>
                  </a:lnTo>
                  <a:cubicBezTo>
                    <a:pt x="0" y="4613"/>
                    <a:pt x="4537" y="4915"/>
                    <a:pt x="3025" y="7637"/>
                  </a:cubicBezTo>
                  <a:cubicBezTo>
                    <a:pt x="5974" y="3932"/>
                    <a:pt x="1437" y="2873"/>
                    <a:pt x="29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56"/>
            <p:cNvSpPr/>
            <p:nvPr/>
          </p:nvSpPr>
          <p:spPr>
            <a:xfrm>
              <a:off x="6132325" y="2598500"/>
              <a:ext cx="96425" cy="119100"/>
            </a:xfrm>
            <a:custGeom>
              <a:avLst/>
              <a:gdLst/>
              <a:ahLst/>
              <a:cxnLst/>
              <a:rect l="l" t="t" r="r" b="b"/>
              <a:pathLst>
                <a:path w="3857" h="4764" extrusionOk="0">
                  <a:moveTo>
                    <a:pt x="1891" y="0"/>
                  </a:moveTo>
                  <a:cubicBezTo>
                    <a:pt x="2949" y="1815"/>
                    <a:pt x="0" y="2496"/>
                    <a:pt x="1891" y="4764"/>
                  </a:cubicBezTo>
                  <a:cubicBezTo>
                    <a:pt x="983" y="3100"/>
                    <a:pt x="3857" y="2874"/>
                    <a:pt x="18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56"/>
            <p:cNvSpPr/>
            <p:nvPr/>
          </p:nvSpPr>
          <p:spPr>
            <a:xfrm>
              <a:off x="6181475" y="2691125"/>
              <a:ext cx="164475" cy="47275"/>
            </a:xfrm>
            <a:custGeom>
              <a:avLst/>
              <a:gdLst/>
              <a:ahLst/>
              <a:cxnLst/>
              <a:rect l="l" t="t" r="r" b="b"/>
              <a:pathLst>
                <a:path w="6579" h="1891" extrusionOk="0">
                  <a:moveTo>
                    <a:pt x="1361" y="0"/>
                  </a:moveTo>
                  <a:cubicBezTo>
                    <a:pt x="681" y="0"/>
                    <a:pt x="0" y="530"/>
                    <a:pt x="530" y="983"/>
                  </a:cubicBezTo>
                  <a:cubicBezTo>
                    <a:pt x="756" y="1210"/>
                    <a:pt x="530" y="1361"/>
                    <a:pt x="605" y="1588"/>
                  </a:cubicBezTo>
                  <a:cubicBezTo>
                    <a:pt x="681" y="1740"/>
                    <a:pt x="1059" y="1891"/>
                    <a:pt x="1361" y="1891"/>
                  </a:cubicBezTo>
                  <a:lnTo>
                    <a:pt x="6428" y="1891"/>
                  </a:lnTo>
                  <a:cubicBezTo>
                    <a:pt x="6201" y="1664"/>
                    <a:pt x="6050" y="1361"/>
                    <a:pt x="6050" y="983"/>
                  </a:cubicBezTo>
                  <a:cubicBezTo>
                    <a:pt x="6050" y="605"/>
                    <a:pt x="6201" y="303"/>
                    <a:pt x="6579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56"/>
            <p:cNvSpPr/>
            <p:nvPr/>
          </p:nvSpPr>
          <p:spPr>
            <a:xfrm>
              <a:off x="6187150" y="2691125"/>
              <a:ext cx="26475" cy="47275"/>
            </a:xfrm>
            <a:custGeom>
              <a:avLst/>
              <a:gdLst/>
              <a:ahLst/>
              <a:cxnLst/>
              <a:rect l="l" t="t" r="r" b="b"/>
              <a:pathLst>
                <a:path w="1059" h="1891" extrusionOk="0">
                  <a:moveTo>
                    <a:pt x="983" y="0"/>
                  </a:moveTo>
                  <a:cubicBezTo>
                    <a:pt x="454" y="0"/>
                    <a:pt x="0" y="454"/>
                    <a:pt x="0" y="983"/>
                  </a:cubicBezTo>
                  <a:cubicBezTo>
                    <a:pt x="0" y="1513"/>
                    <a:pt x="454" y="1891"/>
                    <a:pt x="983" y="1891"/>
                  </a:cubicBezTo>
                  <a:lnTo>
                    <a:pt x="1059" y="1891"/>
                  </a:lnTo>
                  <a:cubicBezTo>
                    <a:pt x="832" y="1891"/>
                    <a:pt x="832" y="1740"/>
                    <a:pt x="832" y="1588"/>
                  </a:cubicBezTo>
                  <a:cubicBezTo>
                    <a:pt x="756" y="1361"/>
                    <a:pt x="908" y="1210"/>
                    <a:pt x="756" y="983"/>
                  </a:cubicBezTo>
                  <a:cubicBezTo>
                    <a:pt x="454" y="530"/>
                    <a:pt x="605" y="76"/>
                    <a:pt x="1059" y="0"/>
                  </a:cubicBezTo>
                  <a:close/>
                </a:path>
              </a:pathLst>
            </a:custGeom>
            <a:solidFill>
              <a:srgbClr val="54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56"/>
            <p:cNvSpPr/>
            <p:nvPr/>
          </p:nvSpPr>
          <p:spPr>
            <a:xfrm>
              <a:off x="6187150" y="2691125"/>
              <a:ext cx="26475" cy="24600"/>
            </a:xfrm>
            <a:custGeom>
              <a:avLst/>
              <a:gdLst/>
              <a:ahLst/>
              <a:cxnLst/>
              <a:rect l="l" t="t" r="r" b="b"/>
              <a:pathLst>
                <a:path w="1059" h="984" extrusionOk="0">
                  <a:moveTo>
                    <a:pt x="983" y="0"/>
                  </a:moveTo>
                  <a:cubicBezTo>
                    <a:pt x="454" y="0"/>
                    <a:pt x="0" y="454"/>
                    <a:pt x="0" y="983"/>
                  </a:cubicBezTo>
                  <a:cubicBezTo>
                    <a:pt x="227" y="832"/>
                    <a:pt x="378" y="757"/>
                    <a:pt x="605" y="605"/>
                  </a:cubicBezTo>
                  <a:cubicBezTo>
                    <a:pt x="529" y="303"/>
                    <a:pt x="681" y="76"/>
                    <a:pt x="1059" y="0"/>
                  </a:cubicBezTo>
                  <a:close/>
                </a:path>
              </a:pathLst>
            </a:custGeom>
            <a:solidFill>
              <a:srgbClr val="C10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56"/>
            <p:cNvSpPr/>
            <p:nvPr/>
          </p:nvSpPr>
          <p:spPr>
            <a:xfrm>
              <a:off x="6412100" y="2685450"/>
              <a:ext cx="156925" cy="64300"/>
            </a:xfrm>
            <a:custGeom>
              <a:avLst/>
              <a:gdLst/>
              <a:ahLst/>
              <a:cxnLst/>
              <a:rect l="l" t="t" r="r" b="b"/>
              <a:pathLst>
                <a:path w="6277" h="2572" extrusionOk="0">
                  <a:moveTo>
                    <a:pt x="5520" y="832"/>
                  </a:moveTo>
                  <a:cubicBezTo>
                    <a:pt x="5747" y="832"/>
                    <a:pt x="5974" y="1059"/>
                    <a:pt x="5974" y="1286"/>
                  </a:cubicBezTo>
                  <a:cubicBezTo>
                    <a:pt x="5974" y="1513"/>
                    <a:pt x="5747" y="1664"/>
                    <a:pt x="5520" y="1664"/>
                  </a:cubicBezTo>
                  <a:lnTo>
                    <a:pt x="4235" y="1664"/>
                  </a:lnTo>
                  <a:cubicBezTo>
                    <a:pt x="4008" y="1664"/>
                    <a:pt x="3857" y="1513"/>
                    <a:pt x="3857" y="1286"/>
                  </a:cubicBezTo>
                  <a:cubicBezTo>
                    <a:pt x="3857" y="1059"/>
                    <a:pt x="4008" y="832"/>
                    <a:pt x="4235" y="832"/>
                  </a:cubicBezTo>
                  <a:close/>
                  <a:moveTo>
                    <a:pt x="1286" y="1"/>
                  </a:moveTo>
                  <a:cubicBezTo>
                    <a:pt x="530" y="1"/>
                    <a:pt x="0" y="530"/>
                    <a:pt x="0" y="1286"/>
                  </a:cubicBezTo>
                  <a:cubicBezTo>
                    <a:pt x="0" y="1967"/>
                    <a:pt x="530" y="2571"/>
                    <a:pt x="1286" y="2571"/>
                  </a:cubicBezTo>
                  <a:lnTo>
                    <a:pt x="1513" y="2571"/>
                  </a:lnTo>
                  <a:cubicBezTo>
                    <a:pt x="1966" y="2571"/>
                    <a:pt x="2798" y="1967"/>
                    <a:pt x="5596" y="1967"/>
                  </a:cubicBezTo>
                  <a:cubicBezTo>
                    <a:pt x="6125" y="1967"/>
                    <a:pt x="6276" y="1664"/>
                    <a:pt x="6276" y="1286"/>
                  </a:cubicBezTo>
                  <a:cubicBezTo>
                    <a:pt x="6276" y="832"/>
                    <a:pt x="5974" y="605"/>
                    <a:pt x="5596" y="605"/>
                  </a:cubicBezTo>
                  <a:cubicBezTo>
                    <a:pt x="2874" y="605"/>
                    <a:pt x="1966" y="1"/>
                    <a:pt x="1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56"/>
            <p:cNvSpPr/>
            <p:nvPr/>
          </p:nvSpPr>
          <p:spPr>
            <a:xfrm>
              <a:off x="6393200" y="2685450"/>
              <a:ext cx="43500" cy="64300"/>
            </a:xfrm>
            <a:custGeom>
              <a:avLst/>
              <a:gdLst/>
              <a:ahLst/>
              <a:cxnLst/>
              <a:rect l="l" t="t" r="r" b="b"/>
              <a:pathLst>
                <a:path w="1740" h="2572" extrusionOk="0">
                  <a:moveTo>
                    <a:pt x="1286" y="1"/>
                  </a:moveTo>
                  <a:cubicBezTo>
                    <a:pt x="605" y="1"/>
                    <a:pt x="0" y="530"/>
                    <a:pt x="0" y="1286"/>
                  </a:cubicBezTo>
                  <a:cubicBezTo>
                    <a:pt x="0" y="1967"/>
                    <a:pt x="605" y="2571"/>
                    <a:pt x="1286" y="2571"/>
                  </a:cubicBezTo>
                  <a:lnTo>
                    <a:pt x="1739" y="2571"/>
                  </a:lnTo>
                  <a:cubicBezTo>
                    <a:pt x="1210" y="2345"/>
                    <a:pt x="832" y="1891"/>
                    <a:pt x="832" y="1286"/>
                  </a:cubicBezTo>
                  <a:cubicBezTo>
                    <a:pt x="832" y="681"/>
                    <a:pt x="1210" y="152"/>
                    <a:pt x="17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56"/>
            <p:cNvSpPr/>
            <p:nvPr/>
          </p:nvSpPr>
          <p:spPr>
            <a:xfrm>
              <a:off x="6315700" y="2685450"/>
              <a:ext cx="105875" cy="64300"/>
            </a:xfrm>
            <a:custGeom>
              <a:avLst/>
              <a:gdLst/>
              <a:ahLst/>
              <a:cxnLst/>
              <a:rect l="l" t="t" r="r" b="b"/>
              <a:pathLst>
                <a:path w="4235" h="2572" extrusionOk="0">
                  <a:moveTo>
                    <a:pt x="1285" y="1"/>
                  </a:moveTo>
                  <a:cubicBezTo>
                    <a:pt x="529" y="1"/>
                    <a:pt x="0" y="530"/>
                    <a:pt x="0" y="1286"/>
                  </a:cubicBezTo>
                  <a:cubicBezTo>
                    <a:pt x="0" y="1967"/>
                    <a:pt x="529" y="2571"/>
                    <a:pt x="1285" y="2571"/>
                  </a:cubicBezTo>
                  <a:lnTo>
                    <a:pt x="4159" y="2571"/>
                  </a:lnTo>
                  <a:cubicBezTo>
                    <a:pt x="3630" y="2345"/>
                    <a:pt x="3251" y="1891"/>
                    <a:pt x="3251" y="1286"/>
                  </a:cubicBezTo>
                  <a:cubicBezTo>
                    <a:pt x="3251" y="681"/>
                    <a:pt x="3630" y="152"/>
                    <a:pt x="4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56"/>
            <p:cNvSpPr/>
            <p:nvPr/>
          </p:nvSpPr>
          <p:spPr>
            <a:xfrm>
              <a:off x="6508500" y="2706250"/>
              <a:ext cx="52950" cy="20825"/>
            </a:xfrm>
            <a:custGeom>
              <a:avLst/>
              <a:gdLst/>
              <a:ahLst/>
              <a:cxnLst/>
              <a:rect l="l" t="t" r="r" b="b"/>
              <a:pathLst>
                <a:path w="2118" h="833" extrusionOk="0">
                  <a:moveTo>
                    <a:pt x="379" y="0"/>
                  </a:moveTo>
                  <a:cubicBezTo>
                    <a:pt x="152" y="0"/>
                    <a:pt x="1" y="227"/>
                    <a:pt x="1" y="454"/>
                  </a:cubicBezTo>
                  <a:cubicBezTo>
                    <a:pt x="1" y="681"/>
                    <a:pt x="152" y="832"/>
                    <a:pt x="379" y="832"/>
                  </a:cubicBezTo>
                  <a:lnTo>
                    <a:pt x="1664" y="832"/>
                  </a:lnTo>
                  <a:cubicBezTo>
                    <a:pt x="1891" y="832"/>
                    <a:pt x="2118" y="681"/>
                    <a:pt x="2118" y="454"/>
                  </a:cubicBezTo>
                  <a:cubicBezTo>
                    <a:pt x="2118" y="227"/>
                    <a:pt x="1891" y="0"/>
                    <a:pt x="16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3"/>
          <p:cNvSpPr txBox="1">
            <a:spLocks noGrp="1"/>
          </p:cNvSpPr>
          <p:nvPr>
            <p:ph type="title"/>
          </p:nvPr>
        </p:nvSpPr>
        <p:spPr>
          <a:xfrm>
            <a:off x="713225" y="1571050"/>
            <a:ext cx="4032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411" name="Google Shape;411;p43"/>
          <p:cNvSpPr txBox="1">
            <a:spLocks noGrp="1"/>
          </p:cNvSpPr>
          <p:nvPr>
            <p:ph type="body" idx="1"/>
          </p:nvPr>
        </p:nvSpPr>
        <p:spPr>
          <a:xfrm>
            <a:off x="713225" y="2405050"/>
            <a:ext cx="4032000" cy="13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Hi! I’m [insert name here]. I am a student at [insert high school here] and a HSTA participant. [Share information about yourself/what you’ve done in HSTA thus far if you’d like to.]</a:t>
            </a:r>
            <a:endParaRPr/>
          </a:p>
        </p:txBody>
      </p:sp>
      <p:grpSp>
        <p:nvGrpSpPr>
          <p:cNvPr id="412" name="Google Shape;412;p43"/>
          <p:cNvGrpSpPr/>
          <p:nvPr/>
        </p:nvGrpSpPr>
        <p:grpSpPr>
          <a:xfrm>
            <a:off x="5443600" y="419078"/>
            <a:ext cx="3438302" cy="4780266"/>
            <a:chOff x="5250255" y="168847"/>
            <a:chExt cx="3620790" cy="5033978"/>
          </a:xfrm>
        </p:grpSpPr>
        <p:grpSp>
          <p:nvGrpSpPr>
            <p:cNvPr id="413" name="Google Shape;413;p43"/>
            <p:cNvGrpSpPr/>
            <p:nvPr/>
          </p:nvGrpSpPr>
          <p:grpSpPr>
            <a:xfrm>
              <a:off x="5250255" y="408660"/>
              <a:ext cx="3620790" cy="4794166"/>
              <a:chOff x="5425275" y="3009675"/>
              <a:chExt cx="1669875" cy="2211025"/>
            </a:xfrm>
          </p:grpSpPr>
          <p:sp>
            <p:nvSpPr>
              <p:cNvPr id="414" name="Google Shape;414;p43"/>
              <p:cNvSpPr/>
              <p:nvPr/>
            </p:nvSpPr>
            <p:spPr>
              <a:xfrm>
                <a:off x="6187075" y="3671375"/>
                <a:ext cx="3600" cy="357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43" extrusionOk="0">
                    <a:moveTo>
                      <a:pt x="86" y="0"/>
                    </a:moveTo>
                    <a:cubicBezTo>
                      <a:pt x="58" y="57"/>
                      <a:pt x="29" y="86"/>
                      <a:pt x="1" y="143"/>
                    </a:cubicBezTo>
                    <a:lnTo>
                      <a:pt x="143" y="143"/>
                    </a:lnTo>
                    <a:cubicBezTo>
                      <a:pt x="115" y="86"/>
                      <a:pt x="115" y="57"/>
                      <a:pt x="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43"/>
              <p:cNvSpPr/>
              <p:nvPr/>
            </p:nvSpPr>
            <p:spPr>
              <a:xfrm>
                <a:off x="6239850" y="4476700"/>
                <a:ext cx="150550" cy="113425"/>
              </a:xfrm>
              <a:custGeom>
                <a:avLst/>
                <a:gdLst/>
                <a:ahLst/>
                <a:cxnLst/>
                <a:rect l="l" t="t" r="r" b="b"/>
                <a:pathLst>
                  <a:path w="6022" h="4537" extrusionOk="0">
                    <a:moveTo>
                      <a:pt x="6021" y="0"/>
                    </a:moveTo>
                    <a:lnTo>
                      <a:pt x="6021" y="0"/>
                    </a:lnTo>
                    <a:cubicBezTo>
                      <a:pt x="5565" y="314"/>
                      <a:pt x="5165" y="656"/>
                      <a:pt x="4709" y="942"/>
                    </a:cubicBezTo>
                    <a:cubicBezTo>
                      <a:pt x="3710" y="1598"/>
                      <a:pt x="2626" y="1969"/>
                      <a:pt x="1599" y="2539"/>
                    </a:cubicBezTo>
                    <a:cubicBezTo>
                      <a:pt x="971" y="2910"/>
                      <a:pt x="714" y="3481"/>
                      <a:pt x="258" y="3966"/>
                    </a:cubicBezTo>
                    <a:lnTo>
                      <a:pt x="429" y="3481"/>
                    </a:lnTo>
                    <a:lnTo>
                      <a:pt x="429" y="3481"/>
                    </a:lnTo>
                    <a:cubicBezTo>
                      <a:pt x="286" y="3823"/>
                      <a:pt x="144" y="4166"/>
                      <a:pt x="1" y="4537"/>
                    </a:cubicBezTo>
                    <a:cubicBezTo>
                      <a:pt x="2712" y="4251"/>
                      <a:pt x="4823" y="2397"/>
                      <a:pt x="60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43"/>
              <p:cNvSpPr/>
              <p:nvPr/>
            </p:nvSpPr>
            <p:spPr>
              <a:xfrm>
                <a:off x="6208475" y="4417650"/>
                <a:ext cx="684800" cy="803050"/>
              </a:xfrm>
              <a:custGeom>
                <a:avLst/>
                <a:gdLst/>
                <a:ahLst/>
                <a:cxnLst/>
                <a:rect l="l" t="t" r="r" b="b"/>
                <a:pathLst>
                  <a:path w="27392" h="32122" extrusionOk="0">
                    <a:moveTo>
                      <a:pt x="13751" y="1855"/>
                    </a:moveTo>
                    <a:cubicBezTo>
                      <a:pt x="14100" y="1855"/>
                      <a:pt x="14478" y="2435"/>
                      <a:pt x="13981" y="2819"/>
                    </a:cubicBezTo>
                    <a:cubicBezTo>
                      <a:pt x="13886" y="2894"/>
                      <a:pt x="13789" y="2926"/>
                      <a:pt x="13699" y="2926"/>
                    </a:cubicBezTo>
                    <a:cubicBezTo>
                      <a:pt x="13275" y="2926"/>
                      <a:pt x="12979" y="2226"/>
                      <a:pt x="13496" y="1991"/>
                    </a:cubicBezTo>
                    <a:cubicBezTo>
                      <a:pt x="13568" y="1896"/>
                      <a:pt x="13658" y="1855"/>
                      <a:pt x="13751" y="1855"/>
                    </a:cubicBezTo>
                    <a:close/>
                    <a:moveTo>
                      <a:pt x="13729" y="4596"/>
                    </a:moveTo>
                    <a:cubicBezTo>
                      <a:pt x="14173" y="4596"/>
                      <a:pt x="14722" y="5211"/>
                      <a:pt x="14010" y="5672"/>
                    </a:cubicBezTo>
                    <a:cubicBezTo>
                      <a:pt x="13920" y="5729"/>
                      <a:pt x="13835" y="5753"/>
                      <a:pt x="13758" y="5753"/>
                    </a:cubicBezTo>
                    <a:cubicBezTo>
                      <a:pt x="13370" y="5753"/>
                      <a:pt x="13163" y="5135"/>
                      <a:pt x="13354" y="4873"/>
                    </a:cubicBezTo>
                    <a:cubicBezTo>
                      <a:pt x="13422" y="4676"/>
                      <a:pt x="13568" y="4596"/>
                      <a:pt x="13729" y="4596"/>
                    </a:cubicBezTo>
                    <a:close/>
                    <a:moveTo>
                      <a:pt x="17032" y="1"/>
                    </a:moveTo>
                    <a:cubicBezTo>
                      <a:pt x="16496" y="1"/>
                      <a:pt x="16020" y="30"/>
                      <a:pt x="15665" y="137"/>
                    </a:cubicBezTo>
                    <a:cubicBezTo>
                      <a:pt x="14780" y="450"/>
                      <a:pt x="13896" y="1135"/>
                      <a:pt x="12926" y="1221"/>
                    </a:cubicBezTo>
                    <a:cubicBezTo>
                      <a:pt x="11413" y="1392"/>
                      <a:pt x="9816" y="1164"/>
                      <a:pt x="8360" y="1734"/>
                    </a:cubicBezTo>
                    <a:cubicBezTo>
                      <a:pt x="8246" y="1791"/>
                      <a:pt x="8161" y="1820"/>
                      <a:pt x="8047" y="1877"/>
                    </a:cubicBezTo>
                    <a:cubicBezTo>
                      <a:pt x="7117" y="4441"/>
                      <a:pt x="4659" y="7048"/>
                      <a:pt x="2234" y="7048"/>
                    </a:cubicBezTo>
                    <a:cubicBezTo>
                      <a:pt x="1906" y="7048"/>
                      <a:pt x="1579" y="7001"/>
                      <a:pt x="1256" y="6899"/>
                    </a:cubicBezTo>
                    <a:cubicBezTo>
                      <a:pt x="486" y="9039"/>
                      <a:pt x="1" y="11264"/>
                      <a:pt x="229" y="13661"/>
                    </a:cubicBezTo>
                    <a:cubicBezTo>
                      <a:pt x="371" y="15030"/>
                      <a:pt x="628" y="16286"/>
                      <a:pt x="1028" y="17513"/>
                    </a:cubicBezTo>
                    <a:cubicBezTo>
                      <a:pt x="2968" y="20366"/>
                      <a:pt x="5222" y="23219"/>
                      <a:pt x="5536" y="25216"/>
                    </a:cubicBezTo>
                    <a:cubicBezTo>
                      <a:pt x="5564" y="25302"/>
                      <a:pt x="5564" y="25388"/>
                      <a:pt x="5593" y="25473"/>
                    </a:cubicBezTo>
                    <a:cubicBezTo>
                      <a:pt x="5707" y="25730"/>
                      <a:pt x="5736" y="26015"/>
                      <a:pt x="5736" y="26329"/>
                    </a:cubicBezTo>
                    <a:cubicBezTo>
                      <a:pt x="5821" y="26643"/>
                      <a:pt x="5850" y="27071"/>
                      <a:pt x="5850" y="27528"/>
                    </a:cubicBezTo>
                    <a:cubicBezTo>
                      <a:pt x="5992" y="27813"/>
                      <a:pt x="6135" y="28098"/>
                      <a:pt x="6278" y="28383"/>
                    </a:cubicBezTo>
                    <a:cubicBezTo>
                      <a:pt x="6848" y="29553"/>
                      <a:pt x="7390" y="30809"/>
                      <a:pt x="7847" y="32121"/>
                    </a:cubicBezTo>
                    <a:lnTo>
                      <a:pt x="10101" y="32121"/>
                    </a:lnTo>
                    <a:cubicBezTo>
                      <a:pt x="7276" y="25045"/>
                      <a:pt x="4965" y="17712"/>
                      <a:pt x="4794" y="10323"/>
                    </a:cubicBezTo>
                    <a:lnTo>
                      <a:pt x="4794" y="10323"/>
                    </a:lnTo>
                    <a:cubicBezTo>
                      <a:pt x="5907" y="17684"/>
                      <a:pt x="7904" y="25045"/>
                      <a:pt x="10586" y="32121"/>
                    </a:cubicBezTo>
                    <a:lnTo>
                      <a:pt x="15636" y="32121"/>
                    </a:lnTo>
                    <a:cubicBezTo>
                      <a:pt x="14866" y="27470"/>
                      <a:pt x="13924" y="22848"/>
                      <a:pt x="13268" y="18140"/>
                    </a:cubicBezTo>
                    <a:cubicBezTo>
                      <a:pt x="12926" y="15886"/>
                      <a:pt x="12412" y="13661"/>
                      <a:pt x="12070" y="11407"/>
                    </a:cubicBezTo>
                    <a:cubicBezTo>
                      <a:pt x="12041" y="11121"/>
                      <a:pt x="11784" y="10437"/>
                      <a:pt x="11784" y="10094"/>
                    </a:cubicBezTo>
                    <a:cubicBezTo>
                      <a:pt x="10615" y="9295"/>
                      <a:pt x="9388" y="7441"/>
                      <a:pt x="8389" y="6100"/>
                    </a:cubicBezTo>
                    <a:lnTo>
                      <a:pt x="8389" y="6100"/>
                    </a:lnTo>
                    <a:cubicBezTo>
                      <a:pt x="9388" y="6157"/>
                      <a:pt x="11613" y="8639"/>
                      <a:pt x="11841" y="9980"/>
                    </a:cubicBezTo>
                    <a:lnTo>
                      <a:pt x="11841" y="10009"/>
                    </a:lnTo>
                    <a:cubicBezTo>
                      <a:pt x="12556" y="10065"/>
                      <a:pt x="13234" y="10159"/>
                      <a:pt x="13940" y="10159"/>
                    </a:cubicBezTo>
                    <a:cubicBezTo>
                      <a:pt x="14305" y="10159"/>
                      <a:pt x="14677" y="10134"/>
                      <a:pt x="15066" y="10066"/>
                    </a:cubicBezTo>
                    <a:cubicBezTo>
                      <a:pt x="15118" y="10048"/>
                      <a:pt x="15243" y="10021"/>
                      <a:pt x="15360" y="10021"/>
                    </a:cubicBezTo>
                    <a:cubicBezTo>
                      <a:pt x="15435" y="10021"/>
                      <a:pt x="15506" y="10032"/>
                      <a:pt x="15551" y="10066"/>
                    </a:cubicBezTo>
                    <a:cubicBezTo>
                      <a:pt x="15826" y="8990"/>
                      <a:pt x="17542" y="6261"/>
                      <a:pt x="18687" y="6261"/>
                    </a:cubicBezTo>
                    <a:cubicBezTo>
                      <a:pt x="18727" y="6261"/>
                      <a:pt x="18765" y="6264"/>
                      <a:pt x="18803" y="6271"/>
                    </a:cubicBezTo>
                    <a:cubicBezTo>
                      <a:pt x="17662" y="7469"/>
                      <a:pt x="16892" y="9381"/>
                      <a:pt x="15608" y="10094"/>
                    </a:cubicBezTo>
                    <a:cubicBezTo>
                      <a:pt x="16121" y="11064"/>
                      <a:pt x="15893" y="15116"/>
                      <a:pt x="16007" y="16286"/>
                    </a:cubicBezTo>
                    <a:cubicBezTo>
                      <a:pt x="16464" y="21507"/>
                      <a:pt x="16692" y="26700"/>
                      <a:pt x="17148" y="31921"/>
                    </a:cubicBezTo>
                    <a:cubicBezTo>
                      <a:pt x="17177" y="31950"/>
                      <a:pt x="17177" y="32036"/>
                      <a:pt x="17177" y="32121"/>
                    </a:cubicBezTo>
                    <a:lnTo>
                      <a:pt x="20287" y="32121"/>
                    </a:lnTo>
                    <a:cubicBezTo>
                      <a:pt x="21286" y="24560"/>
                      <a:pt x="22084" y="16971"/>
                      <a:pt x="22484" y="9552"/>
                    </a:cubicBezTo>
                    <a:lnTo>
                      <a:pt x="22484" y="9552"/>
                    </a:lnTo>
                    <a:cubicBezTo>
                      <a:pt x="22912" y="16971"/>
                      <a:pt x="21913" y="24560"/>
                      <a:pt x="20772" y="32121"/>
                    </a:cubicBezTo>
                    <a:lnTo>
                      <a:pt x="24025" y="32121"/>
                    </a:lnTo>
                    <a:cubicBezTo>
                      <a:pt x="24139" y="31379"/>
                      <a:pt x="24224" y="30752"/>
                      <a:pt x="24339" y="30352"/>
                    </a:cubicBezTo>
                    <a:cubicBezTo>
                      <a:pt x="25394" y="26786"/>
                      <a:pt x="26593" y="22791"/>
                      <a:pt x="27135" y="18768"/>
                    </a:cubicBezTo>
                    <a:cubicBezTo>
                      <a:pt x="26992" y="18112"/>
                      <a:pt x="27049" y="17284"/>
                      <a:pt x="27106" y="16885"/>
                    </a:cubicBezTo>
                    <a:cubicBezTo>
                      <a:pt x="27391" y="15287"/>
                      <a:pt x="27391" y="13062"/>
                      <a:pt x="27106" y="11464"/>
                    </a:cubicBezTo>
                    <a:cubicBezTo>
                      <a:pt x="26792" y="9609"/>
                      <a:pt x="26250" y="7641"/>
                      <a:pt x="25423" y="5957"/>
                    </a:cubicBezTo>
                    <a:cubicBezTo>
                      <a:pt x="25337" y="5814"/>
                      <a:pt x="25137" y="5415"/>
                      <a:pt x="24852" y="4930"/>
                    </a:cubicBezTo>
                    <a:cubicBezTo>
                      <a:pt x="24578" y="5040"/>
                      <a:pt x="24285" y="5090"/>
                      <a:pt x="23980" y="5090"/>
                    </a:cubicBezTo>
                    <a:cubicBezTo>
                      <a:pt x="21739" y="5090"/>
                      <a:pt x="18840" y="2358"/>
                      <a:pt x="18061" y="22"/>
                    </a:cubicBezTo>
                    <a:cubicBezTo>
                      <a:pt x="17706" y="12"/>
                      <a:pt x="17358" y="1"/>
                      <a:pt x="170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43"/>
              <p:cNvSpPr/>
              <p:nvPr/>
            </p:nvSpPr>
            <p:spPr>
              <a:xfrm>
                <a:off x="6669975" y="4403925"/>
                <a:ext cx="156950" cy="132700"/>
              </a:xfrm>
              <a:custGeom>
                <a:avLst/>
                <a:gdLst/>
                <a:ahLst/>
                <a:cxnLst/>
                <a:rect l="l" t="t" r="r" b="b"/>
                <a:pathLst>
                  <a:path w="6278" h="5308" extrusionOk="0">
                    <a:moveTo>
                      <a:pt x="2626" y="1"/>
                    </a:moveTo>
                    <a:cubicBezTo>
                      <a:pt x="2055" y="543"/>
                      <a:pt x="1028" y="600"/>
                      <a:pt x="1" y="600"/>
                    </a:cubicBezTo>
                    <a:cubicBezTo>
                      <a:pt x="1456" y="2683"/>
                      <a:pt x="3368" y="5308"/>
                      <a:pt x="6278" y="5308"/>
                    </a:cubicBezTo>
                    <a:cubicBezTo>
                      <a:pt x="5936" y="4680"/>
                      <a:pt x="5508" y="3938"/>
                      <a:pt x="5194" y="3396"/>
                    </a:cubicBezTo>
                    <a:cubicBezTo>
                      <a:pt x="4167" y="2198"/>
                      <a:pt x="3139" y="771"/>
                      <a:pt x="26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43"/>
              <p:cNvSpPr/>
              <p:nvPr/>
            </p:nvSpPr>
            <p:spPr>
              <a:xfrm>
                <a:off x="6712775" y="4344725"/>
                <a:ext cx="11450" cy="217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87" extrusionOk="0">
                    <a:moveTo>
                      <a:pt x="457" y="1"/>
                    </a:moveTo>
                    <a:cubicBezTo>
                      <a:pt x="315" y="29"/>
                      <a:pt x="143" y="58"/>
                      <a:pt x="1" y="86"/>
                    </a:cubicBezTo>
                    <a:cubicBezTo>
                      <a:pt x="172" y="58"/>
                      <a:pt x="286" y="58"/>
                      <a:pt x="457" y="1"/>
                    </a:cubicBezTo>
                    <a:close/>
                  </a:path>
                </a:pathLst>
              </a:custGeom>
              <a:solidFill>
                <a:srgbClr val="F0E4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43"/>
              <p:cNvSpPr/>
              <p:nvPr/>
            </p:nvSpPr>
            <p:spPr>
              <a:xfrm>
                <a:off x="6239850" y="4349000"/>
                <a:ext cx="589950" cy="244875"/>
              </a:xfrm>
              <a:custGeom>
                <a:avLst/>
                <a:gdLst/>
                <a:ahLst/>
                <a:cxnLst/>
                <a:rect l="l" t="t" r="r" b="b"/>
                <a:pathLst>
                  <a:path w="23598" h="9795" extrusionOk="0">
                    <a:moveTo>
                      <a:pt x="12336" y="1878"/>
                    </a:moveTo>
                    <a:cubicBezTo>
                      <a:pt x="12607" y="1878"/>
                      <a:pt x="12906" y="2146"/>
                      <a:pt x="12669" y="2512"/>
                    </a:cubicBezTo>
                    <a:cubicBezTo>
                      <a:pt x="12543" y="2704"/>
                      <a:pt x="12416" y="2777"/>
                      <a:pt x="12302" y="2777"/>
                    </a:cubicBezTo>
                    <a:cubicBezTo>
                      <a:pt x="11922" y="2777"/>
                      <a:pt x="11682" y="1970"/>
                      <a:pt x="12099" y="1970"/>
                    </a:cubicBezTo>
                    <a:cubicBezTo>
                      <a:pt x="12162" y="1906"/>
                      <a:pt x="12248" y="1878"/>
                      <a:pt x="12336" y="1878"/>
                    </a:cubicBezTo>
                    <a:close/>
                    <a:moveTo>
                      <a:pt x="18632" y="1"/>
                    </a:moveTo>
                    <a:lnTo>
                      <a:pt x="18632" y="1"/>
                    </a:lnTo>
                    <a:cubicBezTo>
                      <a:pt x="15958" y="603"/>
                      <a:pt x="13263" y="982"/>
                      <a:pt x="10530" y="982"/>
                    </a:cubicBezTo>
                    <a:cubicBezTo>
                      <a:pt x="10027" y="982"/>
                      <a:pt x="9523" y="969"/>
                      <a:pt x="9017" y="942"/>
                    </a:cubicBezTo>
                    <a:cubicBezTo>
                      <a:pt x="7876" y="885"/>
                      <a:pt x="6820" y="429"/>
                      <a:pt x="5679" y="343"/>
                    </a:cubicBezTo>
                    <a:cubicBezTo>
                      <a:pt x="5023" y="315"/>
                      <a:pt x="4252" y="258"/>
                      <a:pt x="3482" y="172"/>
                    </a:cubicBezTo>
                    <a:cubicBezTo>
                      <a:pt x="3368" y="1028"/>
                      <a:pt x="3225" y="1998"/>
                      <a:pt x="3197" y="2169"/>
                    </a:cubicBezTo>
                    <a:cubicBezTo>
                      <a:pt x="2369" y="4281"/>
                      <a:pt x="1485" y="5850"/>
                      <a:pt x="800" y="7533"/>
                    </a:cubicBezTo>
                    <a:lnTo>
                      <a:pt x="429" y="8589"/>
                    </a:lnTo>
                    <a:lnTo>
                      <a:pt x="258" y="9074"/>
                    </a:lnTo>
                    <a:cubicBezTo>
                      <a:pt x="714" y="8589"/>
                      <a:pt x="971" y="8018"/>
                      <a:pt x="1599" y="7647"/>
                    </a:cubicBezTo>
                    <a:cubicBezTo>
                      <a:pt x="2626" y="7077"/>
                      <a:pt x="3710" y="6706"/>
                      <a:pt x="4709" y="6050"/>
                    </a:cubicBezTo>
                    <a:cubicBezTo>
                      <a:pt x="5165" y="5764"/>
                      <a:pt x="5565" y="5422"/>
                      <a:pt x="6021" y="5108"/>
                    </a:cubicBezTo>
                    <a:lnTo>
                      <a:pt x="6021" y="5108"/>
                    </a:lnTo>
                    <a:cubicBezTo>
                      <a:pt x="4823" y="7505"/>
                      <a:pt x="2712" y="9359"/>
                      <a:pt x="1" y="9645"/>
                    </a:cubicBezTo>
                    <a:cubicBezTo>
                      <a:pt x="324" y="9747"/>
                      <a:pt x="651" y="9794"/>
                      <a:pt x="979" y="9794"/>
                    </a:cubicBezTo>
                    <a:cubicBezTo>
                      <a:pt x="3404" y="9794"/>
                      <a:pt x="5862" y="7187"/>
                      <a:pt x="6792" y="4623"/>
                    </a:cubicBezTo>
                    <a:cubicBezTo>
                      <a:pt x="6906" y="4566"/>
                      <a:pt x="6991" y="4537"/>
                      <a:pt x="7105" y="4480"/>
                    </a:cubicBezTo>
                    <a:cubicBezTo>
                      <a:pt x="8561" y="3910"/>
                      <a:pt x="10158" y="4138"/>
                      <a:pt x="11671" y="3967"/>
                    </a:cubicBezTo>
                    <a:cubicBezTo>
                      <a:pt x="12641" y="3881"/>
                      <a:pt x="13525" y="3196"/>
                      <a:pt x="14410" y="2883"/>
                    </a:cubicBezTo>
                    <a:cubicBezTo>
                      <a:pt x="14765" y="2776"/>
                      <a:pt x="15241" y="2747"/>
                      <a:pt x="15777" y="2747"/>
                    </a:cubicBezTo>
                    <a:cubicBezTo>
                      <a:pt x="16103" y="2747"/>
                      <a:pt x="16451" y="2758"/>
                      <a:pt x="16806" y="2768"/>
                    </a:cubicBezTo>
                    <a:cubicBezTo>
                      <a:pt x="17585" y="5104"/>
                      <a:pt x="20484" y="7836"/>
                      <a:pt x="22725" y="7836"/>
                    </a:cubicBezTo>
                    <a:cubicBezTo>
                      <a:pt x="23030" y="7836"/>
                      <a:pt x="23323" y="7786"/>
                      <a:pt x="23597" y="7676"/>
                    </a:cubicBezTo>
                    <a:cubicBezTo>
                      <a:pt x="23569" y="7619"/>
                      <a:pt x="23540" y="7562"/>
                      <a:pt x="23483" y="7505"/>
                    </a:cubicBezTo>
                    <a:cubicBezTo>
                      <a:pt x="20573" y="7505"/>
                      <a:pt x="18661" y="4880"/>
                      <a:pt x="17206" y="2797"/>
                    </a:cubicBezTo>
                    <a:cubicBezTo>
                      <a:pt x="18233" y="2797"/>
                      <a:pt x="19260" y="2740"/>
                      <a:pt x="19831" y="2198"/>
                    </a:cubicBezTo>
                    <a:lnTo>
                      <a:pt x="19802" y="2169"/>
                    </a:lnTo>
                    <a:cubicBezTo>
                      <a:pt x="19460" y="1656"/>
                      <a:pt x="18319" y="743"/>
                      <a:pt x="18262" y="86"/>
                    </a:cubicBezTo>
                    <a:cubicBezTo>
                      <a:pt x="18404" y="58"/>
                      <a:pt x="18518" y="29"/>
                      <a:pt x="18632" y="1"/>
                    </a:cubicBezTo>
                    <a:close/>
                  </a:path>
                </a:pathLst>
              </a:custGeom>
              <a:solidFill>
                <a:srgbClr val="F0E4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43"/>
              <p:cNvSpPr/>
              <p:nvPr/>
            </p:nvSpPr>
            <p:spPr>
              <a:xfrm>
                <a:off x="6714200" y="3383325"/>
                <a:ext cx="206900" cy="49422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9769" extrusionOk="0">
                    <a:moveTo>
                      <a:pt x="358" y="0"/>
                    </a:moveTo>
                    <a:cubicBezTo>
                      <a:pt x="236" y="0"/>
                      <a:pt x="117" y="34"/>
                      <a:pt x="1" y="109"/>
                    </a:cubicBezTo>
                    <a:cubicBezTo>
                      <a:pt x="400" y="766"/>
                      <a:pt x="1542" y="1137"/>
                      <a:pt x="1798" y="2078"/>
                    </a:cubicBezTo>
                    <a:cubicBezTo>
                      <a:pt x="1285" y="6871"/>
                      <a:pt x="6335" y="10238"/>
                      <a:pt x="6649" y="14575"/>
                    </a:cubicBezTo>
                    <a:cubicBezTo>
                      <a:pt x="5964" y="12236"/>
                      <a:pt x="4138" y="9867"/>
                      <a:pt x="2683" y="8755"/>
                    </a:cubicBezTo>
                    <a:lnTo>
                      <a:pt x="2683" y="8755"/>
                    </a:lnTo>
                    <a:cubicBezTo>
                      <a:pt x="4823" y="11551"/>
                      <a:pt x="8275" y="16801"/>
                      <a:pt x="4937" y="19654"/>
                    </a:cubicBezTo>
                    <a:lnTo>
                      <a:pt x="4965" y="19768"/>
                    </a:lnTo>
                    <a:cubicBezTo>
                      <a:pt x="6877" y="18712"/>
                      <a:pt x="7220" y="16943"/>
                      <a:pt x="6792" y="15089"/>
                    </a:cubicBezTo>
                    <a:cubicBezTo>
                      <a:pt x="7619" y="9924"/>
                      <a:pt x="1399" y="6757"/>
                      <a:pt x="2084" y="1507"/>
                    </a:cubicBezTo>
                    <a:cubicBezTo>
                      <a:pt x="1722" y="978"/>
                      <a:pt x="1016" y="0"/>
                      <a:pt x="358" y="0"/>
                    </a:cubicBezTo>
                    <a:close/>
                  </a:path>
                </a:pathLst>
              </a:custGeom>
              <a:solidFill>
                <a:srgbClr val="4A18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43"/>
              <p:cNvSpPr/>
              <p:nvPr/>
            </p:nvSpPr>
            <p:spPr>
              <a:xfrm>
                <a:off x="6745600" y="3662800"/>
                <a:ext cx="31400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4395" extrusionOk="0">
                    <a:moveTo>
                      <a:pt x="343" y="1"/>
                    </a:moveTo>
                    <a:cubicBezTo>
                      <a:pt x="229" y="86"/>
                      <a:pt x="86" y="172"/>
                      <a:pt x="0" y="258"/>
                    </a:cubicBezTo>
                    <a:cubicBezTo>
                      <a:pt x="114" y="1513"/>
                      <a:pt x="685" y="2940"/>
                      <a:pt x="628" y="4281"/>
                    </a:cubicBezTo>
                    <a:cubicBezTo>
                      <a:pt x="771" y="4309"/>
                      <a:pt x="942" y="4338"/>
                      <a:pt x="1085" y="4395"/>
                    </a:cubicBezTo>
                    <a:cubicBezTo>
                      <a:pt x="1256" y="2968"/>
                      <a:pt x="885" y="1142"/>
                      <a:pt x="343" y="1"/>
                    </a:cubicBezTo>
                    <a:close/>
                  </a:path>
                </a:pathLst>
              </a:custGeom>
              <a:solidFill>
                <a:srgbClr val="4A18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43"/>
              <p:cNvSpPr/>
              <p:nvPr/>
            </p:nvSpPr>
            <p:spPr>
              <a:xfrm>
                <a:off x="6744175" y="3647125"/>
                <a:ext cx="9300" cy="1500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600" extrusionOk="0">
                    <a:moveTo>
                      <a:pt x="29" y="0"/>
                    </a:moveTo>
                    <a:cubicBezTo>
                      <a:pt x="29" y="171"/>
                      <a:pt x="0" y="400"/>
                      <a:pt x="29" y="599"/>
                    </a:cubicBezTo>
                    <a:lnTo>
                      <a:pt x="371" y="571"/>
                    </a:lnTo>
                    <a:cubicBezTo>
                      <a:pt x="257" y="343"/>
                      <a:pt x="143" y="143"/>
                      <a:pt x="29" y="0"/>
                    </a:cubicBezTo>
                    <a:close/>
                  </a:path>
                </a:pathLst>
              </a:custGeom>
              <a:solidFill>
                <a:srgbClr val="4A18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43"/>
              <p:cNvSpPr/>
              <p:nvPr/>
            </p:nvSpPr>
            <p:spPr>
              <a:xfrm>
                <a:off x="6770550" y="3676350"/>
                <a:ext cx="30700" cy="117025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4681" extrusionOk="0">
                    <a:moveTo>
                      <a:pt x="87" y="1"/>
                    </a:moveTo>
                    <a:lnTo>
                      <a:pt x="87" y="1"/>
                    </a:lnTo>
                    <a:cubicBezTo>
                      <a:pt x="1" y="1171"/>
                      <a:pt x="429" y="2626"/>
                      <a:pt x="629" y="4138"/>
                    </a:cubicBezTo>
                    <a:cubicBezTo>
                      <a:pt x="828" y="4281"/>
                      <a:pt x="1028" y="4452"/>
                      <a:pt x="1199" y="4680"/>
                    </a:cubicBezTo>
                    <a:cubicBezTo>
                      <a:pt x="1228" y="2997"/>
                      <a:pt x="828" y="1313"/>
                      <a:pt x="87" y="1"/>
                    </a:cubicBezTo>
                    <a:close/>
                  </a:path>
                </a:pathLst>
              </a:custGeom>
              <a:solidFill>
                <a:srgbClr val="4A18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43"/>
              <p:cNvSpPr/>
              <p:nvPr/>
            </p:nvSpPr>
            <p:spPr>
              <a:xfrm>
                <a:off x="6858300" y="3863950"/>
                <a:ext cx="74200" cy="235425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9417" extrusionOk="0">
                    <a:moveTo>
                      <a:pt x="1826" y="1"/>
                    </a:moveTo>
                    <a:cubicBezTo>
                      <a:pt x="2083" y="2712"/>
                      <a:pt x="2254" y="7020"/>
                      <a:pt x="0" y="8874"/>
                    </a:cubicBezTo>
                    <a:cubicBezTo>
                      <a:pt x="29" y="9046"/>
                      <a:pt x="57" y="9245"/>
                      <a:pt x="86" y="9417"/>
                    </a:cubicBezTo>
                    <a:cubicBezTo>
                      <a:pt x="172" y="9360"/>
                      <a:pt x="229" y="9331"/>
                      <a:pt x="314" y="9274"/>
                    </a:cubicBezTo>
                    <a:cubicBezTo>
                      <a:pt x="2882" y="7591"/>
                      <a:pt x="2968" y="2569"/>
                      <a:pt x="1826" y="1"/>
                    </a:cubicBezTo>
                    <a:close/>
                  </a:path>
                </a:pathLst>
              </a:custGeom>
              <a:solidFill>
                <a:srgbClr val="4A18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43"/>
              <p:cNvSpPr/>
              <p:nvPr/>
            </p:nvSpPr>
            <p:spPr>
              <a:xfrm>
                <a:off x="6284075" y="4104350"/>
                <a:ext cx="38095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15238" h="508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3" y="1570"/>
                      <a:pt x="1114" y="3139"/>
                      <a:pt x="1370" y="4822"/>
                    </a:cubicBezTo>
                    <a:cubicBezTo>
                      <a:pt x="1370" y="4908"/>
                      <a:pt x="1399" y="4993"/>
                      <a:pt x="1399" y="5079"/>
                    </a:cubicBezTo>
                    <a:cubicBezTo>
                      <a:pt x="2457" y="4779"/>
                      <a:pt x="3587" y="4686"/>
                      <a:pt x="4753" y="4686"/>
                    </a:cubicBezTo>
                    <a:cubicBezTo>
                      <a:pt x="6622" y="4686"/>
                      <a:pt x="8583" y="4924"/>
                      <a:pt x="10491" y="4924"/>
                    </a:cubicBezTo>
                    <a:cubicBezTo>
                      <a:pt x="12145" y="4924"/>
                      <a:pt x="13758" y="4745"/>
                      <a:pt x="15237" y="4080"/>
                    </a:cubicBezTo>
                    <a:lnTo>
                      <a:pt x="15237" y="4080"/>
                    </a:lnTo>
                    <a:cubicBezTo>
                      <a:pt x="15078" y="4099"/>
                      <a:pt x="14919" y="4108"/>
                      <a:pt x="14761" y="4108"/>
                    </a:cubicBezTo>
                    <a:cubicBezTo>
                      <a:pt x="14181" y="4108"/>
                      <a:pt x="13613" y="3985"/>
                      <a:pt x="13097" y="3738"/>
                    </a:cubicBezTo>
                    <a:cubicBezTo>
                      <a:pt x="12840" y="3624"/>
                      <a:pt x="11984" y="3481"/>
                      <a:pt x="11870" y="3110"/>
                    </a:cubicBezTo>
                    <a:lnTo>
                      <a:pt x="11870" y="3082"/>
                    </a:lnTo>
                    <a:cubicBezTo>
                      <a:pt x="11671" y="3110"/>
                      <a:pt x="11471" y="3139"/>
                      <a:pt x="11271" y="3139"/>
                    </a:cubicBezTo>
                    <a:cubicBezTo>
                      <a:pt x="11053" y="3158"/>
                      <a:pt x="10834" y="3167"/>
                      <a:pt x="10616" y="3167"/>
                    </a:cubicBezTo>
                    <a:cubicBezTo>
                      <a:pt x="9864" y="3167"/>
                      <a:pt x="9113" y="3059"/>
                      <a:pt x="8361" y="2882"/>
                    </a:cubicBezTo>
                    <a:cubicBezTo>
                      <a:pt x="6307" y="2397"/>
                      <a:pt x="4252" y="1427"/>
                      <a:pt x="2255" y="685"/>
                    </a:cubicBezTo>
                    <a:cubicBezTo>
                      <a:pt x="2226" y="771"/>
                      <a:pt x="2226" y="856"/>
                      <a:pt x="2198" y="913"/>
                    </a:cubicBezTo>
                    <a:cubicBezTo>
                      <a:pt x="2198" y="828"/>
                      <a:pt x="2169" y="742"/>
                      <a:pt x="2141" y="657"/>
                    </a:cubicBezTo>
                    <a:cubicBezTo>
                      <a:pt x="1428" y="400"/>
                      <a:pt x="714" y="171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43"/>
              <p:cNvSpPr/>
              <p:nvPr/>
            </p:nvSpPr>
            <p:spPr>
              <a:xfrm>
                <a:off x="6227725" y="3788125"/>
                <a:ext cx="296775" cy="384725"/>
              </a:xfrm>
              <a:custGeom>
                <a:avLst/>
                <a:gdLst/>
                <a:ahLst/>
                <a:cxnLst/>
                <a:rect l="l" t="t" r="r" b="b"/>
                <a:pathLst>
                  <a:path w="11871" h="15389" extrusionOk="0">
                    <a:moveTo>
                      <a:pt x="1594" y="0"/>
                    </a:moveTo>
                    <a:cubicBezTo>
                      <a:pt x="1051" y="0"/>
                      <a:pt x="508" y="79"/>
                      <a:pt x="1" y="238"/>
                    </a:cubicBezTo>
                    <a:cubicBezTo>
                      <a:pt x="942" y="2663"/>
                      <a:pt x="942" y="5773"/>
                      <a:pt x="1142" y="8141"/>
                    </a:cubicBezTo>
                    <a:cubicBezTo>
                      <a:pt x="1285" y="9710"/>
                      <a:pt x="1741" y="11166"/>
                      <a:pt x="2226" y="12564"/>
                    </a:cubicBezTo>
                    <a:cubicBezTo>
                      <a:pt x="2911" y="12621"/>
                      <a:pt x="3624" y="12763"/>
                      <a:pt x="4366" y="12963"/>
                    </a:cubicBezTo>
                    <a:cubicBezTo>
                      <a:pt x="4138" y="11251"/>
                      <a:pt x="4480" y="9282"/>
                      <a:pt x="5080" y="7913"/>
                    </a:cubicBezTo>
                    <a:lnTo>
                      <a:pt x="5080" y="7913"/>
                    </a:lnTo>
                    <a:cubicBezTo>
                      <a:pt x="4994" y="9282"/>
                      <a:pt x="4766" y="11622"/>
                      <a:pt x="4566" y="13020"/>
                    </a:cubicBezTo>
                    <a:cubicBezTo>
                      <a:pt x="6963" y="13676"/>
                      <a:pt x="9502" y="14903"/>
                      <a:pt x="11870" y="15388"/>
                    </a:cubicBezTo>
                    <a:cubicBezTo>
                      <a:pt x="10758" y="13306"/>
                      <a:pt x="8846" y="11479"/>
                      <a:pt x="7904" y="9311"/>
                    </a:cubicBezTo>
                    <a:cubicBezTo>
                      <a:pt x="7248" y="7884"/>
                      <a:pt x="5565" y="6030"/>
                      <a:pt x="4680" y="4717"/>
                    </a:cubicBezTo>
                    <a:cubicBezTo>
                      <a:pt x="3824" y="3462"/>
                      <a:pt x="2997" y="1607"/>
                      <a:pt x="2883" y="152"/>
                    </a:cubicBezTo>
                    <a:cubicBezTo>
                      <a:pt x="2464" y="51"/>
                      <a:pt x="2029" y="0"/>
                      <a:pt x="15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43"/>
              <p:cNvSpPr/>
              <p:nvPr/>
            </p:nvSpPr>
            <p:spPr>
              <a:xfrm>
                <a:off x="6291925" y="3768825"/>
                <a:ext cx="603500" cy="604725"/>
              </a:xfrm>
              <a:custGeom>
                <a:avLst/>
                <a:gdLst/>
                <a:ahLst/>
                <a:cxnLst/>
                <a:rect l="l" t="t" r="r" b="b"/>
                <a:pathLst>
                  <a:path w="24140" h="24189" extrusionOk="0">
                    <a:moveTo>
                      <a:pt x="18335" y="0"/>
                    </a:moveTo>
                    <a:cubicBezTo>
                      <a:pt x="17998" y="0"/>
                      <a:pt x="17637" y="64"/>
                      <a:pt x="17263" y="182"/>
                    </a:cubicBezTo>
                    <a:cubicBezTo>
                      <a:pt x="17149" y="211"/>
                      <a:pt x="16920" y="268"/>
                      <a:pt x="16664" y="354"/>
                    </a:cubicBezTo>
                    <a:cubicBezTo>
                      <a:pt x="16749" y="1067"/>
                      <a:pt x="16749" y="1809"/>
                      <a:pt x="16378" y="2665"/>
                    </a:cubicBezTo>
                    <a:cubicBezTo>
                      <a:pt x="15751" y="4120"/>
                      <a:pt x="14723" y="4205"/>
                      <a:pt x="14666" y="5917"/>
                    </a:cubicBezTo>
                    <a:cubicBezTo>
                      <a:pt x="14609" y="7544"/>
                      <a:pt x="16150" y="10083"/>
                      <a:pt x="14438" y="11510"/>
                    </a:cubicBezTo>
                    <a:cubicBezTo>
                      <a:pt x="14422" y="11524"/>
                      <a:pt x="14409" y="11530"/>
                      <a:pt x="14397" y="11530"/>
                    </a:cubicBezTo>
                    <a:cubicBezTo>
                      <a:pt x="14218" y="11530"/>
                      <a:pt x="14492" y="9975"/>
                      <a:pt x="14438" y="9627"/>
                    </a:cubicBezTo>
                    <a:cubicBezTo>
                      <a:pt x="14153" y="8285"/>
                      <a:pt x="12926" y="7658"/>
                      <a:pt x="12840" y="6203"/>
                    </a:cubicBezTo>
                    <a:lnTo>
                      <a:pt x="12840" y="6060"/>
                    </a:lnTo>
                    <a:cubicBezTo>
                      <a:pt x="11728" y="6631"/>
                      <a:pt x="10415" y="7002"/>
                      <a:pt x="9359" y="7116"/>
                    </a:cubicBezTo>
                    <a:cubicBezTo>
                      <a:pt x="9159" y="7131"/>
                      <a:pt x="8952" y="7139"/>
                      <a:pt x="8740" y="7139"/>
                    </a:cubicBezTo>
                    <a:cubicBezTo>
                      <a:pt x="7387" y="7139"/>
                      <a:pt x="5838" y="6827"/>
                      <a:pt x="4480" y="6260"/>
                    </a:cubicBezTo>
                    <a:lnTo>
                      <a:pt x="4480" y="6260"/>
                    </a:lnTo>
                    <a:cubicBezTo>
                      <a:pt x="4509" y="6374"/>
                      <a:pt x="4537" y="6459"/>
                      <a:pt x="4480" y="6459"/>
                    </a:cubicBezTo>
                    <a:cubicBezTo>
                      <a:pt x="5707" y="8571"/>
                      <a:pt x="6906" y="10682"/>
                      <a:pt x="8361" y="12622"/>
                    </a:cubicBezTo>
                    <a:cubicBezTo>
                      <a:pt x="8646" y="12993"/>
                      <a:pt x="11014" y="15704"/>
                      <a:pt x="11328" y="16389"/>
                    </a:cubicBezTo>
                    <a:lnTo>
                      <a:pt x="11642" y="16389"/>
                    </a:lnTo>
                    <a:cubicBezTo>
                      <a:pt x="11699" y="16332"/>
                      <a:pt x="11785" y="16303"/>
                      <a:pt x="11842" y="16246"/>
                    </a:cubicBezTo>
                    <a:lnTo>
                      <a:pt x="11927" y="16246"/>
                    </a:lnTo>
                    <a:lnTo>
                      <a:pt x="12013" y="16217"/>
                    </a:lnTo>
                    <a:lnTo>
                      <a:pt x="12555" y="16046"/>
                    </a:lnTo>
                    <a:cubicBezTo>
                      <a:pt x="13097" y="15847"/>
                      <a:pt x="13639" y="15561"/>
                      <a:pt x="14181" y="15361"/>
                    </a:cubicBezTo>
                    <a:cubicBezTo>
                      <a:pt x="14495" y="15247"/>
                      <a:pt x="15351" y="14591"/>
                      <a:pt x="16236" y="13935"/>
                    </a:cubicBezTo>
                    <a:cubicBezTo>
                      <a:pt x="16207" y="12080"/>
                      <a:pt x="15836" y="10197"/>
                      <a:pt x="15808" y="8571"/>
                    </a:cubicBezTo>
                    <a:lnTo>
                      <a:pt x="15808" y="8571"/>
                    </a:lnTo>
                    <a:cubicBezTo>
                      <a:pt x="16293" y="9798"/>
                      <a:pt x="16692" y="11881"/>
                      <a:pt x="16635" y="13621"/>
                    </a:cubicBezTo>
                    <a:cubicBezTo>
                      <a:pt x="17120" y="13279"/>
                      <a:pt x="17605" y="12936"/>
                      <a:pt x="18005" y="12708"/>
                    </a:cubicBezTo>
                    <a:cubicBezTo>
                      <a:pt x="18147" y="12622"/>
                      <a:pt x="18290" y="12537"/>
                      <a:pt x="18433" y="12451"/>
                    </a:cubicBezTo>
                    <a:cubicBezTo>
                      <a:pt x="18592" y="12372"/>
                      <a:pt x="18768" y="12338"/>
                      <a:pt x="18953" y="12338"/>
                    </a:cubicBezTo>
                    <a:cubicBezTo>
                      <a:pt x="19565" y="12338"/>
                      <a:pt x="20275" y="12702"/>
                      <a:pt x="20801" y="12965"/>
                    </a:cubicBezTo>
                    <a:lnTo>
                      <a:pt x="20801" y="12936"/>
                    </a:lnTo>
                    <a:lnTo>
                      <a:pt x="21257" y="13165"/>
                    </a:lnTo>
                    <a:cubicBezTo>
                      <a:pt x="21343" y="13193"/>
                      <a:pt x="21428" y="13222"/>
                      <a:pt x="21514" y="13250"/>
                    </a:cubicBezTo>
                    <a:lnTo>
                      <a:pt x="21571" y="13279"/>
                    </a:lnTo>
                    <a:cubicBezTo>
                      <a:pt x="21714" y="13393"/>
                      <a:pt x="21799" y="13535"/>
                      <a:pt x="21571" y="13735"/>
                    </a:cubicBezTo>
                    <a:cubicBezTo>
                      <a:pt x="21418" y="13882"/>
                      <a:pt x="21258" y="13938"/>
                      <a:pt x="21094" y="13938"/>
                    </a:cubicBezTo>
                    <a:cubicBezTo>
                      <a:pt x="20588" y="13938"/>
                      <a:pt x="20048" y="13400"/>
                      <a:pt x="19574" y="13336"/>
                    </a:cubicBezTo>
                    <a:cubicBezTo>
                      <a:pt x="19553" y="13333"/>
                      <a:pt x="19532" y="13331"/>
                      <a:pt x="19510" y="13331"/>
                    </a:cubicBezTo>
                    <a:cubicBezTo>
                      <a:pt x="19321" y="13331"/>
                      <a:pt x="19088" y="13439"/>
                      <a:pt x="18832" y="13592"/>
                    </a:cubicBezTo>
                    <a:cubicBezTo>
                      <a:pt x="19717" y="13906"/>
                      <a:pt x="20687" y="14563"/>
                      <a:pt x="21001" y="14677"/>
                    </a:cubicBezTo>
                    <a:cubicBezTo>
                      <a:pt x="21029" y="14677"/>
                      <a:pt x="21115" y="14705"/>
                      <a:pt x="21200" y="14734"/>
                    </a:cubicBezTo>
                    <a:lnTo>
                      <a:pt x="21229" y="14734"/>
                    </a:lnTo>
                    <a:lnTo>
                      <a:pt x="21314" y="14762"/>
                    </a:lnTo>
                    <a:cubicBezTo>
                      <a:pt x="21457" y="14791"/>
                      <a:pt x="21628" y="14848"/>
                      <a:pt x="21771" y="14905"/>
                    </a:cubicBezTo>
                    <a:lnTo>
                      <a:pt x="21971" y="14991"/>
                    </a:lnTo>
                    <a:lnTo>
                      <a:pt x="21971" y="15048"/>
                    </a:lnTo>
                    <a:cubicBezTo>
                      <a:pt x="22028" y="15105"/>
                      <a:pt x="22056" y="15162"/>
                      <a:pt x="22056" y="15247"/>
                    </a:cubicBezTo>
                    <a:cubicBezTo>
                      <a:pt x="21971" y="15504"/>
                      <a:pt x="21771" y="15647"/>
                      <a:pt x="21543" y="15704"/>
                    </a:cubicBezTo>
                    <a:lnTo>
                      <a:pt x="21571" y="15704"/>
                    </a:lnTo>
                    <a:lnTo>
                      <a:pt x="21600" y="15761"/>
                    </a:lnTo>
                    <a:cubicBezTo>
                      <a:pt x="21742" y="15904"/>
                      <a:pt x="21400" y="16389"/>
                      <a:pt x="20972" y="16389"/>
                    </a:cubicBezTo>
                    <a:cubicBezTo>
                      <a:pt x="20002" y="16332"/>
                      <a:pt x="19232" y="15533"/>
                      <a:pt x="18318" y="15419"/>
                    </a:cubicBezTo>
                    <a:cubicBezTo>
                      <a:pt x="18261" y="15390"/>
                      <a:pt x="18204" y="15390"/>
                      <a:pt x="18147" y="15390"/>
                    </a:cubicBezTo>
                    <a:cubicBezTo>
                      <a:pt x="18404" y="15533"/>
                      <a:pt x="18746" y="15818"/>
                      <a:pt x="19203" y="16275"/>
                    </a:cubicBezTo>
                    <a:lnTo>
                      <a:pt x="19688" y="16560"/>
                    </a:lnTo>
                    <a:lnTo>
                      <a:pt x="19659" y="16645"/>
                    </a:lnTo>
                    <a:cubicBezTo>
                      <a:pt x="19688" y="16674"/>
                      <a:pt x="19688" y="16702"/>
                      <a:pt x="19659" y="16760"/>
                    </a:cubicBezTo>
                    <a:cubicBezTo>
                      <a:pt x="19551" y="17061"/>
                      <a:pt x="19351" y="17168"/>
                      <a:pt x="19109" y="17168"/>
                    </a:cubicBezTo>
                    <a:cubicBezTo>
                      <a:pt x="18526" y="17168"/>
                      <a:pt x="17695" y="16543"/>
                      <a:pt x="17291" y="16503"/>
                    </a:cubicBezTo>
                    <a:cubicBezTo>
                      <a:pt x="17265" y="16499"/>
                      <a:pt x="17239" y="16497"/>
                      <a:pt x="17213" y="16497"/>
                    </a:cubicBezTo>
                    <a:cubicBezTo>
                      <a:pt x="16840" y="16497"/>
                      <a:pt x="16470" y="16860"/>
                      <a:pt x="16150" y="17073"/>
                    </a:cubicBezTo>
                    <a:cubicBezTo>
                      <a:pt x="16179" y="17159"/>
                      <a:pt x="16179" y="17245"/>
                      <a:pt x="16122" y="17273"/>
                    </a:cubicBezTo>
                    <a:cubicBezTo>
                      <a:pt x="14134" y="18461"/>
                      <a:pt x="11944" y="18728"/>
                      <a:pt x="9699" y="18728"/>
                    </a:cubicBezTo>
                    <a:cubicBezTo>
                      <a:pt x="7860" y="18728"/>
                      <a:pt x="5985" y="18549"/>
                      <a:pt x="4156" y="18549"/>
                    </a:cubicBezTo>
                    <a:cubicBezTo>
                      <a:pt x="3122" y="18549"/>
                      <a:pt x="2103" y="18606"/>
                      <a:pt x="1114" y="18785"/>
                    </a:cubicBezTo>
                    <a:cubicBezTo>
                      <a:pt x="1171" y="20269"/>
                      <a:pt x="629" y="21724"/>
                      <a:pt x="1" y="23122"/>
                    </a:cubicBezTo>
                    <a:cubicBezTo>
                      <a:pt x="457" y="23236"/>
                      <a:pt x="942" y="23322"/>
                      <a:pt x="1399" y="23379"/>
                    </a:cubicBezTo>
                    <a:cubicBezTo>
                      <a:pt x="2169" y="23465"/>
                      <a:pt x="2940" y="23522"/>
                      <a:pt x="3596" y="23550"/>
                    </a:cubicBezTo>
                    <a:cubicBezTo>
                      <a:pt x="4737" y="23636"/>
                      <a:pt x="5793" y="24092"/>
                      <a:pt x="6934" y="24149"/>
                    </a:cubicBezTo>
                    <a:cubicBezTo>
                      <a:pt x="7440" y="24176"/>
                      <a:pt x="7944" y="24189"/>
                      <a:pt x="8447" y="24189"/>
                    </a:cubicBezTo>
                    <a:cubicBezTo>
                      <a:pt x="11180" y="24189"/>
                      <a:pt x="13875" y="23810"/>
                      <a:pt x="16549" y="23208"/>
                    </a:cubicBezTo>
                    <a:cubicBezTo>
                      <a:pt x="16664" y="23179"/>
                      <a:pt x="16749" y="23151"/>
                      <a:pt x="16835" y="23122"/>
                    </a:cubicBezTo>
                    <a:cubicBezTo>
                      <a:pt x="16977" y="23094"/>
                      <a:pt x="17149" y="23065"/>
                      <a:pt x="17291" y="23037"/>
                    </a:cubicBezTo>
                    <a:lnTo>
                      <a:pt x="17377" y="23008"/>
                    </a:lnTo>
                    <a:cubicBezTo>
                      <a:pt x="18889" y="22637"/>
                      <a:pt x="20544" y="22609"/>
                      <a:pt x="22028" y="22038"/>
                    </a:cubicBezTo>
                    <a:cubicBezTo>
                      <a:pt x="24139" y="21239"/>
                      <a:pt x="23825" y="19099"/>
                      <a:pt x="23511" y="17102"/>
                    </a:cubicBezTo>
                    <a:cubicBezTo>
                      <a:pt x="23283" y="15818"/>
                      <a:pt x="22969" y="14534"/>
                      <a:pt x="22741" y="13222"/>
                    </a:cubicBezTo>
                    <a:cubicBezTo>
                      <a:pt x="22712" y="13050"/>
                      <a:pt x="22684" y="12851"/>
                      <a:pt x="22655" y="12679"/>
                    </a:cubicBezTo>
                    <a:cubicBezTo>
                      <a:pt x="22598" y="12280"/>
                      <a:pt x="22570" y="11852"/>
                      <a:pt x="22541" y="11453"/>
                    </a:cubicBezTo>
                    <a:cubicBezTo>
                      <a:pt x="22456" y="9427"/>
                      <a:pt x="22399" y="6688"/>
                      <a:pt x="21856" y="4348"/>
                    </a:cubicBezTo>
                    <a:lnTo>
                      <a:pt x="21828" y="4234"/>
                    </a:lnTo>
                    <a:cubicBezTo>
                      <a:pt x="21571" y="3207"/>
                      <a:pt x="21229" y="2265"/>
                      <a:pt x="20744" y="1495"/>
                    </a:cubicBezTo>
                    <a:cubicBezTo>
                      <a:pt x="20601" y="1295"/>
                      <a:pt x="20487" y="1124"/>
                      <a:pt x="20344" y="981"/>
                    </a:cubicBezTo>
                    <a:cubicBezTo>
                      <a:pt x="20173" y="753"/>
                      <a:pt x="19973" y="582"/>
                      <a:pt x="19774" y="439"/>
                    </a:cubicBezTo>
                    <a:cubicBezTo>
                      <a:pt x="19602" y="325"/>
                      <a:pt x="19431" y="239"/>
                      <a:pt x="19232" y="154"/>
                    </a:cubicBezTo>
                    <a:cubicBezTo>
                      <a:pt x="19089" y="97"/>
                      <a:pt x="18918" y="68"/>
                      <a:pt x="18775" y="40"/>
                    </a:cubicBezTo>
                    <a:cubicBezTo>
                      <a:pt x="18634" y="13"/>
                      <a:pt x="18487" y="0"/>
                      <a:pt x="183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43"/>
              <p:cNvSpPr/>
              <p:nvPr/>
            </p:nvSpPr>
            <p:spPr>
              <a:xfrm>
                <a:off x="6687100" y="3983075"/>
                <a:ext cx="22150" cy="1341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5365" extrusionOk="0">
                    <a:moveTo>
                      <a:pt x="1" y="1"/>
                    </a:moveTo>
                    <a:cubicBezTo>
                      <a:pt x="29" y="1627"/>
                      <a:pt x="400" y="3510"/>
                      <a:pt x="429" y="5365"/>
                    </a:cubicBezTo>
                    <a:cubicBezTo>
                      <a:pt x="543" y="5251"/>
                      <a:pt x="685" y="5165"/>
                      <a:pt x="828" y="5051"/>
                    </a:cubicBezTo>
                    <a:cubicBezTo>
                      <a:pt x="885" y="3311"/>
                      <a:pt x="486" y="1228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43"/>
              <p:cNvSpPr/>
              <p:nvPr/>
            </p:nvSpPr>
            <p:spPr>
              <a:xfrm>
                <a:off x="6388950" y="3777200"/>
                <a:ext cx="241125" cy="170100"/>
              </a:xfrm>
              <a:custGeom>
                <a:avLst/>
                <a:gdLst/>
                <a:ahLst/>
                <a:cxnLst/>
                <a:rect l="l" t="t" r="r" b="b"/>
                <a:pathLst>
                  <a:path w="9645" h="6804" extrusionOk="0">
                    <a:moveTo>
                      <a:pt x="1289" y="1"/>
                    </a:moveTo>
                    <a:cubicBezTo>
                      <a:pt x="1268" y="1"/>
                      <a:pt x="1239" y="40"/>
                      <a:pt x="1199" y="133"/>
                    </a:cubicBezTo>
                    <a:cubicBezTo>
                      <a:pt x="713" y="1274"/>
                      <a:pt x="0" y="3528"/>
                      <a:pt x="228" y="4783"/>
                    </a:cubicBezTo>
                    <a:cubicBezTo>
                      <a:pt x="257" y="4898"/>
                      <a:pt x="514" y="5554"/>
                      <a:pt x="599" y="5925"/>
                    </a:cubicBezTo>
                    <a:cubicBezTo>
                      <a:pt x="1957" y="6492"/>
                      <a:pt x="3506" y="6804"/>
                      <a:pt x="4859" y="6804"/>
                    </a:cubicBezTo>
                    <a:cubicBezTo>
                      <a:pt x="5071" y="6804"/>
                      <a:pt x="5278" y="6796"/>
                      <a:pt x="5478" y="6781"/>
                    </a:cubicBezTo>
                    <a:cubicBezTo>
                      <a:pt x="6534" y="6667"/>
                      <a:pt x="7847" y="6296"/>
                      <a:pt x="8959" y="5725"/>
                    </a:cubicBezTo>
                    <a:cubicBezTo>
                      <a:pt x="8931" y="4384"/>
                      <a:pt x="9644" y="3100"/>
                      <a:pt x="9616" y="1759"/>
                    </a:cubicBezTo>
                    <a:cubicBezTo>
                      <a:pt x="9616" y="1673"/>
                      <a:pt x="9616" y="1559"/>
                      <a:pt x="9587" y="1445"/>
                    </a:cubicBezTo>
                    <a:cubicBezTo>
                      <a:pt x="8628" y="2923"/>
                      <a:pt x="6931" y="3734"/>
                      <a:pt x="5368" y="3734"/>
                    </a:cubicBezTo>
                    <a:cubicBezTo>
                      <a:pt x="4095" y="3734"/>
                      <a:pt x="2910" y="3197"/>
                      <a:pt x="2283" y="2044"/>
                    </a:cubicBezTo>
                    <a:lnTo>
                      <a:pt x="2254" y="2101"/>
                    </a:lnTo>
                    <a:cubicBezTo>
                      <a:pt x="2197" y="2701"/>
                      <a:pt x="2283" y="3528"/>
                      <a:pt x="2454" y="4099"/>
                    </a:cubicBezTo>
                    <a:cubicBezTo>
                      <a:pt x="2482" y="4183"/>
                      <a:pt x="2923" y="4927"/>
                      <a:pt x="2641" y="4927"/>
                    </a:cubicBezTo>
                    <a:cubicBezTo>
                      <a:pt x="2636" y="4927"/>
                      <a:pt x="2631" y="4927"/>
                      <a:pt x="2625" y="4926"/>
                    </a:cubicBezTo>
                    <a:cubicBezTo>
                      <a:pt x="1512" y="4783"/>
                      <a:pt x="1341" y="2358"/>
                      <a:pt x="1227" y="1588"/>
                    </a:cubicBezTo>
                    <a:cubicBezTo>
                      <a:pt x="1227" y="1490"/>
                      <a:pt x="1417" y="1"/>
                      <a:pt x="1289" y="1"/>
                    </a:cubicBezTo>
                    <a:close/>
                  </a:path>
                </a:pathLst>
              </a:custGeom>
              <a:solidFill>
                <a:srgbClr val="DE9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43"/>
              <p:cNvSpPr/>
              <p:nvPr/>
            </p:nvSpPr>
            <p:spPr>
              <a:xfrm>
                <a:off x="6299775" y="3791200"/>
                <a:ext cx="275375" cy="387350"/>
              </a:xfrm>
              <a:custGeom>
                <a:avLst/>
                <a:gdLst/>
                <a:ahLst/>
                <a:cxnLst/>
                <a:rect l="l" t="t" r="r" b="b"/>
                <a:pathLst>
                  <a:path w="11015" h="15494" extrusionOk="0">
                    <a:moveTo>
                      <a:pt x="1" y="1"/>
                    </a:moveTo>
                    <a:lnTo>
                      <a:pt x="1" y="29"/>
                    </a:lnTo>
                    <a:cubicBezTo>
                      <a:pt x="115" y="1484"/>
                      <a:pt x="942" y="3339"/>
                      <a:pt x="1798" y="4594"/>
                    </a:cubicBezTo>
                    <a:cubicBezTo>
                      <a:pt x="2683" y="5907"/>
                      <a:pt x="4366" y="7761"/>
                      <a:pt x="5022" y="9188"/>
                    </a:cubicBezTo>
                    <a:cubicBezTo>
                      <a:pt x="5964" y="11356"/>
                      <a:pt x="7876" y="13183"/>
                      <a:pt x="8988" y="15265"/>
                    </a:cubicBezTo>
                    <a:cubicBezTo>
                      <a:pt x="9673" y="15408"/>
                      <a:pt x="10358" y="15494"/>
                      <a:pt x="11014" y="15494"/>
                    </a:cubicBezTo>
                    <a:cubicBezTo>
                      <a:pt x="10700" y="14809"/>
                      <a:pt x="8332" y="12098"/>
                      <a:pt x="8047" y="11727"/>
                    </a:cubicBezTo>
                    <a:cubicBezTo>
                      <a:pt x="6592" y="9787"/>
                      <a:pt x="5393" y="7676"/>
                      <a:pt x="4166" y="5564"/>
                    </a:cubicBezTo>
                    <a:cubicBezTo>
                      <a:pt x="2626" y="5251"/>
                      <a:pt x="2454" y="2569"/>
                      <a:pt x="1969" y="1484"/>
                    </a:cubicBezTo>
                    <a:cubicBezTo>
                      <a:pt x="1598" y="571"/>
                      <a:pt x="600" y="657"/>
                      <a:pt x="1" y="1"/>
                    </a:cubicBezTo>
                    <a:close/>
                  </a:path>
                </a:pathLst>
              </a:custGeom>
              <a:solidFill>
                <a:srgbClr val="3C24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43"/>
              <p:cNvSpPr/>
              <p:nvPr/>
            </p:nvSpPr>
            <p:spPr>
              <a:xfrm>
                <a:off x="6448850" y="3780500"/>
                <a:ext cx="17550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7020" h="3089" extrusionOk="0">
                    <a:moveTo>
                      <a:pt x="6906" y="1"/>
                    </a:moveTo>
                    <a:cubicBezTo>
                      <a:pt x="6103" y="1402"/>
                      <a:pt x="4579" y="2186"/>
                      <a:pt x="3144" y="2186"/>
                    </a:cubicBezTo>
                    <a:cubicBezTo>
                      <a:pt x="1979" y="2186"/>
                      <a:pt x="872" y="1668"/>
                      <a:pt x="258" y="543"/>
                    </a:cubicBezTo>
                    <a:cubicBezTo>
                      <a:pt x="144" y="800"/>
                      <a:pt x="86" y="1028"/>
                      <a:pt x="1" y="1285"/>
                    </a:cubicBezTo>
                    <a:cubicBezTo>
                      <a:pt x="688" y="2509"/>
                      <a:pt x="1879" y="3088"/>
                      <a:pt x="3106" y="3088"/>
                    </a:cubicBezTo>
                    <a:cubicBezTo>
                      <a:pt x="4681" y="3088"/>
                      <a:pt x="6314" y="2135"/>
                      <a:pt x="7020" y="372"/>
                    </a:cubicBezTo>
                    <a:cubicBezTo>
                      <a:pt x="6991" y="257"/>
                      <a:pt x="6963" y="115"/>
                      <a:pt x="6906" y="1"/>
                    </a:cubicBezTo>
                    <a:close/>
                  </a:path>
                </a:pathLst>
              </a:custGeom>
              <a:solidFill>
                <a:srgbClr val="DE9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43"/>
              <p:cNvSpPr/>
              <p:nvPr/>
            </p:nvSpPr>
            <p:spPr>
              <a:xfrm>
                <a:off x="6459550" y="3672075"/>
                <a:ext cx="15552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6221" h="6027" extrusionOk="0">
                    <a:moveTo>
                      <a:pt x="5879" y="1"/>
                    </a:moveTo>
                    <a:lnTo>
                      <a:pt x="5879" y="1"/>
                    </a:lnTo>
                    <a:cubicBezTo>
                      <a:pt x="4908" y="1171"/>
                      <a:pt x="3824" y="2112"/>
                      <a:pt x="2883" y="2141"/>
                    </a:cubicBezTo>
                    <a:cubicBezTo>
                      <a:pt x="2838" y="2144"/>
                      <a:pt x="2794" y="2145"/>
                      <a:pt x="2751" y="2145"/>
                    </a:cubicBezTo>
                    <a:cubicBezTo>
                      <a:pt x="1979" y="2145"/>
                      <a:pt x="1308" y="1678"/>
                      <a:pt x="714" y="1056"/>
                    </a:cubicBezTo>
                    <a:lnTo>
                      <a:pt x="714" y="1056"/>
                    </a:lnTo>
                    <a:cubicBezTo>
                      <a:pt x="914" y="2283"/>
                      <a:pt x="429" y="3339"/>
                      <a:pt x="1" y="4395"/>
                    </a:cubicBezTo>
                    <a:cubicBezTo>
                      <a:pt x="700" y="5511"/>
                      <a:pt x="1758" y="6026"/>
                      <a:pt x="2818" y="6026"/>
                    </a:cubicBezTo>
                    <a:cubicBezTo>
                      <a:pt x="4225" y="6026"/>
                      <a:pt x="5635" y="5121"/>
                      <a:pt x="6221" y="3510"/>
                    </a:cubicBezTo>
                    <a:cubicBezTo>
                      <a:pt x="5964" y="2768"/>
                      <a:pt x="5764" y="2055"/>
                      <a:pt x="5879" y="1285"/>
                    </a:cubicBezTo>
                    <a:cubicBezTo>
                      <a:pt x="5850" y="885"/>
                      <a:pt x="5850" y="457"/>
                      <a:pt x="5879" y="1"/>
                    </a:cubicBezTo>
                    <a:close/>
                  </a:path>
                </a:pathLst>
              </a:custGeom>
              <a:solidFill>
                <a:srgbClr val="DE9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43"/>
              <p:cNvSpPr/>
              <p:nvPr/>
            </p:nvSpPr>
            <p:spPr>
              <a:xfrm>
                <a:off x="6455275" y="3759825"/>
                <a:ext cx="166225" cy="75350"/>
              </a:xfrm>
              <a:custGeom>
                <a:avLst/>
                <a:gdLst/>
                <a:ahLst/>
                <a:cxnLst/>
                <a:rect l="l" t="t" r="r" b="b"/>
                <a:pathLst>
                  <a:path w="6649" h="3014" extrusionOk="0">
                    <a:moveTo>
                      <a:pt x="6392" y="0"/>
                    </a:moveTo>
                    <a:cubicBezTo>
                      <a:pt x="5806" y="1611"/>
                      <a:pt x="4396" y="2516"/>
                      <a:pt x="2989" y="2516"/>
                    </a:cubicBezTo>
                    <a:cubicBezTo>
                      <a:pt x="1929" y="2516"/>
                      <a:pt x="871" y="2001"/>
                      <a:pt x="172" y="885"/>
                    </a:cubicBezTo>
                    <a:cubicBezTo>
                      <a:pt x="115" y="1056"/>
                      <a:pt x="58" y="1227"/>
                      <a:pt x="1" y="1370"/>
                    </a:cubicBezTo>
                    <a:cubicBezTo>
                      <a:pt x="615" y="2495"/>
                      <a:pt x="1722" y="3013"/>
                      <a:pt x="2887" y="3013"/>
                    </a:cubicBezTo>
                    <a:cubicBezTo>
                      <a:pt x="4322" y="3013"/>
                      <a:pt x="5846" y="2229"/>
                      <a:pt x="6649" y="828"/>
                    </a:cubicBezTo>
                    <a:cubicBezTo>
                      <a:pt x="6563" y="542"/>
                      <a:pt x="6477" y="286"/>
                      <a:pt x="6392" y="0"/>
                    </a:cubicBezTo>
                    <a:close/>
                  </a:path>
                </a:pathLst>
              </a:custGeom>
              <a:solidFill>
                <a:srgbClr val="EACB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43"/>
              <p:cNvSpPr/>
              <p:nvPr/>
            </p:nvSpPr>
            <p:spPr>
              <a:xfrm>
                <a:off x="6446000" y="3789775"/>
                <a:ext cx="182625" cy="80800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3232" extrusionOk="0">
                    <a:moveTo>
                      <a:pt x="7134" y="1"/>
                    </a:moveTo>
                    <a:cubicBezTo>
                      <a:pt x="6428" y="1764"/>
                      <a:pt x="4795" y="2717"/>
                      <a:pt x="3220" y="2717"/>
                    </a:cubicBezTo>
                    <a:cubicBezTo>
                      <a:pt x="1993" y="2717"/>
                      <a:pt x="802" y="2138"/>
                      <a:pt x="115" y="914"/>
                    </a:cubicBezTo>
                    <a:cubicBezTo>
                      <a:pt x="58" y="1113"/>
                      <a:pt x="29" y="1342"/>
                      <a:pt x="1" y="1541"/>
                    </a:cubicBezTo>
                    <a:cubicBezTo>
                      <a:pt x="628" y="2694"/>
                      <a:pt x="1813" y="3231"/>
                      <a:pt x="3086" y="3231"/>
                    </a:cubicBezTo>
                    <a:cubicBezTo>
                      <a:pt x="4649" y="3231"/>
                      <a:pt x="6346" y="2420"/>
                      <a:pt x="7305" y="942"/>
                    </a:cubicBezTo>
                    <a:cubicBezTo>
                      <a:pt x="7276" y="628"/>
                      <a:pt x="7219" y="314"/>
                      <a:pt x="7134" y="1"/>
                    </a:cubicBezTo>
                    <a:close/>
                  </a:path>
                </a:pathLst>
              </a:custGeom>
              <a:solidFill>
                <a:srgbClr val="F4DB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43"/>
              <p:cNvSpPr/>
              <p:nvPr/>
            </p:nvSpPr>
            <p:spPr>
              <a:xfrm>
                <a:off x="6269100" y="3580075"/>
                <a:ext cx="213300" cy="350250"/>
              </a:xfrm>
              <a:custGeom>
                <a:avLst/>
                <a:gdLst/>
                <a:ahLst/>
                <a:cxnLst/>
                <a:rect l="l" t="t" r="r" b="b"/>
                <a:pathLst>
                  <a:path w="8532" h="14010" extrusionOk="0">
                    <a:moveTo>
                      <a:pt x="2740" y="0"/>
                    </a:moveTo>
                    <a:lnTo>
                      <a:pt x="2740" y="0"/>
                    </a:lnTo>
                    <a:cubicBezTo>
                      <a:pt x="2711" y="514"/>
                      <a:pt x="2825" y="1113"/>
                      <a:pt x="2683" y="1712"/>
                    </a:cubicBezTo>
                    <a:cubicBezTo>
                      <a:pt x="2169" y="3966"/>
                      <a:pt x="1" y="5393"/>
                      <a:pt x="914" y="7904"/>
                    </a:cubicBezTo>
                    <a:cubicBezTo>
                      <a:pt x="999" y="8132"/>
                      <a:pt x="1085" y="8303"/>
                      <a:pt x="1228" y="8446"/>
                    </a:cubicBezTo>
                    <a:cubicBezTo>
                      <a:pt x="1827" y="9102"/>
                      <a:pt x="2825" y="9016"/>
                      <a:pt x="3196" y="9929"/>
                    </a:cubicBezTo>
                    <a:cubicBezTo>
                      <a:pt x="3681" y="11014"/>
                      <a:pt x="3853" y="13696"/>
                      <a:pt x="5393" y="14009"/>
                    </a:cubicBezTo>
                    <a:cubicBezTo>
                      <a:pt x="5450" y="14009"/>
                      <a:pt x="5422" y="13924"/>
                      <a:pt x="5393" y="13810"/>
                    </a:cubicBezTo>
                    <a:cubicBezTo>
                      <a:pt x="5308" y="13439"/>
                      <a:pt x="5051" y="12783"/>
                      <a:pt x="5022" y="12668"/>
                    </a:cubicBezTo>
                    <a:cubicBezTo>
                      <a:pt x="4794" y="11413"/>
                      <a:pt x="5507" y="9159"/>
                      <a:pt x="5993" y="8018"/>
                    </a:cubicBezTo>
                    <a:cubicBezTo>
                      <a:pt x="6033" y="7925"/>
                      <a:pt x="6062" y="7886"/>
                      <a:pt x="6083" y="7886"/>
                    </a:cubicBezTo>
                    <a:cubicBezTo>
                      <a:pt x="6211" y="7886"/>
                      <a:pt x="6021" y="9375"/>
                      <a:pt x="6021" y="9473"/>
                    </a:cubicBezTo>
                    <a:cubicBezTo>
                      <a:pt x="6135" y="10243"/>
                      <a:pt x="6306" y="12668"/>
                      <a:pt x="7419" y="12811"/>
                    </a:cubicBezTo>
                    <a:cubicBezTo>
                      <a:pt x="7425" y="12812"/>
                      <a:pt x="7430" y="12812"/>
                      <a:pt x="7435" y="12812"/>
                    </a:cubicBezTo>
                    <a:cubicBezTo>
                      <a:pt x="7717" y="12812"/>
                      <a:pt x="7276" y="12068"/>
                      <a:pt x="7248" y="11984"/>
                    </a:cubicBezTo>
                    <a:cubicBezTo>
                      <a:pt x="7077" y="11413"/>
                      <a:pt x="6991" y="10586"/>
                      <a:pt x="7048" y="9986"/>
                    </a:cubicBezTo>
                    <a:lnTo>
                      <a:pt x="7077" y="9929"/>
                    </a:lnTo>
                    <a:cubicBezTo>
                      <a:pt x="7105" y="9730"/>
                      <a:pt x="7134" y="9501"/>
                      <a:pt x="7191" y="9302"/>
                    </a:cubicBezTo>
                    <a:cubicBezTo>
                      <a:pt x="7276" y="9045"/>
                      <a:pt x="7334" y="8817"/>
                      <a:pt x="7448" y="8560"/>
                    </a:cubicBezTo>
                    <a:cubicBezTo>
                      <a:pt x="7505" y="8417"/>
                      <a:pt x="7562" y="8246"/>
                      <a:pt x="7619" y="8075"/>
                    </a:cubicBezTo>
                    <a:cubicBezTo>
                      <a:pt x="8047" y="7019"/>
                      <a:pt x="8532" y="5963"/>
                      <a:pt x="8332" y="4736"/>
                    </a:cubicBezTo>
                    <a:cubicBezTo>
                      <a:pt x="8275" y="4679"/>
                      <a:pt x="8218" y="4622"/>
                      <a:pt x="8161" y="4537"/>
                    </a:cubicBezTo>
                    <a:cubicBezTo>
                      <a:pt x="7847" y="5050"/>
                      <a:pt x="7448" y="5107"/>
                      <a:pt x="7030" y="5107"/>
                    </a:cubicBezTo>
                    <a:cubicBezTo>
                      <a:pt x="6911" y="5107"/>
                      <a:pt x="6790" y="5103"/>
                      <a:pt x="6670" y="5103"/>
                    </a:cubicBezTo>
                    <a:cubicBezTo>
                      <a:pt x="6369" y="5103"/>
                      <a:pt x="6068" y="5132"/>
                      <a:pt x="5793" y="5336"/>
                    </a:cubicBezTo>
                    <a:cubicBezTo>
                      <a:pt x="5251" y="5735"/>
                      <a:pt x="5450" y="6505"/>
                      <a:pt x="5137" y="6962"/>
                    </a:cubicBezTo>
                    <a:cubicBezTo>
                      <a:pt x="5129" y="6973"/>
                      <a:pt x="5123" y="6978"/>
                      <a:pt x="5119" y="6978"/>
                    </a:cubicBezTo>
                    <a:cubicBezTo>
                      <a:pt x="5086" y="6978"/>
                      <a:pt x="5104" y="6748"/>
                      <a:pt x="5080" y="6648"/>
                    </a:cubicBezTo>
                    <a:cubicBezTo>
                      <a:pt x="5022" y="6420"/>
                      <a:pt x="5022" y="6192"/>
                      <a:pt x="5022" y="5963"/>
                    </a:cubicBezTo>
                    <a:cubicBezTo>
                      <a:pt x="5051" y="5650"/>
                      <a:pt x="5622" y="2996"/>
                      <a:pt x="5165" y="2996"/>
                    </a:cubicBezTo>
                    <a:cubicBezTo>
                      <a:pt x="5165" y="2996"/>
                      <a:pt x="4937" y="4280"/>
                      <a:pt x="4880" y="4394"/>
                    </a:cubicBezTo>
                    <a:cubicBezTo>
                      <a:pt x="4566" y="5222"/>
                      <a:pt x="4166" y="6049"/>
                      <a:pt x="3938" y="6933"/>
                    </a:cubicBezTo>
                    <a:cubicBezTo>
                      <a:pt x="3824" y="7304"/>
                      <a:pt x="3796" y="7647"/>
                      <a:pt x="3824" y="8046"/>
                    </a:cubicBezTo>
                    <a:cubicBezTo>
                      <a:pt x="3824" y="8160"/>
                      <a:pt x="3853" y="8360"/>
                      <a:pt x="3853" y="8360"/>
                    </a:cubicBezTo>
                    <a:cubicBezTo>
                      <a:pt x="3853" y="8360"/>
                      <a:pt x="3710" y="7789"/>
                      <a:pt x="3624" y="7504"/>
                    </a:cubicBezTo>
                    <a:cubicBezTo>
                      <a:pt x="3453" y="6791"/>
                      <a:pt x="3368" y="6106"/>
                      <a:pt x="3425" y="5364"/>
                    </a:cubicBezTo>
                    <a:cubicBezTo>
                      <a:pt x="3539" y="3795"/>
                      <a:pt x="4480" y="2283"/>
                      <a:pt x="4281" y="742"/>
                    </a:cubicBezTo>
                    <a:cubicBezTo>
                      <a:pt x="3681" y="656"/>
                      <a:pt x="3111" y="400"/>
                      <a:pt x="2740" y="0"/>
                    </a:cubicBezTo>
                    <a:close/>
                  </a:path>
                </a:pathLst>
              </a:custGeom>
              <a:solidFill>
                <a:srgbClr val="601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43"/>
              <p:cNvSpPr/>
              <p:nvPr/>
            </p:nvSpPr>
            <p:spPr>
              <a:xfrm>
                <a:off x="6353275" y="3597900"/>
                <a:ext cx="119850" cy="191200"/>
              </a:xfrm>
              <a:custGeom>
                <a:avLst/>
                <a:gdLst/>
                <a:ahLst/>
                <a:cxnLst/>
                <a:rect l="l" t="t" r="r" b="b"/>
                <a:pathLst>
                  <a:path w="4794" h="7648" extrusionOk="0">
                    <a:moveTo>
                      <a:pt x="2340" y="0"/>
                    </a:moveTo>
                    <a:cubicBezTo>
                      <a:pt x="2226" y="57"/>
                      <a:pt x="2083" y="86"/>
                      <a:pt x="1912" y="86"/>
                    </a:cubicBezTo>
                    <a:cubicBezTo>
                      <a:pt x="1828" y="94"/>
                      <a:pt x="1742" y="97"/>
                      <a:pt x="1654" y="97"/>
                    </a:cubicBezTo>
                    <a:cubicBezTo>
                      <a:pt x="1415" y="97"/>
                      <a:pt x="1164" y="71"/>
                      <a:pt x="914" y="29"/>
                    </a:cubicBezTo>
                    <a:lnTo>
                      <a:pt x="914" y="29"/>
                    </a:lnTo>
                    <a:cubicBezTo>
                      <a:pt x="1113" y="1570"/>
                      <a:pt x="172" y="3082"/>
                      <a:pt x="58" y="4651"/>
                    </a:cubicBezTo>
                    <a:cubicBezTo>
                      <a:pt x="1" y="5393"/>
                      <a:pt x="86" y="6078"/>
                      <a:pt x="257" y="6791"/>
                    </a:cubicBezTo>
                    <a:cubicBezTo>
                      <a:pt x="343" y="7076"/>
                      <a:pt x="486" y="7647"/>
                      <a:pt x="486" y="7647"/>
                    </a:cubicBezTo>
                    <a:cubicBezTo>
                      <a:pt x="486" y="7647"/>
                      <a:pt x="457" y="7447"/>
                      <a:pt x="457" y="7333"/>
                    </a:cubicBezTo>
                    <a:cubicBezTo>
                      <a:pt x="429" y="6934"/>
                      <a:pt x="457" y="6591"/>
                      <a:pt x="571" y="6220"/>
                    </a:cubicBezTo>
                    <a:cubicBezTo>
                      <a:pt x="799" y="5336"/>
                      <a:pt x="1199" y="4509"/>
                      <a:pt x="1513" y="3681"/>
                    </a:cubicBezTo>
                    <a:cubicBezTo>
                      <a:pt x="1570" y="3567"/>
                      <a:pt x="1798" y="2283"/>
                      <a:pt x="1798" y="2283"/>
                    </a:cubicBezTo>
                    <a:cubicBezTo>
                      <a:pt x="2255" y="2283"/>
                      <a:pt x="1684" y="4937"/>
                      <a:pt x="1655" y="5250"/>
                    </a:cubicBezTo>
                    <a:cubicBezTo>
                      <a:pt x="1655" y="5479"/>
                      <a:pt x="1655" y="5707"/>
                      <a:pt x="1713" y="5935"/>
                    </a:cubicBezTo>
                    <a:cubicBezTo>
                      <a:pt x="1737" y="6035"/>
                      <a:pt x="1719" y="6265"/>
                      <a:pt x="1752" y="6265"/>
                    </a:cubicBezTo>
                    <a:cubicBezTo>
                      <a:pt x="1756" y="6265"/>
                      <a:pt x="1762" y="6260"/>
                      <a:pt x="1770" y="6249"/>
                    </a:cubicBezTo>
                    <a:cubicBezTo>
                      <a:pt x="2083" y="5792"/>
                      <a:pt x="1884" y="5022"/>
                      <a:pt x="2426" y="4623"/>
                    </a:cubicBezTo>
                    <a:cubicBezTo>
                      <a:pt x="2701" y="4419"/>
                      <a:pt x="3002" y="4390"/>
                      <a:pt x="3303" y="4390"/>
                    </a:cubicBezTo>
                    <a:cubicBezTo>
                      <a:pt x="3423" y="4390"/>
                      <a:pt x="3544" y="4394"/>
                      <a:pt x="3663" y="4394"/>
                    </a:cubicBezTo>
                    <a:cubicBezTo>
                      <a:pt x="4081" y="4394"/>
                      <a:pt x="4480" y="4337"/>
                      <a:pt x="4794" y="3824"/>
                    </a:cubicBezTo>
                    <a:cubicBezTo>
                      <a:pt x="4337" y="3339"/>
                      <a:pt x="3938" y="2768"/>
                      <a:pt x="3596" y="2340"/>
                    </a:cubicBezTo>
                    <a:cubicBezTo>
                      <a:pt x="3539" y="2254"/>
                      <a:pt x="3453" y="2169"/>
                      <a:pt x="3396" y="2055"/>
                    </a:cubicBezTo>
                    <a:lnTo>
                      <a:pt x="3396" y="2083"/>
                    </a:lnTo>
                    <a:cubicBezTo>
                      <a:pt x="2996" y="1598"/>
                      <a:pt x="2597" y="856"/>
                      <a:pt x="2340" y="0"/>
                    </a:cubicBezTo>
                    <a:close/>
                  </a:path>
                </a:pathLst>
              </a:custGeom>
              <a:solidFill>
                <a:srgbClr val="4A182F"/>
              </a:solidFill>
              <a:ln w="9525" cap="flat" cmpd="sng">
                <a:solidFill>
                  <a:srgbClr val="4A182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43"/>
              <p:cNvSpPr/>
              <p:nvPr/>
            </p:nvSpPr>
            <p:spPr>
              <a:xfrm>
                <a:off x="6623625" y="3572925"/>
                <a:ext cx="97750" cy="248300"/>
              </a:xfrm>
              <a:custGeom>
                <a:avLst/>
                <a:gdLst/>
                <a:ahLst/>
                <a:cxnLst/>
                <a:rect l="l" t="t" r="r" b="b"/>
                <a:pathLst>
                  <a:path w="3910" h="9932" extrusionOk="0">
                    <a:moveTo>
                      <a:pt x="3909" y="1"/>
                    </a:moveTo>
                    <a:lnTo>
                      <a:pt x="3909" y="1"/>
                    </a:lnTo>
                    <a:cubicBezTo>
                      <a:pt x="3520" y="409"/>
                      <a:pt x="2974" y="648"/>
                      <a:pt x="2412" y="648"/>
                    </a:cubicBezTo>
                    <a:cubicBezTo>
                      <a:pt x="2109" y="648"/>
                      <a:pt x="1802" y="579"/>
                      <a:pt x="1512" y="429"/>
                    </a:cubicBezTo>
                    <a:lnTo>
                      <a:pt x="1484" y="429"/>
                    </a:lnTo>
                    <a:cubicBezTo>
                      <a:pt x="1313" y="1085"/>
                      <a:pt x="942" y="1684"/>
                      <a:pt x="485" y="2312"/>
                    </a:cubicBezTo>
                    <a:cubicBezTo>
                      <a:pt x="343" y="2540"/>
                      <a:pt x="171" y="2797"/>
                      <a:pt x="0" y="3025"/>
                    </a:cubicBezTo>
                    <a:cubicBezTo>
                      <a:pt x="542" y="4224"/>
                      <a:pt x="371" y="5165"/>
                      <a:pt x="485" y="6563"/>
                    </a:cubicBezTo>
                    <a:cubicBezTo>
                      <a:pt x="542" y="7105"/>
                      <a:pt x="970" y="7590"/>
                      <a:pt x="1113" y="8104"/>
                    </a:cubicBezTo>
                    <a:cubicBezTo>
                      <a:pt x="1256" y="8532"/>
                      <a:pt x="970" y="9616"/>
                      <a:pt x="1313" y="9930"/>
                    </a:cubicBezTo>
                    <a:cubicBezTo>
                      <a:pt x="1314" y="9931"/>
                      <a:pt x="1314" y="9931"/>
                      <a:pt x="1315" y="9931"/>
                    </a:cubicBezTo>
                    <a:cubicBezTo>
                      <a:pt x="1341" y="9931"/>
                      <a:pt x="1341" y="9472"/>
                      <a:pt x="1341" y="9416"/>
                    </a:cubicBezTo>
                    <a:cubicBezTo>
                      <a:pt x="1398" y="9103"/>
                      <a:pt x="1484" y="8789"/>
                      <a:pt x="1598" y="8503"/>
                    </a:cubicBezTo>
                    <a:cubicBezTo>
                      <a:pt x="2169" y="7020"/>
                      <a:pt x="1798" y="6221"/>
                      <a:pt x="1798" y="4709"/>
                    </a:cubicBezTo>
                    <a:cubicBezTo>
                      <a:pt x="1798" y="4252"/>
                      <a:pt x="1883" y="3710"/>
                      <a:pt x="2140" y="3282"/>
                    </a:cubicBezTo>
                    <a:cubicBezTo>
                      <a:pt x="2197" y="3168"/>
                      <a:pt x="2283" y="3082"/>
                      <a:pt x="2397" y="2968"/>
                    </a:cubicBezTo>
                    <a:lnTo>
                      <a:pt x="2483" y="2911"/>
                    </a:lnTo>
                    <a:lnTo>
                      <a:pt x="2483" y="2911"/>
                    </a:lnTo>
                    <a:cubicBezTo>
                      <a:pt x="2083" y="3453"/>
                      <a:pt x="2911" y="5137"/>
                      <a:pt x="2939" y="5622"/>
                    </a:cubicBezTo>
                    <a:cubicBezTo>
                      <a:pt x="2968" y="5993"/>
                      <a:pt x="2854" y="6335"/>
                      <a:pt x="2854" y="6734"/>
                    </a:cubicBezTo>
                    <a:cubicBezTo>
                      <a:pt x="2854" y="6760"/>
                      <a:pt x="2901" y="7117"/>
                      <a:pt x="2931" y="7117"/>
                    </a:cubicBezTo>
                    <a:cubicBezTo>
                      <a:pt x="2934" y="7117"/>
                      <a:pt x="2937" y="7113"/>
                      <a:pt x="2939" y="7105"/>
                    </a:cubicBezTo>
                    <a:cubicBezTo>
                      <a:pt x="3082" y="6791"/>
                      <a:pt x="3367" y="6306"/>
                      <a:pt x="3481" y="5936"/>
                    </a:cubicBezTo>
                    <a:cubicBezTo>
                      <a:pt x="3624" y="5365"/>
                      <a:pt x="3567" y="4880"/>
                      <a:pt x="3624" y="4281"/>
                    </a:cubicBezTo>
                    <a:cubicBezTo>
                      <a:pt x="3709" y="3368"/>
                      <a:pt x="3367" y="2512"/>
                      <a:pt x="3510" y="1599"/>
                    </a:cubicBezTo>
                    <a:cubicBezTo>
                      <a:pt x="3567" y="1114"/>
                      <a:pt x="3909" y="514"/>
                      <a:pt x="3909" y="1"/>
                    </a:cubicBezTo>
                    <a:close/>
                  </a:path>
                </a:pathLst>
              </a:custGeom>
              <a:solidFill>
                <a:srgbClr val="4A182F"/>
              </a:solidFill>
              <a:ln w="9525" cap="flat" cmpd="sng">
                <a:solidFill>
                  <a:srgbClr val="4A182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43"/>
              <p:cNvSpPr/>
              <p:nvPr/>
            </p:nvSpPr>
            <p:spPr>
              <a:xfrm>
                <a:off x="6406775" y="3413850"/>
                <a:ext cx="330275" cy="311875"/>
              </a:xfrm>
              <a:custGeom>
                <a:avLst/>
                <a:gdLst/>
                <a:ahLst/>
                <a:cxnLst/>
                <a:rect l="l" t="t" r="r" b="b"/>
                <a:pathLst>
                  <a:path w="13211" h="12475" extrusionOk="0">
                    <a:moveTo>
                      <a:pt x="8320" y="3169"/>
                    </a:moveTo>
                    <a:cubicBezTo>
                      <a:pt x="8528" y="3169"/>
                      <a:pt x="8684" y="3250"/>
                      <a:pt x="8731" y="3454"/>
                    </a:cubicBezTo>
                    <a:cubicBezTo>
                      <a:pt x="8845" y="3425"/>
                      <a:pt x="8931" y="3425"/>
                      <a:pt x="8988" y="3396"/>
                    </a:cubicBezTo>
                    <a:lnTo>
                      <a:pt x="8988" y="3396"/>
                    </a:lnTo>
                    <a:cubicBezTo>
                      <a:pt x="8845" y="3967"/>
                      <a:pt x="8446" y="4224"/>
                      <a:pt x="7990" y="4395"/>
                    </a:cubicBezTo>
                    <a:cubicBezTo>
                      <a:pt x="8329" y="5112"/>
                      <a:pt x="7796" y="5866"/>
                      <a:pt x="7411" y="5866"/>
                    </a:cubicBezTo>
                    <a:cubicBezTo>
                      <a:pt x="7215" y="5866"/>
                      <a:pt x="7057" y="5668"/>
                      <a:pt x="7076" y="5165"/>
                    </a:cubicBezTo>
                    <a:cubicBezTo>
                      <a:pt x="7076" y="5051"/>
                      <a:pt x="7076" y="4880"/>
                      <a:pt x="7076" y="4709"/>
                    </a:cubicBezTo>
                    <a:cubicBezTo>
                      <a:pt x="6877" y="4795"/>
                      <a:pt x="6677" y="4909"/>
                      <a:pt x="6534" y="5080"/>
                    </a:cubicBezTo>
                    <a:cubicBezTo>
                      <a:pt x="6449" y="4909"/>
                      <a:pt x="6477" y="4709"/>
                      <a:pt x="6563" y="4566"/>
                    </a:cubicBezTo>
                    <a:cubicBezTo>
                      <a:pt x="6620" y="4367"/>
                      <a:pt x="6677" y="4138"/>
                      <a:pt x="6677" y="4110"/>
                    </a:cubicBezTo>
                    <a:cubicBezTo>
                      <a:pt x="6863" y="3737"/>
                      <a:pt x="7771" y="3169"/>
                      <a:pt x="8320" y="3169"/>
                    </a:cubicBezTo>
                    <a:close/>
                    <a:moveTo>
                      <a:pt x="1713" y="3245"/>
                    </a:moveTo>
                    <a:cubicBezTo>
                      <a:pt x="2321" y="3245"/>
                      <a:pt x="3197" y="3677"/>
                      <a:pt x="3339" y="4224"/>
                    </a:cubicBezTo>
                    <a:cubicBezTo>
                      <a:pt x="3367" y="4281"/>
                      <a:pt x="3453" y="4623"/>
                      <a:pt x="3424" y="4823"/>
                    </a:cubicBezTo>
                    <a:cubicBezTo>
                      <a:pt x="3453" y="4909"/>
                      <a:pt x="3481" y="5023"/>
                      <a:pt x="3481" y="5137"/>
                    </a:cubicBezTo>
                    <a:cubicBezTo>
                      <a:pt x="3424" y="5051"/>
                      <a:pt x="3310" y="4966"/>
                      <a:pt x="3168" y="4880"/>
                    </a:cubicBezTo>
                    <a:lnTo>
                      <a:pt x="3168" y="4880"/>
                    </a:lnTo>
                    <a:cubicBezTo>
                      <a:pt x="3168" y="5023"/>
                      <a:pt x="3196" y="5165"/>
                      <a:pt x="3168" y="5337"/>
                    </a:cubicBezTo>
                    <a:cubicBezTo>
                      <a:pt x="3121" y="5764"/>
                      <a:pt x="2957" y="5937"/>
                      <a:pt x="2769" y="5937"/>
                    </a:cubicBezTo>
                    <a:cubicBezTo>
                      <a:pt x="2380" y="5937"/>
                      <a:pt x="1890" y="5193"/>
                      <a:pt x="2140" y="4424"/>
                    </a:cubicBezTo>
                    <a:cubicBezTo>
                      <a:pt x="1541" y="4167"/>
                      <a:pt x="999" y="3882"/>
                      <a:pt x="914" y="3425"/>
                    </a:cubicBezTo>
                    <a:lnTo>
                      <a:pt x="914" y="3425"/>
                    </a:lnTo>
                    <a:cubicBezTo>
                      <a:pt x="971" y="3454"/>
                      <a:pt x="1056" y="3454"/>
                      <a:pt x="1170" y="3482"/>
                    </a:cubicBezTo>
                    <a:cubicBezTo>
                      <a:pt x="1261" y="3317"/>
                      <a:pt x="1465" y="3245"/>
                      <a:pt x="1713" y="3245"/>
                    </a:cubicBezTo>
                    <a:close/>
                    <a:moveTo>
                      <a:pt x="4480" y="3596"/>
                    </a:moveTo>
                    <a:lnTo>
                      <a:pt x="4480" y="3596"/>
                    </a:lnTo>
                    <a:cubicBezTo>
                      <a:pt x="4879" y="4509"/>
                      <a:pt x="4765" y="6421"/>
                      <a:pt x="4166" y="6934"/>
                    </a:cubicBezTo>
                    <a:cubicBezTo>
                      <a:pt x="4537" y="5879"/>
                      <a:pt x="4394" y="4566"/>
                      <a:pt x="4480" y="3596"/>
                    </a:cubicBezTo>
                    <a:close/>
                    <a:moveTo>
                      <a:pt x="3966" y="7248"/>
                    </a:moveTo>
                    <a:lnTo>
                      <a:pt x="3966" y="7248"/>
                    </a:lnTo>
                    <a:cubicBezTo>
                      <a:pt x="4256" y="7491"/>
                      <a:pt x="4611" y="7575"/>
                      <a:pt x="4971" y="7575"/>
                    </a:cubicBezTo>
                    <a:cubicBezTo>
                      <a:pt x="5498" y="7575"/>
                      <a:pt x="6036" y="7396"/>
                      <a:pt x="6392" y="7277"/>
                    </a:cubicBezTo>
                    <a:lnTo>
                      <a:pt x="6392" y="7277"/>
                    </a:lnTo>
                    <a:cubicBezTo>
                      <a:pt x="6316" y="7834"/>
                      <a:pt x="5751" y="8054"/>
                      <a:pt x="5181" y="8054"/>
                    </a:cubicBezTo>
                    <a:cubicBezTo>
                      <a:pt x="4467" y="8054"/>
                      <a:pt x="3744" y="7709"/>
                      <a:pt x="3966" y="7248"/>
                    </a:cubicBezTo>
                    <a:close/>
                    <a:moveTo>
                      <a:pt x="5282" y="8610"/>
                    </a:moveTo>
                    <a:cubicBezTo>
                      <a:pt x="5950" y="8610"/>
                      <a:pt x="6624" y="8829"/>
                      <a:pt x="7019" y="9303"/>
                    </a:cubicBezTo>
                    <a:cubicBezTo>
                      <a:pt x="6523" y="9303"/>
                      <a:pt x="5688" y="9149"/>
                      <a:pt x="4883" y="9149"/>
                    </a:cubicBezTo>
                    <a:cubicBezTo>
                      <a:pt x="4347" y="9149"/>
                      <a:pt x="3824" y="9217"/>
                      <a:pt x="3424" y="9445"/>
                    </a:cubicBezTo>
                    <a:cubicBezTo>
                      <a:pt x="3732" y="8908"/>
                      <a:pt x="4502" y="8610"/>
                      <a:pt x="5282" y="8610"/>
                    </a:cubicBezTo>
                    <a:close/>
                    <a:moveTo>
                      <a:pt x="2530" y="0"/>
                    </a:moveTo>
                    <a:cubicBezTo>
                      <a:pt x="2354" y="0"/>
                      <a:pt x="1991" y="701"/>
                      <a:pt x="1655" y="1456"/>
                    </a:cubicBezTo>
                    <a:cubicBezTo>
                      <a:pt x="2768" y="1856"/>
                      <a:pt x="4052" y="2084"/>
                      <a:pt x="4423" y="3368"/>
                    </a:cubicBezTo>
                    <a:cubicBezTo>
                      <a:pt x="4024" y="2712"/>
                      <a:pt x="2511" y="2369"/>
                      <a:pt x="1513" y="1827"/>
                    </a:cubicBezTo>
                    <a:cubicBezTo>
                      <a:pt x="1227" y="2483"/>
                      <a:pt x="971" y="3111"/>
                      <a:pt x="914" y="3282"/>
                    </a:cubicBezTo>
                    <a:cubicBezTo>
                      <a:pt x="856" y="3396"/>
                      <a:pt x="343" y="3996"/>
                      <a:pt x="0" y="4281"/>
                    </a:cubicBezTo>
                    <a:cubicBezTo>
                      <a:pt x="29" y="6021"/>
                      <a:pt x="172" y="7534"/>
                      <a:pt x="1256" y="9417"/>
                    </a:cubicBezTo>
                    <a:cubicBezTo>
                      <a:pt x="1313" y="9531"/>
                      <a:pt x="1399" y="9616"/>
                      <a:pt x="1456" y="9702"/>
                    </a:cubicBezTo>
                    <a:cubicBezTo>
                      <a:pt x="1798" y="10130"/>
                      <a:pt x="2197" y="10701"/>
                      <a:pt x="2654" y="11186"/>
                    </a:cubicBezTo>
                    <a:cubicBezTo>
                      <a:pt x="2711" y="11271"/>
                      <a:pt x="2768" y="11328"/>
                      <a:pt x="2825" y="11385"/>
                    </a:cubicBezTo>
                    <a:cubicBezTo>
                      <a:pt x="3419" y="12007"/>
                      <a:pt x="4090" y="12474"/>
                      <a:pt x="4862" y="12474"/>
                    </a:cubicBezTo>
                    <a:cubicBezTo>
                      <a:pt x="4905" y="12474"/>
                      <a:pt x="4949" y="12473"/>
                      <a:pt x="4994" y="12470"/>
                    </a:cubicBezTo>
                    <a:cubicBezTo>
                      <a:pt x="5935" y="12441"/>
                      <a:pt x="7019" y="11500"/>
                      <a:pt x="7990" y="10330"/>
                    </a:cubicBezTo>
                    <a:cubicBezTo>
                      <a:pt x="8218" y="10016"/>
                      <a:pt x="8446" y="9702"/>
                      <a:pt x="8674" y="9388"/>
                    </a:cubicBezTo>
                    <a:cubicBezTo>
                      <a:pt x="8845" y="9160"/>
                      <a:pt x="9017" y="8903"/>
                      <a:pt x="9159" y="8675"/>
                    </a:cubicBezTo>
                    <a:cubicBezTo>
                      <a:pt x="10472" y="6335"/>
                      <a:pt x="10101" y="5508"/>
                      <a:pt x="10129" y="4224"/>
                    </a:cubicBezTo>
                    <a:lnTo>
                      <a:pt x="10129" y="4224"/>
                    </a:lnTo>
                    <a:cubicBezTo>
                      <a:pt x="10244" y="4680"/>
                      <a:pt x="10301" y="5080"/>
                      <a:pt x="10329" y="5451"/>
                    </a:cubicBezTo>
                    <a:cubicBezTo>
                      <a:pt x="10632" y="4759"/>
                      <a:pt x="11343" y="3986"/>
                      <a:pt x="11795" y="3986"/>
                    </a:cubicBezTo>
                    <a:cubicBezTo>
                      <a:pt x="11939" y="3986"/>
                      <a:pt x="12057" y="4065"/>
                      <a:pt x="12127" y="4252"/>
                    </a:cubicBezTo>
                    <a:cubicBezTo>
                      <a:pt x="11299" y="4395"/>
                      <a:pt x="10786" y="5422"/>
                      <a:pt x="10301" y="6107"/>
                    </a:cubicBezTo>
                    <a:cubicBezTo>
                      <a:pt x="10272" y="6335"/>
                      <a:pt x="10215" y="6564"/>
                      <a:pt x="10158" y="6792"/>
                    </a:cubicBezTo>
                    <a:lnTo>
                      <a:pt x="10186" y="6792"/>
                    </a:lnTo>
                    <a:cubicBezTo>
                      <a:pt x="10476" y="6942"/>
                      <a:pt x="10783" y="7011"/>
                      <a:pt x="11086" y="7011"/>
                    </a:cubicBezTo>
                    <a:cubicBezTo>
                      <a:pt x="11648" y="7011"/>
                      <a:pt x="12194" y="6772"/>
                      <a:pt x="12583" y="6364"/>
                    </a:cubicBezTo>
                    <a:cubicBezTo>
                      <a:pt x="12983" y="5964"/>
                      <a:pt x="13211" y="5394"/>
                      <a:pt x="13125" y="4709"/>
                    </a:cubicBezTo>
                    <a:cubicBezTo>
                      <a:pt x="13068" y="4338"/>
                      <a:pt x="12869" y="3996"/>
                      <a:pt x="12583" y="3767"/>
                    </a:cubicBezTo>
                    <a:cubicBezTo>
                      <a:pt x="12469" y="3653"/>
                      <a:pt x="12326" y="3596"/>
                      <a:pt x="12155" y="3539"/>
                    </a:cubicBezTo>
                    <a:cubicBezTo>
                      <a:pt x="12026" y="3484"/>
                      <a:pt x="11873" y="3452"/>
                      <a:pt x="11712" y="3452"/>
                    </a:cubicBezTo>
                    <a:cubicBezTo>
                      <a:pt x="11624" y="3452"/>
                      <a:pt x="11533" y="3462"/>
                      <a:pt x="11442" y="3482"/>
                    </a:cubicBezTo>
                    <a:cubicBezTo>
                      <a:pt x="11299" y="3539"/>
                      <a:pt x="10415" y="3996"/>
                      <a:pt x="10129" y="4224"/>
                    </a:cubicBezTo>
                    <a:lnTo>
                      <a:pt x="10072" y="4167"/>
                    </a:lnTo>
                    <a:cubicBezTo>
                      <a:pt x="9559" y="4053"/>
                      <a:pt x="9045" y="2826"/>
                      <a:pt x="8018" y="2626"/>
                    </a:cubicBezTo>
                    <a:cubicBezTo>
                      <a:pt x="7932" y="2598"/>
                      <a:pt x="7847" y="2598"/>
                      <a:pt x="7761" y="2569"/>
                    </a:cubicBezTo>
                    <a:cubicBezTo>
                      <a:pt x="7119" y="2989"/>
                      <a:pt x="6477" y="3430"/>
                      <a:pt x="5946" y="3430"/>
                    </a:cubicBezTo>
                    <a:cubicBezTo>
                      <a:pt x="5863" y="3430"/>
                      <a:pt x="5784" y="3419"/>
                      <a:pt x="5707" y="3396"/>
                    </a:cubicBezTo>
                    <a:cubicBezTo>
                      <a:pt x="6135" y="3225"/>
                      <a:pt x="6563" y="2854"/>
                      <a:pt x="6991" y="2512"/>
                    </a:cubicBezTo>
                    <a:cubicBezTo>
                      <a:pt x="6021" y="2483"/>
                      <a:pt x="4965" y="2540"/>
                      <a:pt x="4223" y="1941"/>
                    </a:cubicBezTo>
                    <a:cubicBezTo>
                      <a:pt x="3824" y="1599"/>
                      <a:pt x="2996" y="87"/>
                      <a:pt x="2540" y="1"/>
                    </a:cubicBezTo>
                    <a:cubicBezTo>
                      <a:pt x="2537" y="1"/>
                      <a:pt x="2533" y="0"/>
                      <a:pt x="2530" y="0"/>
                    </a:cubicBezTo>
                    <a:close/>
                  </a:path>
                </a:pathLst>
              </a:custGeom>
              <a:solidFill>
                <a:srgbClr val="EDB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43"/>
              <p:cNvSpPr/>
              <p:nvPr/>
            </p:nvSpPr>
            <p:spPr>
              <a:xfrm>
                <a:off x="6406775" y="3447400"/>
                <a:ext cx="37825" cy="734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2939" extrusionOk="0">
                    <a:moveTo>
                      <a:pt x="828" y="0"/>
                    </a:moveTo>
                    <a:cubicBezTo>
                      <a:pt x="771" y="57"/>
                      <a:pt x="742" y="114"/>
                      <a:pt x="685" y="200"/>
                    </a:cubicBezTo>
                    <a:cubicBezTo>
                      <a:pt x="371" y="742"/>
                      <a:pt x="172" y="1284"/>
                      <a:pt x="0" y="1883"/>
                    </a:cubicBezTo>
                    <a:cubicBezTo>
                      <a:pt x="0" y="2254"/>
                      <a:pt x="0" y="2597"/>
                      <a:pt x="0" y="2939"/>
                    </a:cubicBezTo>
                    <a:cubicBezTo>
                      <a:pt x="343" y="2654"/>
                      <a:pt x="856" y="2054"/>
                      <a:pt x="914" y="1940"/>
                    </a:cubicBezTo>
                    <a:cubicBezTo>
                      <a:pt x="971" y="1769"/>
                      <a:pt x="1227" y="1141"/>
                      <a:pt x="1513" y="485"/>
                    </a:cubicBezTo>
                    <a:cubicBezTo>
                      <a:pt x="1227" y="343"/>
                      <a:pt x="971" y="171"/>
                      <a:pt x="828" y="0"/>
                    </a:cubicBezTo>
                    <a:close/>
                  </a:path>
                </a:pathLst>
              </a:custGeom>
              <a:solidFill>
                <a:srgbClr val="DE9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43"/>
              <p:cNvSpPr/>
              <p:nvPr/>
            </p:nvSpPr>
            <p:spPr>
              <a:xfrm>
                <a:off x="6430325" y="3391050"/>
                <a:ext cx="17192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6877" h="3453" extrusionOk="0">
                    <a:moveTo>
                      <a:pt x="1455" y="0"/>
                    </a:moveTo>
                    <a:cubicBezTo>
                      <a:pt x="970" y="770"/>
                      <a:pt x="371" y="1512"/>
                      <a:pt x="0" y="2083"/>
                    </a:cubicBezTo>
                    <a:cubicBezTo>
                      <a:pt x="228" y="2197"/>
                      <a:pt x="457" y="2283"/>
                      <a:pt x="713" y="2368"/>
                    </a:cubicBezTo>
                    <a:cubicBezTo>
                      <a:pt x="1049" y="1613"/>
                      <a:pt x="1412" y="912"/>
                      <a:pt x="1588" y="912"/>
                    </a:cubicBezTo>
                    <a:cubicBezTo>
                      <a:pt x="1591" y="912"/>
                      <a:pt x="1595" y="913"/>
                      <a:pt x="1598" y="913"/>
                    </a:cubicBezTo>
                    <a:cubicBezTo>
                      <a:pt x="2054" y="999"/>
                      <a:pt x="2882" y="2511"/>
                      <a:pt x="3281" y="2853"/>
                    </a:cubicBezTo>
                    <a:cubicBezTo>
                      <a:pt x="4023" y="3452"/>
                      <a:pt x="5079" y="3395"/>
                      <a:pt x="6049" y="3424"/>
                    </a:cubicBezTo>
                    <a:cubicBezTo>
                      <a:pt x="6306" y="3224"/>
                      <a:pt x="6591" y="2996"/>
                      <a:pt x="6876" y="2853"/>
                    </a:cubicBezTo>
                    <a:cubicBezTo>
                      <a:pt x="6134" y="2654"/>
                      <a:pt x="5393" y="2625"/>
                      <a:pt x="4679" y="2340"/>
                    </a:cubicBezTo>
                    <a:cubicBezTo>
                      <a:pt x="3681" y="1969"/>
                      <a:pt x="2340" y="1084"/>
                      <a:pt x="1455" y="0"/>
                    </a:cubicBezTo>
                    <a:close/>
                  </a:path>
                </a:pathLst>
              </a:custGeom>
              <a:solidFill>
                <a:srgbClr val="DE9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43"/>
              <p:cNvSpPr/>
              <p:nvPr/>
            </p:nvSpPr>
            <p:spPr>
              <a:xfrm>
                <a:off x="6600800" y="3467375"/>
                <a:ext cx="57800" cy="5065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2026" extrusionOk="0">
                    <a:moveTo>
                      <a:pt x="685" y="0"/>
                    </a:moveTo>
                    <a:cubicBezTo>
                      <a:pt x="485" y="143"/>
                      <a:pt x="257" y="285"/>
                      <a:pt x="0" y="428"/>
                    </a:cubicBezTo>
                    <a:cubicBezTo>
                      <a:pt x="86" y="457"/>
                      <a:pt x="171" y="457"/>
                      <a:pt x="257" y="485"/>
                    </a:cubicBezTo>
                    <a:cubicBezTo>
                      <a:pt x="1284" y="685"/>
                      <a:pt x="1798" y="1912"/>
                      <a:pt x="2311" y="2026"/>
                    </a:cubicBezTo>
                    <a:cubicBezTo>
                      <a:pt x="1769" y="1170"/>
                      <a:pt x="1199" y="257"/>
                      <a:pt x="856" y="86"/>
                    </a:cubicBezTo>
                    <a:cubicBezTo>
                      <a:pt x="799" y="57"/>
                      <a:pt x="742" y="29"/>
                      <a:pt x="685" y="0"/>
                    </a:cubicBezTo>
                    <a:close/>
                  </a:path>
                </a:pathLst>
              </a:custGeom>
              <a:solidFill>
                <a:srgbClr val="DE9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43"/>
              <p:cNvSpPr/>
              <p:nvPr/>
            </p:nvSpPr>
            <p:spPr>
              <a:xfrm>
                <a:off x="6500375" y="3595050"/>
                <a:ext cx="66200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806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0" y="461"/>
                      <a:pt x="723" y="806"/>
                      <a:pt x="1437" y="806"/>
                    </a:cubicBezTo>
                    <a:cubicBezTo>
                      <a:pt x="2007" y="806"/>
                      <a:pt x="2572" y="586"/>
                      <a:pt x="2648" y="29"/>
                    </a:cubicBezTo>
                    <a:lnTo>
                      <a:pt x="2648" y="29"/>
                    </a:lnTo>
                    <a:cubicBezTo>
                      <a:pt x="2292" y="148"/>
                      <a:pt x="1754" y="327"/>
                      <a:pt x="1227" y="327"/>
                    </a:cubicBezTo>
                    <a:cubicBezTo>
                      <a:pt x="867" y="327"/>
                      <a:pt x="512" y="243"/>
                      <a:pt x="222" y="0"/>
                    </a:cubicBezTo>
                    <a:close/>
                  </a:path>
                </a:pathLst>
              </a:custGeom>
              <a:solidFill>
                <a:srgbClr val="CF7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43"/>
              <p:cNvSpPr/>
              <p:nvPr/>
            </p:nvSpPr>
            <p:spPr>
              <a:xfrm>
                <a:off x="6356850" y="3247850"/>
                <a:ext cx="654825" cy="847950"/>
              </a:xfrm>
              <a:custGeom>
                <a:avLst/>
                <a:gdLst/>
                <a:ahLst/>
                <a:cxnLst/>
                <a:rect l="l" t="t" r="r" b="b"/>
                <a:pathLst>
                  <a:path w="26193" h="33918" extrusionOk="0">
                    <a:moveTo>
                      <a:pt x="15522" y="15971"/>
                    </a:moveTo>
                    <a:cubicBezTo>
                      <a:pt x="15636" y="16114"/>
                      <a:pt x="15750" y="16314"/>
                      <a:pt x="15864" y="16542"/>
                    </a:cubicBezTo>
                    <a:lnTo>
                      <a:pt x="15522" y="16570"/>
                    </a:lnTo>
                    <a:cubicBezTo>
                      <a:pt x="15493" y="16371"/>
                      <a:pt x="15522" y="16142"/>
                      <a:pt x="15522" y="15971"/>
                    </a:cubicBezTo>
                    <a:close/>
                    <a:moveTo>
                      <a:pt x="9020" y="0"/>
                    </a:moveTo>
                    <a:cubicBezTo>
                      <a:pt x="7830" y="0"/>
                      <a:pt x="6606" y="241"/>
                      <a:pt x="5393" y="763"/>
                    </a:cubicBezTo>
                    <a:cubicBezTo>
                      <a:pt x="4879" y="963"/>
                      <a:pt x="4537" y="1306"/>
                      <a:pt x="4194" y="1648"/>
                    </a:cubicBezTo>
                    <a:cubicBezTo>
                      <a:pt x="4146" y="1642"/>
                      <a:pt x="4097" y="1640"/>
                      <a:pt x="4047" y="1640"/>
                    </a:cubicBezTo>
                    <a:cubicBezTo>
                      <a:pt x="3077" y="1640"/>
                      <a:pt x="1690" y="2642"/>
                      <a:pt x="1256" y="3103"/>
                    </a:cubicBezTo>
                    <a:cubicBezTo>
                      <a:pt x="57" y="4444"/>
                      <a:pt x="0" y="8439"/>
                      <a:pt x="57" y="10350"/>
                    </a:cubicBezTo>
                    <a:cubicBezTo>
                      <a:pt x="194" y="10305"/>
                      <a:pt x="336" y="10282"/>
                      <a:pt x="482" y="10282"/>
                    </a:cubicBezTo>
                    <a:cubicBezTo>
                      <a:pt x="701" y="10282"/>
                      <a:pt x="930" y="10333"/>
                      <a:pt x="1170" y="10436"/>
                    </a:cubicBezTo>
                    <a:cubicBezTo>
                      <a:pt x="1484" y="10579"/>
                      <a:pt x="1655" y="10864"/>
                      <a:pt x="1826" y="11092"/>
                    </a:cubicBezTo>
                    <a:cubicBezTo>
                      <a:pt x="1855" y="10693"/>
                      <a:pt x="1912" y="10293"/>
                      <a:pt x="1997" y="9865"/>
                    </a:cubicBezTo>
                    <a:cubicBezTo>
                      <a:pt x="2169" y="9266"/>
                      <a:pt x="2368" y="8724"/>
                      <a:pt x="2682" y="8182"/>
                    </a:cubicBezTo>
                    <a:cubicBezTo>
                      <a:pt x="2739" y="8096"/>
                      <a:pt x="2768" y="8039"/>
                      <a:pt x="2825" y="7982"/>
                    </a:cubicBezTo>
                    <a:cubicBezTo>
                      <a:pt x="2968" y="8153"/>
                      <a:pt x="3224" y="8325"/>
                      <a:pt x="3510" y="8467"/>
                    </a:cubicBezTo>
                    <a:cubicBezTo>
                      <a:pt x="4508" y="9009"/>
                      <a:pt x="6021" y="9352"/>
                      <a:pt x="6420" y="10008"/>
                    </a:cubicBezTo>
                    <a:cubicBezTo>
                      <a:pt x="6049" y="8724"/>
                      <a:pt x="4765" y="8496"/>
                      <a:pt x="3652" y="8096"/>
                    </a:cubicBezTo>
                    <a:cubicBezTo>
                      <a:pt x="3396" y="8011"/>
                      <a:pt x="3167" y="7925"/>
                      <a:pt x="2939" y="7811"/>
                    </a:cubicBezTo>
                    <a:cubicBezTo>
                      <a:pt x="3310" y="7240"/>
                      <a:pt x="3909" y="6498"/>
                      <a:pt x="4394" y="5728"/>
                    </a:cubicBezTo>
                    <a:cubicBezTo>
                      <a:pt x="5279" y="6812"/>
                      <a:pt x="6620" y="7697"/>
                      <a:pt x="7618" y="8068"/>
                    </a:cubicBezTo>
                    <a:cubicBezTo>
                      <a:pt x="8332" y="8353"/>
                      <a:pt x="9073" y="8382"/>
                      <a:pt x="9815" y="8581"/>
                    </a:cubicBezTo>
                    <a:cubicBezTo>
                      <a:pt x="9530" y="8724"/>
                      <a:pt x="9245" y="8952"/>
                      <a:pt x="8988" y="9152"/>
                    </a:cubicBezTo>
                    <a:cubicBezTo>
                      <a:pt x="8560" y="9494"/>
                      <a:pt x="8132" y="9865"/>
                      <a:pt x="7704" y="10036"/>
                    </a:cubicBezTo>
                    <a:cubicBezTo>
                      <a:pt x="7781" y="10059"/>
                      <a:pt x="7860" y="10070"/>
                      <a:pt x="7943" y="10070"/>
                    </a:cubicBezTo>
                    <a:cubicBezTo>
                      <a:pt x="8474" y="10070"/>
                      <a:pt x="9116" y="9629"/>
                      <a:pt x="9758" y="9209"/>
                    </a:cubicBezTo>
                    <a:cubicBezTo>
                      <a:pt x="10015" y="9066"/>
                      <a:pt x="10243" y="8924"/>
                      <a:pt x="10443" y="8781"/>
                    </a:cubicBezTo>
                    <a:cubicBezTo>
                      <a:pt x="10500" y="8810"/>
                      <a:pt x="10557" y="8838"/>
                      <a:pt x="10614" y="8867"/>
                    </a:cubicBezTo>
                    <a:cubicBezTo>
                      <a:pt x="10957" y="9038"/>
                      <a:pt x="11527" y="9951"/>
                      <a:pt x="12069" y="10807"/>
                    </a:cubicBezTo>
                    <a:lnTo>
                      <a:pt x="12126" y="10864"/>
                    </a:lnTo>
                    <a:cubicBezTo>
                      <a:pt x="12412" y="10636"/>
                      <a:pt x="13296" y="10179"/>
                      <a:pt x="13439" y="10122"/>
                    </a:cubicBezTo>
                    <a:cubicBezTo>
                      <a:pt x="13530" y="10102"/>
                      <a:pt x="13621" y="10092"/>
                      <a:pt x="13709" y="10092"/>
                    </a:cubicBezTo>
                    <a:cubicBezTo>
                      <a:pt x="13870" y="10092"/>
                      <a:pt x="14023" y="10124"/>
                      <a:pt x="14152" y="10179"/>
                    </a:cubicBezTo>
                    <a:cubicBezTo>
                      <a:pt x="14124" y="7354"/>
                      <a:pt x="10357" y="6156"/>
                      <a:pt x="9501" y="4016"/>
                    </a:cubicBezTo>
                    <a:lnTo>
                      <a:pt x="9501" y="4016"/>
                    </a:lnTo>
                    <a:cubicBezTo>
                      <a:pt x="11613" y="5700"/>
                      <a:pt x="14723" y="7383"/>
                      <a:pt x="14580" y="10407"/>
                    </a:cubicBezTo>
                    <a:cubicBezTo>
                      <a:pt x="14866" y="10636"/>
                      <a:pt x="15065" y="10978"/>
                      <a:pt x="15122" y="11349"/>
                    </a:cubicBezTo>
                    <a:cubicBezTo>
                      <a:pt x="15208" y="12034"/>
                      <a:pt x="14980" y="12604"/>
                      <a:pt x="14580" y="13004"/>
                    </a:cubicBezTo>
                    <a:cubicBezTo>
                      <a:pt x="14580" y="13517"/>
                      <a:pt x="14238" y="14117"/>
                      <a:pt x="14181" y="14602"/>
                    </a:cubicBezTo>
                    <a:cubicBezTo>
                      <a:pt x="14038" y="15515"/>
                      <a:pt x="14380" y="16371"/>
                      <a:pt x="14295" y="17284"/>
                    </a:cubicBezTo>
                    <a:cubicBezTo>
                      <a:pt x="14238" y="17883"/>
                      <a:pt x="14295" y="18368"/>
                      <a:pt x="14152" y="18939"/>
                    </a:cubicBezTo>
                    <a:cubicBezTo>
                      <a:pt x="14038" y="19309"/>
                      <a:pt x="13753" y="19794"/>
                      <a:pt x="13610" y="20108"/>
                    </a:cubicBezTo>
                    <a:cubicBezTo>
                      <a:pt x="13608" y="20116"/>
                      <a:pt x="13605" y="20120"/>
                      <a:pt x="13602" y="20120"/>
                    </a:cubicBezTo>
                    <a:cubicBezTo>
                      <a:pt x="13572" y="20120"/>
                      <a:pt x="13525" y="19763"/>
                      <a:pt x="13525" y="19737"/>
                    </a:cubicBezTo>
                    <a:cubicBezTo>
                      <a:pt x="13525" y="19338"/>
                      <a:pt x="13639" y="18996"/>
                      <a:pt x="13610" y="18625"/>
                    </a:cubicBezTo>
                    <a:cubicBezTo>
                      <a:pt x="13582" y="18140"/>
                      <a:pt x="12754" y="16456"/>
                      <a:pt x="13154" y="15914"/>
                    </a:cubicBezTo>
                    <a:lnTo>
                      <a:pt x="13154" y="15914"/>
                    </a:lnTo>
                    <a:lnTo>
                      <a:pt x="13068" y="15971"/>
                    </a:lnTo>
                    <a:cubicBezTo>
                      <a:pt x="12954" y="16085"/>
                      <a:pt x="12868" y="16171"/>
                      <a:pt x="12811" y="16285"/>
                    </a:cubicBezTo>
                    <a:cubicBezTo>
                      <a:pt x="12554" y="16713"/>
                      <a:pt x="12469" y="17255"/>
                      <a:pt x="12469" y="17712"/>
                    </a:cubicBezTo>
                    <a:cubicBezTo>
                      <a:pt x="12469" y="19224"/>
                      <a:pt x="12840" y="20023"/>
                      <a:pt x="12269" y="21506"/>
                    </a:cubicBezTo>
                    <a:cubicBezTo>
                      <a:pt x="12155" y="21792"/>
                      <a:pt x="12069" y="22106"/>
                      <a:pt x="12012" y="22419"/>
                    </a:cubicBezTo>
                    <a:cubicBezTo>
                      <a:pt x="12012" y="22475"/>
                      <a:pt x="12012" y="22934"/>
                      <a:pt x="11986" y="22934"/>
                    </a:cubicBezTo>
                    <a:cubicBezTo>
                      <a:pt x="11985" y="22934"/>
                      <a:pt x="11985" y="22934"/>
                      <a:pt x="11984" y="22933"/>
                    </a:cubicBezTo>
                    <a:cubicBezTo>
                      <a:pt x="11641" y="22619"/>
                      <a:pt x="11927" y="21535"/>
                      <a:pt x="11784" y="21107"/>
                    </a:cubicBezTo>
                    <a:cubicBezTo>
                      <a:pt x="11641" y="20593"/>
                      <a:pt x="11213" y="20108"/>
                      <a:pt x="11156" y="19566"/>
                    </a:cubicBezTo>
                    <a:cubicBezTo>
                      <a:pt x="11042" y="18168"/>
                      <a:pt x="11213" y="17227"/>
                      <a:pt x="10671" y="16028"/>
                    </a:cubicBezTo>
                    <a:cubicBezTo>
                      <a:pt x="10443" y="16342"/>
                      <a:pt x="10215" y="16656"/>
                      <a:pt x="9987" y="16970"/>
                    </a:cubicBezTo>
                    <a:cubicBezTo>
                      <a:pt x="9958" y="17426"/>
                      <a:pt x="9958" y="17854"/>
                      <a:pt x="9987" y="18254"/>
                    </a:cubicBezTo>
                    <a:cubicBezTo>
                      <a:pt x="9872" y="19024"/>
                      <a:pt x="10072" y="19737"/>
                      <a:pt x="10329" y="20479"/>
                    </a:cubicBezTo>
                    <a:cubicBezTo>
                      <a:pt x="10414" y="20765"/>
                      <a:pt x="10500" y="21021"/>
                      <a:pt x="10586" y="21307"/>
                    </a:cubicBezTo>
                    <a:cubicBezTo>
                      <a:pt x="10643" y="21421"/>
                      <a:pt x="10671" y="21563"/>
                      <a:pt x="10700" y="21678"/>
                    </a:cubicBezTo>
                    <a:cubicBezTo>
                      <a:pt x="10785" y="21991"/>
                      <a:pt x="10842" y="22305"/>
                      <a:pt x="10871" y="22619"/>
                    </a:cubicBezTo>
                    <a:cubicBezTo>
                      <a:pt x="10900" y="22733"/>
                      <a:pt x="10900" y="22847"/>
                      <a:pt x="10900" y="22933"/>
                    </a:cubicBezTo>
                    <a:cubicBezTo>
                      <a:pt x="10928" y="24274"/>
                      <a:pt x="10215" y="25558"/>
                      <a:pt x="10243" y="26899"/>
                    </a:cubicBezTo>
                    <a:lnTo>
                      <a:pt x="10243" y="27042"/>
                    </a:lnTo>
                    <a:cubicBezTo>
                      <a:pt x="10329" y="28497"/>
                      <a:pt x="11556" y="29124"/>
                      <a:pt x="11841" y="30466"/>
                    </a:cubicBezTo>
                    <a:cubicBezTo>
                      <a:pt x="11895" y="30814"/>
                      <a:pt x="11621" y="32369"/>
                      <a:pt x="11800" y="32369"/>
                    </a:cubicBezTo>
                    <a:cubicBezTo>
                      <a:pt x="11812" y="32369"/>
                      <a:pt x="11825" y="32363"/>
                      <a:pt x="11841" y="32349"/>
                    </a:cubicBezTo>
                    <a:cubicBezTo>
                      <a:pt x="13553" y="30922"/>
                      <a:pt x="12012" y="28383"/>
                      <a:pt x="12069" y="26756"/>
                    </a:cubicBezTo>
                    <a:cubicBezTo>
                      <a:pt x="12126" y="25044"/>
                      <a:pt x="13154" y="24959"/>
                      <a:pt x="13781" y="23504"/>
                    </a:cubicBezTo>
                    <a:cubicBezTo>
                      <a:pt x="14152" y="22648"/>
                      <a:pt x="14152" y="21906"/>
                      <a:pt x="14067" y="21193"/>
                    </a:cubicBezTo>
                    <a:cubicBezTo>
                      <a:pt x="14323" y="21107"/>
                      <a:pt x="14552" y="21050"/>
                      <a:pt x="14666" y="21021"/>
                    </a:cubicBezTo>
                    <a:cubicBezTo>
                      <a:pt x="15040" y="20903"/>
                      <a:pt x="15401" y="20839"/>
                      <a:pt x="15738" y="20839"/>
                    </a:cubicBezTo>
                    <a:cubicBezTo>
                      <a:pt x="15890" y="20839"/>
                      <a:pt x="16037" y="20852"/>
                      <a:pt x="16178" y="20879"/>
                    </a:cubicBezTo>
                    <a:cubicBezTo>
                      <a:pt x="16235" y="19538"/>
                      <a:pt x="15664" y="18111"/>
                      <a:pt x="15550" y="16856"/>
                    </a:cubicBezTo>
                    <a:cubicBezTo>
                      <a:pt x="15636" y="16770"/>
                      <a:pt x="15779" y="16684"/>
                      <a:pt x="15893" y="16599"/>
                    </a:cubicBezTo>
                    <a:cubicBezTo>
                      <a:pt x="16435" y="17740"/>
                      <a:pt x="16806" y="19566"/>
                      <a:pt x="16635" y="20993"/>
                    </a:cubicBezTo>
                    <a:cubicBezTo>
                      <a:pt x="16834" y="21078"/>
                      <a:pt x="17005" y="21164"/>
                      <a:pt x="17177" y="21278"/>
                    </a:cubicBezTo>
                    <a:cubicBezTo>
                      <a:pt x="16977" y="19766"/>
                      <a:pt x="16549" y="18311"/>
                      <a:pt x="16635" y="17141"/>
                    </a:cubicBezTo>
                    <a:lnTo>
                      <a:pt x="16635" y="17141"/>
                    </a:lnTo>
                    <a:cubicBezTo>
                      <a:pt x="17376" y="18453"/>
                      <a:pt x="17776" y="20137"/>
                      <a:pt x="17747" y="21820"/>
                    </a:cubicBezTo>
                    <a:cubicBezTo>
                      <a:pt x="17890" y="21963"/>
                      <a:pt x="18004" y="22134"/>
                      <a:pt x="18147" y="22334"/>
                    </a:cubicBezTo>
                    <a:cubicBezTo>
                      <a:pt x="18632" y="23104"/>
                      <a:pt x="18974" y="24046"/>
                      <a:pt x="19231" y="25073"/>
                    </a:cubicBezTo>
                    <a:cubicBezTo>
                      <a:pt x="22569" y="22220"/>
                      <a:pt x="19117" y="16970"/>
                      <a:pt x="16977" y="14174"/>
                    </a:cubicBezTo>
                    <a:lnTo>
                      <a:pt x="16977" y="14174"/>
                    </a:lnTo>
                    <a:cubicBezTo>
                      <a:pt x="18432" y="15286"/>
                      <a:pt x="20258" y="17655"/>
                      <a:pt x="20943" y="19994"/>
                    </a:cubicBezTo>
                    <a:cubicBezTo>
                      <a:pt x="20629" y="15657"/>
                      <a:pt x="15579" y="12290"/>
                      <a:pt x="16092" y="7497"/>
                    </a:cubicBezTo>
                    <a:cubicBezTo>
                      <a:pt x="15836" y="6556"/>
                      <a:pt x="14694" y="6185"/>
                      <a:pt x="14295" y="5528"/>
                    </a:cubicBezTo>
                    <a:cubicBezTo>
                      <a:pt x="14411" y="5453"/>
                      <a:pt x="14530" y="5419"/>
                      <a:pt x="14652" y="5419"/>
                    </a:cubicBezTo>
                    <a:cubicBezTo>
                      <a:pt x="15310" y="5419"/>
                      <a:pt x="16016" y="6397"/>
                      <a:pt x="16378" y="6926"/>
                    </a:cubicBezTo>
                    <a:cubicBezTo>
                      <a:pt x="15693" y="12176"/>
                      <a:pt x="21913" y="15343"/>
                      <a:pt x="21086" y="20508"/>
                    </a:cubicBezTo>
                    <a:cubicBezTo>
                      <a:pt x="21514" y="22362"/>
                      <a:pt x="21171" y="24131"/>
                      <a:pt x="19259" y="25187"/>
                    </a:cubicBezTo>
                    <a:cubicBezTo>
                      <a:pt x="19802" y="27527"/>
                      <a:pt x="19859" y="30266"/>
                      <a:pt x="19944" y="32292"/>
                    </a:cubicBezTo>
                    <a:cubicBezTo>
                      <a:pt x="19973" y="32691"/>
                      <a:pt x="20001" y="33119"/>
                      <a:pt x="20058" y="33518"/>
                    </a:cubicBezTo>
                    <a:cubicBezTo>
                      <a:pt x="22312" y="31664"/>
                      <a:pt x="22141" y="27356"/>
                      <a:pt x="21884" y="24645"/>
                    </a:cubicBezTo>
                    <a:lnTo>
                      <a:pt x="21884" y="24645"/>
                    </a:lnTo>
                    <a:cubicBezTo>
                      <a:pt x="23026" y="27213"/>
                      <a:pt x="22940" y="32235"/>
                      <a:pt x="20372" y="33918"/>
                    </a:cubicBezTo>
                    <a:cubicBezTo>
                      <a:pt x="21713" y="33404"/>
                      <a:pt x="22883" y="32662"/>
                      <a:pt x="23853" y="31065"/>
                    </a:cubicBezTo>
                    <a:cubicBezTo>
                      <a:pt x="26193" y="27127"/>
                      <a:pt x="22940" y="25216"/>
                      <a:pt x="22484" y="21820"/>
                    </a:cubicBezTo>
                    <a:cubicBezTo>
                      <a:pt x="22255" y="20051"/>
                      <a:pt x="22712" y="18282"/>
                      <a:pt x="22427" y="16513"/>
                    </a:cubicBezTo>
                    <a:cubicBezTo>
                      <a:pt x="22056" y="14117"/>
                      <a:pt x="19545" y="12833"/>
                      <a:pt x="18632" y="10807"/>
                    </a:cubicBezTo>
                    <a:cubicBezTo>
                      <a:pt x="17861" y="9152"/>
                      <a:pt x="18518" y="7183"/>
                      <a:pt x="17662" y="5585"/>
                    </a:cubicBezTo>
                    <a:cubicBezTo>
                      <a:pt x="15944" y="2235"/>
                      <a:pt x="12641" y="0"/>
                      <a:pt x="9020" y="0"/>
                    </a:cubicBezTo>
                    <a:close/>
                  </a:path>
                </a:pathLst>
              </a:custGeom>
              <a:solidFill>
                <a:srgbClr val="601136"/>
              </a:solidFill>
              <a:ln w="9525" cap="flat" cmpd="sng">
                <a:solidFill>
                  <a:srgbClr val="4A182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43"/>
              <p:cNvSpPr/>
              <p:nvPr/>
            </p:nvSpPr>
            <p:spPr>
              <a:xfrm>
                <a:off x="6594375" y="3348250"/>
                <a:ext cx="130550" cy="159800"/>
              </a:xfrm>
              <a:custGeom>
                <a:avLst/>
                <a:gdLst/>
                <a:ahLst/>
                <a:cxnLst/>
                <a:rect l="l" t="t" r="r" b="b"/>
                <a:pathLst>
                  <a:path w="5222" h="639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56" y="2140"/>
                      <a:pt x="4623" y="3338"/>
                      <a:pt x="4651" y="6163"/>
                    </a:cubicBezTo>
                    <a:cubicBezTo>
                      <a:pt x="4822" y="6220"/>
                      <a:pt x="4965" y="6277"/>
                      <a:pt x="5079" y="6391"/>
                    </a:cubicBezTo>
                    <a:cubicBezTo>
                      <a:pt x="5222" y="3367"/>
                      <a:pt x="2112" y="1684"/>
                      <a:pt x="0" y="0"/>
                    </a:cubicBezTo>
                    <a:close/>
                  </a:path>
                </a:pathLst>
              </a:custGeom>
              <a:solidFill>
                <a:srgbClr val="4A182F"/>
              </a:solidFill>
              <a:ln w="9525" cap="flat" cmpd="sng">
                <a:solidFill>
                  <a:srgbClr val="4A182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43"/>
              <p:cNvSpPr/>
              <p:nvPr/>
            </p:nvSpPr>
            <p:spPr>
              <a:xfrm>
                <a:off x="6492375" y="3629075"/>
                <a:ext cx="8990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837" extrusionOk="0">
                    <a:moveTo>
                      <a:pt x="1858" y="1"/>
                    </a:moveTo>
                    <a:cubicBezTo>
                      <a:pt x="1078" y="1"/>
                      <a:pt x="308" y="299"/>
                      <a:pt x="0" y="836"/>
                    </a:cubicBezTo>
                    <a:cubicBezTo>
                      <a:pt x="400" y="608"/>
                      <a:pt x="923" y="540"/>
                      <a:pt x="1459" y="540"/>
                    </a:cubicBezTo>
                    <a:cubicBezTo>
                      <a:pt x="2264" y="540"/>
                      <a:pt x="3099" y="694"/>
                      <a:pt x="3595" y="694"/>
                    </a:cubicBezTo>
                    <a:cubicBezTo>
                      <a:pt x="3200" y="220"/>
                      <a:pt x="2526" y="1"/>
                      <a:pt x="1858" y="1"/>
                    </a:cubicBezTo>
                    <a:close/>
                  </a:path>
                </a:pathLst>
              </a:custGeom>
              <a:solidFill>
                <a:srgbClr val="CF7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43"/>
              <p:cNvSpPr/>
              <p:nvPr/>
            </p:nvSpPr>
            <p:spPr>
              <a:xfrm>
                <a:off x="6319750" y="3504875"/>
                <a:ext cx="9205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3819" extrusionOk="0">
                    <a:moveTo>
                      <a:pt x="1966" y="1"/>
                    </a:moveTo>
                    <a:cubicBezTo>
                      <a:pt x="1820" y="1"/>
                      <a:pt x="1678" y="24"/>
                      <a:pt x="1541" y="69"/>
                    </a:cubicBezTo>
                    <a:cubicBezTo>
                      <a:pt x="657" y="326"/>
                      <a:pt x="1" y="1325"/>
                      <a:pt x="286" y="2295"/>
                    </a:cubicBezTo>
                    <a:cubicBezTo>
                      <a:pt x="371" y="2580"/>
                      <a:pt x="514" y="2808"/>
                      <a:pt x="714" y="3008"/>
                    </a:cubicBezTo>
                    <a:cubicBezTo>
                      <a:pt x="1085" y="3408"/>
                      <a:pt x="1655" y="3664"/>
                      <a:pt x="2255" y="3750"/>
                    </a:cubicBezTo>
                    <a:cubicBezTo>
                      <a:pt x="2505" y="3792"/>
                      <a:pt x="2756" y="3818"/>
                      <a:pt x="2995" y="3818"/>
                    </a:cubicBezTo>
                    <a:cubicBezTo>
                      <a:pt x="3083" y="3818"/>
                      <a:pt x="3169" y="3815"/>
                      <a:pt x="3253" y="3807"/>
                    </a:cubicBezTo>
                    <a:cubicBezTo>
                      <a:pt x="3424" y="3807"/>
                      <a:pt x="3567" y="3778"/>
                      <a:pt x="3681" y="3721"/>
                    </a:cubicBezTo>
                    <a:cubicBezTo>
                      <a:pt x="3596" y="3408"/>
                      <a:pt x="3510" y="3065"/>
                      <a:pt x="3453" y="2694"/>
                    </a:cubicBezTo>
                    <a:cubicBezTo>
                      <a:pt x="3054" y="1696"/>
                      <a:pt x="1827" y="1353"/>
                      <a:pt x="1056" y="1011"/>
                    </a:cubicBezTo>
                    <a:cubicBezTo>
                      <a:pt x="1207" y="845"/>
                      <a:pt x="1407" y="773"/>
                      <a:pt x="1627" y="773"/>
                    </a:cubicBezTo>
                    <a:cubicBezTo>
                      <a:pt x="2244" y="773"/>
                      <a:pt x="3024" y="1337"/>
                      <a:pt x="3339" y="2009"/>
                    </a:cubicBezTo>
                    <a:cubicBezTo>
                      <a:pt x="3310" y="1610"/>
                      <a:pt x="3310" y="1239"/>
                      <a:pt x="3310" y="811"/>
                    </a:cubicBezTo>
                    <a:cubicBezTo>
                      <a:pt x="3139" y="583"/>
                      <a:pt x="2968" y="298"/>
                      <a:pt x="2654" y="155"/>
                    </a:cubicBezTo>
                    <a:cubicBezTo>
                      <a:pt x="2414" y="52"/>
                      <a:pt x="2185" y="1"/>
                      <a:pt x="1966" y="1"/>
                    </a:cubicBezTo>
                    <a:close/>
                  </a:path>
                </a:pathLst>
              </a:custGeom>
              <a:solidFill>
                <a:srgbClr val="EDB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43"/>
              <p:cNvSpPr/>
              <p:nvPr/>
            </p:nvSpPr>
            <p:spPr>
              <a:xfrm>
                <a:off x="6823350" y="4097925"/>
                <a:ext cx="6450" cy="2175"/>
              </a:xfrm>
              <a:custGeom>
                <a:avLst/>
                <a:gdLst/>
                <a:ahLst/>
                <a:cxnLst/>
                <a:rect l="l" t="t" r="r" b="b"/>
                <a:pathLst>
                  <a:path w="258" h="87" extrusionOk="0">
                    <a:moveTo>
                      <a:pt x="0" y="1"/>
                    </a:moveTo>
                    <a:lnTo>
                      <a:pt x="257" y="86"/>
                    </a:lnTo>
                    <a:cubicBezTo>
                      <a:pt x="171" y="58"/>
                      <a:pt x="86" y="29"/>
                      <a:pt x="0" y="1"/>
                    </a:cubicBezTo>
                    <a:close/>
                  </a:path>
                </a:pathLst>
              </a:custGeom>
              <a:solidFill>
                <a:srgbClr val="DE9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43"/>
              <p:cNvSpPr/>
              <p:nvPr/>
            </p:nvSpPr>
            <p:spPr>
              <a:xfrm>
                <a:off x="6824775" y="4137875"/>
                <a:ext cx="11425" cy="35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143" extrusionOk="0">
                    <a:moveTo>
                      <a:pt x="0" y="0"/>
                    </a:moveTo>
                    <a:lnTo>
                      <a:pt x="457" y="143"/>
                    </a:lnTo>
                    <a:cubicBezTo>
                      <a:pt x="314" y="86"/>
                      <a:pt x="143" y="29"/>
                      <a:pt x="0" y="0"/>
                    </a:cubicBezTo>
                    <a:close/>
                  </a:path>
                </a:pathLst>
              </a:custGeom>
              <a:solidFill>
                <a:srgbClr val="DE9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43"/>
              <p:cNvSpPr/>
              <p:nvPr/>
            </p:nvSpPr>
            <p:spPr>
              <a:xfrm>
                <a:off x="6319050" y="4195650"/>
                <a:ext cx="377350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5094" h="1713" extrusionOk="0">
                    <a:moveTo>
                      <a:pt x="15065" y="0"/>
                    </a:moveTo>
                    <a:cubicBezTo>
                      <a:pt x="14979" y="57"/>
                      <a:pt x="14894" y="115"/>
                      <a:pt x="14808" y="143"/>
                    </a:cubicBezTo>
                    <a:cubicBezTo>
                      <a:pt x="14494" y="286"/>
                      <a:pt x="14181" y="371"/>
                      <a:pt x="13838" y="428"/>
                    </a:cubicBezTo>
                    <a:cubicBezTo>
                      <a:pt x="12359" y="1093"/>
                      <a:pt x="10746" y="1272"/>
                      <a:pt x="9092" y="1272"/>
                    </a:cubicBezTo>
                    <a:cubicBezTo>
                      <a:pt x="7184" y="1272"/>
                      <a:pt x="5223" y="1034"/>
                      <a:pt x="3354" y="1034"/>
                    </a:cubicBezTo>
                    <a:cubicBezTo>
                      <a:pt x="2188" y="1034"/>
                      <a:pt x="1058" y="1127"/>
                      <a:pt x="0" y="1427"/>
                    </a:cubicBezTo>
                    <a:cubicBezTo>
                      <a:pt x="0" y="1541"/>
                      <a:pt x="29" y="1627"/>
                      <a:pt x="29" y="1712"/>
                    </a:cubicBezTo>
                    <a:cubicBezTo>
                      <a:pt x="1018" y="1533"/>
                      <a:pt x="2037" y="1476"/>
                      <a:pt x="3071" y="1476"/>
                    </a:cubicBezTo>
                    <a:cubicBezTo>
                      <a:pt x="4900" y="1476"/>
                      <a:pt x="6775" y="1655"/>
                      <a:pt x="8614" y="1655"/>
                    </a:cubicBezTo>
                    <a:cubicBezTo>
                      <a:pt x="10859" y="1655"/>
                      <a:pt x="13049" y="1388"/>
                      <a:pt x="15037" y="200"/>
                    </a:cubicBezTo>
                    <a:cubicBezTo>
                      <a:pt x="15094" y="172"/>
                      <a:pt x="15094" y="86"/>
                      <a:pt x="150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43"/>
              <p:cNvSpPr/>
              <p:nvPr/>
            </p:nvSpPr>
            <p:spPr>
              <a:xfrm>
                <a:off x="6283375" y="3985925"/>
                <a:ext cx="299600" cy="197625"/>
              </a:xfrm>
              <a:custGeom>
                <a:avLst/>
                <a:gdLst/>
                <a:ahLst/>
                <a:cxnLst/>
                <a:rect l="l" t="t" r="r" b="b"/>
                <a:pathLst>
                  <a:path w="11984" h="7905" extrusionOk="0">
                    <a:moveTo>
                      <a:pt x="2854" y="1"/>
                    </a:moveTo>
                    <a:lnTo>
                      <a:pt x="2854" y="1"/>
                    </a:lnTo>
                    <a:cubicBezTo>
                      <a:pt x="2254" y="1370"/>
                      <a:pt x="1912" y="3339"/>
                      <a:pt x="2140" y="5051"/>
                    </a:cubicBezTo>
                    <a:cubicBezTo>
                      <a:pt x="1398" y="4851"/>
                      <a:pt x="685" y="4709"/>
                      <a:pt x="0" y="4652"/>
                    </a:cubicBezTo>
                    <a:lnTo>
                      <a:pt x="0" y="4652"/>
                    </a:lnTo>
                    <a:lnTo>
                      <a:pt x="29" y="4737"/>
                    </a:lnTo>
                    <a:cubicBezTo>
                      <a:pt x="742" y="4908"/>
                      <a:pt x="1456" y="5137"/>
                      <a:pt x="2169" y="5394"/>
                    </a:cubicBezTo>
                    <a:cubicBezTo>
                      <a:pt x="2197" y="5479"/>
                      <a:pt x="2226" y="5565"/>
                      <a:pt x="2226" y="5650"/>
                    </a:cubicBezTo>
                    <a:cubicBezTo>
                      <a:pt x="2254" y="5593"/>
                      <a:pt x="2254" y="5508"/>
                      <a:pt x="2283" y="5422"/>
                    </a:cubicBezTo>
                    <a:cubicBezTo>
                      <a:pt x="4280" y="6164"/>
                      <a:pt x="6335" y="7134"/>
                      <a:pt x="8389" y="7619"/>
                    </a:cubicBezTo>
                    <a:cubicBezTo>
                      <a:pt x="9141" y="7796"/>
                      <a:pt x="9892" y="7904"/>
                      <a:pt x="10644" y="7904"/>
                    </a:cubicBezTo>
                    <a:cubicBezTo>
                      <a:pt x="10862" y="7904"/>
                      <a:pt x="11081" y="7895"/>
                      <a:pt x="11299" y="7876"/>
                    </a:cubicBezTo>
                    <a:cubicBezTo>
                      <a:pt x="11499" y="7876"/>
                      <a:pt x="11699" y="7847"/>
                      <a:pt x="11898" y="7819"/>
                    </a:cubicBezTo>
                    <a:cubicBezTo>
                      <a:pt x="11898" y="7762"/>
                      <a:pt x="11927" y="7733"/>
                      <a:pt x="11984" y="7705"/>
                    </a:cubicBezTo>
                    <a:lnTo>
                      <a:pt x="11670" y="7705"/>
                    </a:lnTo>
                    <a:cubicBezTo>
                      <a:pt x="11014" y="7705"/>
                      <a:pt x="10329" y="7619"/>
                      <a:pt x="9644" y="7476"/>
                    </a:cubicBezTo>
                    <a:cubicBezTo>
                      <a:pt x="7276" y="6991"/>
                      <a:pt x="4737" y="5764"/>
                      <a:pt x="2340" y="5108"/>
                    </a:cubicBezTo>
                    <a:cubicBezTo>
                      <a:pt x="2540" y="3710"/>
                      <a:pt x="2768" y="1370"/>
                      <a:pt x="28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43"/>
              <p:cNvSpPr/>
              <p:nvPr/>
            </p:nvSpPr>
            <p:spPr>
              <a:xfrm>
                <a:off x="6580825" y="4077275"/>
                <a:ext cx="262525" cy="129775"/>
              </a:xfrm>
              <a:custGeom>
                <a:avLst/>
                <a:gdLst/>
                <a:ahLst/>
                <a:cxnLst/>
                <a:rect l="l" t="t" r="r" b="b"/>
                <a:pathLst>
                  <a:path w="10501" h="5191" extrusionOk="0">
                    <a:moveTo>
                      <a:pt x="6363" y="1454"/>
                    </a:moveTo>
                    <a:lnTo>
                      <a:pt x="6363" y="1454"/>
                    </a:lnTo>
                    <a:cubicBezTo>
                      <a:pt x="7276" y="1797"/>
                      <a:pt x="8103" y="2367"/>
                      <a:pt x="8959" y="2795"/>
                    </a:cubicBezTo>
                    <a:cubicBezTo>
                      <a:pt x="8275" y="2738"/>
                      <a:pt x="6762" y="1911"/>
                      <a:pt x="6363" y="1454"/>
                    </a:cubicBezTo>
                    <a:close/>
                    <a:moveTo>
                      <a:pt x="7397" y="0"/>
                    </a:moveTo>
                    <a:cubicBezTo>
                      <a:pt x="7212" y="0"/>
                      <a:pt x="7036" y="34"/>
                      <a:pt x="6877" y="113"/>
                    </a:cubicBezTo>
                    <a:cubicBezTo>
                      <a:pt x="6734" y="199"/>
                      <a:pt x="6591" y="284"/>
                      <a:pt x="6449" y="370"/>
                    </a:cubicBezTo>
                    <a:cubicBezTo>
                      <a:pt x="6049" y="598"/>
                      <a:pt x="5564" y="941"/>
                      <a:pt x="5079" y="1283"/>
                    </a:cubicBezTo>
                    <a:cubicBezTo>
                      <a:pt x="4936" y="1397"/>
                      <a:pt x="4794" y="1483"/>
                      <a:pt x="4680" y="1597"/>
                    </a:cubicBezTo>
                    <a:cubicBezTo>
                      <a:pt x="3795" y="2253"/>
                      <a:pt x="2939" y="2909"/>
                      <a:pt x="2625" y="3023"/>
                    </a:cubicBezTo>
                    <a:cubicBezTo>
                      <a:pt x="2083" y="3223"/>
                      <a:pt x="1541" y="3509"/>
                      <a:pt x="999" y="3708"/>
                    </a:cubicBezTo>
                    <a:lnTo>
                      <a:pt x="457" y="3879"/>
                    </a:lnTo>
                    <a:lnTo>
                      <a:pt x="371" y="3908"/>
                    </a:lnTo>
                    <a:lnTo>
                      <a:pt x="286" y="3908"/>
                    </a:lnTo>
                    <a:cubicBezTo>
                      <a:pt x="229" y="3965"/>
                      <a:pt x="143" y="3994"/>
                      <a:pt x="86" y="4051"/>
                    </a:cubicBezTo>
                    <a:cubicBezTo>
                      <a:pt x="29" y="4079"/>
                      <a:pt x="0" y="4108"/>
                      <a:pt x="0" y="4165"/>
                    </a:cubicBezTo>
                    <a:lnTo>
                      <a:pt x="0" y="4193"/>
                    </a:lnTo>
                    <a:cubicBezTo>
                      <a:pt x="114" y="4564"/>
                      <a:pt x="970" y="4707"/>
                      <a:pt x="1227" y="4821"/>
                    </a:cubicBezTo>
                    <a:cubicBezTo>
                      <a:pt x="1743" y="5068"/>
                      <a:pt x="2311" y="5191"/>
                      <a:pt x="2891" y="5191"/>
                    </a:cubicBezTo>
                    <a:cubicBezTo>
                      <a:pt x="3049" y="5191"/>
                      <a:pt x="3208" y="5182"/>
                      <a:pt x="3367" y="5163"/>
                    </a:cubicBezTo>
                    <a:cubicBezTo>
                      <a:pt x="3710" y="5106"/>
                      <a:pt x="4023" y="5021"/>
                      <a:pt x="4337" y="4878"/>
                    </a:cubicBezTo>
                    <a:cubicBezTo>
                      <a:pt x="4423" y="4850"/>
                      <a:pt x="4508" y="4792"/>
                      <a:pt x="4594" y="4735"/>
                    </a:cubicBezTo>
                    <a:cubicBezTo>
                      <a:pt x="4914" y="4522"/>
                      <a:pt x="5284" y="4159"/>
                      <a:pt x="5657" y="4159"/>
                    </a:cubicBezTo>
                    <a:cubicBezTo>
                      <a:pt x="5683" y="4159"/>
                      <a:pt x="5709" y="4161"/>
                      <a:pt x="5735" y="4165"/>
                    </a:cubicBezTo>
                    <a:cubicBezTo>
                      <a:pt x="6139" y="4205"/>
                      <a:pt x="6970" y="4830"/>
                      <a:pt x="7553" y="4830"/>
                    </a:cubicBezTo>
                    <a:cubicBezTo>
                      <a:pt x="7795" y="4830"/>
                      <a:pt x="7995" y="4723"/>
                      <a:pt x="8103" y="4422"/>
                    </a:cubicBezTo>
                    <a:cubicBezTo>
                      <a:pt x="8132" y="4364"/>
                      <a:pt x="8132" y="4336"/>
                      <a:pt x="8103" y="4307"/>
                    </a:cubicBezTo>
                    <a:cubicBezTo>
                      <a:pt x="8029" y="4419"/>
                      <a:pt x="7863" y="4471"/>
                      <a:pt x="7689" y="4471"/>
                    </a:cubicBezTo>
                    <a:cubicBezTo>
                      <a:pt x="7464" y="4471"/>
                      <a:pt x="7226" y="4383"/>
                      <a:pt x="7162" y="4222"/>
                    </a:cubicBezTo>
                    <a:cubicBezTo>
                      <a:pt x="7133" y="4136"/>
                      <a:pt x="7219" y="3879"/>
                      <a:pt x="7305" y="3794"/>
                    </a:cubicBezTo>
                    <a:cubicBezTo>
                      <a:pt x="6389" y="3283"/>
                      <a:pt x="6109" y="2915"/>
                      <a:pt x="6275" y="2915"/>
                    </a:cubicBezTo>
                    <a:cubicBezTo>
                      <a:pt x="6331" y="2915"/>
                      <a:pt x="6439" y="2958"/>
                      <a:pt x="6591" y="3052"/>
                    </a:cubicBezTo>
                    <a:cubicBezTo>
                      <a:pt x="6648" y="3052"/>
                      <a:pt x="6705" y="3052"/>
                      <a:pt x="6762" y="3081"/>
                    </a:cubicBezTo>
                    <a:cubicBezTo>
                      <a:pt x="7676" y="3195"/>
                      <a:pt x="8446" y="3994"/>
                      <a:pt x="9416" y="4051"/>
                    </a:cubicBezTo>
                    <a:cubicBezTo>
                      <a:pt x="9844" y="4051"/>
                      <a:pt x="10186" y="3566"/>
                      <a:pt x="10044" y="3423"/>
                    </a:cubicBezTo>
                    <a:lnTo>
                      <a:pt x="10044" y="3423"/>
                    </a:lnTo>
                    <a:cubicBezTo>
                      <a:pt x="10063" y="3597"/>
                      <a:pt x="9768" y="3666"/>
                      <a:pt x="9532" y="3666"/>
                    </a:cubicBezTo>
                    <a:cubicBezTo>
                      <a:pt x="9419" y="3666"/>
                      <a:pt x="9319" y="3650"/>
                      <a:pt x="9273" y="3623"/>
                    </a:cubicBezTo>
                    <a:cubicBezTo>
                      <a:pt x="9148" y="3547"/>
                      <a:pt x="9111" y="3051"/>
                      <a:pt x="9162" y="3051"/>
                    </a:cubicBezTo>
                    <a:cubicBezTo>
                      <a:pt x="9169" y="3051"/>
                      <a:pt x="9178" y="3060"/>
                      <a:pt x="9188" y="3081"/>
                    </a:cubicBezTo>
                    <a:lnTo>
                      <a:pt x="9987" y="3366"/>
                    </a:lnTo>
                    <a:cubicBezTo>
                      <a:pt x="10215" y="3309"/>
                      <a:pt x="10415" y="3166"/>
                      <a:pt x="10500" y="2909"/>
                    </a:cubicBezTo>
                    <a:cubicBezTo>
                      <a:pt x="10500" y="2824"/>
                      <a:pt x="10472" y="2767"/>
                      <a:pt x="10415" y="2710"/>
                    </a:cubicBezTo>
                    <a:cubicBezTo>
                      <a:pt x="10339" y="2889"/>
                      <a:pt x="10204" y="2956"/>
                      <a:pt x="10064" y="2956"/>
                    </a:cubicBezTo>
                    <a:cubicBezTo>
                      <a:pt x="9780" y="2956"/>
                      <a:pt x="9473" y="2682"/>
                      <a:pt x="9587" y="2510"/>
                    </a:cubicBezTo>
                    <a:lnTo>
                      <a:pt x="9644" y="2396"/>
                    </a:lnTo>
                    <a:cubicBezTo>
                      <a:pt x="9559" y="2367"/>
                      <a:pt x="9473" y="2339"/>
                      <a:pt x="9445" y="2339"/>
                    </a:cubicBezTo>
                    <a:cubicBezTo>
                      <a:pt x="9131" y="2225"/>
                      <a:pt x="8161" y="1568"/>
                      <a:pt x="7276" y="1254"/>
                    </a:cubicBezTo>
                    <a:cubicBezTo>
                      <a:pt x="7532" y="1101"/>
                      <a:pt x="7765" y="993"/>
                      <a:pt x="7954" y="993"/>
                    </a:cubicBezTo>
                    <a:cubicBezTo>
                      <a:pt x="7976" y="993"/>
                      <a:pt x="7997" y="995"/>
                      <a:pt x="8018" y="998"/>
                    </a:cubicBezTo>
                    <a:cubicBezTo>
                      <a:pt x="8492" y="1062"/>
                      <a:pt x="9032" y="1600"/>
                      <a:pt x="9538" y="1600"/>
                    </a:cubicBezTo>
                    <a:cubicBezTo>
                      <a:pt x="9702" y="1600"/>
                      <a:pt x="9862" y="1544"/>
                      <a:pt x="10015" y="1397"/>
                    </a:cubicBezTo>
                    <a:cubicBezTo>
                      <a:pt x="10243" y="1197"/>
                      <a:pt x="10158" y="1055"/>
                      <a:pt x="10015" y="941"/>
                    </a:cubicBezTo>
                    <a:cubicBezTo>
                      <a:pt x="9941" y="1089"/>
                      <a:pt x="9743" y="1184"/>
                      <a:pt x="9558" y="1184"/>
                    </a:cubicBezTo>
                    <a:cubicBezTo>
                      <a:pt x="9388" y="1184"/>
                      <a:pt x="9229" y="1104"/>
                      <a:pt x="9188" y="912"/>
                    </a:cubicBezTo>
                    <a:cubicBezTo>
                      <a:pt x="9159" y="798"/>
                      <a:pt x="9245" y="712"/>
                      <a:pt x="9245" y="627"/>
                    </a:cubicBezTo>
                    <a:cubicBezTo>
                      <a:pt x="8719" y="364"/>
                      <a:pt x="8009" y="0"/>
                      <a:pt x="7397" y="0"/>
                    </a:cubicBezTo>
                    <a:close/>
                  </a:path>
                </a:pathLst>
              </a:custGeom>
              <a:solidFill>
                <a:srgbClr val="DE9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43"/>
              <p:cNvSpPr/>
              <p:nvPr/>
            </p:nvSpPr>
            <p:spPr>
              <a:xfrm>
                <a:off x="6597225" y="4574175"/>
                <a:ext cx="81350" cy="95850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3834" extrusionOk="0">
                    <a:moveTo>
                      <a:pt x="3137" y="0"/>
                    </a:moveTo>
                    <a:cubicBezTo>
                      <a:pt x="1992" y="0"/>
                      <a:pt x="276" y="2729"/>
                      <a:pt x="1" y="3805"/>
                    </a:cubicBezTo>
                    <a:lnTo>
                      <a:pt x="58" y="3833"/>
                    </a:lnTo>
                    <a:cubicBezTo>
                      <a:pt x="1342" y="3120"/>
                      <a:pt x="2112" y="1208"/>
                      <a:pt x="3253" y="10"/>
                    </a:cubicBezTo>
                    <a:cubicBezTo>
                      <a:pt x="3215" y="3"/>
                      <a:pt x="3177" y="0"/>
                      <a:pt x="3137" y="0"/>
                    </a:cubicBezTo>
                    <a:close/>
                  </a:path>
                </a:pathLst>
              </a:custGeom>
              <a:solidFill>
                <a:srgbClr val="F0E4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43"/>
              <p:cNvSpPr/>
              <p:nvPr/>
            </p:nvSpPr>
            <p:spPr>
              <a:xfrm>
                <a:off x="6418200" y="4570125"/>
                <a:ext cx="86325" cy="99900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996" extrusionOk="0">
                    <a:moveTo>
                      <a:pt x="0" y="1"/>
                    </a:moveTo>
                    <a:cubicBezTo>
                      <a:pt x="999" y="1342"/>
                      <a:pt x="2226" y="3196"/>
                      <a:pt x="3395" y="3995"/>
                    </a:cubicBezTo>
                    <a:lnTo>
                      <a:pt x="3452" y="3910"/>
                    </a:lnTo>
                    <a:lnTo>
                      <a:pt x="3452" y="3881"/>
                    </a:lnTo>
                    <a:cubicBezTo>
                      <a:pt x="3224" y="2540"/>
                      <a:pt x="999" y="58"/>
                      <a:pt x="0" y="1"/>
                    </a:cubicBezTo>
                    <a:close/>
                  </a:path>
                </a:pathLst>
              </a:custGeom>
              <a:solidFill>
                <a:srgbClr val="F0E4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43"/>
              <p:cNvSpPr/>
              <p:nvPr/>
            </p:nvSpPr>
            <p:spPr>
              <a:xfrm>
                <a:off x="6328300" y="4675700"/>
                <a:ext cx="144825" cy="545000"/>
              </a:xfrm>
              <a:custGeom>
                <a:avLst/>
                <a:gdLst/>
                <a:ahLst/>
                <a:cxnLst/>
                <a:rect l="l" t="t" r="r" b="b"/>
                <a:pathLst>
                  <a:path w="5793" h="2180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72" y="7390"/>
                      <a:pt x="2483" y="14723"/>
                      <a:pt x="5308" y="21799"/>
                    </a:cubicBezTo>
                    <a:lnTo>
                      <a:pt x="5793" y="21799"/>
                    </a:lnTo>
                    <a:cubicBezTo>
                      <a:pt x="3111" y="14723"/>
                      <a:pt x="1114" y="7362"/>
                      <a:pt x="1" y="1"/>
                    </a:cubicBezTo>
                    <a:close/>
                  </a:path>
                </a:pathLst>
              </a:custGeom>
              <a:solidFill>
                <a:srgbClr val="F0E4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43"/>
              <p:cNvSpPr/>
              <p:nvPr/>
            </p:nvSpPr>
            <p:spPr>
              <a:xfrm>
                <a:off x="6715625" y="4656450"/>
                <a:ext cx="65650" cy="564250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22570" extrusionOk="0">
                    <a:moveTo>
                      <a:pt x="2198" y="0"/>
                    </a:moveTo>
                    <a:cubicBezTo>
                      <a:pt x="1798" y="7419"/>
                      <a:pt x="1000" y="15008"/>
                      <a:pt x="1" y="22569"/>
                    </a:cubicBezTo>
                    <a:lnTo>
                      <a:pt x="486" y="22569"/>
                    </a:lnTo>
                    <a:cubicBezTo>
                      <a:pt x="1627" y="15008"/>
                      <a:pt x="2626" y="7419"/>
                      <a:pt x="2198" y="0"/>
                    </a:cubicBezTo>
                    <a:close/>
                  </a:path>
                </a:pathLst>
              </a:custGeom>
              <a:solidFill>
                <a:srgbClr val="F0E4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43"/>
              <p:cNvSpPr/>
              <p:nvPr/>
            </p:nvSpPr>
            <p:spPr>
              <a:xfrm>
                <a:off x="6696375" y="4343225"/>
                <a:ext cx="398775" cy="571800"/>
              </a:xfrm>
              <a:custGeom>
                <a:avLst/>
                <a:gdLst/>
                <a:ahLst/>
                <a:cxnLst/>
                <a:rect l="l" t="t" r="r" b="b"/>
                <a:pathLst>
                  <a:path w="15951" h="22872" extrusionOk="0">
                    <a:moveTo>
                      <a:pt x="1340" y="0"/>
                    </a:moveTo>
                    <a:cubicBezTo>
                      <a:pt x="1331" y="0"/>
                      <a:pt x="1322" y="1"/>
                      <a:pt x="1313" y="4"/>
                    </a:cubicBezTo>
                    <a:cubicBezTo>
                      <a:pt x="1227" y="32"/>
                      <a:pt x="1170" y="61"/>
                      <a:pt x="1113" y="61"/>
                    </a:cubicBezTo>
                    <a:cubicBezTo>
                      <a:pt x="942" y="118"/>
                      <a:pt x="828" y="118"/>
                      <a:pt x="657" y="146"/>
                    </a:cubicBezTo>
                    <a:cubicBezTo>
                      <a:pt x="571" y="175"/>
                      <a:pt x="486" y="203"/>
                      <a:pt x="371" y="232"/>
                    </a:cubicBezTo>
                    <a:cubicBezTo>
                      <a:pt x="257" y="260"/>
                      <a:pt x="143" y="289"/>
                      <a:pt x="1" y="317"/>
                    </a:cubicBezTo>
                    <a:cubicBezTo>
                      <a:pt x="58" y="974"/>
                      <a:pt x="1199" y="1887"/>
                      <a:pt x="1541" y="2400"/>
                    </a:cubicBezTo>
                    <a:lnTo>
                      <a:pt x="1570" y="2429"/>
                    </a:lnTo>
                    <a:cubicBezTo>
                      <a:pt x="2083" y="3199"/>
                      <a:pt x="3111" y="4626"/>
                      <a:pt x="4138" y="5824"/>
                    </a:cubicBezTo>
                    <a:cubicBezTo>
                      <a:pt x="4452" y="6366"/>
                      <a:pt x="4880" y="7108"/>
                      <a:pt x="5222" y="7736"/>
                    </a:cubicBezTo>
                    <a:cubicBezTo>
                      <a:pt x="5279" y="7793"/>
                      <a:pt x="5308" y="7850"/>
                      <a:pt x="5336" y="7907"/>
                    </a:cubicBezTo>
                    <a:cubicBezTo>
                      <a:pt x="5621" y="8392"/>
                      <a:pt x="5821" y="8791"/>
                      <a:pt x="5907" y="8934"/>
                    </a:cubicBezTo>
                    <a:cubicBezTo>
                      <a:pt x="6734" y="10618"/>
                      <a:pt x="7276" y="12586"/>
                      <a:pt x="7590" y="14441"/>
                    </a:cubicBezTo>
                    <a:cubicBezTo>
                      <a:pt x="7875" y="16039"/>
                      <a:pt x="7875" y="18264"/>
                      <a:pt x="7590" y="19862"/>
                    </a:cubicBezTo>
                    <a:cubicBezTo>
                      <a:pt x="7533" y="20261"/>
                      <a:pt x="7476" y="21089"/>
                      <a:pt x="7619" y="21745"/>
                    </a:cubicBezTo>
                    <a:cubicBezTo>
                      <a:pt x="7676" y="22116"/>
                      <a:pt x="7818" y="22401"/>
                      <a:pt x="8018" y="22544"/>
                    </a:cubicBezTo>
                    <a:cubicBezTo>
                      <a:pt x="8310" y="22773"/>
                      <a:pt x="8674" y="22871"/>
                      <a:pt x="9068" y="22871"/>
                    </a:cubicBezTo>
                    <a:cubicBezTo>
                      <a:pt x="10441" y="22871"/>
                      <a:pt x="12168" y="21669"/>
                      <a:pt x="12412" y="20604"/>
                    </a:cubicBezTo>
                    <a:cubicBezTo>
                      <a:pt x="12840" y="18806"/>
                      <a:pt x="12926" y="16552"/>
                      <a:pt x="12640" y="14355"/>
                    </a:cubicBezTo>
                    <a:lnTo>
                      <a:pt x="12640" y="14355"/>
                    </a:lnTo>
                    <a:cubicBezTo>
                      <a:pt x="13011" y="14469"/>
                      <a:pt x="13411" y="14555"/>
                      <a:pt x="13810" y="14612"/>
                    </a:cubicBezTo>
                    <a:cubicBezTo>
                      <a:pt x="14001" y="14629"/>
                      <a:pt x="14477" y="14731"/>
                      <a:pt x="14879" y="14731"/>
                    </a:cubicBezTo>
                    <a:cubicBezTo>
                      <a:pt x="15137" y="14731"/>
                      <a:pt x="15364" y="14689"/>
                      <a:pt x="15465" y="14555"/>
                    </a:cubicBezTo>
                    <a:cubicBezTo>
                      <a:pt x="15950" y="13927"/>
                      <a:pt x="14295" y="10760"/>
                      <a:pt x="14010" y="10218"/>
                    </a:cubicBezTo>
                    <a:cubicBezTo>
                      <a:pt x="13125" y="8620"/>
                      <a:pt x="12412" y="6623"/>
                      <a:pt x="10928" y="5482"/>
                    </a:cubicBezTo>
                    <a:cubicBezTo>
                      <a:pt x="9827" y="4667"/>
                      <a:pt x="7995" y="4430"/>
                      <a:pt x="6350" y="4430"/>
                    </a:cubicBezTo>
                    <a:cubicBezTo>
                      <a:pt x="5864" y="4430"/>
                      <a:pt x="5395" y="4451"/>
                      <a:pt x="4965" y="4483"/>
                    </a:cubicBezTo>
                    <a:cubicBezTo>
                      <a:pt x="4737" y="4455"/>
                      <a:pt x="4537" y="4398"/>
                      <a:pt x="4337" y="4340"/>
                    </a:cubicBezTo>
                    <a:cubicBezTo>
                      <a:pt x="4195" y="4169"/>
                      <a:pt x="4081" y="4027"/>
                      <a:pt x="3938" y="3855"/>
                    </a:cubicBezTo>
                    <a:cubicBezTo>
                      <a:pt x="3539" y="3285"/>
                      <a:pt x="3025" y="2771"/>
                      <a:pt x="2654" y="2201"/>
                    </a:cubicBezTo>
                    <a:cubicBezTo>
                      <a:pt x="2209" y="1534"/>
                      <a:pt x="1684" y="0"/>
                      <a:pt x="1340" y="0"/>
                    </a:cubicBezTo>
                    <a:close/>
                  </a:path>
                </a:pathLst>
              </a:custGeom>
              <a:solidFill>
                <a:srgbClr val="3C24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43"/>
              <p:cNvSpPr/>
              <p:nvPr/>
            </p:nvSpPr>
            <p:spPr>
              <a:xfrm>
                <a:off x="6346150" y="3494475"/>
                <a:ext cx="92025" cy="155525"/>
              </a:xfrm>
              <a:custGeom>
                <a:avLst/>
                <a:gdLst/>
                <a:ahLst/>
                <a:cxnLst/>
                <a:rect l="l" t="t" r="r" b="b"/>
                <a:pathLst>
                  <a:path w="3681" h="6221" extrusionOk="0">
                    <a:moveTo>
                      <a:pt x="2425" y="0"/>
                    </a:moveTo>
                    <a:cubicBezTo>
                      <a:pt x="2340" y="428"/>
                      <a:pt x="2283" y="828"/>
                      <a:pt x="2254" y="1227"/>
                    </a:cubicBezTo>
                    <a:cubicBezTo>
                      <a:pt x="2254" y="1655"/>
                      <a:pt x="2254" y="2026"/>
                      <a:pt x="2283" y="2425"/>
                    </a:cubicBezTo>
                    <a:cubicBezTo>
                      <a:pt x="1968" y="1753"/>
                      <a:pt x="1188" y="1189"/>
                      <a:pt x="571" y="1189"/>
                    </a:cubicBezTo>
                    <a:cubicBezTo>
                      <a:pt x="351" y="1189"/>
                      <a:pt x="151" y="1261"/>
                      <a:pt x="0" y="1427"/>
                    </a:cubicBezTo>
                    <a:cubicBezTo>
                      <a:pt x="771" y="1769"/>
                      <a:pt x="1998" y="2112"/>
                      <a:pt x="2397" y="3110"/>
                    </a:cubicBezTo>
                    <a:cubicBezTo>
                      <a:pt x="2454" y="3481"/>
                      <a:pt x="2540" y="3824"/>
                      <a:pt x="2625" y="4137"/>
                    </a:cubicBezTo>
                    <a:cubicBezTo>
                      <a:pt x="2882" y="4993"/>
                      <a:pt x="3281" y="5735"/>
                      <a:pt x="3681" y="6220"/>
                    </a:cubicBezTo>
                    <a:lnTo>
                      <a:pt x="3681" y="6192"/>
                    </a:lnTo>
                    <a:cubicBezTo>
                      <a:pt x="2597" y="4309"/>
                      <a:pt x="2454" y="2796"/>
                      <a:pt x="2425" y="1056"/>
                    </a:cubicBezTo>
                    <a:cubicBezTo>
                      <a:pt x="2425" y="714"/>
                      <a:pt x="2425" y="371"/>
                      <a:pt x="2425" y="0"/>
                    </a:cubicBezTo>
                    <a:close/>
                  </a:path>
                </a:pathLst>
              </a:custGeom>
              <a:solidFill>
                <a:srgbClr val="CF7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43"/>
              <p:cNvSpPr/>
              <p:nvPr/>
            </p:nvSpPr>
            <p:spPr>
              <a:xfrm>
                <a:off x="6635750" y="3513500"/>
                <a:ext cx="74200" cy="117225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4689" extrusionOk="0">
                    <a:moveTo>
                      <a:pt x="2636" y="0"/>
                    </a:moveTo>
                    <a:cubicBezTo>
                      <a:pt x="2184" y="0"/>
                      <a:pt x="1473" y="773"/>
                      <a:pt x="1170" y="1465"/>
                    </a:cubicBezTo>
                    <a:cubicBezTo>
                      <a:pt x="1142" y="1094"/>
                      <a:pt x="1085" y="694"/>
                      <a:pt x="970" y="238"/>
                    </a:cubicBezTo>
                    <a:lnTo>
                      <a:pt x="970" y="238"/>
                    </a:lnTo>
                    <a:cubicBezTo>
                      <a:pt x="942" y="1522"/>
                      <a:pt x="1313" y="2349"/>
                      <a:pt x="0" y="4689"/>
                    </a:cubicBezTo>
                    <a:cubicBezTo>
                      <a:pt x="457" y="4061"/>
                      <a:pt x="828" y="3462"/>
                      <a:pt x="999" y="2806"/>
                    </a:cubicBezTo>
                    <a:cubicBezTo>
                      <a:pt x="1056" y="2578"/>
                      <a:pt x="1113" y="2349"/>
                      <a:pt x="1142" y="2121"/>
                    </a:cubicBezTo>
                    <a:cubicBezTo>
                      <a:pt x="1627" y="1436"/>
                      <a:pt x="2140" y="409"/>
                      <a:pt x="2968" y="266"/>
                    </a:cubicBezTo>
                    <a:cubicBezTo>
                      <a:pt x="2898" y="79"/>
                      <a:pt x="2780" y="0"/>
                      <a:pt x="2636" y="0"/>
                    </a:cubicBezTo>
                    <a:close/>
                  </a:path>
                </a:pathLst>
              </a:custGeom>
              <a:solidFill>
                <a:srgbClr val="CF7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43"/>
              <p:cNvSpPr/>
              <p:nvPr/>
            </p:nvSpPr>
            <p:spPr>
              <a:xfrm>
                <a:off x="6510925" y="3503750"/>
                <a:ext cx="17850" cy="83475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339" extrusionOk="0">
                    <a:moveTo>
                      <a:pt x="314" y="0"/>
                    </a:moveTo>
                    <a:cubicBezTo>
                      <a:pt x="228" y="970"/>
                      <a:pt x="371" y="2283"/>
                      <a:pt x="0" y="3338"/>
                    </a:cubicBezTo>
                    <a:cubicBezTo>
                      <a:pt x="599" y="2825"/>
                      <a:pt x="713" y="913"/>
                      <a:pt x="314" y="0"/>
                    </a:cubicBezTo>
                    <a:close/>
                  </a:path>
                </a:pathLst>
              </a:custGeom>
              <a:solidFill>
                <a:srgbClr val="CF7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43"/>
              <p:cNvSpPr/>
              <p:nvPr/>
            </p:nvSpPr>
            <p:spPr>
              <a:xfrm>
                <a:off x="6570825" y="3493050"/>
                <a:ext cx="542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1399" extrusionOk="0">
                    <a:moveTo>
                      <a:pt x="1758" y="1"/>
                    </a:moveTo>
                    <a:cubicBezTo>
                      <a:pt x="1209" y="1"/>
                      <a:pt x="301" y="569"/>
                      <a:pt x="115" y="942"/>
                    </a:cubicBezTo>
                    <a:cubicBezTo>
                      <a:pt x="115" y="970"/>
                      <a:pt x="58" y="1199"/>
                      <a:pt x="1" y="1398"/>
                    </a:cubicBezTo>
                    <a:cubicBezTo>
                      <a:pt x="343" y="828"/>
                      <a:pt x="1599" y="428"/>
                      <a:pt x="2169" y="286"/>
                    </a:cubicBezTo>
                    <a:cubicBezTo>
                      <a:pt x="2122" y="82"/>
                      <a:pt x="1966" y="1"/>
                      <a:pt x="1758" y="1"/>
                    </a:cubicBezTo>
                    <a:close/>
                  </a:path>
                </a:pathLst>
              </a:custGeom>
              <a:solidFill>
                <a:srgbClr val="8CA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43"/>
              <p:cNvSpPr/>
              <p:nvPr/>
            </p:nvSpPr>
            <p:spPr>
              <a:xfrm>
                <a:off x="6567975" y="3498750"/>
                <a:ext cx="63525" cy="61775"/>
              </a:xfrm>
              <a:custGeom>
                <a:avLst/>
                <a:gdLst/>
                <a:ahLst/>
                <a:cxnLst/>
                <a:rect l="l" t="t" r="r" b="b"/>
                <a:pathLst>
                  <a:path w="2541" h="2471" extrusionOk="0">
                    <a:moveTo>
                      <a:pt x="2540" y="0"/>
                    </a:moveTo>
                    <a:lnTo>
                      <a:pt x="2540" y="0"/>
                    </a:lnTo>
                    <a:cubicBezTo>
                      <a:pt x="2483" y="29"/>
                      <a:pt x="2397" y="29"/>
                      <a:pt x="2283" y="58"/>
                    </a:cubicBezTo>
                    <a:cubicBezTo>
                      <a:pt x="1713" y="200"/>
                      <a:pt x="457" y="600"/>
                      <a:pt x="115" y="1170"/>
                    </a:cubicBezTo>
                    <a:cubicBezTo>
                      <a:pt x="29" y="1313"/>
                      <a:pt x="1" y="1513"/>
                      <a:pt x="86" y="1684"/>
                    </a:cubicBezTo>
                    <a:cubicBezTo>
                      <a:pt x="229" y="1513"/>
                      <a:pt x="429" y="1399"/>
                      <a:pt x="628" y="1313"/>
                    </a:cubicBezTo>
                    <a:cubicBezTo>
                      <a:pt x="628" y="1484"/>
                      <a:pt x="628" y="1655"/>
                      <a:pt x="628" y="1769"/>
                    </a:cubicBezTo>
                    <a:cubicBezTo>
                      <a:pt x="609" y="2272"/>
                      <a:pt x="767" y="2470"/>
                      <a:pt x="963" y="2470"/>
                    </a:cubicBezTo>
                    <a:cubicBezTo>
                      <a:pt x="1348" y="2470"/>
                      <a:pt x="1881" y="1716"/>
                      <a:pt x="1542" y="999"/>
                    </a:cubicBezTo>
                    <a:cubicBezTo>
                      <a:pt x="1998" y="828"/>
                      <a:pt x="2397" y="571"/>
                      <a:pt x="2540" y="0"/>
                    </a:cubicBezTo>
                    <a:close/>
                  </a:path>
                </a:pathLst>
              </a:custGeom>
              <a:solidFill>
                <a:srgbClr val="3C24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43"/>
              <p:cNvSpPr/>
              <p:nvPr/>
            </p:nvSpPr>
            <p:spPr>
              <a:xfrm>
                <a:off x="6436025" y="3494950"/>
                <a:ext cx="57075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1580" extrusionOk="0">
                    <a:moveTo>
                      <a:pt x="543" y="1"/>
                    </a:moveTo>
                    <a:cubicBezTo>
                      <a:pt x="295" y="1"/>
                      <a:pt x="91" y="73"/>
                      <a:pt x="0" y="238"/>
                    </a:cubicBezTo>
                    <a:cubicBezTo>
                      <a:pt x="771" y="381"/>
                      <a:pt x="1969" y="638"/>
                      <a:pt x="2254" y="1579"/>
                    </a:cubicBezTo>
                    <a:cubicBezTo>
                      <a:pt x="2283" y="1379"/>
                      <a:pt x="2197" y="1037"/>
                      <a:pt x="2169" y="980"/>
                    </a:cubicBezTo>
                    <a:cubicBezTo>
                      <a:pt x="2027" y="433"/>
                      <a:pt x="1151" y="1"/>
                      <a:pt x="543" y="1"/>
                    </a:cubicBezTo>
                    <a:close/>
                  </a:path>
                </a:pathLst>
              </a:custGeom>
              <a:solidFill>
                <a:srgbClr val="8CA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43"/>
              <p:cNvSpPr/>
              <p:nvPr/>
            </p:nvSpPr>
            <p:spPr>
              <a:xfrm>
                <a:off x="6429600" y="3499450"/>
                <a:ext cx="6422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25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86" y="458"/>
                      <a:pt x="628" y="743"/>
                      <a:pt x="1227" y="1000"/>
                    </a:cubicBezTo>
                    <a:cubicBezTo>
                      <a:pt x="977" y="1769"/>
                      <a:pt x="1467" y="2513"/>
                      <a:pt x="1856" y="2513"/>
                    </a:cubicBezTo>
                    <a:cubicBezTo>
                      <a:pt x="2044" y="2513"/>
                      <a:pt x="2208" y="2340"/>
                      <a:pt x="2255" y="1913"/>
                    </a:cubicBezTo>
                    <a:cubicBezTo>
                      <a:pt x="2283" y="1741"/>
                      <a:pt x="2255" y="1599"/>
                      <a:pt x="2255" y="1456"/>
                    </a:cubicBezTo>
                    <a:lnTo>
                      <a:pt x="2255" y="1456"/>
                    </a:lnTo>
                    <a:cubicBezTo>
                      <a:pt x="2397" y="1542"/>
                      <a:pt x="2511" y="1627"/>
                      <a:pt x="2568" y="1713"/>
                    </a:cubicBezTo>
                    <a:cubicBezTo>
                      <a:pt x="2568" y="1599"/>
                      <a:pt x="2540" y="1485"/>
                      <a:pt x="2511" y="1399"/>
                    </a:cubicBezTo>
                    <a:cubicBezTo>
                      <a:pt x="2226" y="458"/>
                      <a:pt x="1028" y="201"/>
                      <a:pt x="257" y="58"/>
                    </a:cubicBezTo>
                    <a:cubicBezTo>
                      <a:pt x="143" y="30"/>
                      <a:pt x="58" y="30"/>
                      <a:pt x="1" y="1"/>
                    </a:cubicBezTo>
                    <a:close/>
                  </a:path>
                </a:pathLst>
              </a:custGeom>
              <a:solidFill>
                <a:srgbClr val="3C24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43"/>
              <p:cNvSpPr/>
              <p:nvPr/>
            </p:nvSpPr>
            <p:spPr>
              <a:xfrm>
                <a:off x="6531900" y="4395925"/>
                <a:ext cx="306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901" extrusionOk="0">
                    <a:moveTo>
                      <a:pt x="654" y="1"/>
                    </a:moveTo>
                    <a:cubicBezTo>
                      <a:pt x="566" y="1"/>
                      <a:pt x="480" y="29"/>
                      <a:pt x="417" y="93"/>
                    </a:cubicBezTo>
                    <a:cubicBezTo>
                      <a:pt x="0" y="93"/>
                      <a:pt x="240" y="900"/>
                      <a:pt x="620" y="900"/>
                    </a:cubicBezTo>
                    <a:cubicBezTo>
                      <a:pt x="734" y="900"/>
                      <a:pt x="861" y="827"/>
                      <a:pt x="987" y="635"/>
                    </a:cubicBezTo>
                    <a:cubicBezTo>
                      <a:pt x="1224" y="269"/>
                      <a:pt x="925" y="1"/>
                      <a:pt x="654" y="1"/>
                    </a:cubicBezTo>
                    <a:close/>
                  </a:path>
                </a:pathLst>
              </a:custGeom>
              <a:solidFill>
                <a:srgbClr val="3C24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43"/>
              <p:cNvSpPr/>
              <p:nvPr/>
            </p:nvSpPr>
            <p:spPr>
              <a:xfrm>
                <a:off x="6532950" y="4464025"/>
                <a:ext cx="3747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072" extrusionOk="0">
                    <a:moveTo>
                      <a:pt x="772" y="0"/>
                    </a:moveTo>
                    <a:cubicBezTo>
                      <a:pt x="679" y="0"/>
                      <a:pt x="589" y="41"/>
                      <a:pt x="517" y="136"/>
                    </a:cubicBezTo>
                    <a:cubicBezTo>
                      <a:pt x="0" y="371"/>
                      <a:pt x="296" y="1071"/>
                      <a:pt x="720" y="1071"/>
                    </a:cubicBezTo>
                    <a:cubicBezTo>
                      <a:pt x="810" y="1071"/>
                      <a:pt x="907" y="1039"/>
                      <a:pt x="1002" y="964"/>
                    </a:cubicBezTo>
                    <a:cubicBezTo>
                      <a:pt x="1499" y="580"/>
                      <a:pt x="1121" y="0"/>
                      <a:pt x="772" y="0"/>
                    </a:cubicBezTo>
                    <a:close/>
                  </a:path>
                </a:pathLst>
              </a:custGeom>
              <a:solidFill>
                <a:srgbClr val="3C24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43"/>
              <p:cNvSpPr/>
              <p:nvPr/>
            </p:nvSpPr>
            <p:spPr>
              <a:xfrm>
                <a:off x="6537550" y="4532525"/>
                <a:ext cx="39000" cy="28975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159" extrusionOk="0">
                    <a:moveTo>
                      <a:pt x="566" y="1"/>
                    </a:moveTo>
                    <a:cubicBezTo>
                      <a:pt x="405" y="1"/>
                      <a:pt x="259" y="81"/>
                      <a:pt x="191" y="278"/>
                    </a:cubicBezTo>
                    <a:cubicBezTo>
                      <a:pt x="0" y="540"/>
                      <a:pt x="207" y="1158"/>
                      <a:pt x="595" y="1158"/>
                    </a:cubicBezTo>
                    <a:cubicBezTo>
                      <a:pt x="672" y="1158"/>
                      <a:pt x="757" y="1134"/>
                      <a:pt x="847" y="1077"/>
                    </a:cubicBezTo>
                    <a:cubicBezTo>
                      <a:pt x="1559" y="616"/>
                      <a:pt x="1010" y="1"/>
                      <a:pt x="566" y="1"/>
                    </a:cubicBezTo>
                    <a:close/>
                  </a:path>
                </a:pathLst>
              </a:custGeom>
              <a:solidFill>
                <a:srgbClr val="3C24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43"/>
              <p:cNvSpPr/>
              <p:nvPr/>
            </p:nvSpPr>
            <p:spPr>
              <a:xfrm>
                <a:off x="6809800" y="4092225"/>
                <a:ext cx="21425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857" h="586" extrusionOk="0">
                    <a:moveTo>
                      <a:pt x="86" y="0"/>
                    </a:moveTo>
                    <a:lnTo>
                      <a:pt x="86" y="29"/>
                    </a:lnTo>
                    <a:cubicBezTo>
                      <a:pt x="86" y="114"/>
                      <a:pt x="0" y="200"/>
                      <a:pt x="29" y="314"/>
                    </a:cubicBezTo>
                    <a:cubicBezTo>
                      <a:pt x="70" y="506"/>
                      <a:pt x="229" y="586"/>
                      <a:pt x="399" y="586"/>
                    </a:cubicBezTo>
                    <a:cubicBezTo>
                      <a:pt x="584" y="586"/>
                      <a:pt x="782" y="491"/>
                      <a:pt x="856" y="343"/>
                    </a:cubicBezTo>
                    <a:lnTo>
                      <a:pt x="799" y="314"/>
                    </a:lnTo>
                    <a:lnTo>
                      <a:pt x="542" y="229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C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43"/>
              <p:cNvSpPr/>
              <p:nvPr/>
            </p:nvSpPr>
            <p:spPr>
              <a:xfrm>
                <a:off x="6817625" y="4137150"/>
                <a:ext cx="2357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943" h="561" extrusionOk="0">
                    <a:moveTo>
                      <a:pt x="172" y="1"/>
                    </a:moveTo>
                    <a:lnTo>
                      <a:pt x="115" y="115"/>
                    </a:lnTo>
                    <a:cubicBezTo>
                      <a:pt x="1" y="287"/>
                      <a:pt x="308" y="561"/>
                      <a:pt x="592" y="561"/>
                    </a:cubicBezTo>
                    <a:cubicBezTo>
                      <a:pt x="732" y="561"/>
                      <a:pt x="867" y="494"/>
                      <a:pt x="943" y="315"/>
                    </a:cubicBezTo>
                    <a:lnTo>
                      <a:pt x="943" y="258"/>
                    </a:lnTo>
                    <a:lnTo>
                      <a:pt x="743" y="172"/>
                    </a:lnTo>
                    <a:lnTo>
                      <a:pt x="286" y="29"/>
                    </a:ln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C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43"/>
              <p:cNvSpPr/>
              <p:nvPr/>
            </p:nvSpPr>
            <p:spPr>
              <a:xfrm>
                <a:off x="6808575" y="4153550"/>
                <a:ext cx="23825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616" extrusionOk="0">
                    <a:moveTo>
                      <a:pt x="52" y="0"/>
                    </a:moveTo>
                    <a:cubicBezTo>
                      <a:pt x="1" y="0"/>
                      <a:pt x="38" y="496"/>
                      <a:pt x="163" y="572"/>
                    </a:cubicBezTo>
                    <a:cubicBezTo>
                      <a:pt x="209" y="599"/>
                      <a:pt x="309" y="615"/>
                      <a:pt x="422" y="615"/>
                    </a:cubicBezTo>
                    <a:cubicBezTo>
                      <a:pt x="658" y="615"/>
                      <a:pt x="953" y="546"/>
                      <a:pt x="934" y="372"/>
                    </a:cubicBezTo>
                    <a:lnTo>
                      <a:pt x="905" y="315"/>
                    </a:lnTo>
                    <a:lnTo>
                      <a:pt x="877" y="315"/>
                    </a:lnTo>
                    <a:lnTo>
                      <a:pt x="78" y="30"/>
                    </a:lnTo>
                    <a:cubicBezTo>
                      <a:pt x="68" y="9"/>
                      <a:pt x="59" y="0"/>
                      <a:pt x="52" y="0"/>
                    </a:cubicBezTo>
                    <a:close/>
                  </a:path>
                </a:pathLst>
              </a:custGeom>
              <a:solidFill>
                <a:srgbClr val="C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43"/>
              <p:cNvSpPr/>
              <p:nvPr/>
            </p:nvSpPr>
            <p:spPr>
              <a:xfrm>
                <a:off x="6739900" y="4113625"/>
                <a:ext cx="64925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134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99" y="457"/>
                      <a:pt x="1912" y="1284"/>
                      <a:pt x="2596" y="1341"/>
                    </a:cubicBezTo>
                    <a:cubicBezTo>
                      <a:pt x="1740" y="913"/>
                      <a:pt x="913" y="343"/>
                      <a:pt x="0" y="0"/>
                    </a:cubicBezTo>
                    <a:close/>
                  </a:path>
                </a:pathLst>
              </a:custGeom>
              <a:solidFill>
                <a:srgbClr val="C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43"/>
              <p:cNvSpPr/>
              <p:nvPr/>
            </p:nvSpPr>
            <p:spPr>
              <a:xfrm>
                <a:off x="6733550" y="4150150"/>
                <a:ext cx="50575" cy="3892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557" extrusionOk="0">
                    <a:moveTo>
                      <a:pt x="166" y="0"/>
                    </a:moveTo>
                    <a:cubicBezTo>
                      <a:pt x="0" y="0"/>
                      <a:pt x="280" y="368"/>
                      <a:pt x="1196" y="879"/>
                    </a:cubicBezTo>
                    <a:cubicBezTo>
                      <a:pt x="1110" y="964"/>
                      <a:pt x="1024" y="1221"/>
                      <a:pt x="1053" y="1307"/>
                    </a:cubicBezTo>
                    <a:cubicBezTo>
                      <a:pt x="1117" y="1468"/>
                      <a:pt x="1355" y="1556"/>
                      <a:pt x="1580" y="1556"/>
                    </a:cubicBezTo>
                    <a:cubicBezTo>
                      <a:pt x="1754" y="1556"/>
                      <a:pt x="1920" y="1504"/>
                      <a:pt x="1994" y="1392"/>
                    </a:cubicBezTo>
                    <a:lnTo>
                      <a:pt x="2023" y="1307"/>
                    </a:lnTo>
                    <a:lnTo>
                      <a:pt x="1538" y="1022"/>
                    </a:lnTo>
                    <a:cubicBezTo>
                      <a:pt x="1081" y="565"/>
                      <a:pt x="739" y="280"/>
                      <a:pt x="482" y="137"/>
                    </a:cubicBezTo>
                    <a:cubicBezTo>
                      <a:pt x="330" y="43"/>
                      <a:pt x="222" y="0"/>
                      <a:pt x="166" y="0"/>
                    </a:cubicBezTo>
                    <a:close/>
                  </a:path>
                </a:pathLst>
              </a:custGeom>
              <a:solidFill>
                <a:srgbClr val="C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43"/>
              <p:cNvSpPr/>
              <p:nvPr/>
            </p:nvSpPr>
            <p:spPr>
              <a:xfrm>
                <a:off x="5920300" y="4513075"/>
                <a:ext cx="431575" cy="707625"/>
              </a:xfrm>
              <a:custGeom>
                <a:avLst/>
                <a:gdLst/>
                <a:ahLst/>
                <a:cxnLst/>
                <a:rect l="l" t="t" r="r" b="b"/>
                <a:pathLst>
                  <a:path w="17263" h="28305" extrusionOk="0">
                    <a:moveTo>
                      <a:pt x="5450" y="0"/>
                    </a:moveTo>
                    <a:cubicBezTo>
                      <a:pt x="5222" y="314"/>
                      <a:pt x="4965" y="571"/>
                      <a:pt x="4651" y="799"/>
                    </a:cubicBezTo>
                    <a:cubicBezTo>
                      <a:pt x="5507" y="3424"/>
                      <a:pt x="6991" y="6848"/>
                      <a:pt x="9559" y="7790"/>
                    </a:cubicBezTo>
                    <a:cubicBezTo>
                      <a:pt x="6420" y="7362"/>
                      <a:pt x="4880" y="3652"/>
                      <a:pt x="4509" y="885"/>
                    </a:cubicBezTo>
                    <a:cubicBezTo>
                      <a:pt x="3596" y="1484"/>
                      <a:pt x="2397" y="1769"/>
                      <a:pt x="1456" y="2311"/>
                    </a:cubicBezTo>
                    <a:cubicBezTo>
                      <a:pt x="999" y="2568"/>
                      <a:pt x="543" y="2853"/>
                      <a:pt x="86" y="3167"/>
                    </a:cubicBezTo>
                    <a:cubicBezTo>
                      <a:pt x="628" y="6391"/>
                      <a:pt x="1199" y="10329"/>
                      <a:pt x="1" y="13296"/>
                    </a:cubicBezTo>
                    <a:cubicBezTo>
                      <a:pt x="1273" y="12051"/>
                      <a:pt x="2880" y="11062"/>
                      <a:pt x="3992" y="11062"/>
                    </a:cubicBezTo>
                    <a:cubicBezTo>
                      <a:pt x="4051" y="11062"/>
                      <a:pt x="4110" y="11065"/>
                      <a:pt x="4166" y="11071"/>
                    </a:cubicBezTo>
                    <a:cubicBezTo>
                      <a:pt x="3053" y="11527"/>
                      <a:pt x="2055" y="12183"/>
                      <a:pt x="1142" y="12954"/>
                    </a:cubicBezTo>
                    <a:cubicBezTo>
                      <a:pt x="1910" y="12579"/>
                      <a:pt x="2788" y="12315"/>
                      <a:pt x="3438" y="12315"/>
                    </a:cubicBezTo>
                    <a:cubicBezTo>
                      <a:pt x="3779" y="12315"/>
                      <a:pt x="4057" y="12388"/>
                      <a:pt x="4223" y="12554"/>
                    </a:cubicBezTo>
                    <a:cubicBezTo>
                      <a:pt x="2740" y="12669"/>
                      <a:pt x="1256" y="13467"/>
                      <a:pt x="1" y="14095"/>
                    </a:cubicBezTo>
                    <a:cubicBezTo>
                      <a:pt x="2540" y="18147"/>
                      <a:pt x="5935" y="23511"/>
                      <a:pt x="6477" y="25451"/>
                    </a:cubicBezTo>
                    <a:lnTo>
                      <a:pt x="6506" y="25451"/>
                    </a:lnTo>
                    <a:cubicBezTo>
                      <a:pt x="6506" y="25394"/>
                      <a:pt x="6534" y="25337"/>
                      <a:pt x="6563" y="25280"/>
                    </a:cubicBezTo>
                    <a:cubicBezTo>
                      <a:pt x="7292" y="26184"/>
                      <a:pt x="8596" y="26646"/>
                      <a:pt x="9832" y="26646"/>
                    </a:cubicBezTo>
                    <a:cubicBezTo>
                      <a:pt x="9999" y="26646"/>
                      <a:pt x="10166" y="26638"/>
                      <a:pt x="10329" y="26621"/>
                    </a:cubicBezTo>
                    <a:lnTo>
                      <a:pt x="10329" y="26621"/>
                    </a:lnTo>
                    <a:cubicBezTo>
                      <a:pt x="10226" y="26951"/>
                      <a:pt x="9854" y="27087"/>
                      <a:pt x="9379" y="27087"/>
                    </a:cubicBezTo>
                    <a:cubicBezTo>
                      <a:pt x="8541" y="27087"/>
                      <a:pt x="7384" y="26664"/>
                      <a:pt x="6820" y="26136"/>
                    </a:cubicBezTo>
                    <a:lnTo>
                      <a:pt x="6820" y="26136"/>
                    </a:lnTo>
                    <a:cubicBezTo>
                      <a:pt x="6677" y="26992"/>
                      <a:pt x="7818" y="27791"/>
                      <a:pt x="8617" y="28104"/>
                    </a:cubicBezTo>
                    <a:cubicBezTo>
                      <a:pt x="8532" y="28190"/>
                      <a:pt x="8475" y="28247"/>
                      <a:pt x="8389" y="28304"/>
                    </a:cubicBezTo>
                    <a:lnTo>
                      <a:pt x="16977" y="28304"/>
                    </a:lnTo>
                    <a:cubicBezTo>
                      <a:pt x="17063" y="27134"/>
                      <a:pt x="17120" y="25993"/>
                      <a:pt x="17148" y="24994"/>
                    </a:cubicBezTo>
                    <a:lnTo>
                      <a:pt x="17148" y="24994"/>
                    </a:lnTo>
                    <a:cubicBezTo>
                      <a:pt x="16892" y="25822"/>
                      <a:pt x="16435" y="26535"/>
                      <a:pt x="15779" y="26649"/>
                    </a:cubicBezTo>
                    <a:cubicBezTo>
                      <a:pt x="16407" y="25907"/>
                      <a:pt x="16749" y="24880"/>
                      <a:pt x="16892" y="23825"/>
                    </a:cubicBezTo>
                    <a:lnTo>
                      <a:pt x="16892" y="23825"/>
                    </a:lnTo>
                    <a:cubicBezTo>
                      <a:pt x="16321" y="25064"/>
                      <a:pt x="15148" y="26218"/>
                      <a:pt x="14026" y="26218"/>
                    </a:cubicBezTo>
                    <a:cubicBezTo>
                      <a:pt x="13857" y="26218"/>
                      <a:pt x="13689" y="26192"/>
                      <a:pt x="13525" y="26136"/>
                    </a:cubicBezTo>
                    <a:cubicBezTo>
                      <a:pt x="15436" y="25565"/>
                      <a:pt x="17263" y="23568"/>
                      <a:pt x="16863" y="21285"/>
                    </a:cubicBezTo>
                    <a:lnTo>
                      <a:pt x="16863" y="21285"/>
                    </a:lnTo>
                    <a:cubicBezTo>
                      <a:pt x="16949" y="21399"/>
                      <a:pt x="17034" y="21514"/>
                      <a:pt x="17120" y="21656"/>
                    </a:cubicBezTo>
                    <a:cubicBezTo>
                      <a:pt x="17091" y="21571"/>
                      <a:pt x="17091" y="21485"/>
                      <a:pt x="17063" y="21399"/>
                    </a:cubicBezTo>
                    <a:cubicBezTo>
                      <a:pt x="16749" y="19402"/>
                      <a:pt x="14495" y="16549"/>
                      <a:pt x="12555" y="13696"/>
                    </a:cubicBezTo>
                    <a:cubicBezTo>
                      <a:pt x="11014" y="11442"/>
                      <a:pt x="9673" y="9188"/>
                      <a:pt x="9644" y="7333"/>
                    </a:cubicBezTo>
                    <a:cubicBezTo>
                      <a:pt x="9616" y="5193"/>
                      <a:pt x="9730" y="4622"/>
                      <a:pt x="9473" y="3453"/>
                    </a:cubicBezTo>
                    <a:cubicBezTo>
                      <a:pt x="9102" y="3852"/>
                      <a:pt x="8760" y="4109"/>
                      <a:pt x="8446" y="4166"/>
                    </a:cubicBezTo>
                    <a:cubicBezTo>
                      <a:pt x="8289" y="4213"/>
                      <a:pt x="8132" y="4234"/>
                      <a:pt x="7984" y="4234"/>
                    </a:cubicBezTo>
                    <a:cubicBezTo>
                      <a:pt x="7864" y="4234"/>
                      <a:pt x="7750" y="4220"/>
                      <a:pt x="7647" y="4194"/>
                    </a:cubicBezTo>
                    <a:lnTo>
                      <a:pt x="7647" y="4194"/>
                    </a:lnTo>
                    <a:cubicBezTo>
                      <a:pt x="8104" y="4565"/>
                      <a:pt x="8646" y="4794"/>
                      <a:pt x="9331" y="4851"/>
                    </a:cubicBezTo>
                    <a:cubicBezTo>
                      <a:pt x="9112" y="4967"/>
                      <a:pt x="8889" y="5020"/>
                      <a:pt x="8666" y="5020"/>
                    </a:cubicBezTo>
                    <a:cubicBezTo>
                      <a:pt x="6975" y="5020"/>
                      <a:pt x="5299" y="1942"/>
                      <a:pt x="54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43"/>
              <p:cNvSpPr/>
              <p:nvPr/>
            </p:nvSpPr>
            <p:spPr>
              <a:xfrm>
                <a:off x="6087925" y="5192125"/>
                <a:ext cx="321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143" extrusionOk="0">
                    <a:moveTo>
                      <a:pt x="1" y="1"/>
                    </a:moveTo>
                    <a:cubicBezTo>
                      <a:pt x="29" y="343"/>
                      <a:pt x="58" y="743"/>
                      <a:pt x="58" y="1142"/>
                    </a:cubicBezTo>
                    <a:lnTo>
                      <a:pt x="1285" y="1142"/>
                    </a:lnTo>
                    <a:cubicBezTo>
                      <a:pt x="828" y="1000"/>
                      <a:pt x="314" y="514"/>
                      <a:pt x="1" y="1"/>
                    </a:cubicBezTo>
                    <a:close/>
                  </a:path>
                </a:pathLst>
              </a:custGeom>
              <a:solidFill>
                <a:srgbClr val="316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43"/>
              <p:cNvSpPr/>
              <p:nvPr/>
            </p:nvSpPr>
            <p:spPr>
              <a:xfrm>
                <a:off x="6084350" y="5159325"/>
                <a:ext cx="2175" cy="2875"/>
              </a:xfrm>
              <a:custGeom>
                <a:avLst/>
                <a:gdLst/>
                <a:ahLst/>
                <a:cxnLst/>
                <a:rect l="l" t="t" r="r" b="b"/>
                <a:pathLst>
                  <a:path w="87" h="115" extrusionOk="0">
                    <a:moveTo>
                      <a:pt x="1" y="0"/>
                    </a:moveTo>
                    <a:lnTo>
                      <a:pt x="29" y="115"/>
                    </a:lnTo>
                    <a:lnTo>
                      <a:pt x="87" y="8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16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43"/>
              <p:cNvSpPr/>
              <p:nvPr/>
            </p:nvSpPr>
            <p:spPr>
              <a:xfrm>
                <a:off x="5590050" y="4596525"/>
                <a:ext cx="352400" cy="624175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4967" extrusionOk="0">
                    <a:moveTo>
                      <a:pt x="13039" y="1"/>
                    </a:moveTo>
                    <a:lnTo>
                      <a:pt x="13039" y="1"/>
                    </a:lnTo>
                    <a:cubicBezTo>
                      <a:pt x="12297" y="457"/>
                      <a:pt x="11527" y="885"/>
                      <a:pt x="10728" y="1085"/>
                    </a:cubicBezTo>
                    <a:cubicBezTo>
                      <a:pt x="9673" y="1342"/>
                      <a:pt x="8617" y="1113"/>
                      <a:pt x="7732" y="1912"/>
                    </a:cubicBezTo>
                    <a:cubicBezTo>
                      <a:pt x="7361" y="2255"/>
                      <a:pt x="7019" y="2654"/>
                      <a:pt x="6705" y="3053"/>
                    </a:cubicBezTo>
                    <a:cubicBezTo>
                      <a:pt x="6420" y="7590"/>
                      <a:pt x="4394" y="12983"/>
                      <a:pt x="0" y="13867"/>
                    </a:cubicBezTo>
                    <a:cubicBezTo>
                      <a:pt x="400" y="17605"/>
                      <a:pt x="713" y="21428"/>
                      <a:pt x="1455" y="24966"/>
                    </a:cubicBezTo>
                    <a:lnTo>
                      <a:pt x="12725" y="24966"/>
                    </a:lnTo>
                    <a:cubicBezTo>
                      <a:pt x="12412" y="21828"/>
                      <a:pt x="12012" y="17919"/>
                      <a:pt x="11812" y="12326"/>
                    </a:cubicBezTo>
                    <a:cubicBezTo>
                      <a:pt x="11670" y="12469"/>
                      <a:pt x="11556" y="12640"/>
                      <a:pt x="11442" y="12811"/>
                    </a:cubicBezTo>
                    <a:cubicBezTo>
                      <a:pt x="11470" y="12669"/>
                      <a:pt x="11499" y="12526"/>
                      <a:pt x="11527" y="12383"/>
                    </a:cubicBezTo>
                    <a:lnTo>
                      <a:pt x="11527" y="12383"/>
                    </a:lnTo>
                    <a:cubicBezTo>
                      <a:pt x="11442" y="12469"/>
                      <a:pt x="11356" y="12555"/>
                      <a:pt x="11242" y="12640"/>
                    </a:cubicBezTo>
                    <a:cubicBezTo>
                      <a:pt x="11384" y="12498"/>
                      <a:pt x="11499" y="12355"/>
                      <a:pt x="11613" y="12212"/>
                    </a:cubicBezTo>
                    <a:cubicBezTo>
                      <a:pt x="11812" y="11727"/>
                      <a:pt x="12126" y="11214"/>
                      <a:pt x="12526" y="10729"/>
                    </a:cubicBezTo>
                    <a:cubicBezTo>
                      <a:pt x="14095" y="7447"/>
                      <a:pt x="13211" y="3539"/>
                      <a:pt x="130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43"/>
              <p:cNvSpPr/>
              <p:nvPr/>
            </p:nvSpPr>
            <p:spPr>
              <a:xfrm>
                <a:off x="5580775" y="4687125"/>
                <a:ext cx="166925" cy="253250"/>
              </a:xfrm>
              <a:custGeom>
                <a:avLst/>
                <a:gdLst/>
                <a:ahLst/>
                <a:cxnLst/>
                <a:rect l="l" t="t" r="r" b="b"/>
                <a:pathLst>
                  <a:path w="6677" h="10130" extrusionOk="0">
                    <a:moveTo>
                      <a:pt x="6677" y="0"/>
                    </a:moveTo>
                    <a:lnTo>
                      <a:pt x="6677" y="0"/>
                    </a:lnTo>
                    <a:cubicBezTo>
                      <a:pt x="6106" y="770"/>
                      <a:pt x="5564" y="1598"/>
                      <a:pt x="4879" y="2283"/>
                    </a:cubicBezTo>
                    <a:cubicBezTo>
                      <a:pt x="3281" y="3880"/>
                      <a:pt x="1141" y="4908"/>
                      <a:pt x="0" y="6962"/>
                    </a:cubicBezTo>
                    <a:cubicBezTo>
                      <a:pt x="143" y="7989"/>
                      <a:pt x="257" y="9045"/>
                      <a:pt x="371" y="10129"/>
                    </a:cubicBezTo>
                    <a:cubicBezTo>
                      <a:pt x="4223" y="8817"/>
                      <a:pt x="5992" y="4194"/>
                      <a:pt x="66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43"/>
              <p:cNvSpPr/>
              <p:nvPr/>
            </p:nvSpPr>
            <p:spPr>
              <a:xfrm>
                <a:off x="5555100" y="4879000"/>
                <a:ext cx="62775" cy="341700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13668" extrusionOk="0">
                    <a:moveTo>
                      <a:pt x="742" y="0"/>
                    </a:moveTo>
                    <a:cubicBezTo>
                      <a:pt x="371" y="1398"/>
                      <a:pt x="257" y="4252"/>
                      <a:pt x="143" y="6106"/>
                    </a:cubicBezTo>
                    <a:cubicBezTo>
                      <a:pt x="143" y="6107"/>
                      <a:pt x="143" y="6108"/>
                      <a:pt x="142" y="6108"/>
                    </a:cubicBezTo>
                    <a:cubicBezTo>
                      <a:pt x="138" y="6108"/>
                      <a:pt x="82" y="5805"/>
                      <a:pt x="0" y="5450"/>
                    </a:cubicBezTo>
                    <a:lnTo>
                      <a:pt x="0" y="5450"/>
                    </a:lnTo>
                    <a:cubicBezTo>
                      <a:pt x="114" y="6220"/>
                      <a:pt x="228" y="6991"/>
                      <a:pt x="371" y="7761"/>
                    </a:cubicBezTo>
                    <a:cubicBezTo>
                      <a:pt x="656" y="9473"/>
                      <a:pt x="685" y="11242"/>
                      <a:pt x="1284" y="12897"/>
                    </a:cubicBezTo>
                    <a:cubicBezTo>
                      <a:pt x="1341" y="13125"/>
                      <a:pt x="1427" y="13382"/>
                      <a:pt x="1484" y="13667"/>
                    </a:cubicBezTo>
                    <a:lnTo>
                      <a:pt x="2511" y="13667"/>
                    </a:lnTo>
                    <a:cubicBezTo>
                      <a:pt x="1569" y="10101"/>
                      <a:pt x="1198" y="6363"/>
                      <a:pt x="942" y="2654"/>
                    </a:cubicBezTo>
                    <a:cubicBezTo>
                      <a:pt x="770" y="2682"/>
                      <a:pt x="599" y="2682"/>
                      <a:pt x="399" y="2711"/>
                    </a:cubicBezTo>
                    <a:cubicBezTo>
                      <a:pt x="599" y="2682"/>
                      <a:pt x="770" y="2625"/>
                      <a:pt x="942" y="2597"/>
                    </a:cubicBezTo>
                    <a:cubicBezTo>
                      <a:pt x="856" y="1712"/>
                      <a:pt x="799" y="856"/>
                      <a:pt x="7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43"/>
              <p:cNvSpPr/>
              <p:nvPr/>
            </p:nvSpPr>
            <p:spPr>
              <a:xfrm>
                <a:off x="5756250" y="4523775"/>
                <a:ext cx="27677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1071" h="5964" extrusionOk="0">
                    <a:moveTo>
                      <a:pt x="11042" y="0"/>
                    </a:moveTo>
                    <a:cubicBezTo>
                      <a:pt x="10757" y="86"/>
                      <a:pt x="10443" y="171"/>
                      <a:pt x="10101" y="257"/>
                    </a:cubicBezTo>
                    <a:lnTo>
                      <a:pt x="10215" y="200"/>
                    </a:lnTo>
                    <a:lnTo>
                      <a:pt x="10215" y="200"/>
                    </a:lnTo>
                    <a:cubicBezTo>
                      <a:pt x="7304" y="970"/>
                      <a:pt x="1883" y="1370"/>
                      <a:pt x="0" y="3167"/>
                    </a:cubicBezTo>
                    <a:cubicBezTo>
                      <a:pt x="86" y="4023"/>
                      <a:pt x="114" y="4965"/>
                      <a:pt x="57" y="5963"/>
                    </a:cubicBezTo>
                    <a:cubicBezTo>
                      <a:pt x="371" y="5564"/>
                      <a:pt x="713" y="5165"/>
                      <a:pt x="1084" y="4822"/>
                    </a:cubicBezTo>
                    <a:cubicBezTo>
                      <a:pt x="1969" y="4023"/>
                      <a:pt x="3025" y="4252"/>
                      <a:pt x="4080" y="3995"/>
                    </a:cubicBezTo>
                    <a:cubicBezTo>
                      <a:pt x="4879" y="3795"/>
                      <a:pt x="5649" y="3367"/>
                      <a:pt x="6391" y="2911"/>
                    </a:cubicBezTo>
                    <a:cubicBezTo>
                      <a:pt x="6363" y="2254"/>
                      <a:pt x="6334" y="1627"/>
                      <a:pt x="6391" y="999"/>
                    </a:cubicBezTo>
                    <a:cubicBezTo>
                      <a:pt x="6448" y="1541"/>
                      <a:pt x="6563" y="2112"/>
                      <a:pt x="6648" y="2739"/>
                    </a:cubicBezTo>
                    <a:cubicBezTo>
                      <a:pt x="7105" y="2425"/>
                      <a:pt x="7561" y="2140"/>
                      <a:pt x="8018" y="1883"/>
                    </a:cubicBezTo>
                    <a:cubicBezTo>
                      <a:pt x="8959" y="1341"/>
                      <a:pt x="10158" y="1056"/>
                      <a:pt x="11071" y="457"/>
                    </a:cubicBezTo>
                    <a:cubicBezTo>
                      <a:pt x="11071" y="286"/>
                      <a:pt x="11042" y="143"/>
                      <a:pt x="110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43"/>
              <p:cNvSpPr/>
              <p:nvPr/>
            </p:nvSpPr>
            <p:spPr>
              <a:xfrm>
                <a:off x="6033000" y="4512350"/>
                <a:ext cx="23575" cy="20725"/>
              </a:xfrm>
              <a:custGeom>
                <a:avLst/>
                <a:gdLst/>
                <a:ahLst/>
                <a:cxnLst/>
                <a:rect l="l" t="t" r="r" b="b"/>
                <a:pathLst>
                  <a:path w="943" h="829" extrusionOk="0">
                    <a:moveTo>
                      <a:pt x="942" y="1"/>
                    </a:moveTo>
                    <a:cubicBezTo>
                      <a:pt x="685" y="172"/>
                      <a:pt x="372" y="315"/>
                      <a:pt x="1" y="429"/>
                    </a:cubicBezTo>
                    <a:cubicBezTo>
                      <a:pt x="58" y="571"/>
                      <a:pt x="86" y="685"/>
                      <a:pt x="143" y="828"/>
                    </a:cubicBezTo>
                    <a:cubicBezTo>
                      <a:pt x="457" y="600"/>
                      <a:pt x="714" y="343"/>
                      <a:pt x="942" y="29"/>
                    </a:cubicBezTo>
                    <a:lnTo>
                      <a:pt x="94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43"/>
              <p:cNvSpPr/>
              <p:nvPr/>
            </p:nvSpPr>
            <p:spPr>
              <a:xfrm>
                <a:off x="5523700" y="4603650"/>
                <a:ext cx="231850" cy="428050"/>
              </a:xfrm>
              <a:custGeom>
                <a:avLst/>
                <a:gdLst/>
                <a:ahLst/>
                <a:cxnLst/>
                <a:rect l="l" t="t" r="r" b="b"/>
                <a:pathLst>
                  <a:path w="9274" h="17122" extrusionOk="0">
                    <a:moveTo>
                      <a:pt x="9274" y="1"/>
                    </a:moveTo>
                    <a:cubicBezTo>
                      <a:pt x="9188" y="86"/>
                      <a:pt x="9074" y="172"/>
                      <a:pt x="9017" y="286"/>
                    </a:cubicBezTo>
                    <a:cubicBezTo>
                      <a:pt x="4480" y="6335"/>
                      <a:pt x="1170" y="3739"/>
                      <a:pt x="172" y="7647"/>
                    </a:cubicBezTo>
                    <a:cubicBezTo>
                      <a:pt x="172" y="7733"/>
                      <a:pt x="115" y="7762"/>
                      <a:pt x="1" y="7762"/>
                    </a:cubicBezTo>
                    <a:cubicBezTo>
                      <a:pt x="86" y="8332"/>
                      <a:pt x="143" y="8931"/>
                      <a:pt x="200" y="9702"/>
                    </a:cubicBezTo>
                    <a:cubicBezTo>
                      <a:pt x="257" y="10529"/>
                      <a:pt x="885" y="14552"/>
                      <a:pt x="999" y="15351"/>
                    </a:cubicBezTo>
                    <a:cubicBezTo>
                      <a:pt x="1028" y="15408"/>
                      <a:pt x="1142" y="15979"/>
                      <a:pt x="1256" y="16464"/>
                    </a:cubicBezTo>
                    <a:cubicBezTo>
                      <a:pt x="1338" y="16819"/>
                      <a:pt x="1394" y="17122"/>
                      <a:pt x="1398" y="17122"/>
                    </a:cubicBezTo>
                    <a:cubicBezTo>
                      <a:pt x="1399" y="17122"/>
                      <a:pt x="1399" y="17121"/>
                      <a:pt x="1399" y="17120"/>
                    </a:cubicBezTo>
                    <a:cubicBezTo>
                      <a:pt x="1513" y="15266"/>
                      <a:pt x="1627" y="12412"/>
                      <a:pt x="1998" y="11014"/>
                    </a:cubicBezTo>
                    <a:cubicBezTo>
                      <a:pt x="1884" y="9188"/>
                      <a:pt x="1741" y="7419"/>
                      <a:pt x="1513" y="5650"/>
                    </a:cubicBezTo>
                    <a:lnTo>
                      <a:pt x="1513" y="5650"/>
                    </a:lnTo>
                    <a:cubicBezTo>
                      <a:pt x="1855" y="7134"/>
                      <a:pt x="2083" y="8703"/>
                      <a:pt x="2283" y="10301"/>
                    </a:cubicBezTo>
                    <a:cubicBezTo>
                      <a:pt x="3424" y="8247"/>
                      <a:pt x="5564" y="7219"/>
                      <a:pt x="7162" y="5622"/>
                    </a:cubicBezTo>
                    <a:cubicBezTo>
                      <a:pt x="7847" y="4937"/>
                      <a:pt x="8389" y="4109"/>
                      <a:pt x="8960" y="3339"/>
                    </a:cubicBezTo>
                    <a:cubicBezTo>
                      <a:pt x="9131" y="2169"/>
                      <a:pt x="9245" y="1028"/>
                      <a:pt x="9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43"/>
              <p:cNvSpPr/>
              <p:nvPr/>
            </p:nvSpPr>
            <p:spPr>
              <a:xfrm>
                <a:off x="5677775" y="3988075"/>
                <a:ext cx="2875" cy="21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7" extrusionOk="0">
                    <a:moveTo>
                      <a:pt x="1" y="1"/>
                    </a:moveTo>
                    <a:lnTo>
                      <a:pt x="1" y="86"/>
                    </a:lnTo>
                    <a:cubicBezTo>
                      <a:pt x="29" y="58"/>
                      <a:pt x="86" y="58"/>
                      <a:pt x="115" y="29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BA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43"/>
              <p:cNvSpPr/>
              <p:nvPr/>
            </p:nvSpPr>
            <p:spPr>
              <a:xfrm>
                <a:off x="5445250" y="3593825"/>
                <a:ext cx="574950" cy="510550"/>
              </a:xfrm>
              <a:custGeom>
                <a:avLst/>
                <a:gdLst/>
                <a:ahLst/>
                <a:cxnLst/>
                <a:rect l="l" t="t" r="r" b="b"/>
                <a:pathLst>
                  <a:path w="22998" h="20422" extrusionOk="0">
                    <a:moveTo>
                      <a:pt x="14067" y="0"/>
                    </a:moveTo>
                    <a:cubicBezTo>
                      <a:pt x="13396" y="0"/>
                      <a:pt x="12747" y="389"/>
                      <a:pt x="12098" y="1562"/>
                    </a:cubicBezTo>
                    <a:cubicBezTo>
                      <a:pt x="11885" y="1573"/>
                      <a:pt x="11672" y="1580"/>
                      <a:pt x="11462" y="1580"/>
                    </a:cubicBezTo>
                    <a:cubicBezTo>
                      <a:pt x="11164" y="1580"/>
                      <a:pt x="10870" y="1566"/>
                      <a:pt x="10586" y="1533"/>
                    </a:cubicBezTo>
                    <a:cubicBezTo>
                      <a:pt x="9003" y="1338"/>
                      <a:pt x="7124" y="534"/>
                      <a:pt x="5412" y="534"/>
                    </a:cubicBezTo>
                    <a:cubicBezTo>
                      <a:pt x="4871" y="534"/>
                      <a:pt x="4346" y="614"/>
                      <a:pt x="3852" y="820"/>
                    </a:cubicBezTo>
                    <a:cubicBezTo>
                      <a:pt x="1798" y="1676"/>
                      <a:pt x="1198" y="4443"/>
                      <a:pt x="828" y="6355"/>
                    </a:cubicBezTo>
                    <a:cubicBezTo>
                      <a:pt x="114" y="10121"/>
                      <a:pt x="57" y="13574"/>
                      <a:pt x="86" y="17397"/>
                    </a:cubicBezTo>
                    <a:cubicBezTo>
                      <a:pt x="86" y="18367"/>
                      <a:pt x="0" y="19394"/>
                      <a:pt x="86" y="20421"/>
                    </a:cubicBezTo>
                    <a:cubicBezTo>
                      <a:pt x="1308" y="17748"/>
                      <a:pt x="4619" y="15348"/>
                      <a:pt x="7730" y="15348"/>
                    </a:cubicBezTo>
                    <a:cubicBezTo>
                      <a:pt x="8106" y="15348"/>
                      <a:pt x="8479" y="15383"/>
                      <a:pt x="8845" y="15457"/>
                    </a:cubicBezTo>
                    <a:cubicBezTo>
                      <a:pt x="9045" y="12946"/>
                      <a:pt x="8845" y="10349"/>
                      <a:pt x="8274" y="8010"/>
                    </a:cubicBezTo>
                    <a:lnTo>
                      <a:pt x="8274" y="8010"/>
                    </a:lnTo>
                    <a:cubicBezTo>
                      <a:pt x="9302" y="9722"/>
                      <a:pt x="9615" y="12803"/>
                      <a:pt x="9330" y="15599"/>
                    </a:cubicBezTo>
                    <a:cubicBezTo>
                      <a:pt x="9416" y="15628"/>
                      <a:pt x="9530" y="15656"/>
                      <a:pt x="9644" y="15713"/>
                    </a:cubicBezTo>
                    <a:cubicBezTo>
                      <a:pt x="12297" y="14458"/>
                      <a:pt x="15208" y="13488"/>
                      <a:pt x="17376" y="12118"/>
                    </a:cubicBezTo>
                    <a:cubicBezTo>
                      <a:pt x="18888" y="11148"/>
                      <a:pt x="21799" y="8666"/>
                      <a:pt x="22712" y="6041"/>
                    </a:cubicBezTo>
                    <a:cubicBezTo>
                      <a:pt x="22740" y="5841"/>
                      <a:pt x="22769" y="5613"/>
                      <a:pt x="22797" y="5385"/>
                    </a:cubicBezTo>
                    <a:lnTo>
                      <a:pt x="22797" y="5385"/>
                    </a:lnTo>
                    <a:cubicBezTo>
                      <a:pt x="21935" y="6747"/>
                      <a:pt x="20398" y="7329"/>
                      <a:pt x="18745" y="7329"/>
                    </a:cubicBezTo>
                    <a:cubicBezTo>
                      <a:pt x="15586" y="7329"/>
                      <a:pt x="12001" y="5207"/>
                      <a:pt x="11869" y="2360"/>
                    </a:cubicBezTo>
                    <a:lnTo>
                      <a:pt x="11869" y="2360"/>
                    </a:lnTo>
                    <a:cubicBezTo>
                      <a:pt x="12721" y="5117"/>
                      <a:pt x="15935" y="6830"/>
                      <a:pt x="18830" y="6830"/>
                    </a:cubicBezTo>
                    <a:cubicBezTo>
                      <a:pt x="20398" y="6830"/>
                      <a:pt x="21873" y="6327"/>
                      <a:pt x="22826" y="5214"/>
                    </a:cubicBezTo>
                    <a:cubicBezTo>
                      <a:pt x="22854" y="5042"/>
                      <a:pt x="22883" y="4843"/>
                      <a:pt x="22911" y="4672"/>
                    </a:cubicBezTo>
                    <a:cubicBezTo>
                      <a:pt x="22940" y="4215"/>
                      <a:pt x="22969" y="3730"/>
                      <a:pt x="22997" y="3245"/>
                    </a:cubicBezTo>
                    <a:cubicBezTo>
                      <a:pt x="22883" y="3188"/>
                      <a:pt x="22769" y="3131"/>
                      <a:pt x="22655" y="3074"/>
                    </a:cubicBezTo>
                    <a:cubicBezTo>
                      <a:pt x="22598" y="3045"/>
                      <a:pt x="22541" y="3017"/>
                      <a:pt x="22483" y="2988"/>
                    </a:cubicBezTo>
                    <a:cubicBezTo>
                      <a:pt x="22483" y="2874"/>
                      <a:pt x="22455" y="2731"/>
                      <a:pt x="22426" y="2617"/>
                    </a:cubicBezTo>
                    <a:cubicBezTo>
                      <a:pt x="22369" y="2218"/>
                      <a:pt x="22341" y="1676"/>
                      <a:pt x="21970" y="1390"/>
                    </a:cubicBezTo>
                    <a:cubicBezTo>
                      <a:pt x="21770" y="1219"/>
                      <a:pt x="21485" y="1162"/>
                      <a:pt x="21171" y="1162"/>
                    </a:cubicBezTo>
                    <a:cubicBezTo>
                      <a:pt x="21200" y="1818"/>
                      <a:pt x="21257" y="2617"/>
                      <a:pt x="21342" y="3559"/>
                    </a:cubicBezTo>
                    <a:cubicBezTo>
                      <a:pt x="21399" y="4472"/>
                      <a:pt x="20800" y="4814"/>
                      <a:pt x="19916" y="4814"/>
                    </a:cubicBezTo>
                    <a:lnTo>
                      <a:pt x="20001" y="4814"/>
                    </a:lnTo>
                    <a:cubicBezTo>
                      <a:pt x="19775" y="4947"/>
                      <a:pt x="19475" y="5008"/>
                      <a:pt x="19130" y="5008"/>
                    </a:cubicBezTo>
                    <a:cubicBezTo>
                      <a:pt x="17252" y="5008"/>
                      <a:pt x="14025" y="3215"/>
                      <a:pt x="13952" y="1504"/>
                    </a:cubicBezTo>
                    <a:lnTo>
                      <a:pt x="13952" y="1504"/>
                    </a:lnTo>
                    <a:cubicBezTo>
                      <a:pt x="14009" y="1590"/>
                      <a:pt x="14095" y="1676"/>
                      <a:pt x="14152" y="1761"/>
                    </a:cubicBezTo>
                    <a:cubicBezTo>
                      <a:pt x="14152" y="1676"/>
                      <a:pt x="14152" y="1619"/>
                      <a:pt x="14181" y="1533"/>
                    </a:cubicBezTo>
                    <a:cubicBezTo>
                      <a:pt x="14409" y="991"/>
                      <a:pt x="14637" y="534"/>
                      <a:pt x="14808" y="135"/>
                    </a:cubicBezTo>
                    <a:cubicBezTo>
                      <a:pt x="14558" y="51"/>
                      <a:pt x="14311" y="0"/>
                      <a:pt x="140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43"/>
              <p:cNvSpPr/>
              <p:nvPr/>
            </p:nvSpPr>
            <p:spPr>
              <a:xfrm>
                <a:off x="5434550" y="3703475"/>
                <a:ext cx="886650" cy="1094225"/>
              </a:xfrm>
              <a:custGeom>
                <a:avLst/>
                <a:gdLst/>
                <a:ahLst/>
                <a:cxnLst/>
                <a:rect l="l" t="t" r="r" b="b"/>
                <a:pathLst>
                  <a:path w="35466" h="43769" extrusionOk="0">
                    <a:moveTo>
                      <a:pt x="27733" y="0"/>
                    </a:moveTo>
                    <a:cubicBezTo>
                      <a:pt x="27591" y="514"/>
                      <a:pt x="27420" y="1027"/>
                      <a:pt x="27248" y="1512"/>
                    </a:cubicBezTo>
                    <a:cubicBezTo>
                      <a:pt x="26621" y="3995"/>
                      <a:pt x="25394" y="5764"/>
                      <a:pt x="23910" y="7818"/>
                    </a:cubicBezTo>
                    <a:cubicBezTo>
                      <a:pt x="23739" y="8046"/>
                      <a:pt x="23596" y="8246"/>
                      <a:pt x="23425" y="8474"/>
                    </a:cubicBezTo>
                    <a:cubicBezTo>
                      <a:pt x="23568" y="10386"/>
                      <a:pt x="23511" y="12611"/>
                      <a:pt x="22740" y="14238"/>
                    </a:cubicBezTo>
                    <a:cubicBezTo>
                      <a:pt x="21057" y="17833"/>
                      <a:pt x="17433" y="19431"/>
                      <a:pt x="14609" y="21884"/>
                    </a:cubicBezTo>
                    <a:cubicBezTo>
                      <a:pt x="13667" y="22740"/>
                      <a:pt x="13096" y="23939"/>
                      <a:pt x="12183" y="24823"/>
                    </a:cubicBezTo>
                    <a:cubicBezTo>
                      <a:pt x="11507" y="25447"/>
                      <a:pt x="9739" y="25897"/>
                      <a:pt x="7817" y="25897"/>
                    </a:cubicBezTo>
                    <a:cubicBezTo>
                      <a:pt x="5604" y="25897"/>
                      <a:pt x="3188" y="25300"/>
                      <a:pt x="1997" y="23682"/>
                    </a:cubicBezTo>
                    <a:cubicBezTo>
                      <a:pt x="1769" y="23568"/>
                      <a:pt x="1541" y="23454"/>
                      <a:pt x="1341" y="23282"/>
                    </a:cubicBezTo>
                    <a:cubicBezTo>
                      <a:pt x="970" y="27848"/>
                      <a:pt x="0" y="34182"/>
                      <a:pt x="685" y="37919"/>
                    </a:cubicBezTo>
                    <a:cubicBezTo>
                      <a:pt x="1504" y="42327"/>
                      <a:pt x="3023" y="43769"/>
                      <a:pt x="3551" y="43769"/>
                    </a:cubicBezTo>
                    <a:cubicBezTo>
                      <a:pt x="3557" y="43769"/>
                      <a:pt x="3562" y="43769"/>
                      <a:pt x="3567" y="43769"/>
                    </a:cubicBezTo>
                    <a:cubicBezTo>
                      <a:pt x="3681" y="43769"/>
                      <a:pt x="3738" y="43740"/>
                      <a:pt x="3738" y="43654"/>
                    </a:cubicBezTo>
                    <a:cubicBezTo>
                      <a:pt x="4736" y="39746"/>
                      <a:pt x="8046" y="42342"/>
                      <a:pt x="12583" y="36293"/>
                    </a:cubicBezTo>
                    <a:cubicBezTo>
                      <a:pt x="12640" y="36179"/>
                      <a:pt x="12754" y="36093"/>
                      <a:pt x="12840" y="36008"/>
                    </a:cubicBezTo>
                    <a:cubicBezTo>
                      <a:pt x="12840" y="35922"/>
                      <a:pt x="12840" y="35865"/>
                      <a:pt x="12840" y="35808"/>
                    </a:cubicBezTo>
                    <a:cubicBezTo>
                      <a:pt x="12868" y="35865"/>
                      <a:pt x="12868" y="35922"/>
                      <a:pt x="12868" y="35979"/>
                    </a:cubicBezTo>
                    <a:cubicBezTo>
                      <a:pt x="14751" y="34182"/>
                      <a:pt x="20172" y="33782"/>
                      <a:pt x="23083" y="33012"/>
                    </a:cubicBezTo>
                    <a:cubicBezTo>
                      <a:pt x="26535" y="31329"/>
                      <a:pt x="25793" y="28247"/>
                      <a:pt x="26221" y="22398"/>
                    </a:cubicBezTo>
                    <a:lnTo>
                      <a:pt x="26221" y="22398"/>
                    </a:lnTo>
                    <a:cubicBezTo>
                      <a:pt x="26221" y="23254"/>
                      <a:pt x="26221" y="24024"/>
                      <a:pt x="26221" y="24738"/>
                    </a:cubicBezTo>
                    <a:cubicBezTo>
                      <a:pt x="26221" y="22113"/>
                      <a:pt x="26221" y="19545"/>
                      <a:pt x="26706" y="16920"/>
                    </a:cubicBezTo>
                    <a:cubicBezTo>
                      <a:pt x="26392" y="11841"/>
                      <a:pt x="28732" y="13068"/>
                      <a:pt x="28475" y="3881"/>
                    </a:cubicBezTo>
                    <a:lnTo>
                      <a:pt x="28475" y="3881"/>
                    </a:lnTo>
                    <a:cubicBezTo>
                      <a:pt x="29959" y="9644"/>
                      <a:pt x="27134" y="13182"/>
                      <a:pt x="26706" y="16920"/>
                    </a:cubicBezTo>
                    <a:cubicBezTo>
                      <a:pt x="27077" y="17804"/>
                      <a:pt x="27420" y="18689"/>
                      <a:pt x="27505" y="19716"/>
                    </a:cubicBezTo>
                    <a:cubicBezTo>
                      <a:pt x="28030" y="18826"/>
                      <a:pt x="29284" y="17900"/>
                      <a:pt x="30029" y="17900"/>
                    </a:cubicBezTo>
                    <a:cubicBezTo>
                      <a:pt x="30215" y="17900"/>
                      <a:pt x="30370" y="17958"/>
                      <a:pt x="30472" y="18090"/>
                    </a:cubicBezTo>
                    <a:cubicBezTo>
                      <a:pt x="29445" y="18346"/>
                      <a:pt x="28561" y="19088"/>
                      <a:pt x="27962" y="19887"/>
                    </a:cubicBezTo>
                    <a:cubicBezTo>
                      <a:pt x="28516" y="19476"/>
                      <a:pt x="29430" y="19187"/>
                      <a:pt x="30139" y="19187"/>
                    </a:cubicBezTo>
                    <a:cubicBezTo>
                      <a:pt x="30708" y="19187"/>
                      <a:pt x="31145" y="19373"/>
                      <a:pt x="31157" y="19830"/>
                    </a:cubicBezTo>
                    <a:cubicBezTo>
                      <a:pt x="30844" y="19663"/>
                      <a:pt x="30528" y="19595"/>
                      <a:pt x="30214" y="19595"/>
                    </a:cubicBezTo>
                    <a:cubicBezTo>
                      <a:pt x="29240" y="19595"/>
                      <a:pt x="28289" y="20255"/>
                      <a:pt x="27534" y="20686"/>
                    </a:cubicBezTo>
                    <a:lnTo>
                      <a:pt x="27534" y="20772"/>
                    </a:lnTo>
                    <a:cubicBezTo>
                      <a:pt x="27871" y="20489"/>
                      <a:pt x="28321" y="20368"/>
                      <a:pt x="28815" y="20368"/>
                    </a:cubicBezTo>
                    <a:cubicBezTo>
                      <a:pt x="30618" y="20368"/>
                      <a:pt x="33012" y="21984"/>
                      <a:pt x="32698" y="23282"/>
                    </a:cubicBezTo>
                    <a:cubicBezTo>
                      <a:pt x="31840" y="21567"/>
                      <a:pt x="29891" y="20789"/>
                      <a:pt x="28188" y="20789"/>
                    </a:cubicBezTo>
                    <a:cubicBezTo>
                      <a:pt x="27965" y="20789"/>
                      <a:pt x="27746" y="20802"/>
                      <a:pt x="27534" y="20829"/>
                    </a:cubicBezTo>
                    <a:cubicBezTo>
                      <a:pt x="27534" y="20914"/>
                      <a:pt x="27534" y="21028"/>
                      <a:pt x="27505" y="21114"/>
                    </a:cubicBezTo>
                    <a:cubicBezTo>
                      <a:pt x="27305" y="22826"/>
                      <a:pt x="26763" y="24310"/>
                      <a:pt x="26221" y="25822"/>
                    </a:cubicBezTo>
                    <a:cubicBezTo>
                      <a:pt x="26250" y="29303"/>
                      <a:pt x="26364" y="31129"/>
                      <a:pt x="25137" y="32156"/>
                    </a:cubicBezTo>
                    <a:cubicBezTo>
                      <a:pt x="25451" y="33640"/>
                      <a:pt x="25879" y="35551"/>
                      <a:pt x="27077" y="36578"/>
                    </a:cubicBezTo>
                    <a:cubicBezTo>
                      <a:pt x="27180" y="36604"/>
                      <a:pt x="27294" y="36618"/>
                      <a:pt x="27414" y="36618"/>
                    </a:cubicBezTo>
                    <a:cubicBezTo>
                      <a:pt x="27562" y="36618"/>
                      <a:pt x="27719" y="36597"/>
                      <a:pt x="27876" y="36550"/>
                    </a:cubicBezTo>
                    <a:cubicBezTo>
                      <a:pt x="28190" y="36493"/>
                      <a:pt x="28532" y="36236"/>
                      <a:pt x="28903" y="35837"/>
                    </a:cubicBezTo>
                    <a:cubicBezTo>
                      <a:pt x="30587" y="34096"/>
                      <a:pt x="32669" y="29759"/>
                      <a:pt x="33040" y="28647"/>
                    </a:cubicBezTo>
                    <a:cubicBezTo>
                      <a:pt x="33383" y="27705"/>
                      <a:pt x="33839" y="26735"/>
                      <a:pt x="34296" y="25736"/>
                    </a:cubicBezTo>
                    <a:cubicBezTo>
                      <a:pt x="34924" y="24338"/>
                      <a:pt x="35466" y="22883"/>
                      <a:pt x="35409" y="21399"/>
                    </a:cubicBezTo>
                    <a:cubicBezTo>
                      <a:pt x="35409" y="21314"/>
                      <a:pt x="35380" y="21228"/>
                      <a:pt x="35380" y="21114"/>
                    </a:cubicBezTo>
                    <a:cubicBezTo>
                      <a:pt x="35380" y="21028"/>
                      <a:pt x="35351" y="20943"/>
                      <a:pt x="35351" y="20857"/>
                    </a:cubicBezTo>
                    <a:cubicBezTo>
                      <a:pt x="35095" y="19174"/>
                      <a:pt x="34524" y="17605"/>
                      <a:pt x="33982" y="16035"/>
                    </a:cubicBezTo>
                    <a:lnTo>
                      <a:pt x="33953" y="15950"/>
                    </a:lnTo>
                    <a:cubicBezTo>
                      <a:pt x="33468" y="14552"/>
                      <a:pt x="33012" y="13096"/>
                      <a:pt x="32869" y="11527"/>
                    </a:cubicBezTo>
                    <a:cubicBezTo>
                      <a:pt x="32669" y="9159"/>
                      <a:pt x="32669" y="6049"/>
                      <a:pt x="31728" y="3624"/>
                    </a:cubicBezTo>
                    <a:cubicBezTo>
                      <a:pt x="31471" y="2968"/>
                      <a:pt x="31129" y="2340"/>
                      <a:pt x="30701" y="1798"/>
                    </a:cubicBezTo>
                    <a:cubicBezTo>
                      <a:pt x="30558" y="1541"/>
                      <a:pt x="30330" y="1284"/>
                      <a:pt x="30045" y="1056"/>
                    </a:cubicBezTo>
                    <a:cubicBezTo>
                      <a:pt x="29360" y="542"/>
                      <a:pt x="28561" y="228"/>
                      <a:pt x="277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rgbClr val="8792D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43"/>
              <p:cNvSpPr/>
              <p:nvPr/>
            </p:nvSpPr>
            <p:spPr>
              <a:xfrm>
                <a:off x="5799050" y="3523000"/>
                <a:ext cx="181200" cy="191200"/>
              </a:xfrm>
              <a:custGeom>
                <a:avLst/>
                <a:gdLst/>
                <a:ahLst/>
                <a:cxnLst/>
                <a:rect l="l" t="t" r="r" b="b"/>
                <a:pathLst>
                  <a:path w="7248" h="7648" extrusionOk="0">
                    <a:moveTo>
                      <a:pt x="1370" y="1"/>
                    </a:moveTo>
                    <a:cubicBezTo>
                      <a:pt x="1341" y="58"/>
                      <a:pt x="1341" y="86"/>
                      <a:pt x="1341" y="86"/>
                    </a:cubicBezTo>
                    <a:lnTo>
                      <a:pt x="1313" y="86"/>
                    </a:lnTo>
                    <a:cubicBezTo>
                      <a:pt x="1255" y="1113"/>
                      <a:pt x="1056" y="1741"/>
                      <a:pt x="885" y="2340"/>
                    </a:cubicBezTo>
                    <a:cubicBezTo>
                      <a:pt x="827" y="2540"/>
                      <a:pt x="770" y="2740"/>
                      <a:pt x="656" y="2968"/>
                    </a:cubicBezTo>
                    <a:cubicBezTo>
                      <a:pt x="485" y="3367"/>
                      <a:pt x="257" y="3824"/>
                      <a:pt x="29" y="4366"/>
                    </a:cubicBezTo>
                    <a:cubicBezTo>
                      <a:pt x="0" y="4452"/>
                      <a:pt x="0" y="4509"/>
                      <a:pt x="0" y="4594"/>
                    </a:cubicBezTo>
                    <a:cubicBezTo>
                      <a:pt x="1313" y="6249"/>
                      <a:pt x="3595" y="7476"/>
                      <a:pt x="5764" y="7647"/>
                    </a:cubicBezTo>
                    <a:cubicBezTo>
                      <a:pt x="6648" y="7647"/>
                      <a:pt x="7247" y="7305"/>
                      <a:pt x="7190" y="6392"/>
                    </a:cubicBezTo>
                    <a:cubicBezTo>
                      <a:pt x="7105" y="5450"/>
                      <a:pt x="7048" y="4651"/>
                      <a:pt x="7019" y="3995"/>
                    </a:cubicBezTo>
                    <a:cubicBezTo>
                      <a:pt x="7019" y="3596"/>
                      <a:pt x="6990" y="3253"/>
                      <a:pt x="6990" y="2939"/>
                    </a:cubicBezTo>
                    <a:cubicBezTo>
                      <a:pt x="6933" y="3139"/>
                      <a:pt x="6848" y="3310"/>
                      <a:pt x="6705" y="3396"/>
                    </a:cubicBezTo>
                    <a:cubicBezTo>
                      <a:pt x="6572" y="3460"/>
                      <a:pt x="6422" y="3487"/>
                      <a:pt x="6261" y="3487"/>
                    </a:cubicBezTo>
                    <a:cubicBezTo>
                      <a:pt x="5486" y="3487"/>
                      <a:pt x="4462" y="2852"/>
                      <a:pt x="3966" y="2568"/>
                    </a:cubicBezTo>
                    <a:cubicBezTo>
                      <a:pt x="3253" y="2169"/>
                      <a:pt x="2425" y="2340"/>
                      <a:pt x="1855" y="1712"/>
                    </a:cubicBezTo>
                    <a:cubicBezTo>
                      <a:pt x="1455" y="1284"/>
                      <a:pt x="1370" y="657"/>
                      <a:pt x="1370" y="1"/>
                    </a:cubicBezTo>
                    <a:close/>
                  </a:path>
                </a:pathLst>
              </a:custGeom>
              <a:solidFill>
                <a:srgbClr val="DE9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43"/>
              <p:cNvSpPr/>
              <p:nvPr/>
            </p:nvSpPr>
            <p:spPr>
              <a:xfrm>
                <a:off x="5484475" y="3915325"/>
                <a:ext cx="539275" cy="435600"/>
              </a:xfrm>
              <a:custGeom>
                <a:avLst/>
                <a:gdLst/>
                <a:ahLst/>
                <a:cxnLst/>
                <a:rect l="l" t="t" r="r" b="b"/>
                <a:pathLst>
                  <a:path w="21571" h="17424" extrusionOk="0">
                    <a:moveTo>
                      <a:pt x="21428" y="0"/>
                    </a:moveTo>
                    <a:lnTo>
                      <a:pt x="21428" y="0"/>
                    </a:lnTo>
                    <a:cubicBezTo>
                      <a:pt x="15893" y="7504"/>
                      <a:pt x="12155" y="9501"/>
                      <a:pt x="9102" y="10928"/>
                    </a:cubicBezTo>
                    <a:cubicBezTo>
                      <a:pt x="8874" y="11356"/>
                      <a:pt x="8589" y="11784"/>
                      <a:pt x="8275" y="12212"/>
                    </a:cubicBezTo>
                    <a:cubicBezTo>
                      <a:pt x="7739" y="14175"/>
                      <a:pt x="4571" y="15545"/>
                      <a:pt x="1973" y="15545"/>
                    </a:cubicBezTo>
                    <a:cubicBezTo>
                      <a:pt x="1248" y="15545"/>
                      <a:pt x="567" y="15438"/>
                      <a:pt x="0" y="15208"/>
                    </a:cubicBezTo>
                    <a:lnTo>
                      <a:pt x="0" y="15208"/>
                    </a:lnTo>
                    <a:cubicBezTo>
                      <a:pt x="1191" y="16826"/>
                      <a:pt x="3607" y="17423"/>
                      <a:pt x="5820" y="17423"/>
                    </a:cubicBezTo>
                    <a:cubicBezTo>
                      <a:pt x="7742" y="17423"/>
                      <a:pt x="9510" y="16973"/>
                      <a:pt x="10186" y="16349"/>
                    </a:cubicBezTo>
                    <a:cubicBezTo>
                      <a:pt x="11099" y="15465"/>
                      <a:pt x="11670" y="14266"/>
                      <a:pt x="12612" y="13410"/>
                    </a:cubicBezTo>
                    <a:cubicBezTo>
                      <a:pt x="15436" y="10957"/>
                      <a:pt x="19060" y="9359"/>
                      <a:pt x="20743" y="5764"/>
                    </a:cubicBezTo>
                    <a:cubicBezTo>
                      <a:pt x="21514" y="4137"/>
                      <a:pt x="21571" y="1912"/>
                      <a:pt x="214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43"/>
              <p:cNvSpPr/>
              <p:nvPr/>
            </p:nvSpPr>
            <p:spPr>
              <a:xfrm>
                <a:off x="5741975" y="3652825"/>
                <a:ext cx="27392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10957" h="496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2" y="2847"/>
                      <a:pt x="3717" y="4969"/>
                      <a:pt x="6876" y="4969"/>
                    </a:cubicBezTo>
                    <a:cubicBezTo>
                      <a:pt x="8529" y="4969"/>
                      <a:pt x="10066" y="4387"/>
                      <a:pt x="10928" y="3025"/>
                    </a:cubicBezTo>
                    <a:cubicBezTo>
                      <a:pt x="10957" y="2968"/>
                      <a:pt x="10957" y="2911"/>
                      <a:pt x="10957" y="2854"/>
                    </a:cubicBezTo>
                    <a:lnTo>
                      <a:pt x="10957" y="2854"/>
                    </a:lnTo>
                    <a:cubicBezTo>
                      <a:pt x="10004" y="3967"/>
                      <a:pt x="8529" y="4470"/>
                      <a:pt x="6961" y="4470"/>
                    </a:cubicBezTo>
                    <a:cubicBezTo>
                      <a:pt x="4066" y="4470"/>
                      <a:pt x="852" y="2757"/>
                      <a:pt x="0" y="0"/>
                    </a:cubicBezTo>
                    <a:close/>
                  </a:path>
                </a:pathLst>
              </a:custGeom>
              <a:solidFill>
                <a:srgbClr val="8792D1"/>
              </a:solidFill>
              <a:ln w="9525" cap="flat" cmpd="sng">
                <a:solidFill>
                  <a:srgbClr val="8792D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43"/>
              <p:cNvSpPr/>
              <p:nvPr/>
            </p:nvSpPr>
            <p:spPr>
              <a:xfrm>
                <a:off x="5833275" y="3460225"/>
                <a:ext cx="141975" cy="149975"/>
              </a:xfrm>
              <a:custGeom>
                <a:avLst/>
                <a:gdLst/>
                <a:ahLst/>
                <a:cxnLst/>
                <a:rect l="l" t="t" r="r" b="b"/>
                <a:pathLst>
                  <a:path w="5679" h="5999" extrusionOk="0">
                    <a:moveTo>
                      <a:pt x="200" y="1"/>
                    </a:moveTo>
                    <a:cubicBezTo>
                      <a:pt x="229" y="657"/>
                      <a:pt x="172" y="1399"/>
                      <a:pt x="143" y="1656"/>
                    </a:cubicBezTo>
                    <a:cubicBezTo>
                      <a:pt x="115" y="1713"/>
                      <a:pt x="29" y="2283"/>
                      <a:pt x="1" y="2512"/>
                    </a:cubicBezTo>
                    <a:cubicBezTo>
                      <a:pt x="1" y="3168"/>
                      <a:pt x="86" y="3795"/>
                      <a:pt x="486" y="4223"/>
                    </a:cubicBezTo>
                    <a:cubicBezTo>
                      <a:pt x="1056" y="4851"/>
                      <a:pt x="1884" y="4680"/>
                      <a:pt x="2597" y="5079"/>
                    </a:cubicBezTo>
                    <a:cubicBezTo>
                      <a:pt x="3093" y="5363"/>
                      <a:pt x="4117" y="5998"/>
                      <a:pt x="4892" y="5998"/>
                    </a:cubicBezTo>
                    <a:cubicBezTo>
                      <a:pt x="5053" y="5998"/>
                      <a:pt x="5203" y="5971"/>
                      <a:pt x="5336" y="5907"/>
                    </a:cubicBezTo>
                    <a:cubicBezTo>
                      <a:pt x="5479" y="5821"/>
                      <a:pt x="5564" y="5650"/>
                      <a:pt x="5621" y="5450"/>
                    </a:cubicBezTo>
                    <a:cubicBezTo>
                      <a:pt x="5650" y="5393"/>
                      <a:pt x="5679" y="5308"/>
                      <a:pt x="5679" y="5251"/>
                    </a:cubicBezTo>
                    <a:cubicBezTo>
                      <a:pt x="4994" y="5022"/>
                      <a:pt x="4337" y="4737"/>
                      <a:pt x="3852" y="4452"/>
                    </a:cubicBezTo>
                    <a:cubicBezTo>
                      <a:pt x="2597" y="3681"/>
                      <a:pt x="1456" y="3310"/>
                      <a:pt x="742" y="1912"/>
                    </a:cubicBezTo>
                    <a:cubicBezTo>
                      <a:pt x="429" y="1342"/>
                      <a:pt x="286" y="685"/>
                      <a:pt x="200" y="1"/>
                    </a:cubicBezTo>
                    <a:close/>
                  </a:path>
                </a:pathLst>
              </a:custGeom>
              <a:solidFill>
                <a:srgbClr val="CF7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43"/>
              <p:cNvSpPr/>
              <p:nvPr/>
            </p:nvSpPr>
            <p:spPr>
              <a:xfrm>
                <a:off x="5425275" y="3986975"/>
                <a:ext cx="286775" cy="305650"/>
              </a:xfrm>
              <a:custGeom>
                <a:avLst/>
                <a:gdLst/>
                <a:ahLst/>
                <a:cxnLst/>
                <a:rect l="l" t="t" r="r" b="b"/>
                <a:pathLst>
                  <a:path w="11471" h="12226" extrusionOk="0">
                    <a:moveTo>
                      <a:pt x="7105" y="758"/>
                    </a:moveTo>
                    <a:lnTo>
                      <a:pt x="7105" y="758"/>
                    </a:lnTo>
                    <a:cubicBezTo>
                      <a:pt x="5250" y="2070"/>
                      <a:pt x="2654" y="3811"/>
                      <a:pt x="2311" y="6521"/>
                    </a:cubicBezTo>
                    <a:cubicBezTo>
                      <a:pt x="1455" y="4752"/>
                      <a:pt x="4879" y="958"/>
                      <a:pt x="7105" y="758"/>
                    </a:cubicBezTo>
                    <a:close/>
                    <a:moveTo>
                      <a:pt x="9154" y="0"/>
                    </a:moveTo>
                    <a:cubicBezTo>
                      <a:pt x="5596" y="0"/>
                      <a:pt x="1741" y="2788"/>
                      <a:pt x="428" y="6179"/>
                    </a:cubicBezTo>
                    <a:cubicBezTo>
                      <a:pt x="457" y="5894"/>
                      <a:pt x="542" y="5608"/>
                      <a:pt x="628" y="5323"/>
                    </a:cubicBezTo>
                    <a:lnTo>
                      <a:pt x="628" y="5323"/>
                    </a:lnTo>
                    <a:cubicBezTo>
                      <a:pt x="200" y="6208"/>
                      <a:pt x="0" y="7263"/>
                      <a:pt x="200" y="8604"/>
                    </a:cubicBezTo>
                    <a:cubicBezTo>
                      <a:pt x="457" y="10259"/>
                      <a:pt x="913" y="11286"/>
                      <a:pt x="1627" y="11885"/>
                    </a:cubicBezTo>
                    <a:cubicBezTo>
                      <a:pt x="2425" y="12109"/>
                      <a:pt x="3284" y="12226"/>
                      <a:pt x="4154" y="12226"/>
                    </a:cubicBezTo>
                    <a:cubicBezTo>
                      <a:pt x="6610" y="12226"/>
                      <a:pt x="9154" y="11297"/>
                      <a:pt x="10671" y="9232"/>
                    </a:cubicBezTo>
                    <a:lnTo>
                      <a:pt x="10671" y="9232"/>
                    </a:lnTo>
                    <a:lnTo>
                      <a:pt x="10643" y="9346"/>
                    </a:lnTo>
                    <a:cubicBezTo>
                      <a:pt x="10957" y="8918"/>
                      <a:pt x="11242" y="8490"/>
                      <a:pt x="11470" y="8062"/>
                    </a:cubicBezTo>
                    <a:lnTo>
                      <a:pt x="11470" y="8062"/>
                    </a:lnTo>
                    <a:cubicBezTo>
                      <a:pt x="10928" y="8319"/>
                      <a:pt x="10386" y="8576"/>
                      <a:pt x="9844" y="8832"/>
                    </a:cubicBezTo>
                    <a:cubicBezTo>
                      <a:pt x="7260" y="10103"/>
                      <a:pt x="4920" y="10658"/>
                      <a:pt x="3719" y="10658"/>
                    </a:cubicBezTo>
                    <a:cubicBezTo>
                      <a:pt x="3328" y="10658"/>
                      <a:pt x="3058" y="10599"/>
                      <a:pt x="2939" y="10487"/>
                    </a:cubicBezTo>
                    <a:cubicBezTo>
                      <a:pt x="1712" y="9289"/>
                      <a:pt x="3481" y="6265"/>
                      <a:pt x="4080" y="5152"/>
                    </a:cubicBezTo>
                    <a:cubicBezTo>
                      <a:pt x="5250" y="2983"/>
                      <a:pt x="7276" y="1557"/>
                      <a:pt x="9587" y="387"/>
                    </a:cubicBezTo>
                    <a:cubicBezTo>
                      <a:pt x="9587" y="273"/>
                      <a:pt x="9616" y="130"/>
                      <a:pt x="9616" y="16"/>
                    </a:cubicBezTo>
                    <a:cubicBezTo>
                      <a:pt x="9462" y="5"/>
                      <a:pt x="9309" y="0"/>
                      <a:pt x="9154" y="0"/>
                    </a:cubicBezTo>
                    <a:close/>
                  </a:path>
                </a:pathLst>
              </a:custGeom>
              <a:solidFill>
                <a:srgbClr val="8792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43"/>
              <p:cNvSpPr/>
              <p:nvPr/>
            </p:nvSpPr>
            <p:spPr>
              <a:xfrm>
                <a:off x="5855400" y="3195625"/>
                <a:ext cx="240400" cy="135525"/>
              </a:xfrm>
              <a:custGeom>
                <a:avLst/>
                <a:gdLst/>
                <a:ahLst/>
                <a:cxnLst/>
                <a:rect l="l" t="t" r="r" b="b"/>
                <a:pathLst>
                  <a:path w="9616" h="5421" extrusionOk="0">
                    <a:moveTo>
                      <a:pt x="7598" y="1"/>
                    </a:moveTo>
                    <a:cubicBezTo>
                      <a:pt x="6968" y="1"/>
                      <a:pt x="6341" y="209"/>
                      <a:pt x="5678" y="228"/>
                    </a:cubicBezTo>
                    <a:cubicBezTo>
                      <a:pt x="4929" y="228"/>
                      <a:pt x="3935" y="69"/>
                      <a:pt x="3003" y="69"/>
                    </a:cubicBezTo>
                    <a:cubicBezTo>
                      <a:pt x="2622" y="69"/>
                      <a:pt x="2251" y="96"/>
                      <a:pt x="1912" y="170"/>
                    </a:cubicBezTo>
                    <a:cubicBezTo>
                      <a:pt x="1284" y="570"/>
                      <a:pt x="856" y="1026"/>
                      <a:pt x="571" y="1540"/>
                    </a:cubicBezTo>
                    <a:cubicBezTo>
                      <a:pt x="457" y="2025"/>
                      <a:pt x="314" y="2510"/>
                      <a:pt x="285" y="2653"/>
                    </a:cubicBezTo>
                    <a:cubicBezTo>
                      <a:pt x="143" y="3566"/>
                      <a:pt x="29" y="4479"/>
                      <a:pt x="0" y="5420"/>
                    </a:cubicBezTo>
                    <a:cubicBezTo>
                      <a:pt x="29" y="5221"/>
                      <a:pt x="57" y="5078"/>
                      <a:pt x="57" y="4992"/>
                    </a:cubicBezTo>
                    <a:cubicBezTo>
                      <a:pt x="114" y="4393"/>
                      <a:pt x="285" y="3766"/>
                      <a:pt x="457" y="3195"/>
                    </a:cubicBezTo>
                    <a:cubicBezTo>
                      <a:pt x="1054" y="1271"/>
                      <a:pt x="1892" y="841"/>
                      <a:pt x="2993" y="841"/>
                    </a:cubicBezTo>
                    <a:cubicBezTo>
                      <a:pt x="3787" y="841"/>
                      <a:pt x="4717" y="1064"/>
                      <a:pt x="5792" y="1112"/>
                    </a:cubicBezTo>
                    <a:cubicBezTo>
                      <a:pt x="5818" y="1113"/>
                      <a:pt x="5843" y="1113"/>
                      <a:pt x="5869" y="1113"/>
                    </a:cubicBezTo>
                    <a:cubicBezTo>
                      <a:pt x="6534" y="1113"/>
                      <a:pt x="7177" y="793"/>
                      <a:pt x="7841" y="793"/>
                    </a:cubicBezTo>
                    <a:cubicBezTo>
                      <a:pt x="7890" y="793"/>
                      <a:pt x="7940" y="794"/>
                      <a:pt x="7989" y="798"/>
                    </a:cubicBezTo>
                    <a:cubicBezTo>
                      <a:pt x="8439" y="823"/>
                      <a:pt x="8867" y="1132"/>
                      <a:pt x="9330" y="1132"/>
                    </a:cubicBezTo>
                    <a:cubicBezTo>
                      <a:pt x="9396" y="1132"/>
                      <a:pt x="9462" y="1126"/>
                      <a:pt x="9530" y="1112"/>
                    </a:cubicBezTo>
                    <a:lnTo>
                      <a:pt x="9615" y="1083"/>
                    </a:lnTo>
                    <a:cubicBezTo>
                      <a:pt x="9330" y="741"/>
                      <a:pt x="8988" y="427"/>
                      <a:pt x="8645" y="256"/>
                    </a:cubicBezTo>
                    <a:cubicBezTo>
                      <a:pt x="8291" y="64"/>
                      <a:pt x="7944" y="1"/>
                      <a:pt x="7598" y="1"/>
                    </a:cubicBezTo>
                    <a:close/>
                  </a:path>
                </a:pathLst>
              </a:custGeom>
              <a:solidFill>
                <a:srgbClr val="DE9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43"/>
              <p:cNvSpPr/>
              <p:nvPr/>
            </p:nvSpPr>
            <p:spPr>
              <a:xfrm>
                <a:off x="5900325" y="3355350"/>
                <a:ext cx="67800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2712" h="2012" extrusionOk="0">
                    <a:moveTo>
                      <a:pt x="821" y="1"/>
                    </a:moveTo>
                    <a:cubicBezTo>
                      <a:pt x="805" y="1"/>
                      <a:pt x="788" y="1"/>
                      <a:pt x="771" y="1"/>
                    </a:cubicBezTo>
                    <a:cubicBezTo>
                      <a:pt x="514" y="30"/>
                      <a:pt x="257" y="116"/>
                      <a:pt x="1" y="344"/>
                    </a:cubicBezTo>
                    <a:lnTo>
                      <a:pt x="571" y="515"/>
                    </a:lnTo>
                    <a:cubicBezTo>
                      <a:pt x="241" y="1576"/>
                      <a:pt x="602" y="2011"/>
                      <a:pt x="1002" y="2011"/>
                    </a:cubicBezTo>
                    <a:cubicBezTo>
                      <a:pt x="1432" y="2011"/>
                      <a:pt x="1907" y="1511"/>
                      <a:pt x="1627" y="743"/>
                    </a:cubicBezTo>
                    <a:lnTo>
                      <a:pt x="1627" y="743"/>
                    </a:lnTo>
                    <a:lnTo>
                      <a:pt x="2711" y="1314"/>
                    </a:lnTo>
                    <a:cubicBezTo>
                      <a:pt x="2376" y="644"/>
                      <a:pt x="1603" y="1"/>
                      <a:pt x="821" y="1"/>
                    </a:cubicBezTo>
                    <a:close/>
                  </a:path>
                </a:pathLst>
              </a:custGeom>
              <a:solidFill>
                <a:srgbClr val="3C24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43"/>
              <p:cNvSpPr/>
              <p:nvPr/>
            </p:nvSpPr>
            <p:spPr>
              <a:xfrm>
                <a:off x="6045850" y="3348250"/>
                <a:ext cx="44250" cy="49225"/>
              </a:xfrm>
              <a:custGeom>
                <a:avLst/>
                <a:gdLst/>
                <a:ahLst/>
                <a:cxnLst/>
                <a:rect l="l" t="t" r="r" b="b"/>
                <a:pathLst>
                  <a:path w="1770" h="1969" extrusionOk="0">
                    <a:moveTo>
                      <a:pt x="1256" y="0"/>
                    </a:moveTo>
                    <a:cubicBezTo>
                      <a:pt x="942" y="29"/>
                      <a:pt x="628" y="314"/>
                      <a:pt x="400" y="628"/>
                    </a:cubicBezTo>
                    <a:lnTo>
                      <a:pt x="371" y="656"/>
                    </a:lnTo>
                    <a:cubicBezTo>
                      <a:pt x="257" y="799"/>
                      <a:pt x="143" y="970"/>
                      <a:pt x="114" y="1084"/>
                    </a:cubicBezTo>
                    <a:cubicBezTo>
                      <a:pt x="86" y="1141"/>
                      <a:pt x="0" y="1313"/>
                      <a:pt x="57" y="1341"/>
                    </a:cubicBezTo>
                    <a:lnTo>
                      <a:pt x="257" y="1113"/>
                    </a:lnTo>
                    <a:lnTo>
                      <a:pt x="257" y="1113"/>
                    </a:lnTo>
                    <a:cubicBezTo>
                      <a:pt x="228" y="1427"/>
                      <a:pt x="200" y="1969"/>
                      <a:pt x="599" y="1969"/>
                    </a:cubicBezTo>
                    <a:cubicBezTo>
                      <a:pt x="1056" y="1969"/>
                      <a:pt x="1398" y="856"/>
                      <a:pt x="1141" y="485"/>
                    </a:cubicBezTo>
                    <a:lnTo>
                      <a:pt x="1569" y="285"/>
                    </a:lnTo>
                    <a:lnTo>
                      <a:pt x="1769" y="200"/>
                    </a:lnTo>
                    <a:cubicBezTo>
                      <a:pt x="1712" y="143"/>
                      <a:pt x="1655" y="114"/>
                      <a:pt x="1598" y="86"/>
                    </a:cubicBezTo>
                    <a:cubicBezTo>
                      <a:pt x="1484" y="0"/>
                      <a:pt x="1370" y="0"/>
                      <a:pt x="1256" y="0"/>
                    </a:cubicBezTo>
                    <a:close/>
                  </a:path>
                </a:pathLst>
              </a:custGeom>
              <a:solidFill>
                <a:srgbClr val="3C24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43"/>
              <p:cNvSpPr/>
              <p:nvPr/>
            </p:nvSpPr>
            <p:spPr>
              <a:xfrm>
                <a:off x="5993775" y="3342525"/>
                <a:ext cx="64225" cy="136100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5444" extrusionOk="0">
                    <a:moveTo>
                      <a:pt x="1427" y="1"/>
                    </a:moveTo>
                    <a:cubicBezTo>
                      <a:pt x="714" y="1342"/>
                      <a:pt x="1712" y="3368"/>
                      <a:pt x="2254" y="4766"/>
                    </a:cubicBezTo>
                    <a:cubicBezTo>
                      <a:pt x="2036" y="4984"/>
                      <a:pt x="1763" y="5050"/>
                      <a:pt x="1477" y="5050"/>
                    </a:cubicBezTo>
                    <a:cubicBezTo>
                      <a:pt x="1028" y="5050"/>
                      <a:pt x="546" y="4887"/>
                      <a:pt x="194" y="4887"/>
                    </a:cubicBezTo>
                    <a:cubicBezTo>
                      <a:pt x="124" y="4887"/>
                      <a:pt x="59" y="4893"/>
                      <a:pt x="0" y="4908"/>
                    </a:cubicBezTo>
                    <a:cubicBezTo>
                      <a:pt x="257" y="5279"/>
                      <a:pt x="742" y="5443"/>
                      <a:pt x="1241" y="5443"/>
                    </a:cubicBezTo>
                    <a:cubicBezTo>
                      <a:pt x="1741" y="5443"/>
                      <a:pt x="2254" y="5279"/>
                      <a:pt x="2568" y="4994"/>
                    </a:cubicBezTo>
                    <a:cubicBezTo>
                      <a:pt x="2226" y="3453"/>
                      <a:pt x="1455" y="1599"/>
                      <a:pt x="1427" y="1"/>
                    </a:cubicBezTo>
                    <a:close/>
                  </a:path>
                </a:pathLst>
              </a:custGeom>
              <a:solidFill>
                <a:srgbClr val="CF7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43"/>
              <p:cNvSpPr/>
              <p:nvPr/>
            </p:nvSpPr>
            <p:spPr>
              <a:xfrm>
                <a:off x="5944550" y="3498250"/>
                <a:ext cx="927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3710" h="905" extrusionOk="0">
                    <a:moveTo>
                      <a:pt x="1480" y="0"/>
                    </a:moveTo>
                    <a:cubicBezTo>
                      <a:pt x="872" y="0"/>
                      <a:pt x="309" y="162"/>
                      <a:pt x="1" y="506"/>
                    </a:cubicBezTo>
                    <a:cubicBezTo>
                      <a:pt x="244" y="449"/>
                      <a:pt x="518" y="426"/>
                      <a:pt x="806" y="426"/>
                    </a:cubicBezTo>
                    <a:cubicBezTo>
                      <a:pt x="1841" y="426"/>
                      <a:pt x="3063" y="727"/>
                      <a:pt x="3710" y="905"/>
                    </a:cubicBezTo>
                    <a:cubicBezTo>
                      <a:pt x="3276" y="321"/>
                      <a:pt x="2335" y="0"/>
                      <a:pt x="1480" y="0"/>
                    </a:cubicBezTo>
                    <a:close/>
                  </a:path>
                </a:pathLst>
              </a:custGeom>
              <a:solidFill>
                <a:srgbClr val="CF7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43"/>
              <p:cNvSpPr/>
              <p:nvPr/>
            </p:nvSpPr>
            <p:spPr>
              <a:xfrm>
                <a:off x="6034425" y="3280475"/>
                <a:ext cx="66375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655" h="2465" extrusionOk="0">
                    <a:moveTo>
                      <a:pt x="2587" y="0"/>
                    </a:moveTo>
                    <a:cubicBezTo>
                      <a:pt x="2283" y="0"/>
                      <a:pt x="1026" y="1229"/>
                      <a:pt x="857" y="1370"/>
                    </a:cubicBezTo>
                    <a:cubicBezTo>
                      <a:pt x="855" y="1371"/>
                      <a:pt x="854" y="1371"/>
                      <a:pt x="852" y="1371"/>
                    </a:cubicBezTo>
                    <a:cubicBezTo>
                      <a:pt x="815" y="1371"/>
                      <a:pt x="898" y="1039"/>
                      <a:pt x="815" y="1039"/>
                    </a:cubicBezTo>
                    <a:cubicBezTo>
                      <a:pt x="799" y="1039"/>
                      <a:pt x="775" y="1052"/>
                      <a:pt x="743" y="1085"/>
                    </a:cubicBezTo>
                    <a:cubicBezTo>
                      <a:pt x="628" y="1199"/>
                      <a:pt x="1" y="2026"/>
                      <a:pt x="86" y="2083"/>
                    </a:cubicBezTo>
                    <a:lnTo>
                      <a:pt x="372" y="2426"/>
                    </a:lnTo>
                    <a:cubicBezTo>
                      <a:pt x="398" y="2453"/>
                      <a:pt x="432" y="2464"/>
                      <a:pt x="470" y="2464"/>
                    </a:cubicBezTo>
                    <a:cubicBezTo>
                      <a:pt x="677" y="2464"/>
                      <a:pt x="1017" y="2132"/>
                      <a:pt x="1113" y="2083"/>
                    </a:cubicBezTo>
                    <a:cubicBezTo>
                      <a:pt x="1456" y="1941"/>
                      <a:pt x="2141" y="1770"/>
                      <a:pt x="2483" y="1056"/>
                    </a:cubicBezTo>
                    <a:cubicBezTo>
                      <a:pt x="2597" y="800"/>
                      <a:pt x="2654" y="486"/>
                      <a:pt x="2654" y="86"/>
                    </a:cubicBezTo>
                    <a:lnTo>
                      <a:pt x="2597" y="1"/>
                    </a:lnTo>
                    <a:cubicBezTo>
                      <a:pt x="2594" y="0"/>
                      <a:pt x="2591" y="0"/>
                      <a:pt x="2587" y="0"/>
                    </a:cubicBezTo>
                    <a:close/>
                  </a:path>
                </a:pathLst>
              </a:custGeom>
              <a:solidFill>
                <a:srgbClr val="601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43"/>
              <p:cNvSpPr/>
              <p:nvPr/>
            </p:nvSpPr>
            <p:spPr>
              <a:xfrm>
                <a:off x="5868950" y="3296125"/>
                <a:ext cx="121775" cy="62625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2505" extrusionOk="0">
                    <a:moveTo>
                      <a:pt x="1903" y="0"/>
                    </a:moveTo>
                    <a:cubicBezTo>
                      <a:pt x="1310" y="0"/>
                      <a:pt x="749" y="254"/>
                      <a:pt x="343" y="687"/>
                    </a:cubicBezTo>
                    <a:cubicBezTo>
                      <a:pt x="261" y="741"/>
                      <a:pt x="1" y="975"/>
                      <a:pt x="95" y="975"/>
                    </a:cubicBezTo>
                    <a:cubicBezTo>
                      <a:pt x="101" y="975"/>
                      <a:pt x="107" y="974"/>
                      <a:pt x="114" y="972"/>
                    </a:cubicBezTo>
                    <a:cubicBezTo>
                      <a:pt x="665" y="866"/>
                      <a:pt x="1201" y="399"/>
                      <a:pt x="1755" y="399"/>
                    </a:cubicBezTo>
                    <a:cubicBezTo>
                      <a:pt x="1947" y="399"/>
                      <a:pt x="2142" y="455"/>
                      <a:pt x="2340" y="601"/>
                    </a:cubicBezTo>
                    <a:cubicBezTo>
                      <a:pt x="2541" y="758"/>
                      <a:pt x="3720" y="2504"/>
                      <a:pt x="4374" y="2504"/>
                    </a:cubicBezTo>
                    <a:cubicBezTo>
                      <a:pt x="4556" y="2504"/>
                      <a:pt x="4697" y="2369"/>
                      <a:pt x="4765" y="2028"/>
                    </a:cubicBezTo>
                    <a:cubicBezTo>
                      <a:pt x="4870" y="1528"/>
                      <a:pt x="3688" y="201"/>
                      <a:pt x="3303" y="201"/>
                    </a:cubicBezTo>
                    <a:cubicBezTo>
                      <a:pt x="3271" y="201"/>
                      <a:pt x="3244" y="211"/>
                      <a:pt x="3224" y="231"/>
                    </a:cubicBezTo>
                    <a:cubicBezTo>
                      <a:pt x="3196" y="259"/>
                      <a:pt x="3424" y="659"/>
                      <a:pt x="3367" y="687"/>
                    </a:cubicBezTo>
                    <a:lnTo>
                      <a:pt x="3082" y="430"/>
                    </a:lnTo>
                    <a:cubicBezTo>
                      <a:pt x="2768" y="202"/>
                      <a:pt x="2368" y="31"/>
                      <a:pt x="1997" y="2"/>
                    </a:cubicBezTo>
                    <a:cubicBezTo>
                      <a:pt x="1966" y="1"/>
                      <a:pt x="1934" y="0"/>
                      <a:pt x="1903" y="0"/>
                    </a:cubicBezTo>
                    <a:close/>
                  </a:path>
                </a:pathLst>
              </a:custGeom>
              <a:solidFill>
                <a:srgbClr val="601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43"/>
              <p:cNvSpPr/>
              <p:nvPr/>
            </p:nvSpPr>
            <p:spPr>
              <a:xfrm>
                <a:off x="6118600" y="3262650"/>
                <a:ext cx="725" cy="3575"/>
              </a:xfrm>
              <a:custGeom>
                <a:avLst/>
                <a:gdLst/>
                <a:ahLst/>
                <a:cxnLst/>
                <a:rect l="l" t="t" r="r" b="b"/>
                <a:pathLst>
                  <a:path w="29" h="143" extrusionOk="0">
                    <a:moveTo>
                      <a:pt x="0" y="0"/>
                    </a:moveTo>
                    <a:cubicBezTo>
                      <a:pt x="0" y="57"/>
                      <a:pt x="0" y="86"/>
                      <a:pt x="0" y="143"/>
                    </a:cubicBezTo>
                    <a:cubicBezTo>
                      <a:pt x="29" y="114"/>
                      <a:pt x="29" y="57"/>
                      <a:pt x="0" y="0"/>
                    </a:cubicBezTo>
                    <a:close/>
                  </a:path>
                </a:pathLst>
              </a:custGeom>
              <a:solidFill>
                <a:srgbClr val="A92D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43"/>
              <p:cNvSpPr/>
              <p:nvPr/>
            </p:nvSpPr>
            <p:spPr>
              <a:xfrm>
                <a:off x="5714150" y="3009675"/>
                <a:ext cx="463650" cy="317775"/>
              </a:xfrm>
              <a:custGeom>
                <a:avLst/>
                <a:gdLst/>
                <a:ahLst/>
                <a:cxnLst/>
                <a:rect l="l" t="t" r="r" b="b"/>
                <a:pathLst>
                  <a:path w="18546" h="12711" extrusionOk="0">
                    <a:moveTo>
                      <a:pt x="8836" y="1"/>
                    </a:moveTo>
                    <a:cubicBezTo>
                      <a:pt x="7986" y="1"/>
                      <a:pt x="6560" y="2326"/>
                      <a:pt x="6506" y="2815"/>
                    </a:cubicBezTo>
                    <a:cubicBezTo>
                      <a:pt x="6025" y="2494"/>
                      <a:pt x="5009" y="1860"/>
                      <a:pt x="4540" y="1860"/>
                    </a:cubicBezTo>
                    <a:cubicBezTo>
                      <a:pt x="4425" y="1860"/>
                      <a:pt x="4343" y="1898"/>
                      <a:pt x="4309" y="1988"/>
                    </a:cubicBezTo>
                    <a:cubicBezTo>
                      <a:pt x="4281" y="2045"/>
                      <a:pt x="4423" y="2130"/>
                      <a:pt x="4452" y="2130"/>
                    </a:cubicBezTo>
                    <a:cubicBezTo>
                      <a:pt x="4594" y="2216"/>
                      <a:pt x="5964" y="3215"/>
                      <a:pt x="5679" y="3414"/>
                    </a:cubicBezTo>
                    <a:cubicBezTo>
                      <a:pt x="5365" y="3642"/>
                      <a:pt x="2540" y="3614"/>
                      <a:pt x="2569" y="4670"/>
                    </a:cubicBezTo>
                    <a:cubicBezTo>
                      <a:pt x="2569" y="4721"/>
                      <a:pt x="2606" y="4740"/>
                      <a:pt x="2663" y="4740"/>
                    </a:cubicBezTo>
                    <a:cubicBezTo>
                      <a:pt x="2829" y="4740"/>
                      <a:pt x="3161" y="4577"/>
                      <a:pt x="3225" y="4556"/>
                    </a:cubicBezTo>
                    <a:cubicBezTo>
                      <a:pt x="3501" y="4500"/>
                      <a:pt x="3766" y="4469"/>
                      <a:pt x="4034" y="4469"/>
                    </a:cubicBezTo>
                    <a:cubicBezTo>
                      <a:pt x="4181" y="4469"/>
                      <a:pt x="4329" y="4478"/>
                      <a:pt x="4480" y="4498"/>
                    </a:cubicBezTo>
                    <a:cubicBezTo>
                      <a:pt x="4503" y="4498"/>
                      <a:pt x="4553" y="4494"/>
                      <a:pt x="4604" y="4494"/>
                    </a:cubicBezTo>
                    <a:cubicBezTo>
                      <a:pt x="4679" y="4494"/>
                      <a:pt x="4754" y="4504"/>
                      <a:pt x="4737" y="4556"/>
                    </a:cubicBezTo>
                    <a:cubicBezTo>
                      <a:pt x="4737" y="4670"/>
                      <a:pt x="3453" y="4955"/>
                      <a:pt x="2312" y="6296"/>
                    </a:cubicBezTo>
                    <a:cubicBezTo>
                      <a:pt x="1171" y="7637"/>
                      <a:pt x="1171" y="7894"/>
                      <a:pt x="600" y="9549"/>
                    </a:cubicBezTo>
                    <a:cubicBezTo>
                      <a:pt x="514" y="9748"/>
                      <a:pt x="1" y="11289"/>
                      <a:pt x="286" y="11432"/>
                    </a:cubicBezTo>
                    <a:lnTo>
                      <a:pt x="571" y="10718"/>
                    </a:lnTo>
                    <a:cubicBezTo>
                      <a:pt x="628" y="10576"/>
                      <a:pt x="1342" y="9463"/>
                      <a:pt x="1713" y="9377"/>
                    </a:cubicBezTo>
                    <a:cubicBezTo>
                      <a:pt x="1770" y="9178"/>
                      <a:pt x="1941" y="8179"/>
                      <a:pt x="2169" y="8094"/>
                    </a:cubicBezTo>
                    <a:lnTo>
                      <a:pt x="2169" y="8094"/>
                    </a:lnTo>
                    <a:lnTo>
                      <a:pt x="2141" y="8407"/>
                    </a:lnTo>
                    <a:cubicBezTo>
                      <a:pt x="2112" y="8636"/>
                      <a:pt x="2084" y="8864"/>
                      <a:pt x="2055" y="9092"/>
                    </a:cubicBezTo>
                    <a:cubicBezTo>
                      <a:pt x="2027" y="9377"/>
                      <a:pt x="2055" y="11346"/>
                      <a:pt x="2226" y="11432"/>
                    </a:cubicBezTo>
                    <a:cubicBezTo>
                      <a:pt x="2240" y="11439"/>
                      <a:pt x="2252" y="11442"/>
                      <a:pt x="2262" y="11442"/>
                    </a:cubicBezTo>
                    <a:cubicBezTo>
                      <a:pt x="2380" y="11442"/>
                      <a:pt x="2286" y="11016"/>
                      <a:pt x="2312" y="10833"/>
                    </a:cubicBezTo>
                    <a:cubicBezTo>
                      <a:pt x="2340" y="10576"/>
                      <a:pt x="2369" y="10319"/>
                      <a:pt x="2426" y="10034"/>
                    </a:cubicBezTo>
                    <a:cubicBezTo>
                      <a:pt x="2597" y="9092"/>
                      <a:pt x="2997" y="8293"/>
                      <a:pt x="3567" y="7523"/>
                    </a:cubicBezTo>
                    <a:cubicBezTo>
                      <a:pt x="3621" y="7442"/>
                      <a:pt x="3906" y="6976"/>
                      <a:pt x="4033" y="6976"/>
                    </a:cubicBezTo>
                    <a:cubicBezTo>
                      <a:pt x="4040" y="6976"/>
                      <a:pt x="4046" y="6978"/>
                      <a:pt x="4052" y="6981"/>
                    </a:cubicBezTo>
                    <a:cubicBezTo>
                      <a:pt x="4223" y="7066"/>
                      <a:pt x="3938" y="7295"/>
                      <a:pt x="3881" y="7466"/>
                    </a:cubicBezTo>
                    <a:cubicBezTo>
                      <a:pt x="3738" y="7837"/>
                      <a:pt x="3624" y="8208"/>
                      <a:pt x="3539" y="8579"/>
                    </a:cubicBezTo>
                    <a:cubicBezTo>
                      <a:pt x="3339" y="9320"/>
                      <a:pt x="2940" y="12088"/>
                      <a:pt x="3368" y="12687"/>
                    </a:cubicBezTo>
                    <a:cubicBezTo>
                      <a:pt x="3379" y="12703"/>
                      <a:pt x="3389" y="12710"/>
                      <a:pt x="3396" y="12710"/>
                    </a:cubicBezTo>
                    <a:cubicBezTo>
                      <a:pt x="3438" y="12710"/>
                      <a:pt x="3396" y="12443"/>
                      <a:pt x="3396" y="12345"/>
                    </a:cubicBezTo>
                    <a:cubicBezTo>
                      <a:pt x="3425" y="12059"/>
                      <a:pt x="3482" y="11803"/>
                      <a:pt x="3539" y="11546"/>
                    </a:cubicBezTo>
                    <a:cubicBezTo>
                      <a:pt x="3710" y="10633"/>
                      <a:pt x="4052" y="9777"/>
                      <a:pt x="4423" y="8921"/>
                    </a:cubicBezTo>
                    <a:cubicBezTo>
                      <a:pt x="4451" y="8865"/>
                      <a:pt x="4752" y="8264"/>
                      <a:pt x="4872" y="8264"/>
                    </a:cubicBezTo>
                    <a:cubicBezTo>
                      <a:pt x="4875" y="8264"/>
                      <a:pt x="4877" y="8264"/>
                      <a:pt x="4880" y="8265"/>
                    </a:cubicBezTo>
                    <a:cubicBezTo>
                      <a:pt x="4965" y="8293"/>
                      <a:pt x="4651" y="9377"/>
                      <a:pt x="4623" y="9435"/>
                    </a:cubicBezTo>
                    <a:cubicBezTo>
                      <a:pt x="4423" y="10233"/>
                      <a:pt x="4480" y="11089"/>
                      <a:pt x="4452" y="11888"/>
                    </a:cubicBezTo>
                    <a:cubicBezTo>
                      <a:pt x="4452" y="11945"/>
                      <a:pt x="4452" y="12630"/>
                      <a:pt x="4537" y="12659"/>
                    </a:cubicBezTo>
                    <a:cubicBezTo>
                      <a:pt x="4544" y="12660"/>
                      <a:pt x="4551" y="12660"/>
                      <a:pt x="4557" y="12660"/>
                    </a:cubicBezTo>
                    <a:cubicBezTo>
                      <a:pt x="4726" y="12660"/>
                      <a:pt x="4566" y="12281"/>
                      <a:pt x="4566" y="12088"/>
                    </a:cubicBezTo>
                    <a:cubicBezTo>
                      <a:pt x="4594" y="11888"/>
                      <a:pt x="4651" y="11460"/>
                      <a:pt x="4709" y="11289"/>
                    </a:cubicBezTo>
                    <a:cubicBezTo>
                      <a:pt x="4851" y="10490"/>
                      <a:pt x="5194" y="9691"/>
                      <a:pt x="5564" y="8949"/>
                    </a:cubicBezTo>
                    <a:cubicBezTo>
                      <a:pt x="5592" y="8841"/>
                      <a:pt x="6285" y="7913"/>
                      <a:pt x="6406" y="7913"/>
                    </a:cubicBezTo>
                    <a:cubicBezTo>
                      <a:pt x="6413" y="7913"/>
                      <a:pt x="6417" y="7916"/>
                      <a:pt x="6420" y="7922"/>
                    </a:cubicBezTo>
                    <a:cubicBezTo>
                      <a:pt x="6449" y="8008"/>
                      <a:pt x="6335" y="8493"/>
                      <a:pt x="6221" y="8978"/>
                    </a:cubicBezTo>
                    <a:cubicBezTo>
                      <a:pt x="6506" y="8464"/>
                      <a:pt x="6934" y="8008"/>
                      <a:pt x="7562" y="7608"/>
                    </a:cubicBezTo>
                    <a:cubicBezTo>
                      <a:pt x="7901" y="7534"/>
                      <a:pt x="8272" y="7507"/>
                      <a:pt x="8653" y="7507"/>
                    </a:cubicBezTo>
                    <a:cubicBezTo>
                      <a:pt x="9585" y="7507"/>
                      <a:pt x="10579" y="7666"/>
                      <a:pt x="11328" y="7666"/>
                    </a:cubicBezTo>
                    <a:cubicBezTo>
                      <a:pt x="11991" y="7647"/>
                      <a:pt x="12618" y="7439"/>
                      <a:pt x="13248" y="7439"/>
                    </a:cubicBezTo>
                    <a:cubicBezTo>
                      <a:pt x="13594" y="7439"/>
                      <a:pt x="13941" y="7502"/>
                      <a:pt x="14295" y="7694"/>
                    </a:cubicBezTo>
                    <a:cubicBezTo>
                      <a:pt x="14638" y="7865"/>
                      <a:pt x="14980" y="8179"/>
                      <a:pt x="15265" y="8521"/>
                    </a:cubicBezTo>
                    <a:cubicBezTo>
                      <a:pt x="15294" y="8550"/>
                      <a:pt x="15351" y="8607"/>
                      <a:pt x="15380" y="8664"/>
                    </a:cubicBezTo>
                    <a:cubicBezTo>
                      <a:pt x="15522" y="8864"/>
                      <a:pt x="15665" y="9064"/>
                      <a:pt x="15750" y="9235"/>
                    </a:cubicBezTo>
                    <a:cubicBezTo>
                      <a:pt x="15808" y="9349"/>
                      <a:pt x="16064" y="10262"/>
                      <a:pt x="16150" y="10290"/>
                    </a:cubicBezTo>
                    <a:lnTo>
                      <a:pt x="16178" y="10262"/>
                    </a:lnTo>
                    <a:cubicBezTo>
                      <a:pt x="15965" y="6712"/>
                      <a:pt x="12180" y="5509"/>
                      <a:pt x="8936" y="5509"/>
                    </a:cubicBezTo>
                    <a:cubicBezTo>
                      <a:pt x="8713" y="5509"/>
                      <a:pt x="8492" y="5515"/>
                      <a:pt x="8275" y="5526"/>
                    </a:cubicBezTo>
                    <a:cubicBezTo>
                      <a:pt x="8890" y="5395"/>
                      <a:pt x="9560" y="5325"/>
                      <a:pt x="10240" y="5325"/>
                    </a:cubicBezTo>
                    <a:cubicBezTo>
                      <a:pt x="12840" y="5325"/>
                      <a:pt x="15601" y="6349"/>
                      <a:pt x="16121" y="8949"/>
                    </a:cubicBezTo>
                    <a:cubicBezTo>
                      <a:pt x="16064" y="8493"/>
                      <a:pt x="15979" y="8036"/>
                      <a:pt x="15836" y="7751"/>
                    </a:cubicBezTo>
                    <a:cubicBezTo>
                      <a:pt x="15836" y="7666"/>
                      <a:pt x="15750" y="7580"/>
                      <a:pt x="15722" y="7494"/>
                    </a:cubicBezTo>
                    <a:cubicBezTo>
                      <a:pt x="15722" y="7485"/>
                      <a:pt x="15726" y="7481"/>
                      <a:pt x="15732" y="7481"/>
                    </a:cubicBezTo>
                    <a:cubicBezTo>
                      <a:pt x="15765" y="7481"/>
                      <a:pt x="15869" y="7589"/>
                      <a:pt x="15893" y="7637"/>
                    </a:cubicBezTo>
                    <a:cubicBezTo>
                      <a:pt x="16007" y="7780"/>
                      <a:pt x="16121" y="7894"/>
                      <a:pt x="16264" y="8008"/>
                    </a:cubicBezTo>
                    <a:cubicBezTo>
                      <a:pt x="16664" y="8322"/>
                      <a:pt x="17034" y="8721"/>
                      <a:pt x="17320" y="9149"/>
                    </a:cubicBezTo>
                    <a:cubicBezTo>
                      <a:pt x="17434" y="9292"/>
                      <a:pt x="17577" y="9634"/>
                      <a:pt x="17577" y="9634"/>
                    </a:cubicBezTo>
                    <a:cubicBezTo>
                      <a:pt x="17577" y="9634"/>
                      <a:pt x="17548" y="9463"/>
                      <a:pt x="17548" y="9377"/>
                    </a:cubicBezTo>
                    <a:cubicBezTo>
                      <a:pt x="17548" y="8949"/>
                      <a:pt x="17491" y="8550"/>
                      <a:pt x="17434" y="8122"/>
                    </a:cubicBezTo>
                    <a:cubicBezTo>
                      <a:pt x="17320" y="7038"/>
                      <a:pt x="16721" y="6382"/>
                      <a:pt x="16378" y="5411"/>
                    </a:cubicBezTo>
                    <a:cubicBezTo>
                      <a:pt x="16373" y="5401"/>
                      <a:pt x="16375" y="5396"/>
                      <a:pt x="16382" y="5396"/>
                    </a:cubicBezTo>
                    <a:cubicBezTo>
                      <a:pt x="16411" y="5396"/>
                      <a:pt x="16532" y="5479"/>
                      <a:pt x="16578" y="5526"/>
                    </a:cubicBezTo>
                    <a:cubicBezTo>
                      <a:pt x="16778" y="5583"/>
                      <a:pt x="16949" y="5725"/>
                      <a:pt x="17149" y="5811"/>
                    </a:cubicBezTo>
                    <a:cubicBezTo>
                      <a:pt x="17691" y="6068"/>
                      <a:pt x="18062" y="6467"/>
                      <a:pt x="18490" y="6838"/>
                    </a:cubicBezTo>
                    <a:cubicBezTo>
                      <a:pt x="18501" y="6846"/>
                      <a:pt x="18509" y="6849"/>
                      <a:pt x="18514" y="6849"/>
                    </a:cubicBezTo>
                    <a:cubicBezTo>
                      <a:pt x="18545" y="6849"/>
                      <a:pt x="18453" y="6708"/>
                      <a:pt x="18404" y="6610"/>
                    </a:cubicBezTo>
                    <a:cubicBezTo>
                      <a:pt x="18404" y="6638"/>
                      <a:pt x="18404" y="6695"/>
                      <a:pt x="18404" y="6752"/>
                    </a:cubicBezTo>
                    <a:cubicBezTo>
                      <a:pt x="17449" y="4262"/>
                      <a:pt x="14860" y="3271"/>
                      <a:pt x="12297" y="3271"/>
                    </a:cubicBezTo>
                    <a:cubicBezTo>
                      <a:pt x="10955" y="3271"/>
                      <a:pt x="9620" y="3543"/>
                      <a:pt x="8532" y="4013"/>
                    </a:cubicBezTo>
                    <a:cubicBezTo>
                      <a:pt x="9357" y="3215"/>
                      <a:pt x="10660" y="2842"/>
                      <a:pt x="12083" y="2842"/>
                    </a:cubicBezTo>
                    <a:cubicBezTo>
                      <a:pt x="12135" y="2842"/>
                      <a:pt x="12188" y="2843"/>
                      <a:pt x="12241" y="2844"/>
                    </a:cubicBezTo>
                    <a:cubicBezTo>
                      <a:pt x="12184" y="2815"/>
                      <a:pt x="12155" y="2787"/>
                      <a:pt x="12155" y="2758"/>
                    </a:cubicBezTo>
                    <a:lnTo>
                      <a:pt x="12498" y="2758"/>
                    </a:lnTo>
                    <a:cubicBezTo>
                      <a:pt x="13097" y="2729"/>
                      <a:pt x="13839" y="2672"/>
                      <a:pt x="14381" y="2501"/>
                    </a:cubicBezTo>
                    <a:cubicBezTo>
                      <a:pt x="14467" y="2444"/>
                      <a:pt x="14352" y="2416"/>
                      <a:pt x="14210" y="2387"/>
                    </a:cubicBezTo>
                    <a:lnTo>
                      <a:pt x="14210" y="2387"/>
                    </a:lnTo>
                    <a:lnTo>
                      <a:pt x="14295" y="2501"/>
                    </a:lnTo>
                    <a:cubicBezTo>
                      <a:pt x="13553" y="2183"/>
                      <a:pt x="12751" y="2031"/>
                      <a:pt x="11953" y="2031"/>
                    </a:cubicBezTo>
                    <a:cubicBezTo>
                      <a:pt x="10389" y="2031"/>
                      <a:pt x="8838" y="2613"/>
                      <a:pt x="7761" y="3671"/>
                    </a:cubicBezTo>
                    <a:cubicBezTo>
                      <a:pt x="7961" y="2986"/>
                      <a:pt x="8589" y="2473"/>
                      <a:pt x="9388" y="2130"/>
                    </a:cubicBezTo>
                    <a:cubicBezTo>
                      <a:pt x="9544" y="1634"/>
                      <a:pt x="11254" y="971"/>
                      <a:pt x="10560" y="971"/>
                    </a:cubicBezTo>
                    <a:cubicBezTo>
                      <a:pt x="10495" y="971"/>
                      <a:pt x="10410" y="977"/>
                      <a:pt x="10301" y="989"/>
                    </a:cubicBezTo>
                    <a:cubicBezTo>
                      <a:pt x="10101" y="989"/>
                      <a:pt x="9901" y="1018"/>
                      <a:pt x="9702" y="1075"/>
                    </a:cubicBezTo>
                    <a:cubicBezTo>
                      <a:pt x="9359" y="1160"/>
                      <a:pt x="9045" y="1274"/>
                      <a:pt x="8732" y="1446"/>
                    </a:cubicBezTo>
                    <a:cubicBezTo>
                      <a:pt x="8446" y="1588"/>
                      <a:pt x="8189" y="1759"/>
                      <a:pt x="7961" y="1988"/>
                    </a:cubicBezTo>
                    <a:lnTo>
                      <a:pt x="7676" y="2301"/>
                    </a:lnTo>
                    <a:cubicBezTo>
                      <a:pt x="7590" y="2273"/>
                      <a:pt x="7704" y="2159"/>
                      <a:pt x="7733" y="2073"/>
                    </a:cubicBezTo>
                    <a:cubicBezTo>
                      <a:pt x="7933" y="1560"/>
                      <a:pt x="8218" y="989"/>
                      <a:pt x="8560" y="532"/>
                    </a:cubicBezTo>
                    <a:lnTo>
                      <a:pt x="8960" y="19"/>
                    </a:lnTo>
                    <a:cubicBezTo>
                      <a:pt x="8920" y="7"/>
                      <a:pt x="8879" y="1"/>
                      <a:pt x="8836" y="1"/>
                    </a:cubicBezTo>
                    <a:close/>
                  </a:path>
                </a:pathLst>
              </a:custGeom>
              <a:solidFill>
                <a:srgbClr val="A92D34"/>
              </a:solidFill>
              <a:ln w="9525" cap="flat" cmpd="sng">
                <a:solidFill>
                  <a:srgbClr val="A92D3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43"/>
              <p:cNvSpPr/>
              <p:nvPr/>
            </p:nvSpPr>
            <p:spPr>
              <a:xfrm>
                <a:off x="5791200" y="3449525"/>
                <a:ext cx="47800" cy="75650"/>
              </a:xfrm>
              <a:custGeom>
                <a:avLst/>
                <a:gdLst/>
                <a:ahLst/>
                <a:cxnLst/>
                <a:rect l="l" t="t" r="r" b="b"/>
                <a:pathLst>
                  <a:path w="1912" h="302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429"/>
                      <a:pt x="542" y="885"/>
                      <a:pt x="599" y="942"/>
                    </a:cubicBezTo>
                    <a:cubicBezTo>
                      <a:pt x="970" y="1513"/>
                      <a:pt x="1427" y="2141"/>
                      <a:pt x="1569" y="2825"/>
                    </a:cubicBezTo>
                    <a:lnTo>
                      <a:pt x="1627" y="3025"/>
                    </a:lnTo>
                    <a:lnTo>
                      <a:pt x="1655" y="3025"/>
                    </a:lnTo>
                    <a:cubicBezTo>
                      <a:pt x="1655" y="3025"/>
                      <a:pt x="1655" y="2997"/>
                      <a:pt x="1684" y="2940"/>
                    </a:cubicBezTo>
                    <a:cubicBezTo>
                      <a:pt x="1712" y="2711"/>
                      <a:pt x="1798" y="2141"/>
                      <a:pt x="1826" y="2084"/>
                    </a:cubicBezTo>
                    <a:cubicBezTo>
                      <a:pt x="1855" y="1827"/>
                      <a:pt x="1912" y="1085"/>
                      <a:pt x="1883" y="429"/>
                    </a:cubicBezTo>
                    <a:lnTo>
                      <a:pt x="1883" y="315"/>
                    </a:lnTo>
                    <a:cubicBezTo>
                      <a:pt x="1747" y="333"/>
                      <a:pt x="1607" y="342"/>
                      <a:pt x="1467" y="342"/>
                    </a:cubicBezTo>
                    <a:cubicBezTo>
                      <a:pt x="963" y="342"/>
                      <a:pt x="447" y="224"/>
                      <a:pt x="0" y="1"/>
                    </a:cubicBezTo>
                    <a:close/>
                  </a:path>
                </a:pathLst>
              </a:custGeom>
              <a:solidFill>
                <a:srgbClr val="881F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43"/>
              <p:cNvSpPr/>
              <p:nvPr/>
            </p:nvSpPr>
            <p:spPr>
              <a:xfrm>
                <a:off x="5746975" y="3184075"/>
                <a:ext cx="128400" cy="202700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8108" extrusionOk="0">
                    <a:moveTo>
                      <a:pt x="2720" y="0"/>
                    </a:moveTo>
                    <a:cubicBezTo>
                      <a:pt x="2593" y="0"/>
                      <a:pt x="2308" y="466"/>
                      <a:pt x="2254" y="547"/>
                    </a:cubicBezTo>
                    <a:cubicBezTo>
                      <a:pt x="1684" y="1317"/>
                      <a:pt x="1284" y="2116"/>
                      <a:pt x="1113" y="3058"/>
                    </a:cubicBezTo>
                    <a:cubicBezTo>
                      <a:pt x="1056" y="3343"/>
                      <a:pt x="1027" y="3600"/>
                      <a:pt x="999" y="3857"/>
                    </a:cubicBezTo>
                    <a:cubicBezTo>
                      <a:pt x="973" y="4040"/>
                      <a:pt x="1067" y="4466"/>
                      <a:pt x="949" y="4466"/>
                    </a:cubicBezTo>
                    <a:cubicBezTo>
                      <a:pt x="939" y="4466"/>
                      <a:pt x="927" y="4463"/>
                      <a:pt x="913" y="4456"/>
                    </a:cubicBezTo>
                    <a:cubicBezTo>
                      <a:pt x="742" y="4370"/>
                      <a:pt x="714" y="2401"/>
                      <a:pt x="742" y="2116"/>
                    </a:cubicBezTo>
                    <a:cubicBezTo>
                      <a:pt x="771" y="1888"/>
                      <a:pt x="799" y="1660"/>
                      <a:pt x="828" y="1431"/>
                    </a:cubicBezTo>
                    <a:lnTo>
                      <a:pt x="856" y="1118"/>
                    </a:lnTo>
                    <a:lnTo>
                      <a:pt x="856" y="1118"/>
                    </a:lnTo>
                    <a:cubicBezTo>
                      <a:pt x="628" y="1203"/>
                      <a:pt x="457" y="2202"/>
                      <a:pt x="400" y="2401"/>
                    </a:cubicBezTo>
                    <a:cubicBezTo>
                      <a:pt x="0" y="3828"/>
                      <a:pt x="0" y="5340"/>
                      <a:pt x="286" y="6795"/>
                    </a:cubicBezTo>
                    <a:cubicBezTo>
                      <a:pt x="286" y="6910"/>
                      <a:pt x="400" y="7651"/>
                      <a:pt x="571" y="8108"/>
                    </a:cubicBezTo>
                    <a:cubicBezTo>
                      <a:pt x="771" y="7537"/>
                      <a:pt x="1227" y="7081"/>
                      <a:pt x="1883" y="6967"/>
                    </a:cubicBezTo>
                    <a:cubicBezTo>
                      <a:pt x="2012" y="6944"/>
                      <a:pt x="2153" y="6932"/>
                      <a:pt x="2303" y="6932"/>
                    </a:cubicBezTo>
                    <a:cubicBezTo>
                      <a:pt x="2913" y="6932"/>
                      <a:pt x="3661" y="7141"/>
                      <a:pt x="4280" y="7737"/>
                    </a:cubicBezTo>
                    <a:cubicBezTo>
                      <a:pt x="4280" y="7680"/>
                      <a:pt x="4280" y="7651"/>
                      <a:pt x="4280" y="7594"/>
                    </a:cubicBezTo>
                    <a:cubicBezTo>
                      <a:pt x="4280" y="7024"/>
                      <a:pt x="4309" y="6453"/>
                      <a:pt x="4337" y="5882"/>
                    </a:cubicBezTo>
                    <a:cubicBezTo>
                      <a:pt x="4366" y="4941"/>
                      <a:pt x="4480" y="4028"/>
                      <a:pt x="4622" y="3115"/>
                    </a:cubicBezTo>
                    <a:cubicBezTo>
                      <a:pt x="4651" y="2972"/>
                      <a:pt x="4794" y="2487"/>
                      <a:pt x="4908" y="2002"/>
                    </a:cubicBezTo>
                    <a:cubicBezTo>
                      <a:pt x="5022" y="1517"/>
                      <a:pt x="5136" y="1032"/>
                      <a:pt x="5107" y="946"/>
                    </a:cubicBezTo>
                    <a:cubicBezTo>
                      <a:pt x="5104" y="940"/>
                      <a:pt x="5100" y="937"/>
                      <a:pt x="5093" y="937"/>
                    </a:cubicBezTo>
                    <a:cubicBezTo>
                      <a:pt x="4972" y="937"/>
                      <a:pt x="4279" y="1865"/>
                      <a:pt x="4251" y="1973"/>
                    </a:cubicBezTo>
                    <a:cubicBezTo>
                      <a:pt x="3881" y="2715"/>
                      <a:pt x="3538" y="3514"/>
                      <a:pt x="3396" y="4313"/>
                    </a:cubicBezTo>
                    <a:cubicBezTo>
                      <a:pt x="3338" y="4484"/>
                      <a:pt x="3281" y="4912"/>
                      <a:pt x="3253" y="5112"/>
                    </a:cubicBezTo>
                    <a:cubicBezTo>
                      <a:pt x="3253" y="5305"/>
                      <a:pt x="3413" y="5684"/>
                      <a:pt x="3244" y="5684"/>
                    </a:cubicBezTo>
                    <a:cubicBezTo>
                      <a:pt x="3238" y="5684"/>
                      <a:pt x="3231" y="5684"/>
                      <a:pt x="3224" y="5683"/>
                    </a:cubicBezTo>
                    <a:cubicBezTo>
                      <a:pt x="3139" y="5654"/>
                      <a:pt x="3139" y="4969"/>
                      <a:pt x="3139" y="4912"/>
                    </a:cubicBezTo>
                    <a:cubicBezTo>
                      <a:pt x="3167" y="4113"/>
                      <a:pt x="3110" y="3257"/>
                      <a:pt x="3310" y="2459"/>
                    </a:cubicBezTo>
                    <a:cubicBezTo>
                      <a:pt x="3338" y="2401"/>
                      <a:pt x="3652" y="1317"/>
                      <a:pt x="3567" y="1289"/>
                    </a:cubicBezTo>
                    <a:cubicBezTo>
                      <a:pt x="3564" y="1288"/>
                      <a:pt x="3562" y="1288"/>
                      <a:pt x="3559" y="1288"/>
                    </a:cubicBezTo>
                    <a:cubicBezTo>
                      <a:pt x="3439" y="1288"/>
                      <a:pt x="3138" y="1889"/>
                      <a:pt x="3110" y="1945"/>
                    </a:cubicBezTo>
                    <a:cubicBezTo>
                      <a:pt x="2739" y="2801"/>
                      <a:pt x="2397" y="3657"/>
                      <a:pt x="2226" y="4570"/>
                    </a:cubicBezTo>
                    <a:cubicBezTo>
                      <a:pt x="2169" y="4827"/>
                      <a:pt x="2112" y="5083"/>
                      <a:pt x="2083" y="5369"/>
                    </a:cubicBezTo>
                    <a:cubicBezTo>
                      <a:pt x="2083" y="5467"/>
                      <a:pt x="2125" y="5734"/>
                      <a:pt x="2083" y="5734"/>
                    </a:cubicBezTo>
                    <a:cubicBezTo>
                      <a:pt x="2076" y="5734"/>
                      <a:pt x="2066" y="5727"/>
                      <a:pt x="2055" y="5711"/>
                    </a:cubicBezTo>
                    <a:cubicBezTo>
                      <a:pt x="1627" y="5112"/>
                      <a:pt x="2026" y="2344"/>
                      <a:pt x="2226" y="1603"/>
                    </a:cubicBezTo>
                    <a:cubicBezTo>
                      <a:pt x="2311" y="1232"/>
                      <a:pt x="2425" y="861"/>
                      <a:pt x="2568" y="490"/>
                    </a:cubicBezTo>
                    <a:cubicBezTo>
                      <a:pt x="2625" y="319"/>
                      <a:pt x="2910" y="90"/>
                      <a:pt x="2739" y="5"/>
                    </a:cubicBezTo>
                    <a:cubicBezTo>
                      <a:pt x="2733" y="2"/>
                      <a:pt x="2727" y="0"/>
                      <a:pt x="2720" y="0"/>
                    </a:cubicBezTo>
                    <a:close/>
                  </a:path>
                </a:pathLst>
              </a:custGeom>
              <a:solidFill>
                <a:srgbClr val="881F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43"/>
              <p:cNvSpPr/>
              <p:nvPr/>
            </p:nvSpPr>
            <p:spPr>
              <a:xfrm>
                <a:off x="5756250" y="3215425"/>
                <a:ext cx="343825" cy="388475"/>
              </a:xfrm>
              <a:custGeom>
                <a:avLst/>
                <a:gdLst/>
                <a:ahLst/>
                <a:cxnLst/>
                <a:rect l="l" t="t" r="r" b="b"/>
                <a:pathLst>
                  <a:path w="13753" h="15539" extrusionOk="0">
                    <a:moveTo>
                      <a:pt x="6411" y="3228"/>
                    </a:moveTo>
                    <a:cubicBezTo>
                      <a:pt x="6442" y="3228"/>
                      <a:pt x="6474" y="3229"/>
                      <a:pt x="6505" y="3230"/>
                    </a:cubicBezTo>
                    <a:cubicBezTo>
                      <a:pt x="6876" y="3259"/>
                      <a:pt x="7276" y="3430"/>
                      <a:pt x="7590" y="3658"/>
                    </a:cubicBezTo>
                    <a:lnTo>
                      <a:pt x="7875" y="3915"/>
                    </a:lnTo>
                    <a:cubicBezTo>
                      <a:pt x="7932" y="3887"/>
                      <a:pt x="7704" y="3487"/>
                      <a:pt x="7732" y="3459"/>
                    </a:cubicBezTo>
                    <a:cubicBezTo>
                      <a:pt x="7752" y="3439"/>
                      <a:pt x="7779" y="3429"/>
                      <a:pt x="7811" y="3429"/>
                    </a:cubicBezTo>
                    <a:cubicBezTo>
                      <a:pt x="8196" y="3429"/>
                      <a:pt x="9378" y="4756"/>
                      <a:pt x="9273" y="5256"/>
                    </a:cubicBezTo>
                    <a:cubicBezTo>
                      <a:pt x="9205" y="5597"/>
                      <a:pt x="9064" y="5732"/>
                      <a:pt x="8882" y="5732"/>
                    </a:cubicBezTo>
                    <a:cubicBezTo>
                      <a:pt x="8228" y="5732"/>
                      <a:pt x="7049" y="3986"/>
                      <a:pt x="6848" y="3829"/>
                    </a:cubicBezTo>
                    <a:cubicBezTo>
                      <a:pt x="6650" y="3683"/>
                      <a:pt x="6455" y="3627"/>
                      <a:pt x="6263" y="3627"/>
                    </a:cubicBezTo>
                    <a:cubicBezTo>
                      <a:pt x="5709" y="3627"/>
                      <a:pt x="5173" y="4094"/>
                      <a:pt x="4622" y="4200"/>
                    </a:cubicBezTo>
                    <a:cubicBezTo>
                      <a:pt x="4615" y="4202"/>
                      <a:pt x="4609" y="4203"/>
                      <a:pt x="4603" y="4203"/>
                    </a:cubicBezTo>
                    <a:cubicBezTo>
                      <a:pt x="4509" y="4203"/>
                      <a:pt x="4769" y="3969"/>
                      <a:pt x="4851" y="3915"/>
                    </a:cubicBezTo>
                    <a:cubicBezTo>
                      <a:pt x="5257" y="3482"/>
                      <a:pt x="5818" y="3228"/>
                      <a:pt x="6411" y="3228"/>
                    </a:cubicBezTo>
                    <a:close/>
                    <a:moveTo>
                      <a:pt x="6584" y="5598"/>
                    </a:moveTo>
                    <a:cubicBezTo>
                      <a:pt x="7366" y="5598"/>
                      <a:pt x="8139" y="6241"/>
                      <a:pt x="8474" y="6911"/>
                    </a:cubicBezTo>
                    <a:lnTo>
                      <a:pt x="7390" y="6340"/>
                    </a:lnTo>
                    <a:lnTo>
                      <a:pt x="7390" y="6340"/>
                    </a:lnTo>
                    <a:cubicBezTo>
                      <a:pt x="7670" y="7108"/>
                      <a:pt x="7195" y="7608"/>
                      <a:pt x="6765" y="7608"/>
                    </a:cubicBezTo>
                    <a:cubicBezTo>
                      <a:pt x="6365" y="7608"/>
                      <a:pt x="6004" y="7173"/>
                      <a:pt x="6334" y="6112"/>
                    </a:cubicBezTo>
                    <a:lnTo>
                      <a:pt x="5764" y="5941"/>
                    </a:lnTo>
                    <a:cubicBezTo>
                      <a:pt x="6020" y="5713"/>
                      <a:pt x="6277" y="5627"/>
                      <a:pt x="6534" y="5598"/>
                    </a:cubicBezTo>
                    <a:cubicBezTo>
                      <a:pt x="6551" y="5598"/>
                      <a:pt x="6568" y="5598"/>
                      <a:pt x="6584" y="5598"/>
                    </a:cubicBezTo>
                    <a:close/>
                    <a:moveTo>
                      <a:pt x="1926" y="6390"/>
                    </a:moveTo>
                    <a:cubicBezTo>
                      <a:pt x="2977" y="6390"/>
                      <a:pt x="4605" y="7705"/>
                      <a:pt x="4052" y="8281"/>
                    </a:cubicBezTo>
                    <a:cubicBezTo>
                      <a:pt x="3566" y="7385"/>
                      <a:pt x="2506" y="6742"/>
                      <a:pt x="1552" y="6742"/>
                    </a:cubicBezTo>
                    <a:cubicBezTo>
                      <a:pt x="1442" y="6742"/>
                      <a:pt x="1333" y="6751"/>
                      <a:pt x="1227" y="6768"/>
                    </a:cubicBezTo>
                    <a:cubicBezTo>
                      <a:pt x="1368" y="6500"/>
                      <a:pt x="1623" y="6390"/>
                      <a:pt x="1926" y="6390"/>
                    </a:cubicBezTo>
                    <a:close/>
                    <a:moveTo>
                      <a:pt x="10928" y="5085"/>
                    </a:moveTo>
                    <a:cubicBezTo>
                      <a:pt x="10956" y="6683"/>
                      <a:pt x="11727" y="8537"/>
                      <a:pt x="12069" y="10078"/>
                    </a:cubicBezTo>
                    <a:cubicBezTo>
                      <a:pt x="11755" y="10363"/>
                      <a:pt x="11242" y="10527"/>
                      <a:pt x="10742" y="10527"/>
                    </a:cubicBezTo>
                    <a:cubicBezTo>
                      <a:pt x="10243" y="10527"/>
                      <a:pt x="9758" y="10363"/>
                      <a:pt x="9501" y="9992"/>
                    </a:cubicBezTo>
                    <a:cubicBezTo>
                      <a:pt x="9560" y="9977"/>
                      <a:pt x="9625" y="9971"/>
                      <a:pt x="9695" y="9971"/>
                    </a:cubicBezTo>
                    <a:cubicBezTo>
                      <a:pt x="10047" y="9971"/>
                      <a:pt x="10529" y="10134"/>
                      <a:pt x="10978" y="10134"/>
                    </a:cubicBezTo>
                    <a:cubicBezTo>
                      <a:pt x="11264" y="10134"/>
                      <a:pt x="11537" y="10068"/>
                      <a:pt x="11755" y="9850"/>
                    </a:cubicBezTo>
                    <a:cubicBezTo>
                      <a:pt x="11213" y="8452"/>
                      <a:pt x="10215" y="6426"/>
                      <a:pt x="10928" y="5085"/>
                    </a:cubicBezTo>
                    <a:close/>
                    <a:moveTo>
                      <a:pt x="9012" y="11313"/>
                    </a:moveTo>
                    <a:cubicBezTo>
                      <a:pt x="9867" y="11313"/>
                      <a:pt x="10808" y="11634"/>
                      <a:pt x="11242" y="12218"/>
                    </a:cubicBezTo>
                    <a:cubicBezTo>
                      <a:pt x="10595" y="12040"/>
                      <a:pt x="9373" y="11739"/>
                      <a:pt x="8338" y="11739"/>
                    </a:cubicBezTo>
                    <a:cubicBezTo>
                      <a:pt x="8050" y="11739"/>
                      <a:pt x="7776" y="11762"/>
                      <a:pt x="7533" y="11819"/>
                    </a:cubicBezTo>
                    <a:cubicBezTo>
                      <a:pt x="7841" y="11475"/>
                      <a:pt x="8404" y="11313"/>
                      <a:pt x="9012" y="11313"/>
                    </a:cubicBezTo>
                    <a:close/>
                    <a:moveTo>
                      <a:pt x="11807" y="1"/>
                    </a:moveTo>
                    <a:cubicBezTo>
                      <a:pt x="11143" y="1"/>
                      <a:pt x="10500" y="321"/>
                      <a:pt x="9835" y="321"/>
                    </a:cubicBezTo>
                    <a:cubicBezTo>
                      <a:pt x="9809" y="321"/>
                      <a:pt x="9784" y="321"/>
                      <a:pt x="9758" y="320"/>
                    </a:cubicBezTo>
                    <a:cubicBezTo>
                      <a:pt x="8683" y="272"/>
                      <a:pt x="7753" y="49"/>
                      <a:pt x="6959" y="49"/>
                    </a:cubicBezTo>
                    <a:cubicBezTo>
                      <a:pt x="5858" y="49"/>
                      <a:pt x="5020" y="479"/>
                      <a:pt x="4423" y="2403"/>
                    </a:cubicBezTo>
                    <a:cubicBezTo>
                      <a:pt x="4251" y="2974"/>
                      <a:pt x="4080" y="3601"/>
                      <a:pt x="4023" y="4200"/>
                    </a:cubicBezTo>
                    <a:cubicBezTo>
                      <a:pt x="4023" y="4286"/>
                      <a:pt x="3995" y="4429"/>
                      <a:pt x="3966" y="4628"/>
                    </a:cubicBezTo>
                    <a:cubicBezTo>
                      <a:pt x="3938" y="5199"/>
                      <a:pt x="3909" y="5770"/>
                      <a:pt x="3909" y="6340"/>
                    </a:cubicBezTo>
                    <a:cubicBezTo>
                      <a:pt x="3909" y="6397"/>
                      <a:pt x="3909" y="6426"/>
                      <a:pt x="3909" y="6483"/>
                    </a:cubicBezTo>
                    <a:cubicBezTo>
                      <a:pt x="3290" y="5887"/>
                      <a:pt x="2542" y="5678"/>
                      <a:pt x="1932" y="5678"/>
                    </a:cubicBezTo>
                    <a:cubicBezTo>
                      <a:pt x="1782" y="5678"/>
                      <a:pt x="1641" y="5690"/>
                      <a:pt x="1512" y="5713"/>
                    </a:cubicBezTo>
                    <a:cubicBezTo>
                      <a:pt x="856" y="5827"/>
                      <a:pt x="400" y="6283"/>
                      <a:pt x="200" y="6854"/>
                    </a:cubicBezTo>
                    <a:cubicBezTo>
                      <a:pt x="0" y="7367"/>
                      <a:pt x="0" y="7967"/>
                      <a:pt x="285" y="8452"/>
                    </a:cubicBezTo>
                    <a:cubicBezTo>
                      <a:pt x="542" y="8851"/>
                      <a:pt x="942" y="9165"/>
                      <a:pt x="1398" y="9365"/>
                    </a:cubicBezTo>
                    <a:cubicBezTo>
                      <a:pt x="1845" y="9588"/>
                      <a:pt x="2361" y="9706"/>
                      <a:pt x="2865" y="9706"/>
                    </a:cubicBezTo>
                    <a:cubicBezTo>
                      <a:pt x="3005" y="9706"/>
                      <a:pt x="3145" y="9697"/>
                      <a:pt x="3281" y="9679"/>
                    </a:cubicBezTo>
                    <a:lnTo>
                      <a:pt x="3281" y="9793"/>
                    </a:lnTo>
                    <a:cubicBezTo>
                      <a:pt x="3367" y="10477"/>
                      <a:pt x="3510" y="11134"/>
                      <a:pt x="3823" y="11704"/>
                    </a:cubicBezTo>
                    <a:cubicBezTo>
                      <a:pt x="4537" y="13102"/>
                      <a:pt x="5678" y="13473"/>
                      <a:pt x="6933" y="14244"/>
                    </a:cubicBezTo>
                    <a:cubicBezTo>
                      <a:pt x="7418" y="14529"/>
                      <a:pt x="8075" y="14814"/>
                      <a:pt x="8760" y="15043"/>
                    </a:cubicBezTo>
                    <a:cubicBezTo>
                      <a:pt x="9245" y="15214"/>
                      <a:pt x="9758" y="15356"/>
                      <a:pt x="10158" y="15499"/>
                    </a:cubicBezTo>
                    <a:cubicBezTo>
                      <a:pt x="10260" y="15525"/>
                      <a:pt x="10363" y="15539"/>
                      <a:pt x="10463" y="15539"/>
                    </a:cubicBezTo>
                    <a:cubicBezTo>
                      <a:pt x="10585" y="15539"/>
                      <a:pt x="10704" y="15518"/>
                      <a:pt x="10814" y="15471"/>
                    </a:cubicBezTo>
                    <a:cubicBezTo>
                      <a:pt x="10985" y="14301"/>
                      <a:pt x="11242" y="13217"/>
                      <a:pt x="11727" y="12532"/>
                    </a:cubicBezTo>
                    <a:cubicBezTo>
                      <a:pt x="12126" y="11933"/>
                      <a:pt x="12668" y="11333"/>
                      <a:pt x="13211" y="10791"/>
                    </a:cubicBezTo>
                    <a:cubicBezTo>
                      <a:pt x="13382" y="9479"/>
                      <a:pt x="13211" y="7938"/>
                      <a:pt x="13039" y="6797"/>
                    </a:cubicBezTo>
                    <a:cubicBezTo>
                      <a:pt x="12982" y="6454"/>
                      <a:pt x="13039" y="6026"/>
                      <a:pt x="13153" y="5598"/>
                    </a:cubicBezTo>
                    <a:lnTo>
                      <a:pt x="13153" y="5598"/>
                    </a:lnTo>
                    <a:lnTo>
                      <a:pt x="12725" y="5798"/>
                    </a:lnTo>
                    <a:cubicBezTo>
                      <a:pt x="12982" y="6169"/>
                      <a:pt x="12640" y="7282"/>
                      <a:pt x="12183" y="7282"/>
                    </a:cubicBezTo>
                    <a:cubicBezTo>
                      <a:pt x="11784" y="7282"/>
                      <a:pt x="11812" y="6740"/>
                      <a:pt x="11841" y="6426"/>
                    </a:cubicBezTo>
                    <a:lnTo>
                      <a:pt x="11841" y="6426"/>
                    </a:lnTo>
                    <a:lnTo>
                      <a:pt x="11641" y="6654"/>
                    </a:lnTo>
                    <a:cubicBezTo>
                      <a:pt x="11584" y="6626"/>
                      <a:pt x="11670" y="6454"/>
                      <a:pt x="11698" y="6397"/>
                    </a:cubicBezTo>
                    <a:cubicBezTo>
                      <a:pt x="11727" y="6283"/>
                      <a:pt x="11841" y="6112"/>
                      <a:pt x="11955" y="5969"/>
                    </a:cubicBezTo>
                    <a:lnTo>
                      <a:pt x="11984" y="5941"/>
                    </a:lnTo>
                    <a:cubicBezTo>
                      <a:pt x="12212" y="5627"/>
                      <a:pt x="12526" y="5342"/>
                      <a:pt x="12840" y="5313"/>
                    </a:cubicBezTo>
                    <a:cubicBezTo>
                      <a:pt x="12954" y="5313"/>
                      <a:pt x="13068" y="5313"/>
                      <a:pt x="13182" y="5399"/>
                    </a:cubicBezTo>
                    <a:cubicBezTo>
                      <a:pt x="13325" y="4800"/>
                      <a:pt x="13524" y="4172"/>
                      <a:pt x="13610" y="3658"/>
                    </a:cubicBezTo>
                    <a:lnTo>
                      <a:pt x="13610" y="3658"/>
                    </a:lnTo>
                    <a:cubicBezTo>
                      <a:pt x="13268" y="4372"/>
                      <a:pt x="12583" y="4543"/>
                      <a:pt x="12240" y="4685"/>
                    </a:cubicBezTo>
                    <a:cubicBezTo>
                      <a:pt x="12144" y="4734"/>
                      <a:pt x="11804" y="5066"/>
                      <a:pt x="11597" y="5066"/>
                    </a:cubicBezTo>
                    <a:cubicBezTo>
                      <a:pt x="11559" y="5066"/>
                      <a:pt x="11525" y="5055"/>
                      <a:pt x="11499" y="5028"/>
                    </a:cubicBezTo>
                    <a:lnTo>
                      <a:pt x="11213" y="4685"/>
                    </a:lnTo>
                    <a:cubicBezTo>
                      <a:pt x="11128" y="4628"/>
                      <a:pt x="11755" y="3801"/>
                      <a:pt x="11870" y="3687"/>
                    </a:cubicBezTo>
                    <a:cubicBezTo>
                      <a:pt x="11902" y="3654"/>
                      <a:pt x="11926" y="3641"/>
                      <a:pt x="11942" y="3641"/>
                    </a:cubicBezTo>
                    <a:cubicBezTo>
                      <a:pt x="12025" y="3641"/>
                      <a:pt x="11942" y="3973"/>
                      <a:pt x="11979" y="3973"/>
                    </a:cubicBezTo>
                    <a:cubicBezTo>
                      <a:pt x="11981" y="3973"/>
                      <a:pt x="11982" y="3973"/>
                      <a:pt x="11984" y="3972"/>
                    </a:cubicBezTo>
                    <a:cubicBezTo>
                      <a:pt x="12153" y="3831"/>
                      <a:pt x="13410" y="2602"/>
                      <a:pt x="13714" y="2602"/>
                    </a:cubicBezTo>
                    <a:cubicBezTo>
                      <a:pt x="13718" y="2602"/>
                      <a:pt x="13721" y="2602"/>
                      <a:pt x="13724" y="2603"/>
                    </a:cubicBezTo>
                    <a:lnTo>
                      <a:pt x="13724" y="2574"/>
                    </a:lnTo>
                    <a:cubicBezTo>
                      <a:pt x="13753" y="2346"/>
                      <a:pt x="13724" y="1233"/>
                      <a:pt x="13696" y="434"/>
                    </a:cubicBezTo>
                    <a:cubicBezTo>
                      <a:pt x="13667" y="377"/>
                      <a:pt x="13610" y="320"/>
                      <a:pt x="13581" y="291"/>
                    </a:cubicBezTo>
                    <a:lnTo>
                      <a:pt x="13496" y="320"/>
                    </a:lnTo>
                    <a:cubicBezTo>
                      <a:pt x="13428" y="334"/>
                      <a:pt x="13362" y="340"/>
                      <a:pt x="13296" y="340"/>
                    </a:cubicBezTo>
                    <a:cubicBezTo>
                      <a:pt x="12833" y="340"/>
                      <a:pt x="12405" y="31"/>
                      <a:pt x="11955" y="6"/>
                    </a:cubicBezTo>
                    <a:cubicBezTo>
                      <a:pt x="11906" y="2"/>
                      <a:pt x="11856" y="1"/>
                      <a:pt x="11807" y="1"/>
                    </a:cubicBezTo>
                    <a:close/>
                  </a:path>
                </a:pathLst>
              </a:custGeom>
              <a:solidFill>
                <a:srgbClr val="EDB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43"/>
              <p:cNvSpPr/>
              <p:nvPr/>
            </p:nvSpPr>
            <p:spPr>
              <a:xfrm>
                <a:off x="5786925" y="3375175"/>
                <a:ext cx="84475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891" extrusionOk="0">
                    <a:moveTo>
                      <a:pt x="699" y="0"/>
                    </a:moveTo>
                    <a:cubicBezTo>
                      <a:pt x="396" y="0"/>
                      <a:pt x="141" y="110"/>
                      <a:pt x="0" y="378"/>
                    </a:cubicBezTo>
                    <a:cubicBezTo>
                      <a:pt x="106" y="361"/>
                      <a:pt x="215" y="352"/>
                      <a:pt x="325" y="352"/>
                    </a:cubicBezTo>
                    <a:cubicBezTo>
                      <a:pt x="1279" y="352"/>
                      <a:pt x="2339" y="995"/>
                      <a:pt x="2825" y="1891"/>
                    </a:cubicBezTo>
                    <a:cubicBezTo>
                      <a:pt x="3378" y="1315"/>
                      <a:pt x="1750" y="0"/>
                      <a:pt x="699" y="0"/>
                    </a:cubicBezTo>
                    <a:close/>
                  </a:path>
                </a:pathLst>
              </a:custGeom>
              <a:solidFill>
                <a:srgbClr val="CF7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43"/>
              <p:cNvSpPr/>
              <p:nvPr/>
            </p:nvSpPr>
            <p:spPr>
              <a:xfrm>
                <a:off x="5908175" y="3050450"/>
                <a:ext cx="163375" cy="51025"/>
              </a:xfrm>
              <a:custGeom>
                <a:avLst/>
                <a:gdLst/>
                <a:ahLst/>
                <a:cxnLst/>
                <a:rect l="l" t="t" r="r" b="b"/>
                <a:pathLst>
                  <a:path w="6535" h="2041" extrusionOk="0">
                    <a:moveTo>
                      <a:pt x="4096" y="0"/>
                    </a:moveTo>
                    <a:cubicBezTo>
                      <a:pt x="3265" y="0"/>
                      <a:pt x="2369" y="167"/>
                      <a:pt x="1627" y="499"/>
                    </a:cubicBezTo>
                    <a:cubicBezTo>
                      <a:pt x="828" y="842"/>
                      <a:pt x="200" y="1355"/>
                      <a:pt x="0" y="2040"/>
                    </a:cubicBezTo>
                    <a:cubicBezTo>
                      <a:pt x="1077" y="982"/>
                      <a:pt x="2628" y="400"/>
                      <a:pt x="4192" y="400"/>
                    </a:cubicBezTo>
                    <a:cubicBezTo>
                      <a:pt x="4990" y="400"/>
                      <a:pt x="5792" y="552"/>
                      <a:pt x="6534" y="870"/>
                    </a:cubicBezTo>
                    <a:lnTo>
                      <a:pt x="6449" y="756"/>
                    </a:lnTo>
                    <a:cubicBezTo>
                      <a:pt x="6039" y="252"/>
                      <a:pt x="5118" y="0"/>
                      <a:pt x="4096" y="0"/>
                    </a:cubicBezTo>
                    <a:close/>
                  </a:path>
                </a:pathLst>
              </a:custGeom>
              <a:solidFill>
                <a:srgbClr val="881F27"/>
              </a:solidFill>
              <a:ln w="9525" cap="flat" cmpd="sng">
                <a:solidFill>
                  <a:srgbClr val="881F2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43"/>
              <p:cNvSpPr/>
              <p:nvPr/>
            </p:nvSpPr>
            <p:spPr>
              <a:xfrm>
                <a:off x="5927425" y="3080725"/>
                <a:ext cx="2468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9873" h="3911" extrusionOk="0">
                    <a:moveTo>
                      <a:pt x="3552" y="0"/>
                    </a:moveTo>
                    <a:cubicBezTo>
                      <a:pt x="2129" y="0"/>
                      <a:pt x="826" y="373"/>
                      <a:pt x="1" y="1171"/>
                    </a:cubicBezTo>
                    <a:cubicBezTo>
                      <a:pt x="1089" y="701"/>
                      <a:pt x="2424" y="429"/>
                      <a:pt x="3766" y="429"/>
                    </a:cubicBezTo>
                    <a:cubicBezTo>
                      <a:pt x="6329" y="429"/>
                      <a:pt x="8918" y="1420"/>
                      <a:pt x="9873" y="3910"/>
                    </a:cubicBezTo>
                    <a:cubicBezTo>
                      <a:pt x="9873" y="3853"/>
                      <a:pt x="9873" y="3796"/>
                      <a:pt x="9873" y="3768"/>
                    </a:cubicBezTo>
                    <a:cubicBezTo>
                      <a:pt x="9730" y="1457"/>
                      <a:pt x="6563" y="2"/>
                      <a:pt x="3710" y="2"/>
                    </a:cubicBezTo>
                    <a:cubicBezTo>
                      <a:pt x="3657" y="1"/>
                      <a:pt x="3604" y="0"/>
                      <a:pt x="3552" y="0"/>
                    </a:cubicBezTo>
                    <a:close/>
                  </a:path>
                </a:pathLst>
              </a:custGeom>
              <a:solidFill>
                <a:srgbClr val="881F27"/>
              </a:solidFill>
              <a:ln w="9525" cap="flat" cmpd="sng">
                <a:solidFill>
                  <a:srgbClr val="881F2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43"/>
              <p:cNvSpPr/>
              <p:nvPr/>
            </p:nvSpPr>
            <p:spPr>
              <a:xfrm>
                <a:off x="5921025" y="3142800"/>
                <a:ext cx="198300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7932" h="4937" extrusionOk="0">
                    <a:moveTo>
                      <a:pt x="1965" y="0"/>
                    </a:moveTo>
                    <a:cubicBezTo>
                      <a:pt x="1285" y="0"/>
                      <a:pt x="615" y="70"/>
                      <a:pt x="0" y="201"/>
                    </a:cubicBezTo>
                    <a:cubicBezTo>
                      <a:pt x="217" y="190"/>
                      <a:pt x="438" y="184"/>
                      <a:pt x="661" y="184"/>
                    </a:cubicBezTo>
                    <a:cubicBezTo>
                      <a:pt x="3905" y="184"/>
                      <a:pt x="7690" y="1387"/>
                      <a:pt x="7903" y="4937"/>
                    </a:cubicBezTo>
                    <a:cubicBezTo>
                      <a:pt x="7903" y="4880"/>
                      <a:pt x="7903" y="4851"/>
                      <a:pt x="7903" y="4794"/>
                    </a:cubicBezTo>
                    <a:cubicBezTo>
                      <a:pt x="7932" y="4366"/>
                      <a:pt x="7903" y="3995"/>
                      <a:pt x="7846" y="3624"/>
                    </a:cubicBezTo>
                    <a:cubicBezTo>
                      <a:pt x="7326" y="1024"/>
                      <a:pt x="4565" y="0"/>
                      <a:pt x="1965" y="0"/>
                    </a:cubicBezTo>
                    <a:close/>
                  </a:path>
                </a:pathLst>
              </a:custGeom>
              <a:solidFill>
                <a:srgbClr val="881F27"/>
              </a:solidFill>
              <a:ln w="9525" cap="flat" cmpd="sng">
                <a:solidFill>
                  <a:srgbClr val="881F2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43"/>
              <p:cNvSpPr/>
              <p:nvPr/>
            </p:nvSpPr>
            <p:spPr>
              <a:xfrm>
                <a:off x="5468075" y="3398175"/>
                <a:ext cx="831025" cy="855275"/>
              </a:xfrm>
              <a:custGeom>
                <a:avLst/>
                <a:gdLst/>
                <a:ahLst/>
                <a:cxnLst/>
                <a:rect l="l" t="t" r="r" b="b"/>
                <a:pathLst>
                  <a:path w="33241" h="34211" extrusionOk="0">
                    <a:moveTo>
                      <a:pt x="27020" y="1341"/>
                    </a:moveTo>
                    <a:lnTo>
                      <a:pt x="27020" y="1341"/>
                    </a:lnTo>
                    <a:cubicBezTo>
                      <a:pt x="26973" y="1365"/>
                      <a:pt x="26925" y="1408"/>
                      <a:pt x="26878" y="1455"/>
                    </a:cubicBezTo>
                    <a:lnTo>
                      <a:pt x="26878" y="1455"/>
                    </a:lnTo>
                    <a:lnTo>
                      <a:pt x="27020" y="1341"/>
                    </a:lnTo>
                    <a:close/>
                    <a:moveTo>
                      <a:pt x="26878" y="1455"/>
                    </a:moveTo>
                    <a:lnTo>
                      <a:pt x="26877" y="1456"/>
                    </a:lnTo>
                    <a:cubicBezTo>
                      <a:pt x="26877" y="1456"/>
                      <a:pt x="26877" y="1456"/>
                      <a:pt x="26877" y="1456"/>
                    </a:cubicBezTo>
                    <a:lnTo>
                      <a:pt x="26877" y="1456"/>
                    </a:lnTo>
                    <a:cubicBezTo>
                      <a:pt x="26878" y="1455"/>
                      <a:pt x="26878" y="1455"/>
                      <a:pt x="26878" y="1455"/>
                    </a:cubicBezTo>
                    <a:close/>
                    <a:moveTo>
                      <a:pt x="28418" y="0"/>
                    </a:moveTo>
                    <a:lnTo>
                      <a:pt x="28418" y="0"/>
                    </a:lnTo>
                    <a:cubicBezTo>
                      <a:pt x="28247" y="143"/>
                      <a:pt x="28133" y="286"/>
                      <a:pt x="28019" y="400"/>
                    </a:cubicBezTo>
                    <a:lnTo>
                      <a:pt x="28247" y="172"/>
                    </a:lnTo>
                    <a:lnTo>
                      <a:pt x="28247" y="172"/>
                    </a:lnTo>
                    <a:cubicBezTo>
                      <a:pt x="28680" y="713"/>
                      <a:pt x="27779" y="1895"/>
                      <a:pt x="27368" y="1895"/>
                    </a:cubicBezTo>
                    <a:cubicBezTo>
                      <a:pt x="27346" y="1895"/>
                      <a:pt x="27325" y="1891"/>
                      <a:pt x="27305" y="1884"/>
                    </a:cubicBezTo>
                    <a:cubicBezTo>
                      <a:pt x="26855" y="1743"/>
                      <a:pt x="26877" y="1463"/>
                      <a:pt x="26877" y="1456"/>
                    </a:cubicBezTo>
                    <a:lnTo>
                      <a:pt x="26877" y="1456"/>
                    </a:lnTo>
                    <a:cubicBezTo>
                      <a:pt x="26868" y="1465"/>
                      <a:pt x="26858" y="1475"/>
                      <a:pt x="26849" y="1484"/>
                    </a:cubicBezTo>
                    <a:cubicBezTo>
                      <a:pt x="26335" y="1969"/>
                      <a:pt x="25850" y="2426"/>
                      <a:pt x="25365" y="2854"/>
                    </a:cubicBezTo>
                    <a:cubicBezTo>
                      <a:pt x="25166" y="3053"/>
                      <a:pt x="24966" y="3253"/>
                      <a:pt x="24738" y="3481"/>
                    </a:cubicBezTo>
                    <a:cubicBezTo>
                      <a:pt x="24195" y="4023"/>
                      <a:pt x="23653" y="4623"/>
                      <a:pt x="23254" y="5222"/>
                    </a:cubicBezTo>
                    <a:cubicBezTo>
                      <a:pt x="22769" y="5907"/>
                      <a:pt x="22512" y="6991"/>
                      <a:pt x="22341" y="8161"/>
                    </a:cubicBezTo>
                    <a:cubicBezTo>
                      <a:pt x="22198" y="9102"/>
                      <a:pt x="22141" y="10129"/>
                      <a:pt x="22084" y="11071"/>
                    </a:cubicBezTo>
                    <a:cubicBezTo>
                      <a:pt x="22056" y="11556"/>
                      <a:pt x="22027" y="12041"/>
                      <a:pt x="21998" y="12498"/>
                    </a:cubicBezTo>
                    <a:cubicBezTo>
                      <a:pt x="21970" y="12669"/>
                      <a:pt x="21941" y="12868"/>
                      <a:pt x="21913" y="13040"/>
                    </a:cubicBezTo>
                    <a:cubicBezTo>
                      <a:pt x="21913" y="13097"/>
                      <a:pt x="21913" y="13154"/>
                      <a:pt x="21884" y="13211"/>
                    </a:cubicBezTo>
                    <a:cubicBezTo>
                      <a:pt x="21856" y="13439"/>
                      <a:pt x="21827" y="13667"/>
                      <a:pt x="21799" y="13867"/>
                    </a:cubicBezTo>
                    <a:cubicBezTo>
                      <a:pt x="20886" y="16492"/>
                      <a:pt x="17975" y="18974"/>
                      <a:pt x="16463" y="19944"/>
                    </a:cubicBezTo>
                    <a:cubicBezTo>
                      <a:pt x="14295" y="21314"/>
                      <a:pt x="11384" y="22284"/>
                      <a:pt x="8731" y="23539"/>
                    </a:cubicBezTo>
                    <a:cubicBezTo>
                      <a:pt x="8645" y="23568"/>
                      <a:pt x="8588" y="23597"/>
                      <a:pt x="8503" y="23625"/>
                    </a:cubicBezTo>
                    <a:cubicBezTo>
                      <a:pt x="8474" y="23654"/>
                      <a:pt x="8417" y="23654"/>
                      <a:pt x="8389" y="23682"/>
                    </a:cubicBezTo>
                    <a:cubicBezTo>
                      <a:pt x="8217" y="23768"/>
                      <a:pt x="8046" y="23853"/>
                      <a:pt x="7875" y="23939"/>
                    </a:cubicBezTo>
                    <a:cubicBezTo>
                      <a:pt x="5564" y="25109"/>
                      <a:pt x="3538" y="26535"/>
                      <a:pt x="2368" y="28704"/>
                    </a:cubicBezTo>
                    <a:cubicBezTo>
                      <a:pt x="1769" y="29817"/>
                      <a:pt x="0" y="32841"/>
                      <a:pt x="1227" y="34039"/>
                    </a:cubicBezTo>
                    <a:cubicBezTo>
                      <a:pt x="1346" y="34151"/>
                      <a:pt x="1616" y="34210"/>
                      <a:pt x="2007" y="34210"/>
                    </a:cubicBezTo>
                    <a:cubicBezTo>
                      <a:pt x="3208" y="34210"/>
                      <a:pt x="5548" y="33655"/>
                      <a:pt x="8132" y="32384"/>
                    </a:cubicBezTo>
                    <a:cubicBezTo>
                      <a:pt x="8674" y="32128"/>
                      <a:pt x="9216" y="31871"/>
                      <a:pt x="9758" y="31614"/>
                    </a:cubicBezTo>
                    <a:cubicBezTo>
                      <a:pt x="12811" y="30187"/>
                      <a:pt x="16549" y="28190"/>
                      <a:pt x="22084" y="20686"/>
                    </a:cubicBezTo>
                    <a:cubicBezTo>
                      <a:pt x="22255" y="20458"/>
                      <a:pt x="22398" y="20258"/>
                      <a:pt x="22569" y="20030"/>
                    </a:cubicBezTo>
                    <a:cubicBezTo>
                      <a:pt x="24053" y="17976"/>
                      <a:pt x="25280" y="16207"/>
                      <a:pt x="25907" y="13724"/>
                    </a:cubicBezTo>
                    <a:cubicBezTo>
                      <a:pt x="26079" y="13239"/>
                      <a:pt x="26250" y="12726"/>
                      <a:pt x="26392" y="12212"/>
                    </a:cubicBezTo>
                    <a:cubicBezTo>
                      <a:pt x="27049" y="10101"/>
                      <a:pt x="27562" y="7847"/>
                      <a:pt x="28589" y="6563"/>
                    </a:cubicBezTo>
                    <a:cubicBezTo>
                      <a:pt x="29617" y="5307"/>
                      <a:pt x="33240" y="4081"/>
                      <a:pt x="33212" y="2625"/>
                    </a:cubicBezTo>
                    <a:lnTo>
                      <a:pt x="33212" y="2625"/>
                    </a:lnTo>
                    <a:cubicBezTo>
                      <a:pt x="33155" y="2654"/>
                      <a:pt x="33097" y="2682"/>
                      <a:pt x="33069" y="2711"/>
                    </a:cubicBezTo>
                    <a:cubicBezTo>
                      <a:pt x="33047" y="3143"/>
                      <a:pt x="32551" y="3477"/>
                      <a:pt x="32162" y="3477"/>
                    </a:cubicBezTo>
                    <a:cubicBezTo>
                      <a:pt x="32038" y="3477"/>
                      <a:pt x="31925" y="3443"/>
                      <a:pt x="31842" y="3367"/>
                    </a:cubicBezTo>
                    <a:cubicBezTo>
                      <a:pt x="29987" y="4252"/>
                      <a:pt x="27848" y="4765"/>
                      <a:pt x="26649" y="6477"/>
                    </a:cubicBezTo>
                    <a:cubicBezTo>
                      <a:pt x="26906" y="5136"/>
                      <a:pt x="28704" y="4109"/>
                      <a:pt x="30415" y="3424"/>
                    </a:cubicBezTo>
                    <a:cubicBezTo>
                      <a:pt x="30530" y="3367"/>
                      <a:pt x="30615" y="3282"/>
                      <a:pt x="30672" y="3225"/>
                    </a:cubicBezTo>
                    <a:cubicBezTo>
                      <a:pt x="31357" y="2597"/>
                      <a:pt x="32755" y="828"/>
                      <a:pt x="31985" y="571"/>
                    </a:cubicBezTo>
                    <a:cubicBezTo>
                      <a:pt x="31964" y="566"/>
                      <a:pt x="31942" y="564"/>
                      <a:pt x="31919" y="564"/>
                    </a:cubicBezTo>
                    <a:cubicBezTo>
                      <a:pt x="31812" y="564"/>
                      <a:pt x="31679" y="615"/>
                      <a:pt x="31585" y="685"/>
                    </a:cubicBezTo>
                    <a:cubicBezTo>
                      <a:pt x="31842" y="1056"/>
                      <a:pt x="31557" y="1769"/>
                      <a:pt x="31243" y="1969"/>
                    </a:cubicBezTo>
                    <a:cubicBezTo>
                      <a:pt x="31132" y="2024"/>
                      <a:pt x="30998" y="2056"/>
                      <a:pt x="30863" y="2056"/>
                    </a:cubicBezTo>
                    <a:cubicBezTo>
                      <a:pt x="30789" y="2056"/>
                      <a:pt x="30714" y="2046"/>
                      <a:pt x="30644" y="2026"/>
                    </a:cubicBezTo>
                    <a:lnTo>
                      <a:pt x="30587" y="1998"/>
                    </a:lnTo>
                    <a:cubicBezTo>
                      <a:pt x="29274" y="3310"/>
                      <a:pt x="27477" y="4052"/>
                      <a:pt x="26164" y="5364"/>
                    </a:cubicBezTo>
                    <a:cubicBezTo>
                      <a:pt x="26992" y="3595"/>
                      <a:pt x="29987" y="2140"/>
                      <a:pt x="31414" y="828"/>
                    </a:cubicBezTo>
                    <a:cubicBezTo>
                      <a:pt x="31709" y="453"/>
                      <a:pt x="31651" y="52"/>
                      <a:pt x="31383" y="52"/>
                    </a:cubicBezTo>
                    <a:cubicBezTo>
                      <a:pt x="31366" y="52"/>
                      <a:pt x="31348" y="54"/>
                      <a:pt x="31328" y="57"/>
                    </a:cubicBezTo>
                    <a:cubicBezTo>
                      <a:pt x="31271" y="57"/>
                      <a:pt x="31186" y="86"/>
                      <a:pt x="31100" y="115"/>
                    </a:cubicBezTo>
                    <a:cubicBezTo>
                      <a:pt x="31429" y="514"/>
                      <a:pt x="30693" y="1592"/>
                      <a:pt x="30120" y="1592"/>
                    </a:cubicBezTo>
                    <a:cubicBezTo>
                      <a:pt x="29998" y="1592"/>
                      <a:pt x="29883" y="1543"/>
                      <a:pt x="29788" y="1427"/>
                    </a:cubicBezTo>
                    <a:cubicBezTo>
                      <a:pt x="28133" y="2825"/>
                      <a:pt x="25993" y="3681"/>
                      <a:pt x="24937" y="5536"/>
                    </a:cubicBezTo>
                    <a:cubicBezTo>
                      <a:pt x="25080" y="4337"/>
                      <a:pt x="26307" y="3225"/>
                      <a:pt x="27648" y="2340"/>
                    </a:cubicBezTo>
                    <a:cubicBezTo>
                      <a:pt x="28333" y="1484"/>
                      <a:pt x="28875" y="628"/>
                      <a:pt x="28418" y="0"/>
                    </a:cubicBezTo>
                    <a:close/>
                  </a:path>
                </a:pathLst>
              </a:custGeom>
              <a:solidFill>
                <a:srgbClr val="CF7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43"/>
              <p:cNvSpPr/>
              <p:nvPr/>
            </p:nvSpPr>
            <p:spPr>
              <a:xfrm>
                <a:off x="6207050" y="3426700"/>
                <a:ext cx="2175" cy="2175"/>
              </a:xfrm>
              <a:custGeom>
                <a:avLst/>
                <a:gdLst/>
                <a:ahLst/>
                <a:cxnLst/>
                <a:rect l="l" t="t" r="r" b="b"/>
                <a:pathLst>
                  <a:path w="87" h="87" extrusionOk="0">
                    <a:moveTo>
                      <a:pt x="86" y="1"/>
                    </a:moveTo>
                    <a:lnTo>
                      <a:pt x="0" y="86"/>
                    </a:lnTo>
                    <a:lnTo>
                      <a:pt x="86" y="29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rgbClr val="CF7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43"/>
              <p:cNvSpPr/>
              <p:nvPr/>
            </p:nvSpPr>
            <p:spPr>
              <a:xfrm>
                <a:off x="6210625" y="3408875"/>
                <a:ext cx="2142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57" extrusionOk="0">
                    <a:moveTo>
                      <a:pt x="856" y="0"/>
                    </a:moveTo>
                    <a:lnTo>
                      <a:pt x="856" y="0"/>
                    </a:lnTo>
                    <a:cubicBezTo>
                      <a:pt x="683" y="116"/>
                      <a:pt x="496" y="271"/>
                      <a:pt x="297" y="429"/>
                    </a:cubicBezTo>
                    <a:lnTo>
                      <a:pt x="297" y="429"/>
                    </a:lnTo>
                    <a:lnTo>
                      <a:pt x="856" y="0"/>
                    </a:lnTo>
                    <a:close/>
                    <a:moveTo>
                      <a:pt x="297" y="429"/>
                    </a:moveTo>
                    <a:lnTo>
                      <a:pt x="0" y="657"/>
                    </a:lnTo>
                    <a:cubicBezTo>
                      <a:pt x="102" y="582"/>
                      <a:pt x="201" y="505"/>
                      <a:pt x="297" y="429"/>
                    </a:cubicBezTo>
                    <a:close/>
                  </a:path>
                </a:pathLst>
              </a:custGeom>
              <a:solidFill>
                <a:srgbClr val="CF7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43"/>
              <p:cNvSpPr/>
              <p:nvPr/>
            </p:nvSpPr>
            <p:spPr>
              <a:xfrm>
                <a:off x="6294075" y="3460225"/>
                <a:ext cx="4300" cy="3600"/>
              </a:xfrm>
              <a:custGeom>
                <a:avLst/>
                <a:gdLst/>
                <a:ahLst/>
                <a:cxnLst/>
                <a:rect l="l" t="t" r="r" b="b"/>
                <a:pathLst>
                  <a:path w="172" h="144" extrusionOk="0">
                    <a:moveTo>
                      <a:pt x="143" y="1"/>
                    </a:moveTo>
                    <a:cubicBezTo>
                      <a:pt x="86" y="1"/>
                      <a:pt x="57" y="29"/>
                      <a:pt x="0" y="29"/>
                    </a:cubicBezTo>
                    <a:lnTo>
                      <a:pt x="29" y="143"/>
                    </a:lnTo>
                    <a:cubicBezTo>
                      <a:pt x="57" y="143"/>
                      <a:pt x="115" y="115"/>
                      <a:pt x="172" y="115"/>
                    </a:cubicBezTo>
                    <a:cubicBezTo>
                      <a:pt x="172" y="86"/>
                      <a:pt x="143" y="29"/>
                      <a:pt x="143" y="1"/>
                    </a:cubicBezTo>
                    <a:close/>
                  </a:path>
                </a:pathLst>
              </a:custGeom>
              <a:solidFill>
                <a:srgbClr val="CF7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43"/>
              <p:cNvSpPr/>
              <p:nvPr/>
            </p:nvSpPr>
            <p:spPr>
              <a:xfrm>
                <a:off x="6139275" y="3402450"/>
                <a:ext cx="45800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1724" extrusionOk="0">
                    <a:moveTo>
                      <a:pt x="1399" y="1"/>
                    </a:moveTo>
                    <a:lnTo>
                      <a:pt x="1171" y="229"/>
                    </a:lnTo>
                    <a:lnTo>
                      <a:pt x="172" y="1170"/>
                    </a:lnTo>
                    <a:lnTo>
                      <a:pt x="29" y="1285"/>
                    </a:lnTo>
                    <a:cubicBezTo>
                      <a:pt x="29" y="1285"/>
                      <a:pt x="1" y="1570"/>
                      <a:pt x="457" y="1713"/>
                    </a:cubicBezTo>
                    <a:cubicBezTo>
                      <a:pt x="477" y="1720"/>
                      <a:pt x="498" y="1724"/>
                      <a:pt x="520" y="1724"/>
                    </a:cubicBezTo>
                    <a:cubicBezTo>
                      <a:pt x="931" y="1724"/>
                      <a:pt x="1832" y="542"/>
                      <a:pt x="1399" y="1"/>
                    </a:cubicBezTo>
                    <a:close/>
                  </a:path>
                </a:pathLst>
              </a:custGeom>
              <a:solidFill>
                <a:srgbClr val="B65A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43"/>
              <p:cNvSpPr/>
              <p:nvPr/>
            </p:nvSpPr>
            <p:spPr>
              <a:xfrm>
                <a:off x="5435975" y="3794050"/>
                <a:ext cx="250375" cy="347400"/>
              </a:xfrm>
              <a:custGeom>
                <a:avLst/>
                <a:gdLst/>
                <a:ahLst/>
                <a:cxnLst/>
                <a:rect l="l" t="t" r="r" b="b"/>
                <a:pathLst>
                  <a:path w="10015" h="13896" extrusionOk="0">
                    <a:moveTo>
                      <a:pt x="8645" y="1"/>
                    </a:moveTo>
                    <a:lnTo>
                      <a:pt x="8645" y="1"/>
                    </a:lnTo>
                    <a:cubicBezTo>
                      <a:pt x="9216" y="2340"/>
                      <a:pt x="9416" y="4937"/>
                      <a:pt x="9216" y="7448"/>
                    </a:cubicBezTo>
                    <a:cubicBezTo>
                      <a:pt x="8850" y="7374"/>
                      <a:pt x="8477" y="7339"/>
                      <a:pt x="8101" y="7339"/>
                    </a:cubicBezTo>
                    <a:cubicBezTo>
                      <a:pt x="4990" y="7339"/>
                      <a:pt x="1679" y="9739"/>
                      <a:pt x="457" y="12412"/>
                    </a:cubicBezTo>
                    <a:cubicBezTo>
                      <a:pt x="343" y="12612"/>
                      <a:pt x="285" y="12812"/>
                      <a:pt x="200" y="13040"/>
                    </a:cubicBezTo>
                    <a:cubicBezTo>
                      <a:pt x="114" y="13325"/>
                      <a:pt x="29" y="13611"/>
                      <a:pt x="0" y="13896"/>
                    </a:cubicBezTo>
                    <a:cubicBezTo>
                      <a:pt x="1313" y="10505"/>
                      <a:pt x="5168" y="7717"/>
                      <a:pt x="8726" y="7717"/>
                    </a:cubicBezTo>
                    <a:cubicBezTo>
                      <a:pt x="8881" y="7717"/>
                      <a:pt x="9034" y="7722"/>
                      <a:pt x="9188" y="7733"/>
                    </a:cubicBezTo>
                    <a:cubicBezTo>
                      <a:pt x="9188" y="7847"/>
                      <a:pt x="9159" y="7990"/>
                      <a:pt x="9159" y="8104"/>
                    </a:cubicBezTo>
                    <a:cubicBezTo>
                      <a:pt x="9330" y="8018"/>
                      <a:pt x="9501" y="7933"/>
                      <a:pt x="9673" y="7847"/>
                    </a:cubicBezTo>
                    <a:lnTo>
                      <a:pt x="9673" y="7762"/>
                    </a:lnTo>
                    <a:lnTo>
                      <a:pt x="9787" y="7790"/>
                    </a:lnTo>
                    <a:cubicBezTo>
                      <a:pt x="9872" y="7762"/>
                      <a:pt x="9929" y="7733"/>
                      <a:pt x="10015" y="7704"/>
                    </a:cubicBezTo>
                    <a:cubicBezTo>
                      <a:pt x="9901" y="7647"/>
                      <a:pt x="9787" y="7619"/>
                      <a:pt x="9701" y="7590"/>
                    </a:cubicBezTo>
                    <a:cubicBezTo>
                      <a:pt x="9986" y="4794"/>
                      <a:pt x="9673" y="1713"/>
                      <a:pt x="8645" y="1"/>
                    </a:cubicBezTo>
                    <a:close/>
                  </a:path>
                </a:pathLst>
              </a:custGeom>
              <a:solidFill>
                <a:srgbClr val="8792D1"/>
              </a:solidFill>
              <a:ln w="9525" cap="flat" cmpd="sng">
                <a:solidFill>
                  <a:srgbClr val="8792D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43"/>
              <p:cNvSpPr/>
              <p:nvPr/>
            </p:nvSpPr>
            <p:spPr>
              <a:xfrm>
                <a:off x="6134300" y="3460950"/>
                <a:ext cx="164800" cy="9917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3967" extrusionOk="0">
                    <a:moveTo>
                      <a:pt x="6391" y="0"/>
                    </a:moveTo>
                    <a:lnTo>
                      <a:pt x="5535" y="343"/>
                    </a:lnTo>
                    <a:cubicBezTo>
                      <a:pt x="4993" y="485"/>
                      <a:pt x="4394" y="685"/>
                      <a:pt x="3766" y="913"/>
                    </a:cubicBezTo>
                    <a:cubicBezTo>
                      <a:pt x="2055" y="1598"/>
                      <a:pt x="257" y="2625"/>
                      <a:pt x="0" y="3966"/>
                    </a:cubicBezTo>
                    <a:cubicBezTo>
                      <a:pt x="1199" y="2254"/>
                      <a:pt x="3338" y="1741"/>
                      <a:pt x="5193" y="856"/>
                    </a:cubicBezTo>
                    <a:cubicBezTo>
                      <a:pt x="5276" y="932"/>
                      <a:pt x="5389" y="966"/>
                      <a:pt x="5513" y="966"/>
                    </a:cubicBezTo>
                    <a:cubicBezTo>
                      <a:pt x="5902" y="966"/>
                      <a:pt x="6398" y="632"/>
                      <a:pt x="6420" y="200"/>
                    </a:cubicBezTo>
                    <a:cubicBezTo>
                      <a:pt x="6448" y="171"/>
                      <a:pt x="6506" y="143"/>
                      <a:pt x="6563" y="114"/>
                    </a:cubicBezTo>
                    <a:lnTo>
                      <a:pt x="6591" y="86"/>
                    </a:lnTo>
                    <a:lnTo>
                      <a:pt x="6563" y="86"/>
                    </a:lnTo>
                    <a:cubicBezTo>
                      <a:pt x="6506" y="86"/>
                      <a:pt x="6448" y="114"/>
                      <a:pt x="6420" y="114"/>
                    </a:cubicBezTo>
                    <a:lnTo>
                      <a:pt x="6391" y="0"/>
                    </a:lnTo>
                    <a:close/>
                  </a:path>
                </a:pathLst>
              </a:custGeom>
              <a:solidFill>
                <a:srgbClr val="B65A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43"/>
              <p:cNvSpPr/>
              <p:nvPr/>
            </p:nvSpPr>
            <p:spPr>
              <a:xfrm>
                <a:off x="6122175" y="3414575"/>
                <a:ext cx="141975" cy="117725"/>
              </a:xfrm>
              <a:custGeom>
                <a:avLst/>
                <a:gdLst/>
                <a:ahLst/>
                <a:cxnLst/>
                <a:rect l="l" t="t" r="r" b="b"/>
                <a:pathLst>
                  <a:path w="5679" h="4709" extrusionOk="0">
                    <a:moveTo>
                      <a:pt x="5421" y="1"/>
                    </a:moveTo>
                    <a:cubicBezTo>
                      <a:pt x="5364" y="58"/>
                      <a:pt x="5307" y="115"/>
                      <a:pt x="5250" y="172"/>
                    </a:cubicBezTo>
                    <a:cubicBezTo>
                      <a:pt x="3823" y="1484"/>
                      <a:pt x="828" y="2939"/>
                      <a:pt x="0" y="4708"/>
                    </a:cubicBezTo>
                    <a:cubicBezTo>
                      <a:pt x="1313" y="3396"/>
                      <a:pt x="3110" y="2654"/>
                      <a:pt x="4423" y="1342"/>
                    </a:cubicBezTo>
                    <a:lnTo>
                      <a:pt x="4480" y="1370"/>
                    </a:lnTo>
                    <a:cubicBezTo>
                      <a:pt x="4550" y="1390"/>
                      <a:pt x="4625" y="1400"/>
                      <a:pt x="4699" y="1400"/>
                    </a:cubicBezTo>
                    <a:cubicBezTo>
                      <a:pt x="4834" y="1400"/>
                      <a:pt x="4968" y="1368"/>
                      <a:pt x="5079" y="1313"/>
                    </a:cubicBezTo>
                    <a:cubicBezTo>
                      <a:pt x="5393" y="1113"/>
                      <a:pt x="5678" y="400"/>
                      <a:pt x="5421" y="29"/>
                    </a:cubicBezTo>
                    <a:lnTo>
                      <a:pt x="5421" y="1"/>
                    </a:lnTo>
                    <a:close/>
                  </a:path>
                </a:pathLst>
              </a:custGeom>
              <a:solidFill>
                <a:srgbClr val="B65A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43"/>
              <p:cNvSpPr/>
              <p:nvPr/>
            </p:nvSpPr>
            <p:spPr>
              <a:xfrm>
                <a:off x="6091500" y="3399600"/>
                <a:ext cx="162325" cy="136975"/>
              </a:xfrm>
              <a:custGeom>
                <a:avLst/>
                <a:gdLst/>
                <a:ahLst/>
                <a:cxnLst/>
                <a:rect l="l" t="t" r="r" b="b"/>
                <a:pathLst>
                  <a:path w="6493" h="5479" extrusionOk="0">
                    <a:moveTo>
                      <a:pt x="6106" y="0"/>
                    </a:moveTo>
                    <a:lnTo>
                      <a:pt x="5621" y="371"/>
                    </a:lnTo>
                    <a:lnTo>
                      <a:pt x="4765" y="1028"/>
                    </a:lnTo>
                    <a:lnTo>
                      <a:pt x="4708" y="1085"/>
                    </a:lnTo>
                    <a:lnTo>
                      <a:pt x="4708" y="1113"/>
                    </a:lnTo>
                    <a:lnTo>
                      <a:pt x="4622" y="1170"/>
                    </a:lnTo>
                    <a:cubicBezTo>
                      <a:pt x="4052" y="1456"/>
                      <a:pt x="3367" y="1855"/>
                      <a:pt x="2711" y="2283"/>
                    </a:cubicBezTo>
                    <a:cubicBezTo>
                      <a:pt x="1370" y="3168"/>
                      <a:pt x="143" y="4280"/>
                      <a:pt x="0" y="5479"/>
                    </a:cubicBezTo>
                    <a:cubicBezTo>
                      <a:pt x="1056" y="3624"/>
                      <a:pt x="3196" y="2768"/>
                      <a:pt x="4851" y="1370"/>
                    </a:cubicBezTo>
                    <a:cubicBezTo>
                      <a:pt x="4946" y="1486"/>
                      <a:pt x="5061" y="1535"/>
                      <a:pt x="5183" y="1535"/>
                    </a:cubicBezTo>
                    <a:cubicBezTo>
                      <a:pt x="5756" y="1535"/>
                      <a:pt x="6492" y="457"/>
                      <a:pt x="6163" y="58"/>
                    </a:cubicBezTo>
                    <a:lnTo>
                      <a:pt x="6106" y="0"/>
                    </a:lnTo>
                    <a:close/>
                  </a:path>
                </a:pathLst>
              </a:custGeom>
              <a:solidFill>
                <a:srgbClr val="B65A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43"/>
              <p:cNvSpPr/>
              <p:nvPr/>
            </p:nvSpPr>
            <p:spPr>
              <a:xfrm>
                <a:off x="6101850" y="4126450"/>
                <a:ext cx="750" cy="3525"/>
              </a:xfrm>
              <a:custGeom>
                <a:avLst/>
                <a:gdLst/>
                <a:ahLst/>
                <a:cxnLst/>
                <a:rect l="l" t="t" r="r" b="b"/>
                <a:pathLst>
                  <a:path w="30" h="141" extrusionOk="0">
                    <a:moveTo>
                      <a:pt x="14" y="1"/>
                    </a:moveTo>
                    <a:lnTo>
                      <a:pt x="14" y="1"/>
                    </a:lnTo>
                    <a:cubicBezTo>
                      <a:pt x="1" y="97"/>
                      <a:pt x="7" y="140"/>
                      <a:pt x="13" y="140"/>
                    </a:cubicBezTo>
                    <a:cubicBezTo>
                      <a:pt x="21" y="140"/>
                      <a:pt x="29" y="90"/>
                      <a:pt x="14" y="1"/>
                    </a:cubicBezTo>
                    <a:close/>
                  </a:path>
                </a:pathLst>
              </a:custGeom>
              <a:solidFill>
                <a:srgbClr val="8792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43"/>
              <p:cNvSpPr/>
              <p:nvPr/>
            </p:nvSpPr>
            <p:spPr>
              <a:xfrm>
                <a:off x="6094350" y="3800475"/>
                <a:ext cx="89175" cy="326000"/>
              </a:xfrm>
              <a:custGeom>
                <a:avLst/>
                <a:gdLst/>
                <a:ahLst/>
                <a:cxnLst/>
                <a:rect l="l" t="t" r="r" b="b"/>
                <a:pathLst>
                  <a:path w="3567" h="13040" extrusionOk="0">
                    <a:moveTo>
                      <a:pt x="2083" y="1"/>
                    </a:moveTo>
                    <a:lnTo>
                      <a:pt x="2083" y="1"/>
                    </a:lnTo>
                    <a:cubicBezTo>
                      <a:pt x="2340" y="9188"/>
                      <a:pt x="0" y="7961"/>
                      <a:pt x="314" y="13040"/>
                    </a:cubicBezTo>
                    <a:cubicBezTo>
                      <a:pt x="742" y="9302"/>
                      <a:pt x="3567" y="5764"/>
                      <a:pt x="2083" y="1"/>
                    </a:cubicBezTo>
                    <a:close/>
                  </a:path>
                </a:pathLst>
              </a:custGeom>
              <a:solidFill>
                <a:srgbClr val="8792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43"/>
              <p:cNvSpPr/>
              <p:nvPr/>
            </p:nvSpPr>
            <p:spPr>
              <a:xfrm>
                <a:off x="6120750" y="4212675"/>
                <a:ext cx="139100" cy="72875"/>
              </a:xfrm>
              <a:custGeom>
                <a:avLst/>
                <a:gdLst/>
                <a:ahLst/>
                <a:cxnLst/>
                <a:rect l="l" t="t" r="r" b="b"/>
                <a:pathLst>
                  <a:path w="5564" h="2915" extrusionOk="0">
                    <a:moveTo>
                      <a:pt x="1367" y="0"/>
                    </a:moveTo>
                    <a:cubicBezTo>
                      <a:pt x="873" y="0"/>
                      <a:pt x="423" y="121"/>
                      <a:pt x="86" y="404"/>
                    </a:cubicBezTo>
                    <a:lnTo>
                      <a:pt x="0" y="489"/>
                    </a:lnTo>
                    <a:lnTo>
                      <a:pt x="86" y="461"/>
                    </a:lnTo>
                    <a:cubicBezTo>
                      <a:pt x="298" y="434"/>
                      <a:pt x="517" y="421"/>
                      <a:pt x="740" y="421"/>
                    </a:cubicBezTo>
                    <a:cubicBezTo>
                      <a:pt x="2443" y="421"/>
                      <a:pt x="4392" y="1199"/>
                      <a:pt x="5250" y="2914"/>
                    </a:cubicBezTo>
                    <a:cubicBezTo>
                      <a:pt x="5564" y="1616"/>
                      <a:pt x="3170" y="0"/>
                      <a:pt x="1367" y="0"/>
                    </a:cubicBezTo>
                    <a:close/>
                  </a:path>
                </a:pathLst>
              </a:custGeom>
              <a:solidFill>
                <a:srgbClr val="8792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43"/>
              <p:cNvSpPr/>
              <p:nvPr/>
            </p:nvSpPr>
            <p:spPr>
              <a:xfrm>
                <a:off x="6115025" y="4150950"/>
                <a:ext cx="98475" cy="71825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2873" extrusionOk="0">
                    <a:moveTo>
                      <a:pt x="2810" y="1"/>
                    </a:moveTo>
                    <a:cubicBezTo>
                      <a:pt x="2065" y="1"/>
                      <a:pt x="811" y="927"/>
                      <a:pt x="286" y="1817"/>
                    </a:cubicBezTo>
                    <a:cubicBezTo>
                      <a:pt x="58" y="2216"/>
                      <a:pt x="1" y="2587"/>
                      <a:pt x="201" y="2873"/>
                    </a:cubicBezTo>
                    <a:lnTo>
                      <a:pt x="229" y="2816"/>
                    </a:lnTo>
                    <a:lnTo>
                      <a:pt x="229" y="2844"/>
                    </a:lnTo>
                    <a:lnTo>
                      <a:pt x="315" y="2787"/>
                    </a:lnTo>
                    <a:cubicBezTo>
                      <a:pt x="1070" y="2356"/>
                      <a:pt x="2021" y="1696"/>
                      <a:pt x="2995" y="1696"/>
                    </a:cubicBezTo>
                    <a:cubicBezTo>
                      <a:pt x="3309" y="1696"/>
                      <a:pt x="3625" y="1764"/>
                      <a:pt x="3938" y="1931"/>
                    </a:cubicBezTo>
                    <a:cubicBezTo>
                      <a:pt x="3926" y="1474"/>
                      <a:pt x="3489" y="1288"/>
                      <a:pt x="2920" y="1288"/>
                    </a:cubicBezTo>
                    <a:cubicBezTo>
                      <a:pt x="2211" y="1288"/>
                      <a:pt x="1297" y="1577"/>
                      <a:pt x="743" y="1988"/>
                    </a:cubicBezTo>
                    <a:cubicBezTo>
                      <a:pt x="1342" y="1189"/>
                      <a:pt x="2226" y="447"/>
                      <a:pt x="3253" y="191"/>
                    </a:cubicBezTo>
                    <a:cubicBezTo>
                      <a:pt x="3151" y="59"/>
                      <a:pt x="2996" y="1"/>
                      <a:pt x="2810" y="1"/>
                    </a:cubicBezTo>
                    <a:close/>
                  </a:path>
                </a:pathLst>
              </a:custGeom>
              <a:solidFill>
                <a:srgbClr val="8792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43"/>
              <p:cNvSpPr/>
              <p:nvPr/>
            </p:nvSpPr>
            <p:spPr>
              <a:xfrm>
                <a:off x="5461650" y="4005900"/>
                <a:ext cx="141250" cy="144125"/>
              </a:xfrm>
              <a:custGeom>
                <a:avLst/>
                <a:gdLst/>
                <a:ahLst/>
                <a:cxnLst/>
                <a:rect l="l" t="t" r="r" b="b"/>
                <a:pathLst>
                  <a:path w="5650" h="5765" extrusionOk="0">
                    <a:moveTo>
                      <a:pt x="5650" y="1"/>
                    </a:moveTo>
                    <a:lnTo>
                      <a:pt x="5650" y="1"/>
                    </a:lnTo>
                    <a:cubicBezTo>
                      <a:pt x="3424" y="201"/>
                      <a:pt x="0" y="3995"/>
                      <a:pt x="856" y="5764"/>
                    </a:cubicBezTo>
                    <a:cubicBezTo>
                      <a:pt x="1199" y="3054"/>
                      <a:pt x="3795" y="1313"/>
                      <a:pt x="5650" y="1"/>
                    </a:cubicBezTo>
                    <a:close/>
                  </a:path>
                </a:pathLst>
              </a:custGeom>
              <a:solidFill>
                <a:srgbClr val="8792D1"/>
              </a:solidFill>
              <a:ln w="9525" cap="flat" cmpd="sng">
                <a:solidFill>
                  <a:srgbClr val="8792D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43"/>
              <p:cNvSpPr/>
              <p:nvPr/>
            </p:nvSpPr>
            <p:spPr>
              <a:xfrm>
                <a:off x="5794050" y="3631425"/>
                <a:ext cx="151250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350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73" y="1711"/>
                      <a:pt x="3300" y="3504"/>
                      <a:pt x="5178" y="3504"/>
                    </a:cubicBezTo>
                    <a:cubicBezTo>
                      <a:pt x="5523" y="3504"/>
                      <a:pt x="5823" y="3443"/>
                      <a:pt x="6049" y="3310"/>
                    </a:cubicBezTo>
                    <a:lnTo>
                      <a:pt x="5964" y="3310"/>
                    </a:lnTo>
                    <a:cubicBezTo>
                      <a:pt x="3795" y="3139"/>
                      <a:pt x="1513" y="1912"/>
                      <a:pt x="200" y="257"/>
                    </a:cubicBezTo>
                    <a:cubicBezTo>
                      <a:pt x="143" y="172"/>
                      <a:pt x="57" y="86"/>
                      <a:pt x="0" y="0"/>
                    </a:cubicBezTo>
                    <a:close/>
                  </a:path>
                </a:pathLst>
              </a:custGeom>
              <a:solidFill>
                <a:srgbClr val="8792D1"/>
              </a:solidFill>
              <a:ln w="9525" cap="flat" cmpd="sng">
                <a:solidFill>
                  <a:srgbClr val="8792D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43"/>
              <p:cNvSpPr/>
              <p:nvPr/>
            </p:nvSpPr>
            <p:spPr>
              <a:xfrm>
                <a:off x="6052750" y="4507350"/>
                <a:ext cx="100825" cy="13125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5250" extrusionOk="0">
                    <a:moveTo>
                      <a:pt x="409" y="1"/>
                    </a:moveTo>
                    <a:cubicBezTo>
                      <a:pt x="323" y="58"/>
                      <a:pt x="238" y="144"/>
                      <a:pt x="152" y="201"/>
                    </a:cubicBezTo>
                    <a:lnTo>
                      <a:pt x="152" y="229"/>
                    </a:lnTo>
                    <a:cubicBezTo>
                      <a:pt x="1" y="2171"/>
                      <a:pt x="1677" y="5249"/>
                      <a:pt x="3368" y="5249"/>
                    </a:cubicBezTo>
                    <a:cubicBezTo>
                      <a:pt x="3591" y="5249"/>
                      <a:pt x="3814" y="5196"/>
                      <a:pt x="4033" y="5080"/>
                    </a:cubicBezTo>
                    <a:cubicBezTo>
                      <a:pt x="3348" y="5023"/>
                      <a:pt x="2806" y="4794"/>
                      <a:pt x="2349" y="4423"/>
                    </a:cubicBezTo>
                    <a:cubicBezTo>
                      <a:pt x="1151" y="3396"/>
                      <a:pt x="723" y="1485"/>
                      <a:pt x="409" y="1"/>
                    </a:cubicBezTo>
                    <a:close/>
                  </a:path>
                </a:pathLst>
              </a:custGeom>
              <a:solidFill>
                <a:srgbClr val="8792D1"/>
              </a:solidFill>
              <a:ln w="9525" cap="flat" cmpd="sng">
                <a:solidFill>
                  <a:srgbClr val="8792D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43"/>
              <p:cNvSpPr/>
              <p:nvPr/>
            </p:nvSpPr>
            <p:spPr>
              <a:xfrm>
                <a:off x="6032300" y="4523050"/>
                <a:ext cx="126975" cy="184775"/>
              </a:xfrm>
              <a:custGeom>
                <a:avLst/>
                <a:gdLst/>
                <a:ahLst/>
                <a:cxnLst/>
                <a:rect l="l" t="t" r="r" b="b"/>
                <a:pathLst>
                  <a:path w="5079" h="7391" extrusionOk="0">
                    <a:moveTo>
                      <a:pt x="29" y="1"/>
                    </a:moveTo>
                    <a:lnTo>
                      <a:pt x="0" y="29"/>
                    </a:lnTo>
                    <a:cubicBezTo>
                      <a:pt x="0" y="172"/>
                      <a:pt x="29" y="315"/>
                      <a:pt x="29" y="486"/>
                    </a:cubicBezTo>
                    <a:cubicBezTo>
                      <a:pt x="400" y="3253"/>
                      <a:pt x="1940" y="6963"/>
                      <a:pt x="5079" y="7391"/>
                    </a:cubicBezTo>
                    <a:cubicBezTo>
                      <a:pt x="2511" y="6449"/>
                      <a:pt x="1027" y="3025"/>
                      <a:pt x="171" y="400"/>
                    </a:cubicBezTo>
                    <a:cubicBezTo>
                      <a:pt x="114" y="257"/>
                      <a:pt x="86" y="143"/>
                      <a:pt x="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rgbClr val="7C484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43"/>
              <p:cNvSpPr/>
              <p:nvPr/>
            </p:nvSpPr>
            <p:spPr>
              <a:xfrm>
                <a:off x="5561500" y="4598675"/>
                <a:ext cx="197625" cy="622025"/>
              </a:xfrm>
              <a:custGeom>
                <a:avLst/>
                <a:gdLst/>
                <a:ahLst/>
                <a:cxnLst/>
                <a:rect l="l" t="t" r="r" b="b"/>
                <a:pathLst>
                  <a:path w="7905" h="24881" extrusionOk="0">
                    <a:moveTo>
                      <a:pt x="7762" y="0"/>
                    </a:moveTo>
                    <a:cubicBezTo>
                      <a:pt x="7762" y="57"/>
                      <a:pt x="7762" y="114"/>
                      <a:pt x="7762" y="200"/>
                    </a:cubicBezTo>
                    <a:cubicBezTo>
                      <a:pt x="7733" y="1227"/>
                      <a:pt x="7619" y="2368"/>
                      <a:pt x="7448" y="3538"/>
                    </a:cubicBezTo>
                    <a:cubicBezTo>
                      <a:pt x="6763" y="7732"/>
                      <a:pt x="4994" y="12355"/>
                      <a:pt x="1142" y="13667"/>
                    </a:cubicBezTo>
                    <a:cubicBezTo>
                      <a:pt x="1028" y="12583"/>
                      <a:pt x="914" y="11527"/>
                      <a:pt x="771" y="10500"/>
                    </a:cubicBezTo>
                    <a:cubicBezTo>
                      <a:pt x="571" y="8902"/>
                      <a:pt x="343" y="7333"/>
                      <a:pt x="1" y="5849"/>
                    </a:cubicBezTo>
                    <a:lnTo>
                      <a:pt x="1" y="5849"/>
                    </a:lnTo>
                    <a:cubicBezTo>
                      <a:pt x="229" y="7618"/>
                      <a:pt x="372" y="9387"/>
                      <a:pt x="486" y="11213"/>
                    </a:cubicBezTo>
                    <a:cubicBezTo>
                      <a:pt x="543" y="12069"/>
                      <a:pt x="600" y="12925"/>
                      <a:pt x="686" y="13810"/>
                    </a:cubicBezTo>
                    <a:cubicBezTo>
                      <a:pt x="514" y="13838"/>
                      <a:pt x="343" y="13895"/>
                      <a:pt x="143" y="13924"/>
                    </a:cubicBezTo>
                    <a:cubicBezTo>
                      <a:pt x="343" y="13895"/>
                      <a:pt x="514" y="13895"/>
                      <a:pt x="686" y="13867"/>
                    </a:cubicBezTo>
                    <a:cubicBezTo>
                      <a:pt x="942" y="17576"/>
                      <a:pt x="1313" y="21314"/>
                      <a:pt x="2255" y="24880"/>
                    </a:cubicBezTo>
                    <a:lnTo>
                      <a:pt x="2597" y="24880"/>
                    </a:lnTo>
                    <a:cubicBezTo>
                      <a:pt x="1855" y="21342"/>
                      <a:pt x="1542" y="17519"/>
                      <a:pt x="1142" y="13781"/>
                    </a:cubicBezTo>
                    <a:cubicBezTo>
                      <a:pt x="5536" y="12897"/>
                      <a:pt x="7562" y="7504"/>
                      <a:pt x="7847" y="2967"/>
                    </a:cubicBezTo>
                    <a:cubicBezTo>
                      <a:pt x="7904" y="1969"/>
                      <a:pt x="7876" y="1027"/>
                      <a:pt x="7790" y="171"/>
                    </a:cubicBezTo>
                    <a:cubicBezTo>
                      <a:pt x="7790" y="114"/>
                      <a:pt x="7790" y="57"/>
                      <a:pt x="77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rgbClr val="7C484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43"/>
              <p:cNvSpPr/>
              <p:nvPr/>
            </p:nvSpPr>
            <p:spPr>
              <a:xfrm>
                <a:off x="5871075" y="4548725"/>
                <a:ext cx="154825" cy="368100"/>
              </a:xfrm>
              <a:custGeom>
                <a:avLst/>
                <a:gdLst/>
                <a:ahLst/>
                <a:cxnLst/>
                <a:rect l="l" t="t" r="r" b="b"/>
                <a:pathLst>
                  <a:path w="6193" h="14724" extrusionOk="0">
                    <a:moveTo>
                      <a:pt x="1798" y="1"/>
                    </a:moveTo>
                    <a:cubicBezTo>
                      <a:pt x="1741" y="629"/>
                      <a:pt x="1770" y="1256"/>
                      <a:pt x="1798" y="1913"/>
                    </a:cubicBezTo>
                    <a:cubicBezTo>
                      <a:pt x="1970" y="5451"/>
                      <a:pt x="2854" y="9359"/>
                      <a:pt x="1285" y="12641"/>
                    </a:cubicBezTo>
                    <a:cubicBezTo>
                      <a:pt x="885" y="13126"/>
                      <a:pt x="571" y="13639"/>
                      <a:pt x="372" y="14124"/>
                    </a:cubicBezTo>
                    <a:cubicBezTo>
                      <a:pt x="258" y="14267"/>
                      <a:pt x="143" y="14410"/>
                      <a:pt x="1" y="14552"/>
                    </a:cubicBezTo>
                    <a:cubicBezTo>
                      <a:pt x="115" y="14467"/>
                      <a:pt x="201" y="14381"/>
                      <a:pt x="286" y="14295"/>
                    </a:cubicBezTo>
                    <a:lnTo>
                      <a:pt x="286" y="14295"/>
                    </a:lnTo>
                    <a:cubicBezTo>
                      <a:pt x="258" y="14438"/>
                      <a:pt x="229" y="14581"/>
                      <a:pt x="201" y="14723"/>
                    </a:cubicBezTo>
                    <a:cubicBezTo>
                      <a:pt x="315" y="14552"/>
                      <a:pt x="429" y="14381"/>
                      <a:pt x="571" y="14238"/>
                    </a:cubicBezTo>
                    <a:cubicBezTo>
                      <a:pt x="942" y="13725"/>
                      <a:pt x="1370" y="13240"/>
                      <a:pt x="1827" y="12755"/>
                    </a:cubicBezTo>
                    <a:cubicBezTo>
                      <a:pt x="1884" y="12726"/>
                      <a:pt x="1941" y="12698"/>
                      <a:pt x="1970" y="12669"/>
                    </a:cubicBezTo>
                    <a:cubicBezTo>
                      <a:pt x="3225" y="12041"/>
                      <a:pt x="4709" y="11243"/>
                      <a:pt x="6192" y="11128"/>
                    </a:cubicBezTo>
                    <a:cubicBezTo>
                      <a:pt x="6026" y="10962"/>
                      <a:pt x="5748" y="10889"/>
                      <a:pt x="5407" y="10889"/>
                    </a:cubicBezTo>
                    <a:cubicBezTo>
                      <a:pt x="4757" y="10889"/>
                      <a:pt x="3879" y="11153"/>
                      <a:pt x="3111" y="11528"/>
                    </a:cubicBezTo>
                    <a:cubicBezTo>
                      <a:pt x="4024" y="10757"/>
                      <a:pt x="5022" y="10101"/>
                      <a:pt x="6135" y="9645"/>
                    </a:cubicBezTo>
                    <a:cubicBezTo>
                      <a:pt x="6079" y="9639"/>
                      <a:pt x="6020" y="9636"/>
                      <a:pt x="5961" y="9636"/>
                    </a:cubicBezTo>
                    <a:cubicBezTo>
                      <a:pt x="4849" y="9636"/>
                      <a:pt x="3242" y="10625"/>
                      <a:pt x="1970" y="11870"/>
                    </a:cubicBezTo>
                    <a:cubicBezTo>
                      <a:pt x="3168" y="8903"/>
                      <a:pt x="2597" y="4965"/>
                      <a:pt x="2055" y="1741"/>
                    </a:cubicBezTo>
                    <a:cubicBezTo>
                      <a:pt x="1970" y="1114"/>
                      <a:pt x="1855" y="543"/>
                      <a:pt x="17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rgbClr val="7C484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43"/>
              <p:cNvSpPr/>
              <p:nvPr/>
            </p:nvSpPr>
            <p:spPr>
              <a:xfrm>
                <a:off x="6075800" y="5145050"/>
                <a:ext cx="102750" cy="75650"/>
              </a:xfrm>
              <a:custGeom>
                <a:avLst/>
                <a:gdLst/>
                <a:ahLst/>
                <a:cxnLst/>
                <a:rect l="l" t="t" r="r" b="b"/>
                <a:pathLst>
                  <a:path w="4110" h="3026" extrusionOk="0">
                    <a:moveTo>
                      <a:pt x="343" y="1"/>
                    </a:moveTo>
                    <a:cubicBezTo>
                      <a:pt x="314" y="58"/>
                      <a:pt x="286" y="115"/>
                      <a:pt x="286" y="172"/>
                    </a:cubicBezTo>
                    <a:cubicBezTo>
                      <a:pt x="257" y="315"/>
                      <a:pt x="286" y="429"/>
                      <a:pt x="343" y="571"/>
                    </a:cubicBezTo>
                    <a:lnTo>
                      <a:pt x="429" y="657"/>
                    </a:lnTo>
                    <a:lnTo>
                      <a:pt x="371" y="686"/>
                    </a:lnTo>
                    <a:cubicBezTo>
                      <a:pt x="1" y="857"/>
                      <a:pt x="143" y="1370"/>
                      <a:pt x="486" y="1884"/>
                    </a:cubicBezTo>
                    <a:cubicBezTo>
                      <a:pt x="799" y="2397"/>
                      <a:pt x="1313" y="2883"/>
                      <a:pt x="1770" y="3025"/>
                    </a:cubicBezTo>
                    <a:lnTo>
                      <a:pt x="2169" y="3025"/>
                    </a:lnTo>
                    <a:cubicBezTo>
                      <a:pt x="2255" y="2968"/>
                      <a:pt x="2312" y="2911"/>
                      <a:pt x="2397" y="2825"/>
                    </a:cubicBezTo>
                    <a:cubicBezTo>
                      <a:pt x="1598" y="2512"/>
                      <a:pt x="457" y="1713"/>
                      <a:pt x="600" y="857"/>
                    </a:cubicBezTo>
                    <a:lnTo>
                      <a:pt x="600" y="857"/>
                    </a:lnTo>
                    <a:cubicBezTo>
                      <a:pt x="1164" y="1385"/>
                      <a:pt x="2321" y="1808"/>
                      <a:pt x="3159" y="1808"/>
                    </a:cubicBezTo>
                    <a:cubicBezTo>
                      <a:pt x="3634" y="1808"/>
                      <a:pt x="4006" y="1672"/>
                      <a:pt x="4109" y="1342"/>
                    </a:cubicBezTo>
                    <a:lnTo>
                      <a:pt x="4109" y="1342"/>
                    </a:lnTo>
                    <a:cubicBezTo>
                      <a:pt x="3946" y="1359"/>
                      <a:pt x="3779" y="1367"/>
                      <a:pt x="3612" y="1367"/>
                    </a:cubicBezTo>
                    <a:cubicBezTo>
                      <a:pt x="2376" y="1367"/>
                      <a:pt x="1072" y="905"/>
                      <a:pt x="3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43"/>
              <p:cNvSpPr/>
              <p:nvPr/>
            </p:nvSpPr>
            <p:spPr>
              <a:xfrm>
                <a:off x="6258400" y="5045200"/>
                <a:ext cx="96325" cy="1341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5365" extrusionOk="0">
                    <a:moveTo>
                      <a:pt x="3339" y="0"/>
                    </a:moveTo>
                    <a:lnTo>
                      <a:pt x="3339" y="0"/>
                    </a:lnTo>
                    <a:cubicBezTo>
                      <a:pt x="3739" y="2283"/>
                      <a:pt x="1912" y="4280"/>
                      <a:pt x="1" y="4851"/>
                    </a:cubicBezTo>
                    <a:cubicBezTo>
                      <a:pt x="165" y="4907"/>
                      <a:pt x="333" y="4933"/>
                      <a:pt x="502" y="4933"/>
                    </a:cubicBezTo>
                    <a:cubicBezTo>
                      <a:pt x="1624" y="4933"/>
                      <a:pt x="2797" y="3779"/>
                      <a:pt x="3368" y="2540"/>
                    </a:cubicBezTo>
                    <a:lnTo>
                      <a:pt x="3368" y="2540"/>
                    </a:lnTo>
                    <a:cubicBezTo>
                      <a:pt x="3225" y="3595"/>
                      <a:pt x="2883" y="4622"/>
                      <a:pt x="2255" y="5364"/>
                    </a:cubicBezTo>
                    <a:cubicBezTo>
                      <a:pt x="2911" y="5250"/>
                      <a:pt x="3368" y="4537"/>
                      <a:pt x="3624" y="3709"/>
                    </a:cubicBezTo>
                    <a:cubicBezTo>
                      <a:pt x="3739" y="3281"/>
                      <a:pt x="3824" y="2853"/>
                      <a:pt x="3853" y="2426"/>
                    </a:cubicBezTo>
                    <a:cubicBezTo>
                      <a:pt x="3853" y="1969"/>
                      <a:pt x="3824" y="1541"/>
                      <a:pt x="3739" y="1227"/>
                    </a:cubicBezTo>
                    <a:cubicBezTo>
                      <a:pt x="3739" y="913"/>
                      <a:pt x="3710" y="628"/>
                      <a:pt x="3596" y="371"/>
                    </a:cubicBezTo>
                    <a:cubicBezTo>
                      <a:pt x="3510" y="229"/>
                      <a:pt x="3425" y="114"/>
                      <a:pt x="3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43"/>
              <p:cNvSpPr/>
              <p:nvPr/>
            </p:nvSpPr>
            <p:spPr>
              <a:xfrm>
                <a:off x="5465200" y="4217750"/>
                <a:ext cx="2268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9075" h="3449" extrusionOk="0">
                    <a:moveTo>
                      <a:pt x="1" y="2626"/>
                    </a:moveTo>
                    <a:lnTo>
                      <a:pt x="30" y="2654"/>
                    </a:lnTo>
                    <a:cubicBezTo>
                      <a:pt x="35" y="2656"/>
                      <a:pt x="40" y="2657"/>
                      <a:pt x="45" y="2659"/>
                    </a:cubicBezTo>
                    <a:lnTo>
                      <a:pt x="45" y="2659"/>
                    </a:lnTo>
                    <a:lnTo>
                      <a:pt x="1" y="2626"/>
                    </a:lnTo>
                    <a:close/>
                    <a:moveTo>
                      <a:pt x="9074" y="1"/>
                    </a:moveTo>
                    <a:lnTo>
                      <a:pt x="9074" y="1"/>
                    </a:lnTo>
                    <a:cubicBezTo>
                      <a:pt x="7557" y="2066"/>
                      <a:pt x="5013" y="2995"/>
                      <a:pt x="2557" y="2995"/>
                    </a:cubicBezTo>
                    <a:cubicBezTo>
                      <a:pt x="1692" y="2995"/>
                      <a:pt x="839" y="2880"/>
                      <a:pt x="45" y="2659"/>
                    </a:cubicBezTo>
                    <a:lnTo>
                      <a:pt x="45" y="2659"/>
                    </a:lnTo>
                    <a:lnTo>
                      <a:pt x="115" y="2711"/>
                    </a:lnTo>
                    <a:cubicBezTo>
                      <a:pt x="315" y="2883"/>
                      <a:pt x="543" y="2997"/>
                      <a:pt x="771" y="3111"/>
                    </a:cubicBezTo>
                    <a:cubicBezTo>
                      <a:pt x="1338" y="3341"/>
                      <a:pt x="2019" y="3448"/>
                      <a:pt x="2744" y="3448"/>
                    </a:cubicBezTo>
                    <a:cubicBezTo>
                      <a:pt x="5342" y="3448"/>
                      <a:pt x="8510" y="2078"/>
                      <a:pt x="9046" y="115"/>
                    </a:cubicBezTo>
                    <a:lnTo>
                      <a:pt x="9074" y="1"/>
                    </a:lnTo>
                    <a:close/>
                  </a:path>
                </a:pathLst>
              </a:custGeom>
              <a:solidFill>
                <a:srgbClr val="6B7D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43"/>
              <p:cNvSpPr/>
              <p:nvPr/>
            </p:nvSpPr>
            <p:spPr>
              <a:xfrm>
                <a:off x="6008750" y="4263400"/>
                <a:ext cx="89200" cy="266825"/>
              </a:xfrm>
              <a:custGeom>
                <a:avLst/>
                <a:gdLst/>
                <a:ahLst/>
                <a:cxnLst/>
                <a:rect l="l" t="t" r="r" b="b"/>
                <a:pathLst>
                  <a:path w="3568" h="10673" extrusionOk="0">
                    <a:moveTo>
                      <a:pt x="3253" y="1"/>
                    </a:moveTo>
                    <a:lnTo>
                      <a:pt x="3253" y="1"/>
                    </a:lnTo>
                    <a:cubicBezTo>
                      <a:pt x="2825" y="5850"/>
                      <a:pt x="3567" y="8932"/>
                      <a:pt x="115" y="10615"/>
                    </a:cubicBezTo>
                    <a:lnTo>
                      <a:pt x="1" y="10672"/>
                    </a:lnTo>
                    <a:cubicBezTo>
                      <a:pt x="343" y="10586"/>
                      <a:pt x="657" y="10501"/>
                      <a:pt x="942" y="10415"/>
                    </a:cubicBezTo>
                    <a:lnTo>
                      <a:pt x="971" y="10387"/>
                    </a:lnTo>
                    <a:cubicBezTo>
                      <a:pt x="1342" y="10273"/>
                      <a:pt x="1655" y="10130"/>
                      <a:pt x="1912" y="9959"/>
                    </a:cubicBezTo>
                    <a:cubicBezTo>
                      <a:pt x="1998" y="9902"/>
                      <a:pt x="2083" y="9816"/>
                      <a:pt x="2169" y="9759"/>
                    </a:cubicBezTo>
                    <a:cubicBezTo>
                      <a:pt x="3396" y="8732"/>
                      <a:pt x="3282" y="6906"/>
                      <a:pt x="3253" y="3425"/>
                    </a:cubicBezTo>
                    <a:cubicBezTo>
                      <a:pt x="3253" y="3082"/>
                      <a:pt x="3253" y="2712"/>
                      <a:pt x="3253" y="2341"/>
                    </a:cubicBezTo>
                    <a:cubicBezTo>
                      <a:pt x="3253" y="1627"/>
                      <a:pt x="3253" y="857"/>
                      <a:pt x="3253" y="1"/>
                    </a:cubicBezTo>
                    <a:close/>
                  </a:path>
                </a:pathLst>
              </a:custGeom>
              <a:solidFill>
                <a:srgbClr val="8792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8" name="Google Shape;528;p43"/>
            <p:cNvSpPr/>
            <p:nvPr/>
          </p:nvSpPr>
          <p:spPr>
            <a:xfrm rot="-2256355" flipH="1">
              <a:off x="6739178" y="278811"/>
              <a:ext cx="642943" cy="829815"/>
            </a:xfrm>
            <a:custGeom>
              <a:avLst/>
              <a:gdLst/>
              <a:ahLst/>
              <a:cxnLst/>
              <a:rect l="l" t="t" r="r" b="b"/>
              <a:pathLst>
                <a:path w="28333" h="36568" extrusionOk="0">
                  <a:moveTo>
                    <a:pt x="11356" y="0"/>
                  </a:moveTo>
                  <a:lnTo>
                    <a:pt x="11356" y="0"/>
                  </a:lnTo>
                  <a:cubicBezTo>
                    <a:pt x="11784" y="542"/>
                    <a:pt x="11955" y="1113"/>
                    <a:pt x="11870" y="1655"/>
                  </a:cubicBezTo>
                  <a:cubicBezTo>
                    <a:pt x="11812" y="1912"/>
                    <a:pt x="11755" y="2140"/>
                    <a:pt x="11613" y="2368"/>
                  </a:cubicBezTo>
                  <a:cubicBezTo>
                    <a:pt x="11499" y="2568"/>
                    <a:pt x="11327" y="2768"/>
                    <a:pt x="11156" y="2882"/>
                  </a:cubicBezTo>
                  <a:cubicBezTo>
                    <a:pt x="11071" y="2967"/>
                    <a:pt x="10956" y="3024"/>
                    <a:pt x="10871" y="3053"/>
                  </a:cubicBezTo>
                  <a:cubicBezTo>
                    <a:pt x="10842" y="3082"/>
                    <a:pt x="10785" y="3110"/>
                    <a:pt x="10728" y="3110"/>
                  </a:cubicBezTo>
                  <a:cubicBezTo>
                    <a:pt x="10700" y="3139"/>
                    <a:pt x="10643" y="3139"/>
                    <a:pt x="10586" y="3167"/>
                  </a:cubicBezTo>
                  <a:cubicBezTo>
                    <a:pt x="10357" y="3224"/>
                    <a:pt x="10101" y="3281"/>
                    <a:pt x="9815" y="3338"/>
                  </a:cubicBezTo>
                  <a:lnTo>
                    <a:pt x="8817" y="3481"/>
                  </a:lnTo>
                  <a:cubicBezTo>
                    <a:pt x="8446" y="3538"/>
                    <a:pt x="8018" y="3624"/>
                    <a:pt x="7561" y="3738"/>
                  </a:cubicBezTo>
                  <a:cubicBezTo>
                    <a:pt x="6705" y="3966"/>
                    <a:pt x="5849" y="4308"/>
                    <a:pt x="5022" y="4822"/>
                  </a:cubicBezTo>
                  <a:cubicBezTo>
                    <a:pt x="4622" y="5079"/>
                    <a:pt x="4223" y="5364"/>
                    <a:pt x="3881" y="5735"/>
                  </a:cubicBezTo>
                  <a:cubicBezTo>
                    <a:pt x="3510" y="6077"/>
                    <a:pt x="3196" y="6477"/>
                    <a:pt x="2939" y="6905"/>
                  </a:cubicBezTo>
                  <a:cubicBezTo>
                    <a:pt x="2425" y="7761"/>
                    <a:pt x="2169" y="8816"/>
                    <a:pt x="2340" y="9929"/>
                  </a:cubicBezTo>
                  <a:cubicBezTo>
                    <a:pt x="2511" y="11071"/>
                    <a:pt x="3196" y="12098"/>
                    <a:pt x="3852" y="12754"/>
                  </a:cubicBezTo>
                  <a:lnTo>
                    <a:pt x="4080" y="13011"/>
                  </a:lnTo>
                  <a:lnTo>
                    <a:pt x="4337" y="13267"/>
                  </a:lnTo>
                  <a:cubicBezTo>
                    <a:pt x="4423" y="13325"/>
                    <a:pt x="4480" y="13410"/>
                    <a:pt x="4565" y="13467"/>
                  </a:cubicBezTo>
                  <a:lnTo>
                    <a:pt x="4794" y="13667"/>
                  </a:lnTo>
                  <a:lnTo>
                    <a:pt x="5222" y="14038"/>
                  </a:lnTo>
                  <a:lnTo>
                    <a:pt x="5421" y="14209"/>
                  </a:lnTo>
                  <a:lnTo>
                    <a:pt x="5592" y="14352"/>
                  </a:lnTo>
                  <a:cubicBezTo>
                    <a:pt x="5707" y="14466"/>
                    <a:pt x="5821" y="14551"/>
                    <a:pt x="5906" y="14637"/>
                  </a:cubicBezTo>
                  <a:lnTo>
                    <a:pt x="6049" y="14780"/>
                  </a:lnTo>
                  <a:lnTo>
                    <a:pt x="6163" y="14894"/>
                  </a:lnTo>
                  <a:lnTo>
                    <a:pt x="6249" y="15008"/>
                  </a:lnTo>
                  <a:lnTo>
                    <a:pt x="6334" y="15094"/>
                  </a:lnTo>
                  <a:cubicBezTo>
                    <a:pt x="6363" y="15151"/>
                    <a:pt x="6391" y="15208"/>
                    <a:pt x="6420" y="15265"/>
                  </a:cubicBezTo>
                  <a:cubicBezTo>
                    <a:pt x="6448" y="15322"/>
                    <a:pt x="6448" y="15379"/>
                    <a:pt x="6448" y="15436"/>
                  </a:cubicBezTo>
                  <a:cubicBezTo>
                    <a:pt x="6448" y="15464"/>
                    <a:pt x="6420" y="15550"/>
                    <a:pt x="6420" y="15607"/>
                  </a:cubicBezTo>
                  <a:cubicBezTo>
                    <a:pt x="6391" y="15778"/>
                    <a:pt x="6334" y="16035"/>
                    <a:pt x="6192" y="16320"/>
                  </a:cubicBezTo>
                  <a:cubicBezTo>
                    <a:pt x="6049" y="16606"/>
                    <a:pt x="5849" y="16977"/>
                    <a:pt x="5592" y="17291"/>
                  </a:cubicBezTo>
                  <a:cubicBezTo>
                    <a:pt x="5535" y="17376"/>
                    <a:pt x="5450" y="17462"/>
                    <a:pt x="5393" y="17547"/>
                  </a:cubicBezTo>
                  <a:lnTo>
                    <a:pt x="5279" y="17690"/>
                  </a:lnTo>
                  <a:cubicBezTo>
                    <a:pt x="5250" y="17719"/>
                    <a:pt x="5193" y="17747"/>
                    <a:pt x="5164" y="17804"/>
                  </a:cubicBezTo>
                  <a:cubicBezTo>
                    <a:pt x="4993" y="18004"/>
                    <a:pt x="4794" y="18204"/>
                    <a:pt x="4565" y="18403"/>
                  </a:cubicBezTo>
                  <a:cubicBezTo>
                    <a:pt x="4166" y="18831"/>
                    <a:pt x="3681" y="19316"/>
                    <a:pt x="3196" y="19858"/>
                  </a:cubicBezTo>
                  <a:cubicBezTo>
                    <a:pt x="2682" y="20372"/>
                    <a:pt x="2140" y="20971"/>
                    <a:pt x="1655" y="21684"/>
                  </a:cubicBezTo>
                  <a:cubicBezTo>
                    <a:pt x="1170" y="22398"/>
                    <a:pt x="685" y="23225"/>
                    <a:pt x="400" y="24138"/>
                  </a:cubicBezTo>
                  <a:cubicBezTo>
                    <a:pt x="114" y="25051"/>
                    <a:pt x="0" y="25964"/>
                    <a:pt x="29" y="26877"/>
                  </a:cubicBezTo>
                  <a:cubicBezTo>
                    <a:pt x="86" y="27762"/>
                    <a:pt x="257" y="28675"/>
                    <a:pt x="599" y="29531"/>
                  </a:cubicBezTo>
                  <a:cubicBezTo>
                    <a:pt x="942" y="30358"/>
                    <a:pt x="1427" y="31186"/>
                    <a:pt x="2054" y="31956"/>
                  </a:cubicBezTo>
                  <a:cubicBezTo>
                    <a:pt x="2368" y="32327"/>
                    <a:pt x="2739" y="32669"/>
                    <a:pt x="3082" y="33012"/>
                  </a:cubicBezTo>
                  <a:cubicBezTo>
                    <a:pt x="3453" y="33326"/>
                    <a:pt x="3852" y="33611"/>
                    <a:pt x="4251" y="33868"/>
                  </a:cubicBezTo>
                  <a:cubicBezTo>
                    <a:pt x="5050" y="34410"/>
                    <a:pt x="5878" y="34838"/>
                    <a:pt x="6705" y="35180"/>
                  </a:cubicBezTo>
                  <a:cubicBezTo>
                    <a:pt x="7533" y="35523"/>
                    <a:pt x="8389" y="35779"/>
                    <a:pt x="9216" y="35979"/>
                  </a:cubicBezTo>
                  <a:cubicBezTo>
                    <a:pt x="10043" y="36207"/>
                    <a:pt x="10928" y="36379"/>
                    <a:pt x="11870" y="36493"/>
                  </a:cubicBezTo>
                  <a:cubicBezTo>
                    <a:pt x="12373" y="36539"/>
                    <a:pt x="12894" y="36568"/>
                    <a:pt x="13430" y="36568"/>
                  </a:cubicBezTo>
                  <a:cubicBezTo>
                    <a:pt x="13896" y="36568"/>
                    <a:pt x="14375" y="36546"/>
                    <a:pt x="14865" y="36493"/>
                  </a:cubicBezTo>
                  <a:cubicBezTo>
                    <a:pt x="15379" y="36436"/>
                    <a:pt x="15921" y="36322"/>
                    <a:pt x="16435" y="36179"/>
                  </a:cubicBezTo>
                  <a:cubicBezTo>
                    <a:pt x="16691" y="36093"/>
                    <a:pt x="16977" y="36008"/>
                    <a:pt x="17205" y="35894"/>
                  </a:cubicBezTo>
                  <a:cubicBezTo>
                    <a:pt x="17462" y="35808"/>
                    <a:pt x="17719" y="35694"/>
                    <a:pt x="17947" y="35580"/>
                  </a:cubicBezTo>
                  <a:cubicBezTo>
                    <a:pt x="18432" y="35323"/>
                    <a:pt x="18860" y="35038"/>
                    <a:pt x="19202" y="34752"/>
                  </a:cubicBezTo>
                  <a:cubicBezTo>
                    <a:pt x="19573" y="34467"/>
                    <a:pt x="19859" y="34182"/>
                    <a:pt x="20115" y="33896"/>
                  </a:cubicBezTo>
                  <a:cubicBezTo>
                    <a:pt x="20629" y="33354"/>
                    <a:pt x="21028" y="32869"/>
                    <a:pt x="21399" y="32441"/>
                  </a:cubicBezTo>
                  <a:cubicBezTo>
                    <a:pt x="21485" y="32327"/>
                    <a:pt x="21570" y="32241"/>
                    <a:pt x="21656" y="32156"/>
                  </a:cubicBezTo>
                  <a:lnTo>
                    <a:pt x="21941" y="31870"/>
                  </a:lnTo>
                  <a:lnTo>
                    <a:pt x="22255" y="31614"/>
                  </a:lnTo>
                  <a:cubicBezTo>
                    <a:pt x="22369" y="31528"/>
                    <a:pt x="22455" y="31443"/>
                    <a:pt x="22569" y="31385"/>
                  </a:cubicBezTo>
                  <a:cubicBezTo>
                    <a:pt x="22797" y="31243"/>
                    <a:pt x="23026" y="31100"/>
                    <a:pt x="23254" y="30986"/>
                  </a:cubicBezTo>
                  <a:cubicBezTo>
                    <a:pt x="23539" y="30815"/>
                    <a:pt x="23853" y="30701"/>
                    <a:pt x="24195" y="30558"/>
                  </a:cubicBezTo>
                  <a:cubicBezTo>
                    <a:pt x="25132" y="30246"/>
                    <a:pt x="26209" y="30056"/>
                    <a:pt x="27356" y="30056"/>
                  </a:cubicBezTo>
                  <a:cubicBezTo>
                    <a:pt x="27677" y="30056"/>
                    <a:pt x="28003" y="30070"/>
                    <a:pt x="28333" y="30101"/>
                  </a:cubicBezTo>
                  <a:cubicBezTo>
                    <a:pt x="27163" y="29303"/>
                    <a:pt x="25565" y="28846"/>
                    <a:pt x="23910" y="28818"/>
                  </a:cubicBezTo>
                  <a:lnTo>
                    <a:pt x="23682" y="28818"/>
                  </a:lnTo>
                  <a:cubicBezTo>
                    <a:pt x="22883" y="28818"/>
                    <a:pt x="22056" y="28903"/>
                    <a:pt x="21257" y="29103"/>
                  </a:cubicBezTo>
                  <a:cubicBezTo>
                    <a:pt x="21028" y="29160"/>
                    <a:pt x="20829" y="29246"/>
                    <a:pt x="20629" y="29303"/>
                  </a:cubicBezTo>
                  <a:cubicBezTo>
                    <a:pt x="20401" y="29360"/>
                    <a:pt x="20201" y="29445"/>
                    <a:pt x="20001" y="29531"/>
                  </a:cubicBezTo>
                  <a:cubicBezTo>
                    <a:pt x="19801" y="29616"/>
                    <a:pt x="19573" y="29731"/>
                    <a:pt x="19373" y="29816"/>
                  </a:cubicBezTo>
                  <a:cubicBezTo>
                    <a:pt x="19202" y="29902"/>
                    <a:pt x="19003" y="30016"/>
                    <a:pt x="18831" y="30130"/>
                  </a:cubicBezTo>
                  <a:cubicBezTo>
                    <a:pt x="18118" y="30529"/>
                    <a:pt x="17519" y="30929"/>
                    <a:pt x="16977" y="31243"/>
                  </a:cubicBezTo>
                  <a:cubicBezTo>
                    <a:pt x="16720" y="31414"/>
                    <a:pt x="16463" y="31528"/>
                    <a:pt x="16235" y="31614"/>
                  </a:cubicBezTo>
                  <a:cubicBezTo>
                    <a:pt x="16035" y="31699"/>
                    <a:pt x="15835" y="31756"/>
                    <a:pt x="15636" y="31813"/>
                  </a:cubicBezTo>
                  <a:cubicBezTo>
                    <a:pt x="15465" y="31842"/>
                    <a:pt x="15286" y="31856"/>
                    <a:pt x="15097" y="31856"/>
                  </a:cubicBezTo>
                  <a:cubicBezTo>
                    <a:pt x="14908" y="31856"/>
                    <a:pt x="14708" y="31842"/>
                    <a:pt x="14494" y="31813"/>
                  </a:cubicBezTo>
                  <a:cubicBezTo>
                    <a:pt x="14095" y="31785"/>
                    <a:pt x="13610" y="31671"/>
                    <a:pt x="13096" y="31528"/>
                  </a:cubicBezTo>
                  <a:cubicBezTo>
                    <a:pt x="12611" y="31385"/>
                    <a:pt x="12098" y="31186"/>
                    <a:pt x="11556" y="30957"/>
                  </a:cubicBezTo>
                  <a:cubicBezTo>
                    <a:pt x="11299" y="30843"/>
                    <a:pt x="11042" y="30729"/>
                    <a:pt x="10785" y="30587"/>
                  </a:cubicBezTo>
                  <a:cubicBezTo>
                    <a:pt x="10529" y="30472"/>
                    <a:pt x="10300" y="30358"/>
                    <a:pt x="10072" y="30216"/>
                  </a:cubicBezTo>
                  <a:cubicBezTo>
                    <a:pt x="9615" y="29959"/>
                    <a:pt x="9245" y="29674"/>
                    <a:pt x="8931" y="29417"/>
                  </a:cubicBezTo>
                  <a:cubicBezTo>
                    <a:pt x="8617" y="29131"/>
                    <a:pt x="8389" y="28875"/>
                    <a:pt x="8217" y="28589"/>
                  </a:cubicBezTo>
                  <a:cubicBezTo>
                    <a:pt x="7875" y="28047"/>
                    <a:pt x="7675" y="27391"/>
                    <a:pt x="7704" y="26763"/>
                  </a:cubicBezTo>
                  <a:cubicBezTo>
                    <a:pt x="7704" y="26421"/>
                    <a:pt x="7761" y="26136"/>
                    <a:pt x="7875" y="25850"/>
                  </a:cubicBezTo>
                  <a:cubicBezTo>
                    <a:pt x="7875" y="25765"/>
                    <a:pt x="7932" y="25708"/>
                    <a:pt x="7961" y="25650"/>
                  </a:cubicBezTo>
                  <a:cubicBezTo>
                    <a:pt x="7989" y="25565"/>
                    <a:pt x="8018" y="25508"/>
                    <a:pt x="8046" y="25422"/>
                  </a:cubicBezTo>
                  <a:cubicBezTo>
                    <a:pt x="8132" y="25280"/>
                    <a:pt x="8246" y="25108"/>
                    <a:pt x="8360" y="24937"/>
                  </a:cubicBezTo>
                  <a:cubicBezTo>
                    <a:pt x="8588" y="24595"/>
                    <a:pt x="8931" y="24195"/>
                    <a:pt x="9330" y="23767"/>
                  </a:cubicBezTo>
                  <a:lnTo>
                    <a:pt x="10643" y="22312"/>
                  </a:lnTo>
                  <a:cubicBezTo>
                    <a:pt x="10899" y="22027"/>
                    <a:pt x="11128" y="21742"/>
                    <a:pt x="11384" y="21456"/>
                  </a:cubicBezTo>
                  <a:cubicBezTo>
                    <a:pt x="11442" y="21371"/>
                    <a:pt x="11527" y="21285"/>
                    <a:pt x="11584" y="21199"/>
                  </a:cubicBezTo>
                  <a:lnTo>
                    <a:pt x="11784" y="20943"/>
                  </a:lnTo>
                  <a:cubicBezTo>
                    <a:pt x="11898" y="20771"/>
                    <a:pt x="12012" y="20600"/>
                    <a:pt x="12126" y="20401"/>
                  </a:cubicBezTo>
                  <a:cubicBezTo>
                    <a:pt x="12611" y="19687"/>
                    <a:pt x="13011" y="18888"/>
                    <a:pt x="13268" y="18032"/>
                  </a:cubicBezTo>
                  <a:cubicBezTo>
                    <a:pt x="13553" y="17148"/>
                    <a:pt x="13696" y="16178"/>
                    <a:pt x="13524" y="15094"/>
                  </a:cubicBezTo>
                  <a:cubicBezTo>
                    <a:pt x="13439" y="14580"/>
                    <a:pt x="13325" y="14038"/>
                    <a:pt x="13068" y="13496"/>
                  </a:cubicBezTo>
                  <a:cubicBezTo>
                    <a:pt x="12954" y="13239"/>
                    <a:pt x="12783" y="12982"/>
                    <a:pt x="12611" y="12754"/>
                  </a:cubicBezTo>
                  <a:cubicBezTo>
                    <a:pt x="12554" y="12611"/>
                    <a:pt x="12469" y="12497"/>
                    <a:pt x="12355" y="12383"/>
                  </a:cubicBezTo>
                  <a:cubicBezTo>
                    <a:pt x="12269" y="12269"/>
                    <a:pt x="12183" y="12155"/>
                    <a:pt x="12098" y="12041"/>
                  </a:cubicBezTo>
                  <a:cubicBezTo>
                    <a:pt x="11898" y="11841"/>
                    <a:pt x="11698" y="11641"/>
                    <a:pt x="11527" y="11470"/>
                  </a:cubicBezTo>
                  <a:cubicBezTo>
                    <a:pt x="11413" y="11384"/>
                    <a:pt x="11327" y="11299"/>
                    <a:pt x="11213" y="11213"/>
                  </a:cubicBezTo>
                  <a:lnTo>
                    <a:pt x="10928" y="11013"/>
                  </a:lnTo>
                  <a:cubicBezTo>
                    <a:pt x="10842" y="10928"/>
                    <a:pt x="10757" y="10871"/>
                    <a:pt x="10671" y="10785"/>
                  </a:cubicBezTo>
                  <a:lnTo>
                    <a:pt x="10386" y="10614"/>
                  </a:lnTo>
                  <a:cubicBezTo>
                    <a:pt x="10215" y="10500"/>
                    <a:pt x="10043" y="10386"/>
                    <a:pt x="9901" y="10272"/>
                  </a:cubicBezTo>
                  <a:lnTo>
                    <a:pt x="9416" y="10015"/>
                  </a:lnTo>
                  <a:lnTo>
                    <a:pt x="9016" y="9758"/>
                  </a:lnTo>
                  <a:cubicBezTo>
                    <a:pt x="8788" y="9615"/>
                    <a:pt x="8560" y="9473"/>
                    <a:pt x="8417" y="9387"/>
                  </a:cubicBezTo>
                  <a:lnTo>
                    <a:pt x="8360" y="9359"/>
                  </a:lnTo>
                  <a:lnTo>
                    <a:pt x="8303" y="9302"/>
                  </a:lnTo>
                  <a:lnTo>
                    <a:pt x="8189" y="9244"/>
                  </a:lnTo>
                  <a:lnTo>
                    <a:pt x="8132" y="9187"/>
                  </a:lnTo>
                  <a:lnTo>
                    <a:pt x="8075" y="9159"/>
                  </a:lnTo>
                  <a:lnTo>
                    <a:pt x="7989" y="9102"/>
                  </a:lnTo>
                  <a:lnTo>
                    <a:pt x="7961" y="9073"/>
                  </a:lnTo>
                  <a:lnTo>
                    <a:pt x="7904" y="9073"/>
                  </a:lnTo>
                  <a:lnTo>
                    <a:pt x="7875" y="9045"/>
                  </a:lnTo>
                  <a:cubicBezTo>
                    <a:pt x="7761" y="8959"/>
                    <a:pt x="7675" y="8731"/>
                    <a:pt x="7704" y="8446"/>
                  </a:cubicBezTo>
                  <a:cubicBezTo>
                    <a:pt x="7732" y="8303"/>
                    <a:pt x="7761" y="8160"/>
                    <a:pt x="7818" y="8018"/>
                  </a:cubicBezTo>
                  <a:cubicBezTo>
                    <a:pt x="7875" y="7875"/>
                    <a:pt x="7989" y="7704"/>
                    <a:pt x="8103" y="7561"/>
                  </a:cubicBezTo>
                  <a:cubicBezTo>
                    <a:pt x="8360" y="7219"/>
                    <a:pt x="8760" y="6905"/>
                    <a:pt x="9216" y="6591"/>
                  </a:cubicBezTo>
                  <a:cubicBezTo>
                    <a:pt x="9444" y="6448"/>
                    <a:pt x="9701" y="6334"/>
                    <a:pt x="10015" y="6163"/>
                  </a:cubicBezTo>
                  <a:cubicBezTo>
                    <a:pt x="10329" y="6020"/>
                    <a:pt x="10700" y="5849"/>
                    <a:pt x="11071" y="5649"/>
                  </a:cubicBezTo>
                  <a:cubicBezTo>
                    <a:pt x="11442" y="5421"/>
                    <a:pt x="11841" y="5193"/>
                    <a:pt x="12183" y="4879"/>
                  </a:cubicBezTo>
                  <a:cubicBezTo>
                    <a:pt x="12298" y="4793"/>
                    <a:pt x="12383" y="4736"/>
                    <a:pt x="12469" y="4622"/>
                  </a:cubicBezTo>
                  <a:cubicBezTo>
                    <a:pt x="12554" y="4537"/>
                    <a:pt x="12611" y="4451"/>
                    <a:pt x="12697" y="4365"/>
                  </a:cubicBezTo>
                  <a:cubicBezTo>
                    <a:pt x="12840" y="4166"/>
                    <a:pt x="12954" y="3966"/>
                    <a:pt x="13039" y="3766"/>
                  </a:cubicBezTo>
                  <a:cubicBezTo>
                    <a:pt x="13211" y="3367"/>
                    <a:pt x="13296" y="2967"/>
                    <a:pt x="13296" y="2568"/>
                  </a:cubicBezTo>
                  <a:cubicBezTo>
                    <a:pt x="13268" y="2197"/>
                    <a:pt x="13182" y="1826"/>
                    <a:pt x="13011" y="1484"/>
                  </a:cubicBezTo>
                  <a:cubicBezTo>
                    <a:pt x="12697" y="799"/>
                    <a:pt x="12069" y="228"/>
                    <a:pt x="113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4"/>
          <p:cNvSpPr txBox="1">
            <a:spLocks noGrp="1"/>
          </p:cNvSpPr>
          <p:nvPr>
            <p:ph type="title" idx="2"/>
          </p:nvPr>
        </p:nvSpPr>
        <p:spPr>
          <a:xfrm>
            <a:off x="4861675" y="1679400"/>
            <a:ext cx="2269800" cy="38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534" name="Google Shape;534;p44"/>
          <p:cNvSpPr txBox="1">
            <a:spLocks noGrp="1"/>
          </p:cNvSpPr>
          <p:nvPr>
            <p:ph type="subTitle" idx="3"/>
          </p:nvPr>
        </p:nvSpPr>
        <p:spPr>
          <a:xfrm>
            <a:off x="4861675" y="2021325"/>
            <a:ext cx="2269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do you and your peers know?</a:t>
            </a:r>
            <a:endParaRPr/>
          </a:p>
        </p:txBody>
      </p:sp>
      <p:sp>
        <p:nvSpPr>
          <p:cNvPr id="535" name="Google Shape;535;p44"/>
          <p:cNvSpPr txBox="1">
            <a:spLocks noGrp="1"/>
          </p:cNvSpPr>
          <p:nvPr>
            <p:ph type="title" idx="6"/>
          </p:nvPr>
        </p:nvSpPr>
        <p:spPr>
          <a:xfrm>
            <a:off x="4861675" y="3045921"/>
            <a:ext cx="2269500" cy="38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536" name="Google Shape;536;p44"/>
          <p:cNvSpPr txBox="1">
            <a:spLocks noGrp="1"/>
          </p:cNvSpPr>
          <p:nvPr>
            <p:ph type="subTitle" idx="7"/>
          </p:nvPr>
        </p:nvSpPr>
        <p:spPr>
          <a:xfrm>
            <a:off x="4861675" y="3394262"/>
            <a:ext cx="2269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Wrap up.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and comments.</a:t>
            </a:r>
            <a:endParaRPr/>
          </a:p>
        </p:txBody>
      </p:sp>
      <p:sp>
        <p:nvSpPr>
          <p:cNvPr id="537" name="Google Shape;537;p44"/>
          <p:cNvSpPr txBox="1">
            <a:spLocks noGrp="1"/>
          </p:cNvSpPr>
          <p:nvPr>
            <p:ph type="title" idx="4"/>
          </p:nvPr>
        </p:nvSpPr>
        <p:spPr>
          <a:xfrm>
            <a:off x="1601575" y="3045921"/>
            <a:ext cx="2269800" cy="38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Post-Test</a:t>
            </a:r>
            <a:endParaRPr/>
          </a:p>
        </p:txBody>
      </p:sp>
      <p:sp>
        <p:nvSpPr>
          <p:cNvPr id="538" name="Google Shape;538;p44"/>
          <p:cNvSpPr txBox="1">
            <a:spLocks noGrp="1"/>
          </p:cNvSpPr>
          <p:nvPr>
            <p:ph type="subTitle" idx="5"/>
          </p:nvPr>
        </p:nvSpPr>
        <p:spPr>
          <a:xfrm>
            <a:off x="1601575" y="3394262"/>
            <a:ext cx="2269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did you learn after this intervention?</a:t>
            </a:r>
            <a:endParaRPr/>
          </a:p>
        </p:txBody>
      </p:sp>
      <p:sp>
        <p:nvSpPr>
          <p:cNvPr id="539" name="Google Shape;539;p44"/>
          <p:cNvSpPr/>
          <p:nvPr/>
        </p:nvSpPr>
        <p:spPr>
          <a:xfrm>
            <a:off x="805875" y="1728725"/>
            <a:ext cx="707100" cy="7071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rgbClr val="CD2C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44"/>
          <p:cNvSpPr txBox="1">
            <a:spLocks noGrp="1"/>
          </p:cNvSpPr>
          <p:nvPr>
            <p:ph type="title"/>
          </p:nvPr>
        </p:nvSpPr>
        <p:spPr>
          <a:xfrm>
            <a:off x="1601575" y="1683625"/>
            <a:ext cx="2269500" cy="38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Pre-Test</a:t>
            </a:r>
            <a:endParaRPr/>
          </a:p>
        </p:txBody>
      </p:sp>
      <p:sp>
        <p:nvSpPr>
          <p:cNvPr id="541" name="Google Shape;541;p44"/>
          <p:cNvSpPr txBox="1">
            <a:spLocks noGrp="1"/>
          </p:cNvSpPr>
          <p:nvPr>
            <p:ph type="subTitle" idx="1"/>
          </p:nvPr>
        </p:nvSpPr>
        <p:spPr>
          <a:xfrm>
            <a:off x="1601575" y="2021325"/>
            <a:ext cx="2269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do you already know about Drugs and alcohol? </a:t>
            </a:r>
            <a:endParaRPr/>
          </a:p>
        </p:txBody>
      </p:sp>
      <p:sp>
        <p:nvSpPr>
          <p:cNvPr id="542" name="Google Shape;542;p44"/>
          <p:cNvSpPr txBox="1">
            <a:spLocks noGrp="1"/>
          </p:cNvSpPr>
          <p:nvPr>
            <p:ph type="title" idx="8"/>
          </p:nvPr>
        </p:nvSpPr>
        <p:spPr>
          <a:xfrm>
            <a:off x="713637" y="1847038"/>
            <a:ext cx="8916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43" name="Google Shape;543;p44"/>
          <p:cNvSpPr txBox="1">
            <a:spLocks noGrp="1"/>
          </p:cNvSpPr>
          <p:nvPr>
            <p:ph type="title" idx="14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Table of contents</a:t>
            </a:r>
            <a:endParaRPr sz="2800"/>
          </a:p>
        </p:txBody>
      </p:sp>
      <p:sp>
        <p:nvSpPr>
          <p:cNvPr id="544" name="Google Shape;544;p44"/>
          <p:cNvSpPr/>
          <p:nvPr/>
        </p:nvSpPr>
        <p:spPr>
          <a:xfrm>
            <a:off x="805875" y="3101663"/>
            <a:ext cx="707100" cy="7071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rgbClr val="CD2C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44"/>
          <p:cNvSpPr/>
          <p:nvPr/>
        </p:nvSpPr>
        <p:spPr>
          <a:xfrm>
            <a:off x="4065975" y="1724500"/>
            <a:ext cx="707100" cy="7071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rgbClr val="CD2C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44"/>
          <p:cNvSpPr/>
          <p:nvPr/>
        </p:nvSpPr>
        <p:spPr>
          <a:xfrm>
            <a:off x="4065975" y="3097438"/>
            <a:ext cx="707100" cy="7071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rgbClr val="CD2C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7" name="Google Shape;547;p44"/>
          <p:cNvGrpSpPr/>
          <p:nvPr/>
        </p:nvGrpSpPr>
        <p:grpSpPr>
          <a:xfrm rot="1526626" flipH="1">
            <a:off x="7669008" y="3046882"/>
            <a:ext cx="856013" cy="1448040"/>
            <a:chOff x="6780725" y="2989800"/>
            <a:chExt cx="226875" cy="383775"/>
          </a:xfrm>
        </p:grpSpPr>
        <p:sp>
          <p:nvSpPr>
            <p:cNvPr id="548" name="Google Shape;548;p44"/>
            <p:cNvSpPr/>
            <p:nvPr/>
          </p:nvSpPr>
          <p:spPr>
            <a:xfrm>
              <a:off x="6792075" y="2995475"/>
              <a:ext cx="202275" cy="168275"/>
            </a:xfrm>
            <a:custGeom>
              <a:avLst/>
              <a:gdLst/>
              <a:ahLst/>
              <a:cxnLst/>
              <a:rect l="l" t="t" r="r" b="b"/>
              <a:pathLst>
                <a:path w="8091" h="6731" extrusionOk="0">
                  <a:moveTo>
                    <a:pt x="303" y="0"/>
                  </a:moveTo>
                  <a:cubicBezTo>
                    <a:pt x="227" y="76"/>
                    <a:pt x="151" y="152"/>
                    <a:pt x="0" y="152"/>
                  </a:cubicBezTo>
                  <a:lnTo>
                    <a:pt x="0" y="6730"/>
                  </a:lnTo>
                  <a:lnTo>
                    <a:pt x="8091" y="6730"/>
                  </a:lnTo>
                  <a:lnTo>
                    <a:pt x="8091" y="227"/>
                  </a:lnTo>
                  <a:cubicBezTo>
                    <a:pt x="8015" y="227"/>
                    <a:pt x="8015" y="152"/>
                    <a:pt x="7940" y="152"/>
                  </a:cubicBezTo>
                  <a:cubicBezTo>
                    <a:pt x="7940" y="76"/>
                    <a:pt x="7940" y="76"/>
                    <a:pt x="7864" y="0"/>
                  </a:cubicBezTo>
                  <a:close/>
                </a:path>
              </a:pathLst>
            </a:custGeom>
            <a:solidFill>
              <a:srgbClr val="D8A7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4"/>
            <p:cNvSpPr/>
            <p:nvPr/>
          </p:nvSpPr>
          <p:spPr>
            <a:xfrm>
              <a:off x="6792075" y="2995475"/>
              <a:ext cx="202275" cy="56725"/>
            </a:xfrm>
            <a:custGeom>
              <a:avLst/>
              <a:gdLst/>
              <a:ahLst/>
              <a:cxnLst/>
              <a:rect l="l" t="t" r="r" b="b"/>
              <a:pathLst>
                <a:path w="8091" h="2269" extrusionOk="0">
                  <a:moveTo>
                    <a:pt x="303" y="0"/>
                  </a:moveTo>
                  <a:cubicBezTo>
                    <a:pt x="227" y="76"/>
                    <a:pt x="151" y="152"/>
                    <a:pt x="0" y="152"/>
                  </a:cubicBezTo>
                  <a:lnTo>
                    <a:pt x="0" y="2269"/>
                  </a:lnTo>
                  <a:lnTo>
                    <a:pt x="8091" y="2269"/>
                  </a:lnTo>
                  <a:lnTo>
                    <a:pt x="8091" y="227"/>
                  </a:lnTo>
                  <a:cubicBezTo>
                    <a:pt x="8015" y="227"/>
                    <a:pt x="8015" y="152"/>
                    <a:pt x="7940" y="152"/>
                  </a:cubicBezTo>
                  <a:cubicBezTo>
                    <a:pt x="7940" y="76"/>
                    <a:pt x="7940" y="76"/>
                    <a:pt x="7864" y="0"/>
                  </a:cubicBezTo>
                  <a:close/>
                </a:path>
              </a:pathLst>
            </a:custGeom>
            <a:solidFill>
              <a:srgbClr val="A06D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4"/>
            <p:cNvSpPr/>
            <p:nvPr/>
          </p:nvSpPr>
          <p:spPr>
            <a:xfrm>
              <a:off x="6790175" y="2989800"/>
              <a:ext cx="207975" cy="111550"/>
            </a:xfrm>
            <a:custGeom>
              <a:avLst/>
              <a:gdLst/>
              <a:ahLst/>
              <a:cxnLst/>
              <a:rect l="l" t="t" r="r" b="b"/>
              <a:pathLst>
                <a:path w="8319" h="4462" extrusionOk="0">
                  <a:moveTo>
                    <a:pt x="681" y="1"/>
                  </a:moveTo>
                  <a:cubicBezTo>
                    <a:pt x="303" y="1"/>
                    <a:pt x="0" y="379"/>
                    <a:pt x="0" y="757"/>
                  </a:cubicBezTo>
                  <a:lnTo>
                    <a:pt x="0" y="4462"/>
                  </a:lnTo>
                  <a:lnTo>
                    <a:pt x="303" y="4462"/>
                  </a:lnTo>
                  <a:lnTo>
                    <a:pt x="303" y="757"/>
                  </a:lnTo>
                  <a:cubicBezTo>
                    <a:pt x="303" y="530"/>
                    <a:pt x="454" y="303"/>
                    <a:pt x="681" y="303"/>
                  </a:cubicBezTo>
                  <a:lnTo>
                    <a:pt x="7638" y="303"/>
                  </a:lnTo>
                  <a:cubicBezTo>
                    <a:pt x="7864" y="303"/>
                    <a:pt x="8016" y="530"/>
                    <a:pt x="8016" y="757"/>
                  </a:cubicBezTo>
                  <a:lnTo>
                    <a:pt x="8016" y="4462"/>
                  </a:lnTo>
                  <a:lnTo>
                    <a:pt x="8318" y="4462"/>
                  </a:lnTo>
                  <a:lnTo>
                    <a:pt x="8318" y="757"/>
                  </a:lnTo>
                  <a:cubicBezTo>
                    <a:pt x="8318" y="379"/>
                    <a:pt x="8016" y="1"/>
                    <a:pt x="7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4"/>
            <p:cNvSpPr/>
            <p:nvPr/>
          </p:nvSpPr>
          <p:spPr>
            <a:xfrm>
              <a:off x="6788275" y="3091875"/>
              <a:ext cx="213650" cy="92650"/>
            </a:xfrm>
            <a:custGeom>
              <a:avLst/>
              <a:gdLst/>
              <a:ahLst/>
              <a:cxnLst/>
              <a:rect l="l" t="t" r="r" b="b"/>
              <a:pathLst>
                <a:path w="8546" h="3706" extrusionOk="0">
                  <a:moveTo>
                    <a:pt x="606" y="1"/>
                  </a:moveTo>
                  <a:cubicBezTo>
                    <a:pt x="228" y="1"/>
                    <a:pt x="1" y="379"/>
                    <a:pt x="1" y="757"/>
                  </a:cubicBezTo>
                  <a:lnTo>
                    <a:pt x="1" y="3706"/>
                  </a:lnTo>
                  <a:lnTo>
                    <a:pt x="8545" y="3706"/>
                  </a:lnTo>
                  <a:lnTo>
                    <a:pt x="8545" y="757"/>
                  </a:lnTo>
                  <a:cubicBezTo>
                    <a:pt x="8545" y="379"/>
                    <a:pt x="8243" y="1"/>
                    <a:pt x="7865" y="1"/>
                  </a:cubicBezTo>
                  <a:lnTo>
                    <a:pt x="7714" y="1"/>
                  </a:lnTo>
                  <a:lnTo>
                    <a:pt x="7714" y="1664"/>
                  </a:lnTo>
                  <a:cubicBezTo>
                    <a:pt x="7714" y="2118"/>
                    <a:pt x="7336" y="2420"/>
                    <a:pt x="6957" y="2420"/>
                  </a:cubicBezTo>
                  <a:lnTo>
                    <a:pt x="1589" y="2420"/>
                  </a:lnTo>
                  <a:cubicBezTo>
                    <a:pt x="1135" y="2420"/>
                    <a:pt x="833" y="2118"/>
                    <a:pt x="833" y="1664"/>
                  </a:cubicBezTo>
                  <a:lnTo>
                    <a:pt x="833" y="1"/>
                  </a:lnTo>
                  <a:close/>
                </a:path>
              </a:pathLst>
            </a:custGeom>
            <a:solidFill>
              <a:srgbClr val="A06D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4"/>
            <p:cNvSpPr/>
            <p:nvPr/>
          </p:nvSpPr>
          <p:spPr>
            <a:xfrm>
              <a:off x="6780725" y="3180725"/>
              <a:ext cx="226875" cy="192850"/>
            </a:xfrm>
            <a:custGeom>
              <a:avLst/>
              <a:gdLst/>
              <a:ahLst/>
              <a:cxnLst/>
              <a:rect l="l" t="t" r="r" b="b"/>
              <a:pathLst>
                <a:path w="9075" h="7714" extrusionOk="0">
                  <a:moveTo>
                    <a:pt x="0" y="1"/>
                  </a:moveTo>
                  <a:lnTo>
                    <a:pt x="0" y="7033"/>
                  </a:lnTo>
                  <a:cubicBezTo>
                    <a:pt x="0" y="7411"/>
                    <a:pt x="303" y="7713"/>
                    <a:pt x="681" y="7713"/>
                  </a:cubicBezTo>
                  <a:lnTo>
                    <a:pt x="8394" y="7713"/>
                  </a:lnTo>
                  <a:cubicBezTo>
                    <a:pt x="8772" y="7713"/>
                    <a:pt x="9074" y="7411"/>
                    <a:pt x="9074" y="7033"/>
                  </a:cubicBezTo>
                  <a:lnTo>
                    <a:pt x="90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4"/>
            <p:cNvSpPr/>
            <p:nvPr/>
          </p:nvSpPr>
          <p:spPr>
            <a:xfrm>
              <a:off x="6916825" y="3069200"/>
              <a:ext cx="28375" cy="79425"/>
            </a:xfrm>
            <a:custGeom>
              <a:avLst/>
              <a:gdLst/>
              <a:ahLst/>
              <a:cxnLst/>
              <a:rect l="l" t="t" r="r" b="b"/>
              <a:pathLst>
                <a:path w="1135" h="3177" extrusionOk="0">
                  <a:moveTo>
                    <a:pt x="1" y="0"/>
                  </a:moveTo>
                  <a:lnTo>
                    <a:pt x="1" y="3176"/>
                  </a:lnTo>
                  <a:lnTo>
                    <a:pt x="1135" y="3176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rgbClr val="E59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4"/>
            <p:cNvSpPr/>
            <p:nvPr/>
          </p:nvSpPr>
          <p:spPr>
            <a:xfrm>
              <a:off x="6880900" y="3069200"/>
              <a:ext cx="28400" cy="79425"/>
            </a:xfrm>
            <a:custGeom>
              <a:avLst/>
              <a:gdLst/>
              <a:ahLst/>
              <a:cxnLst/>
              <a:rect l="l" t="t" r="r" b="b"/>
              <a:pathLst>
                <a:path w="1136" h="3177" extrusionOk="0">
                  <a:moveTo>
                    <a:pt x="1" y="0"/>
                  </a:moveTo>
                  <a:lnTo>
                    <a:pt x="1" y="3176"/>
                  </a:lnTo>
                  <a:lnTo>
                    <a:pt x="1135" y="3176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rgbClr val="E59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4"/>
            <p:cNvSpPr/>
            <p:nvPr/>
          </p:nvSpPr>
          <p:spPr>
            <a:xfrm>
              <a:off x="6952750" y="3069200"/>
              <a:ext cx="28375" cy="79425"/>
            </a:xfrm>
            <a:custGeom>
              <a:avLst/>
              <a:gdLst/>
              <a:ahLst/>
              <a:cxnLst/>
              <a:rect l="l" t="t" r="r" b="b"/>
              <a:pathLst>
                <a:path w="1135" h="3177" extrusionOk="0">
                  <a:moveTo>
                    <a:pt x="0" y="0"/>
                  </a:moveTo>
                  <a:lnTo>
                    <a:pt x="0" y="3176"/>
                  </a:lnTo>
                  <a:lnTo>
                    <a:pt x="378" y="3176"/>
                  </a:lnTo>
                  <a:cubicBezTo>
                    <a:pt x="681" y="3176"/>
                    <a:pt x="908" y="2874"/>
                    <a:pt x="908" y="2571"/>
                  </a:cubicBezTo>
                  <a:lnTo>
                    <a:pt x="908" y="757"/>
                  </a:lnTo>
                  <a:lnTo>
                    <a:pt x="1135" y="757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rgbClr val="E59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4"/>
            <p:cNvSpPr/>
            <p:nvPr/>
          </p:nvSpPr>
          <p:spPr>
            <a:xfrm>
              <a:off x="6845000" y="3021950"/>
              <a:ext cx="28375" cy="81300"/>
            </a:xfrm>
            <a:custGeom>
              <a:avLst/>
              <a:gdLst/>
              <a:ahLst/>
              <a:cxnLst/>
              <a:rect l="l" t="t" r="r" b="b"/>
              <a:pathLst>
                <a:path w="1135" h="3252" extrusionOk="0">
                  <a:moveTo>
                    <a:pt x="0" y="0"/>
                  </a:moveTo>
                  <a:lnTo>
                    <a:pt x="0" y="3251"/>
                  </a:lnTo>
                  <a:lnTo>
                    <a:pt x="1135" y="3251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rgbClr val="E59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4"/>
            <p:cNvSpPr/>
            <p:nvPr/>
          </p:nvSpPr>
          <p:spPr>
            <a:xfrm>
              <a:off x="6809075" y="3069200"/>
              <a:ext cx="28375" cy="79425"/>
            </a:xfrm>
            <a:custGeom>
              <a:avLst/>
              <a:gdLst/>
              <a:ahLst/>
              <a:cxnLst/>
              <a:rect l="l" t="t" r="r" b="b"/>
              <a:pathLst>
                <a:path w="1135" h="3177" extrusionOk="0">
                  <a:moveTo>
                    <a:pt x="1" y="0"/>
                  </a:moveTo>
                  <a:lnTo>
                    <a:pt x="1" y="757"/>
                  </a:lnTo>
                  <a:lnTo>
                    <a:pt x="152" y="757"/>
                  </a:lnTo>
                  <a:lnTo>
                    <a:pt x="152" y="2571"/>
                  </a:lnTo>
                  <a:cubicBezTo>
                    <a:pt x="152" y="2874"/>
                    <a:pt x="379" y="3176"/>
                    <a:pt x="757" y="3176"/>
                  </a:cubicBezTo>
                  <a:lnTo>
                    <a:pt x="1135" y="3176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rgbClr val="E59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4"/>
            <p:cNvSpPr/>
            <p:nvPr/>
          </p:nvSpPr>
          <p:spPr>
            <a:xfrm>
              <a:off x="6845000" y="3108900"/>
              <a:ext cx="28375" cy="39725"/>
            </a:xfrm>
            <a:custGeom>
              <a:avLst/>
              <a:gdLst/>
              <a:ahLst/>
              <a:cxnLst/>
              <a:rect l="l" t="t" r="r" b="b"/>
              <a:pathLst>
                <a:path w="1135" h="1589" extrusionOk="0">
                  <a:moveTo>
                    <a:pt x="0" y="0"/>
                  </a:moveTo>
                  <a:lnTo>
                    <a:pt x="0" y="1588"/>
                  </a:lnTo>
                  <a:lnTo>
                    <a:pt x="1135" y="1588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4"/>
            <p:cNvSpPr/>
            <p:nvPr/>
          </p:nvSpPr>
          <p:spPr>
            <a:xfrm>
              <a:off x="6797725" y="3220425"/>
              <a:ext cx="192850" cy="113450"/>
            </a:xfrm>
            <a:custGeom>
              <a:avLst/>
              <a:gdLst/>
              <a:ahLst/>
              <a:cxnLst/>
              <a:rect l="l" t="t" r="r" b="b"/>
              <a:pathLst>
                <a:path w="7714" h="4538" extrusionOk="0">
                  <a:moveTo>
                    <a:pt x="7714" y="1"/>
                  </a:moveTo>
                  <a:lnTo>
                    <a:pt x="1" y="1664"/>
                  </a:lnTo>
                  <a:lnTo>
                    <a:pt x="1" y="4537"/>
                  </a:lnTo>
                  <a:lnTo>
                    <a:pt x="7714" y="2874"/>
                  </a:lnTo>
                  <a:lnTo>
                    <a:pt x="77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0" name="Google Shape;560;p44"/>
          <p:cNvSpPr txBox="1">
            <a:spLocks noGrp="1"/>
          </p:cNvSpPr>
          <p:nvPr>
            <p:ph type="title" idx="9"/>
          </p:nvPr>
        </p:nvSpPr>
        <p:spPr>
          <a:xfrm>
            <a:off x="3976888" y="1851263"/>
            <a:ext cx="8916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61" name="Google Shape;561;p44"/>
          <p:cNvSpPr txBox="1">
            <a:spLocks noGrp="1"/>
          </p:cNvSpPr>
          <p:nvPr>
            <p:ph type="title" idx="13"/>
          </p:nvPr>
        </p:nvSpPr>
        <p:spPr>
          <a:xfrm>
            <a:off x="713625" y="3224225"/>
            <a:ext cx="8916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62" name="Google Shape;562;p44"/>
          <p:cNvSpPr txBox="1">
            <a:spLocks noGrp="1"/>
          </p:cNvSpPr>
          <p:nvPr>
            <p:ph type="title" idx="15"/>
          </p:nvPr>
        </p:nvSpPr>
        <p:spPr>
          <a:xfrm>
            <a:off x="3976900" y="3225650"/>
            <a:ext cx="8916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pic>
        <p:nvPicPr>
          <p:cNvPr id="563" name="Google Shape;56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1175" y="36776"/>
            <a:ext cx="1928100" cy="2808900"/>
          </a:xfrm>
          <a:prstGeom prst="diamond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8" name="Google Shape;568;p45"/>
          <p:cNvGrpSpPr/>
          <p:nvPr/>
        </p:nvGrpSpPr>
        <p:grpSpPr>
          <a:xfrm flipH="1">
            <a:off x="723904" y="-6"/>
            <a:ext cx="4534213" cy="6371515"/>
            <a:chOff x="3101325" y="2841075"/>
            <a:chExt cx="1592125" cy="2237425"/>
          </a:xfrm>
        </p:grpSpPr>
        <p:sp>
          <p:nvSpPr>
            <p:cNvPr id="569" name="Google Shape;569;p45"/>
            <p:cNvSpPr/>
            <p:nvPr/>
          </p:nvSpPr>
          <p:spPr>
            <a:xfrm>
              <a:off x="3550700" y="4949575"/>
              <a:ext cx="52800" cy="12900"/>
            </a:xfrm>
            <a:custGeom>
              <a:avLst/>
              <a:gdLst/>
              <a:ahLst/>
              <a:cxnLst/>
              <a:rect l="l" t="t" r="r" b="b"/>
              <a:pathLst>
                <a:path w="2112" h="516" extrusionOk="0">
                  <a:moveTo>
                    <a:pt x="182" y="0"/>
                  </a:moveTo>
                  <a:cubicBezTo>
                    <a:pt x="53" y="0"/>
                    <a:pt x="1" y="287"/>
                    <a:pt x="1" y="287"/>
                  </a:cubicBezTo>
                  <a:cubicBezTo>
                    <a:pt x="1" y="401"/>
                    <a:pt x="1" y="458"/>
                    <a:pt x="29" y="516"/>
                  </a:cubicBezTo>
                  <a:cubicBezTo>
                    <a:pt x="400" y="230"/>
                    <a:pt x="914" y="344"/>
                    <a:pt x="1370" y="287"/>
                  </a:cubicBezTo>
                  <a:cubicBezTo>
                    <a:pt x="1456" y="259"/>
                    <a:pt x="1541" y="230"/>
                    <a:pt x="1627" y="230"/>
                  </a:cubicBezTo>
                  <a:lnTo>
                    <a:pt x="1798" y="230"/>
                  </a:lnTo>
                  <a:cubicBezTo>
                    <a:pt x="1855" y="259"/>
                    <a:pt x="1941" y="287"/>
                    <a:pt x="2026" y="316"/>
                  </a:cubicBezTo>
                  <a:cubicBezTo>
                    <a:pt x="2026" y="259"/>
                    <a:pt x="2055" y="230"/>
                    <a:pt x="2112" y="202"/>
                  </a:cubicBezTo>
                  <a:lnTo>
                    <a:pt x="1998" y="202"/>
                  </a:lnTo>
                  <a:lnTo>
                    <a:pt x="200" y="2"/>
                  </a:lnTo>
                  <a:cubicBezTo>
                    <a:pt x="194" y="1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E77C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5"/>
            <p:cNvSpPr/>
            <p:nvPr/>
          </p:nvSpPr>
          <p:spPr>
            <a:xfrm>
              <a:off x="3601350" y="4954600"/>
              <a:ext cx="12850" cy="5725"/>
            </a:xfrm>
            <a:custGeom>
              <a:avLst/>
              <a:gdLst/>
              <a:ahLst/>
              <a:cxnLst/>
              <a:rect l="l" t="t" r="r" b="b"/>
              <a:pathLst>
                <a:path w="514" h="229" extrusionOk="0">
                  <a:moveTo>
                    <a:pt x="86" y="1"/>
                  </a:moveTo>
                  <a:cubicBezTo>
                    <a:pt x="29" y="29"/>
                    <a:pt x="0" y="58"/>
                    <a:pt x="0" y="115"/>
                  </a:cubicBezTo>
                  <a:cubicBezTo>
                    <a:pt x="172" y="172"/>
                    <a:pt x="343" y="200"/>
                    <a:pt x="514" y="229"/>
                  </a:cubicBezTo>
                  <a:cubicBezTo>
                    <a:pt x="514" y="172"/>
                    <a:pt x="485" y="115"/>
                    <a:pt x="485" y="58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5"/>
            <p:cNvSpPr/>
            <p:nvPr/>
          </p:nvSpPr>
          <p:spPr>
            <a:xfrm>
              <a:off x="3550700" y="4948900"/>
              <a:ext cx="52800" cy="13575"/>
            </a:xfrm>
            <a:custGeom>
              <a:avLst/>
              <a:gdLst/>
              <a:ahLst/>
              <a:cxnLst/>
              <a:rect l="l" t="t" r="r" b="b"/>
              <a:pathLst>
                <a:path w="2112" h="543" extrusionOk="0">
                  <a:moveTo>
                    <a:pt x="172" y="0"/>
                  </a:moveTo>
                  <a:cubicBezTo>
                    <a:pt x="58" y="0"/>
                    <a:pt x="1" y="314"/>
                    <a:pt x="1" y="314"/>
                  </a:cubicBezTo>
                  <a:cubicBezTo>
                    <a:pt x="1" y="343"/>
                    <a:pt x="1" y="371"/>
                    <a:pt x="1" y="400"/>
                  </a:cubicBezTo>
                  <a:cubicBezTo>
                    <a:pt x="1" y="428"/>
                    <a:pt x="1" y="457"/>
                    <a:pt x="29" y="514"/>
                  </a:cubicBezTo>
                  <a:cubicBezTo>
                    <a:pt x="29" y="514"/>
                    <a:pt x="29" y="514"/>
                    <a:pt x="29" y="543"/>
                  </a:cubicBezTo>
                  <a:cubicBezTo>
                    <a:pt x="400" y="257"/>
                    <a:pt x="914" y="371"/>
                    <a:pt x="1370" y="314"/>
                  </a:cubicBezTo>
                  <a:lnTo>
                    <a:pt x="1399" y="314"/>
                  </a:lnTo>
                  <a:cubicBezTo>
                    <a:pt x="1399" y="314"/>
                    <a:pt x="1427" y="286"/>
                    <a:pt x="1427" y="286"/>
                  </a:cubicBezTo>
                  <a:cubicBezTo>
                    <a:pt x="1484" y="286"/>
                    <a:pt x="1541" y="257"/>
                    <a:pt x="1598" y="257"/>
                  </a:cubicBezTo>
                  <a:lnTo>
                    <a:pt x="1798" y="257"/>
                  </a:lnTo>
                  <a:cubicBezTo>
                    <a:pt x="1855" y="286"/>
                    <a:pt x="1941" y="314"/>
                    <a:pt x="2026" y="343"/>
                  </a:cubicBezTo>
                  <a:cubicBezTo>
                    <a:pt x="2026" y="286"/>
                    <a:pt x="2055" y="257"/>
                    <a:pt x="2112" y="229"/>
                  </a:cubicBezTo>
                  <a:lnTo>
                    <a:pt x="1998" y="229"/>
                  </a:lnTo>
                  <a:lnTo>
                    <a:pt x="200" y="29"/>
                  </a:lnTo>
                  <a:cubicBezTo>
                    <a:pt x="200" y="0"/>
                    <a:pt x="200" y="0"/>
                    <a:pt x="172" y="0"/>
                  </a:cubicBezTo>
                  <a:close/>
                </a:path>
              </a:pathLst>
            </a:custGeom>
            <a:solidFill>
              <a:srgbClr val="C8C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5"/>
            <p:cNvSpPr/>
            <p:nvPr/>
          </p:nvSpPr>
          <p:spPr>
            <a:xfrm>
              <a:off x="3601350" y="4954600"/>
              <a:ext cx="12150" cy="5025"/>
            </a:xfrm>
            <a:custGeom>
              <a:avLst/>
              <a:gdLst/>
              <a:ahLst/>
              <a:cxnLst/>
              <a:rect l="l" t="t" r="r" b="b"/>
              <a:pathLst>
                <a:path w="486" h="201" extrusionOk="0">
                  <a:moveTo>
                    <a:pt x="86" y="1"/>
                  </a:moveTo>
                  <a:cubicBezTo>
                    <a:pt x="29" y="29"/>
                    <a:pt x="0" y="58"/>
                    <a:pt x="0" y="115"/>
                  </a:cubicBezTo>
                  <a:cubicBezTo>
                    <a:pt x="143" y="143"/>
                    <a:pt x="286" y="200"/>
                    <a:pt x="428" y="200"/>
                  </a:cubicBezTo>
                  <a:lnTo>
                    <a:pt x="428" y="143"/>
                  </a:lnTo>
                  <a:lnTo>
                    <a:pt x="428" y="115"/>
                  </a:lnTo>
                  <a:lnTo>
                    <a:pt x="485" y="58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5"/>
            <p:cNvSpPr/>
            <p:nvPr/>
          </p:nvSpPr>
          <p:spPr>
            <a:xfrm>
              <a:off x="3761850" y="3529425"/>
              <a:ext cx="154100" cy="241125"/>
            </a:xfrm>
            <a:custGeom>
              <a:avLst/>
              <a:gdLst/>
              <a:ahLst/>
              <a:cxnLst/>
              <a:rect l="l" t="t" r="r" b="b"/>
              <a:pathLst>
                <a:path w="6164" h="9645" extrusionOk="0">
                  <a:moveTo>
                    <a:pt x="5621" y="0"/>
                  </a:moveTo>
                  <a:cubicBezTo>
                    <a:pt x="5507" y="286"/>
                    <a:pt x="5364" y="571"/>
                    <a:pt x="5164" y="856"/>
                  </a:cubicBezTo>
                  <a:cubicBezTo>
                    <a:pt x="3310" y="3424"/>
                    <a:pt x="828" y="5593"/>
                    <a:pt x="0" y="8531"/>
                  </a:cubicBezTo>
                  <a:cubicBezTo>
                    <a:pt x="601" y="8463"/>
                    <a:pt x="1213" y="8363"/>
                    <a:pt x="1810" y="8363"/>
                  </a:cubicBezTo>
                  <a:cubicBezTo>
                    <a:pt x="2205" y="8363"/>
                    <a:pt x="2593" y="8407"/>
                    <a:pt x="2967" y="8531"/>
                  </a:cubicBezTo>
                  <a:cubicBezTo>
                    <a:pt x="3624" y="8760"/>
                    <a:pt x="4166" y="9159"/>
                    <a:pt x="4679" y="9644"/>
                  </a:cubicBezTo>
                  <a:cubicBezTo>
                    <a:pt x="4908" y="6734"/>
                    <a:pt x="5735" y="3367"/>
                    <a:pt x="6163" y="1712"/>
                  </a:cubicBezTo>
                  <a:cubicBezTo>
                    <a:pt x="6020" y="1284"/>
                    <a:pt x="5821" y="657"/>
                    <a:pt x="5621" y="0"/>
                  </a:cubicBezTo>
                  <a:close/>
                </a:path>
              </a:pathLst>
            </a:custGeom>
            <a:solidFill>
              <a:srgbClr val="7B1442"/>
            </a:solidFill>
            <a:ln w="9525" cap="flat" cmpd="sng">
              <a:solidFill>
                <a:srgbClr val="7B14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5"/>
            <p:cNvSpPr/>
            <p:nvPr/>
          </p:nvSpPr>
          <p:spPr>
            <a:xfrm>
              <a:off x="3997225" y="3393175"/>
              <a:ext cx="14300" cy="20000"/>
            </a:xfrm>
            <a:custGeom>
              <a:avLst/>
              <a:gdLst/>
              <a:ahLst/>
              <a:cxnLst/>
              <a:rect l="l" t="t" r="r" b="b"/>
              <a:pathLst>
                <a:path w="572" h="800" extrusionOk="0">
                  <a:moveTo>
                    <a:pt x="86" y="1"/>
                  </a:moveTo>
                  <a:lnTo>
                    <a:pt x="1" y="29"/>
                  </a:lnTo>
                  <a:cubicBezTo>
                    <a:pt x="58" y="58"/>
                    <a:pt x="229" y="257"/>
                    <a:pt x="143" y="800"/>
                  </a:cubicBezTo>
                  <a:lnTo>
                    <a:pt x="258" y="714"/>
                  </a:lnTo>
                  <a:cubicBezTo>
                    <a:pt x="343" y="628"/>
                    <a:pt x="457" y="571"/>
                    <a:pt x="571" y="486"/>
                  </a:cubicBezTo>
                  <a:lnTo>
                    <a:pt x="514" y="457"/>
                  </a:lnTo>
                  <a:cubicBezTo>
                    <a:pt x="514" y="457"/>
                    <a:pt x="315" y="257"/>
                    <a:pt x="86" y="1"/>
                  </a:cubicBezTo>
                  <a:close/>
                </a:path>
              </a:pathLst>
            </a:custGeom>
            <a:solidFill>
              <a:srgbClr val="8A1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5"/>
            <p:cNvSpPr/>
            <p:nvPr/>
          </p:nvSpPr>
          <p:spPr>
            <a:xfrm>
              <a:off x="3977975" y="3408150"/>
              <a:ext cx="124125" cy="114875"/>
            </a:xfrm>
            <a:custGeom>
              <a:avLst/>
              <a:gdLst/>
              <a:ahLst/>
              <a:cxnLst/>
              <a:rect l="l" t="t" r="r" b="b"/>
              <a:pathLst>
                <a:path w="4965" h="4595" extrusionOk="0">
                  <a:moveTo>
                    <a:pt x="1998" y="800"/>
                  </a:moveTo>
                  <a:cubicBezTo>
                    <a:pt x="2055" y="971"/>
                    <a:pt x="2112" y="1142"/>
                    <a:pt x="2140" y="1313"/>
                  </a:cubicBezTo>
                  <a:cubicBezTo>
                    <a:pt x="2140" y="1399"/>
                    <a:pt x="2112" y="1513"/>
                    <a:pt x="2026" y="1570"/>
                  </a:cubicBezTo>
                  <a:cubicBezTo>
                    <a:pt x="1994" y="1591"/>
                    <a:pt x="1963" y="1601"/>
                    <a:pt x="1934" y="1601"/>
                  </a:cubicBezTo>
                  <a:cubicBezTo>
                    <a:pt x="1809" y="1601"/>
                    <a:pt x="1723" y="1424"/>
                    <a:pt x="1769" y="1285"/>
                  </a:cubicBezTo>
                  <a:cubicBezTo>
                    <a:pt x="1798" y="1171"/>
                    <a:pt x="1826" y="1085"/>
                    <a:pt x="1883" y="971"/>
                  </a:cubicBezTo>
                  <a:lnTo>
                    <a:pt x="1969" y="857"/>
                  </a:lnTo>
                  <a:lnTo>
                    <a:pt x="1998" y="800"/>
                  </a:lnTo>
                  <a:close/>
                  <a:moveTo>
                    <a:pt x="1427" y="1"/>
                  </a:moveTo>
                  <a:cubicBezTo>
                    <a:pt x="1341" y="86"/>
                    <a:pt x="1256" y="172"/>
                    <a:pt x="1170" y="258"/>
                  </a:cubicBezTo>
                  <a:cubicBezTo>
                    <a:pt x="1028" y="400"/>
                    <a:pt x="913" y="543"/>
                    <a:pt x="799" y="686"/>
                  </a:cubicBezTo>
                  <a:cubicBezTo>
                    <a:pt x="542" y="1542"/>
                    <a:pt x="57" y="2711"/>
                    <a:pt x="29" y="3196"/>
                  </a:cubicBezTo>
                  <a:cubicBezTo>
                    <a:pt x="0" y="3396"/>
                    <a:pt x="0" y="3938"/>
                    <a:pt x="29" y="4595"/>
                  </a:cubicBezTo>
                  <a:cubicBezTo>
                    <a:pt x="514" y="3682"/>
                    <a:pt x="1170" y="3025"/>
                    <a:pt x="1998" y="2854"/>
                  </a:cubicBezTo>
                  <a:cubicBezTo>
                    <a:pt x="1998" y="2854"/>
                    <a:pt x="2911" y="2369"/>
                    <a:pt x="3167" y="2283"/>
                  </a:cubicBezTo>
                  <a:lnTo>
                    <a:pt x="3167" y="2283"/>
                  </a:lnTo>
                  <a:cubicBezTo>
                    <a:pt x="3139" y="2341"/>
                    <a:pt x="3139" y="2398"/>
                    <a:pt x="3139" y="2455"/>
                  </a:cubicBezTo>
                  <a:cubicBezTo>
                    <a:pt x="3567" y="2226"/>
                    <a:pt x="3995" y="1998"/>
                    <a:pt x="4423" y="1770"/>
                  </a:cubicBezTo>
                  <a:cubicBezTo>
                    <a:pt x="4594" y="1684"/>
                    <a:pt x="4794" y="1599"/>
                    <a:pt x="4965" y="1485"/>
                  </a:cubicBezTo>
                  <a:cubicBezTo>
                    <a:pt x="4936" y="1427"/>
                    <a:pt x="4936" y="1370"/>
                    <a:pt x="4908" y="1285"/>
                  </a:cubicBezTo>
                  <a:cubicBezTo>
                    <a:pt x="4765" y="857"/>
                    <a:pt x="4537" y="400"/>
                    <a:pt x="4309" y="29"/>
                  </a:cubicBezTo>
                  <a:cubicBezTo>
                    <a:pt x="3852" y="343"/>
                    <a:pt x="3282" y="686"/>
                    <a:pt x="2597" y="1028"/>
                  </a:cubicBezTo>
                  <a:cubicBezTo>
                    <a:pt x="2597" y="1028"/>
                    <a:pt x="2283" y="800"/>
                    <a:pt x="1855" y="400"/>
                  </a:cubicBezTo>
                  <a:cubicBezTo>
                    <a:pt x="1826" y="486"/>
                    <a:pt x="1798" y="543"/>
                    <a:pt x="1769" y="600"/>
                  </a:cubicBezTo>
                  <a:cubicBezTo>
                    <a:pt x="1627" y="828"/>
                    <a:pt x="1513" y="1028"/>
                    <a:pt x="1427" y="1256"/>
                  </a:cubicBezTo>
                  <a:cubicBezTo>
                    <a:pt x="1341" y="1485"/>
                    <a:pt x="1284" y="1741"/>
                    <a:pt x="1227" y="1970"/>
                  </a:cubicBezTo>
                  <a:cubicBezTo>
                    <a:pt x="1199" y="2226"/>
                    <a:pt x="1227" y="2483"/>
                    <a:pt x="1256" y="2740"/>
                  </a:cubicBezTo>
                  <a:cubicBezTo>
                    <a:pt x="1113" y="2512"/>
                    <a:pt x="1028" y="2255"/>
                    <a:pt x="1028" y="1970"/>
                  </a:cubicBezTo>
                  <a:cubicBezTo>
                    <a:pt x="1028" y="1684"/>
                    <a:pt x="1085" y="1427"/>
                    <a:pt x="1170" y="1171"/>
                  </a:cubicBezTo>
                  <a:cubicBezTo>
                    <a:pt x="1284" y="914"/>
                    <a:pt x="1427" y="686"/>
                    <a:pt x="1598" y="486"/>
                  </a:cubicBezTo>
                  <a:cubicBezTo>
                    <a:pt x="1627" y="400"/>
                    <a:pt x="1684" y="343"/>
                    <a:pt x="1741" y="286"/>
                  </a:cubicBezTo>
                  <a:cubicBezTo>
                    <a:pt x="1655" y="201"/>
                    <a:pt x="1541" y="86"/>
                    <a:pt x="1427" y="1"/>
                  </a:cubicBezTo>
                  <a:close/>
                </a:path>
              </a:pathLst>
            </a:custGeom>
            <a:solidFill>
              <a:srgbClr val="8A1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5"/>
            <p:cNvSpPr/>
            <p:nvPr/>
          </p:nvSpPr>
          <p:spPr>
            <a:xfrm>
              <a:off x="4014350" y="3712750"/>
              <a:ext cx="99875" cy="118425"/>
            </a:xfrm>
            <a:custGeom>
              <a:avLst/>
              <a:gdLst/>
              <a:ahLst/>
              <a:cxnLst/>
              <a:rect l="l" t="t" r="r" b="b"/>
              <a:pathLst>
                <a:path w="3995" h="4737" extrusionOk="0">
                  <a:moveTo>
                    <a:pt x="2454" y="0"/>
                  </a:moveTo>
                  <a:lnTo>
                    <a:pt x="2083" y="828"/>
                  </a:lnTo>
                  <a:lnTo>
                    <a:pt x="1855" y="770"/>
                  </a:lnTo>
                  <a:cubicBezTo>
                    <a:pt x="1256" y="2083"/>
                    <a:pt x="600" y="3538"/>
                    <a:pt x="0" y="4736"/>
                  </a:cubicBezTo>
                  <a:cubicBezTo>
                    <a:pt x="428" y="4708"/>
                    <a:pt x="856" y="4622"/>
                    <a:pt x="1284" y="4508"/>
                  </a:cubicBezTo>
                  <a:cubicBezTo>
                    <a:pt x="2055" y="4280"/>
                    <a:pt x="2797" y="3880"/>
                    <a:pt x="3310" y="3253"/>
                  </a:cubicBezTo>
                  <a:cubicBezTo>
                    <a:pt x="3596" y="2910"/>
                    <a:pt x="3824" y="2511"/>
                    <a:pt x="3995" y="2111"/>
                  </a:cubicBezTo>
                  <a:cubicBezTo>
                    <a:pt x="3681" y="1398"/>
                    <a:pt x="3396" y="799"/>
                    <a:pt x="3196" y="343"/>
                  </a:cubicBezTo>
                  <a:cubicBezTo>
                    <a:pt x="2939" y="257"/>
                    <a:pt x="2683" y="143"/>
                    <a:pt x="2454" y="0"/>
                  </a:cubicBezTo>
                  <a:close/>
                </a:path>
              </a:pathLst>
            </a:custGeom>
            <a:solidFill>
              <a:srgbClr val="8A1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5"/>
            <p:cNvSpPr/>
            <p:nvPr/>
          </p:nvSpPr>
          <p:spPr>
            <a:xfrm>
              <a:off x="3669825" y="3095300"/>
              <a:ext cx="630575" cy="648575"/>
            </a:xfrm>
            <a:custGeom>
              <a:avLst/>
              <a:gdLst/>
              <a:ahLst/>
              <a:cxnLst/>
              <a:rect l="l" t="t" r="r" b="b"/>
              <a:pathLst>
                <a:path w="25223" h="25943" extrusionOk="0">
                  <a:moveTo>
                    <a:pt x="9398" y="10713"/>
                  </a:moveTo>
                  <a:cubicBezTo>
                    <a:pt x="9414" y="10713"/>
                    <a:pt x="9430" y="10714"/>
                    <a:pt x="9445" y="10717"/>
                  </a:cubicBezTo>
                  <a:cubicBezTo>
                    <a:pt x="9559" y="10746"/>
                    <a:pt x="9644" y="10803"/>
                    <a:pt x="9758" y="10860"/>
                  </a:cubicBezTo>
                  <a:lnTo>
                    <a:pt x="9844" y="10946"/>
                  </a:lnTo>
                  <a:lnTo>
                    <a:pt x="9901" y="10974"/>
                  </a:lnTo>
                  <a:cubicBezTo>
                    <a:pt x="9758" y="11031"/>
                    <a:pt x="9587" y="11088"/>
                    <a:pt x="9416" y="11088"/>
                  </a:cubicBezTo>
                  <a:cubicBezTo>
                    <a:pt x="9330" y="11088"/>
                    <a:pt x="9216" y="11060"/>
                    <a:pt x="9188" y="10974"/>
                  </a:cubicBezTo>
                  <a:cubicBezTo>
                    <a:pt x="9085" y="10821"/>
                    <a:pt x="9258" y="10713"/>
                    <a:pt x="9398" y="10713"/>
                  </a:cubicBezTo>
                  <a:close/>
                  <a:moveTo>
                    <a:pt x="8817" y="11202"/>
                  </a:moveTo>
                  <a:cubicBezTo>
                    <a:pt x="8902" y="11202"/>
                    <a:pt x="9017" y="11231"/>
                    <a:pt x="9131" y="11231"/>
                  </a:cubicBezTo>
                  <a:lnTo>
                    <a:pt x="9273" y="11259"/>
                  </a:lnTo>
                  <a:lnTo>
                    <a:pt x="9302" y="11288"/>
                  </a:lnTo>
                  <a:cubicBezTo>
                    <a:pt x="9188" y="11402"/>
                    <a:pt x="9045" y="11488"/>
                    <a:pt x="8902" y="11545"/>
                  </a:cubicBezTo>
                  <a:cubicBezTo>
                    <a:pt x="8853" y="11561"/>
                    <a:pt x="8794" y="11578"/>
                    <a:pt x="8742" y="11578"/>
                  </a:cubicBezTo>
                  <a:cubicBezTo>
                    <a:pt x="8704" y="11578"/>
                    <a:pt x="8670" y="11569"/>
                    <a:pt x="8646" y="11545"/>
                  </a:cubicBezTo>
                  <a:cubicBezTo>
                    <a:pt x="8503" y="11402"/>
                    <a:pt x="8646" y="11231"/>
                    <a:pt x="8817" y="11202"/>
                  </a:cubicBezTo>
                  <a:close/>
                  <a:moveTo>
                    <a:pt x="10186" y="3813"/>
                  </a:moveTo>
                  <a:lnTo>
                    <a:pt x="10186" y="3813"/>
                  </a:lnTo>
                  <a:cubicBezTo>
                    <a:pt x="9159" y="4868"/>
                    <a:pt x="8417" y="6580"/>
                    <a:pt x="8104" y="7978"/>
                  </a:cubicBezTo>
                  <a:cubicBezTo>
                    <a:pt x="7818" y="9234"/>
                    <a:pt x="7875" y="10518"/>
                    <a:pt x="7733" y="11802"/>
                  </a:cubicBezTo>
                  <a:cubicBezTo>
                    <a:pt x="7590" y="13057"/>
                    <a:pt x="7191" y="14398"/>
                    <a:pt x="6249" y="15254"/>
                  </a:cubicBezTo>
                  <a:cubicBezTo>
                    <a:pt x="5621" y="15796"/>
                    <a:pt x="4851" y="16081"/>
                    <a:pt x="4081" y="16424"/>
                  </a:cubicBezTo>
                  <a:cubicBezTo>
                    <a:pt x="4195" y="16310"/>
                    <a:pt x="4309" y="16196"/>
                    <a:pt x="4451" y="16110"/>
                  </a:cubicBezTo>
                  <a:cubicBezTo>
                    <a:pt x="4623" y="15939"/>
                    <a:pt x="4822" y="15768"/>
                    <a:pt x="5022" y="15568"/>
                  </a:cubicBezTo>
                  <a:cubicBezTo>
                    <a:pt x="5193" y="15368"/>
                    <a:pt x="5364" y="15140"/>
                    <a:pt x="5507" y="14940"/>
                  </a:cubicBezTo>
                  <a:cubicBezTo>
                    <a:pt x="5821" y="14484"/>
                    <a:pt x="6021" y="13970"/>
                    <a:pt x="6163" y="13485"/>
                  </a:cubicBezTo>
                  <a:cubicBezTo>
                    <a:pt x="6335" y="12971"/>
                    <a:pt x="6420" y="12458"/>
                    <a:pt x="6506" y="11944"/>
                  </a:cubicBezTo>
                  <a:cubicBezTo>
                    <a:pt x="6563" y="11431"/>
                    <a:pt x="6591" y="10946"/>
                    <a:pt x="6620" y="10432"/>
                  </a:cubicBezTo>
                  <a:cubicBezTo>
                    <a:pt x="6648" y="9947"/>
                    <a:pt x="6677" y="9433"/>
                    <a:pt x="6734" y="8948"/>
                  </a:cubicBezTo>
                  <a:cubicBezTo>
                    <a:pt x="6763" y="8720"/>
                    <a:pt x="6791" y="8463"/>
                    <a:pt x="6820" y="8235"/>
                  </a:cubicBezTo>
                  <a:cubicBezTo>
                    <a:pt x="6877" y="8007"/>
                    <a:pt x="6905" y="7750"/>
                    <a:pt x="6962" y="7522"/>
                  </a:cubicBezTo>
                  <a:cubicBezTo>
                    <a:pt x="7076" y="7065"/>
                    <a:pt x="7248" y="6609"/>
                    <a:pt x="7447" y="6181"/>
                  </a:cubicBezTo>
                  <a:cubicBezTo>
                    <a:pt x="7647" y="5753"/>
                    <a:pt x="7904" y="5353"/>
                    <a:pt x="8218" y="5011"/>
                  </a:cubicBezTo>
                  <a:cubicBezTo>
                    <a:pt x="8503" y="4640"/>
                    <a:pt x="8874" y="4355"/>
                    <a:pt x="9302" y="4126"/>
                  </a:cubicBezTo>
                  <a:cubicBezTo>
                    <a:pt x="9587" y="3984"/>
                    <a:pt x="9873" y="3898"/>
                    <a:pt x="10186" y="3813"/>
                  </a:cubicBezTo>
                  <a:close/>
                  <a:moveTo>
                    <a:pt x="15922" y="1"/>
                  </a:moveTo>
                  <a:cubicBezTo>
                    <a:pt x="14417" y="1"/>
                    <a:pt x="12658" y="893"/>
                    <a:pt x="10671" y="3356"/>
                  </a:cubicBezTo>
                  <a:lnTo>
                    <a:pt x="10614" y="3356"/>
                  </a:lnTo>
                  <a:cubicBezTo>
                    <a:pt x="10101" y="3385"/>
                    <a:pt x="9587" y="3499"/>
                    <a:pt x="9074" y="3698"/>
                  </a:cubicBezTo>
                  <a:cubicBezTo>
                    <a:pt x="8589" y="3898"/>
                    <a:pt x="8132" y="4212"/>
                    <a:pt x="7761" y="4583"/>
                  </a:cubicBezTo>
                  <a:cubicBezTo>
                    <a:pt x="7390" y="4982"/>
                    <a:pt x="7076" y="5410"/>
                    <a:pt x="6848" y="5867"/>
                  </a:cubicBezTo>
                  <a:cubicBezTo>
                    <a:pt x="6591" y="6352"/>
                    <a:pt x="6420" y="6837"/>
                    <a:pt x="6278" y="7351"/>
                  </a:cubicBezTo>
                  <a:cubicBezTo>
                    <a:pt x="5992" y="8349"/>
                    <a:pt x="5935" y="9405"/>
                    <a:pt x="5878" y="10375"/>
                  </a:cubicBezTo>
                  <a:cubicBezTo>
                    <a:pt x="5792" y="11374"/>
                    <a:pt x="5735" y="12344"/>
                    <a:pt x="5479" y="13285"/>
                  </a:cubicBezTo>
                  <a:cubicBezTo>
                    <a:pt x="5364" y="13742"/>
                    <a:pt x="5165" y="14170"/>
                    <a:pt x="4937" y="14569"/>
                  </a:cubicBezTo>
                  <a:cubicBezTo>
                    <a:pt x="4822" y="14769"/>
                    <a:pt x="4680" y="14969"/>
                    <a:pt x="4537" y="15140"/>
                  </a:cubicBezTo>
                  <a:cubicBezTo>
                    <a:pt x="4394" y="15311"/>
                    <a:pt x="4223" y="15482"/>
                    <a:pt x="4023" y="15653"/>
                  </a:cubicBezTo>
                  <a:cubicBezTo>
                    <a:pt x="3852" y="15825"/>
                    <a:pt x="3681" y="15996"/>
                    <a:pt x="3481" y="16196"/>
                  </a:cubicBezTo>
                  <a:cubicBezTo>
                    <a:pt x="3310" y="16367"/>
                    <a:pt x="3139" y="16566"/>
                    <a:pt x="2996" y="16795"/>
                  </a:cubicBezTo>
                  <a:cubicBezTo>
                    <a:pt x="2939" y="16880"/>
                    <a:pt x="2911" y="16966"/>
                    <a:pt x="2854" y="17051"/>
                  </a:cubicBezTo>
                  <a:lnTo>
                    <a:pt x="2711" y="17137"/>
                  </a:lnTo>
                  <a:cubicBezTo>
                    <a:pt x="1142" y="18307"/>
                    <a:pt x="685" y="20418"/>
                    <a:pt x="314" y="22330"/>
                  </a:cubicBezTo>
                  <a:cubicBezTo>
                    <a:pt x="143" y="23186"/>
                    <a:pt x="0" y="24099"/>
                    <a:pt x="457" y="24841"/>
                  </a:cubicBezTo>
                  <a:cubicBezTo>
                    <a:pt x="514" y="24983"/>
                    <a:pt x="600" y="25069"/>
                    <a:pt x="714" y="25183"/>
                  </a:cubicBezTo>
                  <a:cubicBezTo>
                    <a:pt x="1056" y="22016"/>
                    <a:pt x="3824" y="19933"/>
                    <a:pt x="6078" y="17679"/>
                  </a:cubicBezTo>
                  <a:cubicBezTo>
                    <a:pt x="6220" y="17537"/>
                    <a:pt x="6420" y="17337"/>
                    <a:pt x="6534" y="17080"/>
                  </a:cubicBezTo>
                  <a:lnTo>
                    <a:pt x="6534" y="17080"/>
                  </a:lnTo>
                  <a:cubicBezTo>
                    <a:pt x="6449" y="17537"/>
                    <a:pt x="6335" y="17993"/>
                    <a:pt x="6078" y="18421"/>
                  </a:cubicBezTo>
                  <a:cubicBezTo>
                    <a:pt x="4651" y="20789"/>
                    <a:pt x="2654" y="23186"/>
                    <a:pt x="2112" y="25868"/>
                  </a:cubicBezTo>
                  <a:cubicBezTo>
                    <a:pt x="2383" y="25922"/>
                    <a:pt x="2654" y="25942"/>
                    <a:pt x="2926" y="25942"/>
                  </a:cubicBezTo>
                  <a:cubicBezTo>
                    <a:pt x="3082" y="25942"/>
                    <a:pt x="3239" y="25935"/>
                    <a:pt x="3396" y="25925"/>
                  </a:cubicBezTo>
                  <a:cubicBezTo>
                    <a:pt x="3481" y="25925"/>
                    <a:pt x="3567" y="25896"/>
                    <a:pt x="3681" y="25896"/>
                  </a:cubicBezTo>
                  <a:cubicBezTo>
                    <a:pt x="4509" y="22958"/>
                    <a:pt x="6991" y="20789"/>
                    <a:pt x="8845" y="18221"/>
                  </a:cubicBezTo>
                  <a:cubicBezTo>
                    <a:pt x="9045" y="17936"/>
                    <a:pt x="9188" y="17651"/>
                    <a:pt x="9302" y="17365"/>
                  </a:cubicBezTo>
                  <a:cubicBezTo>
                    <a:pt x="9045" y="16509"/>
                    <a:pt x="8788" y="15653"/>
                    <a:pt x="8788" y="15254"/>
                  </a:cubicBezTo>
                  <a:cubicBezTo>
                    <a:pt x="8788" y="14683"/>
                    <a:pt x="8902" y="13513"/>
                    <a:pt x="8988" y="12658"/>
                  </a:cubicBezTo>
                  <a:cubicBezTo>
                    <a:pt x="9045" y="12258"/>
                    <a:pt x="9074" y="11916"/>
                    <a:pt x="9074" y="11773"/>
                  </a:cubicBezTo>
                  <a:cubicBezTo>
                    <a:pt x="9102" y="11744"/>
                    <a:pt x="9102" y="11716"/>
                    <a:pt x="9102" y="11716"/>
                  </a:cubicBezTo>
                  <a:cubicBezTo>
                    <a:pt x="9102" y="11716"/>
                    <a:pt x="9502" y="11744"/>
                    <a:pt x="9644" y="12600"/>
                  </a:cubicBezTo>
                  <a:cubicBezTo>
                    <a:pt x="9673" y="12829"/>
                    <a:pt x="9701" y="13086"/>
                    <a:pt x="9730" y="13342"/>
                  </a:cubicBezTo>
                  <a:cubicBezTo>
                    <a:pt x="9787" y="13143"/>
                    <a:pt x="9816" y="12943"/>
                    <a:pt x="9873" y="12715"/>
                  </a:cubicBezTo>
                  <a:cubicBezTo>
                    <a:pt x="9958" y="12344"/>
                    <a:pt x="10044" y="11944"/>
                    <a:pt x="10129" y="11573"/>
                  </a:cubicBezTo>
                  <a:cubicBezTo>
                    <a:pt x="10215" y="11202"/>
                    <a:pt x="10329" y="10860"/>
                    <a:pt x="10443" y="10489"/>
                  </a:cubicBezTo>
                  <a:lnTo>
                    <a:pt x="10443" y="10461"/>
                  </a:lnTo>
                  <a:cubicBezTo>
                    <a:pt x="10472" y="10432"/>
                    <a:pt x="10472" y="10403"/>
                    <a:pt x="10472" y="10403"/>
                  </a:cubicBezTo>
                  <a:cubicBezTo>
                    <a:pt x="10472" y="10403"/>
                    <a:pt x="10843" y="10489"/>
                    <a:pt x="10871" y="11374"/>
                  </a:cubicBezTo>
                  <a:cubicBezTo>
                    <a:pt x="10871" y="11488"/>
                    <a:pt x="10871" y="11602"/>
                    <a:pt x="10871" y="11716"/>
                  </a:cubicBezTo>
                  <a:cubicBezTo>
                    <a:pt x="10928" y="11573"/>
                    <a:pt x="10957" y="11459"/>
                    <a:pt x="11014" y="11317"/>
                  </a:cubicBezTo>
                  <a:cubicBezTo>
                    <a:pt x="11128" y="10974"/>
                    <a:pt x="11242" y="10632"/>
                    <a:pt x="11385" y="10289"/>
                  </a:cubicBezTo>
                  <a:cubicBezTo>
                    <a:pt x="11385" y="10232"/>
                    <a:pt x="11413" y="10204"/>
                    <a:pt x="11413" y="10204"/>
                  </a:cubicBezTo>
                  <a:cubicBezTo>
                    <a:pt x="11470" y="10232"/>
                    <a:pt x="11784" y="10375"/>
                    <a:pt x="11756" y="11202"/>
                  </a:cubicBezTo>
                  <a:cubicBezTo>
                    <a:pt x="11756" y="11459"/>
                    <a:pt x="11727" y="11773"/>
                    <a:pt x="11699" y="12087"/>
                  </a:cubicBezTo>
                  <a:cubicBezTo>
                    <a:pt x="11870" y="12001"/>
                    <a:pt x="12041" y="11916"/>
                    <a:pt x="12212" y="11859"/>
                  </a:cubicBezTo>
                  <a:cubicBezTo>
                    <a:pt x="12469" y="11773"/>
                    <a:pt x="12754" y="11744"/>
                    <a:pt x="13011" y="11744"/>
                  </a:cubicBezTo>
                  <a:cubicBezTo>
                    <a:pt x="12926" y="11630"/>
                    <a:pt x="12840" y="11516"/>
                    <a:pt x="12754" y="11431"/>
                  </a:cubicBezTo>
                  <a:lnTo>
                    <a:pt x="12612" y="11431"/>
                  </a:lnTo>
                  <a:cubicBezTo>
                    <a:pt x="12555" y="11431"/>
                    <a:pt x="12469" y="11431"/>
                    <a:pt x="12440" y="11345"/>
                  </a:cubicBezTo>
                  <a:cubicBezTo>
                    <a:pt x="12383" y="11259"/>
                    <a:pt x="12440" y="11174"/>
                    <a:pt x="12526" y="11145"/>
                  </a:cubicBezTo>
                  <a:cubicBezTo>
                    <a:pt x="12412" y="10946"/>
                    <a:pt x="12298" y="10774"/>
                    <a:pt x="12212" y="10603"/>
                  </a:cubicBezTo>
                  <a:cubicBezTo>
                    <a:pt x="11927" y="10147"/>
                    <a:pt x="11670" y="9662"/>
                    <a:pt x="11470" y="9120"/>
                  </a:cubicBezTo>
                  <a:cubicBezTo>
                    <a:pt x="11385" y="9148"/>
                    <a:pt x="11299" y="9177"/>
                    <a:pt x="11185" y="9205"/>
                  </a:cubicBezTo>
                  <a:cubicBezTo>
                    <a:pt x="11242" y="9120"/>
                    <a:pt x="11328" y="9034"/>
                    <a:pt x="11385" y="8948"/>
                  </a:cubicBezTo>
                  <a:cubicBezTo>
                    <a:pt x="11356" y="8834"/>
                    <a:pt x="11299" y="8692"/>
                    <a:pt x="11271" y="8577"/>
                  </a:cubicBezTo>
                  <a:cubicBezTo>
                    <a:pt x="11242" y="8520"/>
                    <a:pt x="11242" y="8463"/>
                    <a:pt x="11214" y="8406"/>
                  </a:cubicBezTo>
                  <a:cubicBezTo>
                    <a:pt x="11128" y="8378"/>
                    <a:pt x="11042" y="8349"/>
                    <a:pt x="10928" y="8321"/>
                  </a:cubicBezTo>
                  <a:cubicBezTo>
                    <a:pt x="10814" y="8292"/>
                    <a:pt x="10671" y="8235"/>
                    <a:pt x="10529" y="8121"/>
                  </a:cubicBezTo>
                  <a:cubicBezTo>
                    <a:pt x="10671" y="8035"/>
                    <a:pt x="10814" y="8007"/>
                    <a:pt x="10985" y="7978"/>
                  </a:cubicBezTo>
                  <a:lnTo>
                    <a:pt x="11099" y="7978"/>
                  </a:lnTo>
                  <a:cubicBezTo>
                    <a:pt x="11071" y="7779"/>
                    <a:pt x="11014" y="7579"/>
                    <a:pt x="10985" y="7379"/>
                  </a:cubicBezTo>
                  <a:lnTo>
                    <a:pt x="10985" y="7379"/>
                  </a:lnTo>
                  <a:cubicBezTo>
                    <a:pt x="10985" y="7465"/>
                    <a:pt x="11014" y="7550"/>
                    <a:pt x="11014" y="7664"/>
                  </a:cubicBezTo>
                  <a:cubicBezTo>
                    <a:pt x="10529" y="5724"/>
                    <a:pt x="10871" y="4212"/>
                    <a:pt x="10871" y="4212"/>
                  </a:cubicBezTo>
                  <a:lnTo>
                    <a:pt x="10900" y="4212"/>
                  </a:lnTo>
                  <a:cubicBezTo>
                    <a:pt x="11356" y="4982"/>
                    <a:pt x="12383" y="6124"/>
                    <a:pt x="14409" y="6637"/>
                  </a:cubicBezTo>
                  <a:cubicBezTo>
                    <a:pt x="14466" y="6580"/>
                    <a:pt x="14495" y="6552"/>
                    <a:pt x="14552" y="6495"/>
                  </a:cubicBezTo>
                  <a:cubicBezTo>
                    <a:pt x="14637" y="6409"/>
                    <a:pt x="14723" y="6352"/>
                    <a:pt x="14837" y="6295"/>
                  </a:cubicBezTo>
                  <a:cubicBezTo>
                    <a:pt x="14894" y="6266"/>
                    <a:pt x="14980" y="6238"/>
                    <a:pt x="15065" y="6238"/>
                  </a:cubicBezTo>
                  <a:cubicBezTo>
                    <a:pt x="14095" y="5924"/>
                    <a:pt x="13211" y="5382"/>
                    <a:pt x="12697" y="4526"/>
                  </a:cubicBezTo>
                  <a:lnTo>
                    <a:pt x="12697" y="4526"/>
                  </a:lnTo>
                  <a:cubicBezTo>
                    <a:pt x="13068" y="4925"/>
                    <a:pt x="13667" y="5011"/>
                    <a:pt x="14238" y="5039"/>
                  </a:cubicBezTo>
                  <a:cubicBezTo>
                    <a:pt x="14666" y="5068"/>
                    <a:pt x="15122" y="5068"/>
                    <a:pt x="15550" y="5068"/>
                  </a:cubicBezTo>
                  <a:cubicBezTo>
                    <a:pt x="15065" y="5039"/>
                    <a:pt x="14723" y="4611"/>
                    <a:pt x="14438" y="4183"/>
                  </a:cubicBezTo>
                  <a:cubicBezTo>
                    <a:pt x="14124" y="3698"/>
                    <a:pt x="13839" y="3185"/>
                    <a:pt x="13724" y="2643"/>
                  </a:cubicBezTo>
                  <a:lnTo>
                    <a:pt x="13724" y="2643"/>
                  </a:lnTo>
                  <a:cubicBezTo>
                    <a:pt x="14723" y="3898"/>
                    <a:pt x="16093" y="4840"/>
                    <a:pt x="17633" y="5268"/>
                  </a:cubicBezTo>
                  <a:cubicBezTo>
                    <a:pt x="18004" y="5382"/>
                    <a:pt x="18375" y="5467"/>
                    <a:pt x="18689" y="5639"/>
                  </a:cubicBezTo>
                  <a:cubicBezTo>
                    <a:pt x="18832" y="5724"/>
                    <a:pt x="19003" y="5838"/>
                    <a:pt x="19117" y="5981"/>
                  </a:cubicBezTo>
                  <a:cubicBezTo>
                    <a:pt x="19225" y="5941"/>
                    <a:pt x="19332" y="5913"/>
                    <a:pt x="19437" y="5913"/>
                  </a:cubicBezTo>
                  <a:cubicBezTo>
                    <a:pt x="19554" y="5913"/>
                    <a:pt x="19668" y="5948"/>
                    <a:pt x="19773" y="6038"/>
                  </a:cubicBezTo>
                  <a:cubicBezTo>
                    <a:pt x="20173" y="6352"/>
                    <a:pt x="20201" y="7236"/>
                    <a:pt x="19944" y="7978"/>
                  </a:cubicBezTo>
                  <a:cubicBezTo>
                    <a:pt x="20544" y="8834"/>
                    <a:pt x="21228" y="9605"/>
                    <a:pt x="22027" y="10289"/>
                  </a:cubicBezTo>
                  <a:cubicBezTo>
                    <a:pt x="21942" y="9034"/>
                    <a:pt x="21428" y="8007"/>
                    <a:pt x="21000" y="6894"/>
                  </a:cubicBezTo>
                  <a:lnTo>
                    <a:pt x="21000" y="6894"/>
                  </a:lnTo>
                  <a:cubicBezTo>
                    <a:pt x="21942" y="8007"/>
                    <a:pt x="22655" y="9262"/>
                    <a:pt x="23482" y="10489"/>
                  </a:cubicBezTo>
                  <a:cubicBezTo>
                    <a:pt x="23283" y="8891"/>
                    <a:pt x="22484" y="7465"/>
                    <a:pt x="21656" y="6038"/>
                  </a:cubicBezTo>
                  <a:lnTo>
                    <a:pt x="21656" y="6038"/>
                  </a:lnTo>
                  <a:lnTo>
                    <a:pt x="21771" y="6067"/>
                  </a:lnTo>
                  <a:cubicBezTo>
                    <a:pt x="22969" y="7579"/>
                    <a:pt x="24139" y="9120"/>
                    <a:pt x="25223" y="10689"/>
                  </a:cubicBezTo>
                  <a:cubicBezTo>
                    <a:pt x="25166" y="10575"/>
                    <a:pt x="25109" y="10461"/>
                    <a:pt x="25052" y="10346"/>
                  </a:cubicBezTo>
                  <a:cubicBezTo>
                    <a:pt x="24424" y="9177"/>
                    <a:pt x="23768" y="8035"/>
                    <a:pt x="23054" y="6923"/>
                  </a:cubicBezTo>
                  <a:cubicBezTo>
                    <a:pt x="22284" y="5781"/>
                    <a:pt x="21143" y="3670"/>
                    <a:pt x="19916" y="2329"/>
                  </a:cubicBezTo>
                  <a:cubicBezTo>
                    <a:pt x="18916" y="1075"/>
                    <a:pt x="17572" y="1"/>
                    <a:pt x="15922" y="1"/>
                  </a:cubicBezTo>
                  <a:close/>
                </a:path>
              </a:pathLst>
            </a:custGeom>
            <a:solidFill>
              <a:srgbClr val="8A164A"/>
            </a:solidFill>
            <a:ln w="9525" cap="flat" cmpd="sng">
              <a:solidFill>
                <a:srgbClr val="8A16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5"/>
            <p:cNvSpPr/>
            <p:nvPr/>
          </p:nvSpPr>
          <p:spPr>
            <a:xfrm>
              <a:off x="3958000" y="3393900"/>
              <a:ext cx="38550" cy="59925"/>
            </a:xfrm>
            <a:custGeom>
              <a:avLst/>
              <a:gdLst/>
              <a:ahLst/>
              <a:cxnLst/>
              <a:rect l="l" t="t" r="r" b="b"/>
              <a:pathLst>
                <a:path w="1542" h="2397" extrusionOk="0">
                  <a:moveTo>
                    <a:pt x="1513" y="0"/>
                  </a:moveTo>
                  <a:cubicBezTo>
                    <a:pt x="1256" y="29"/>
                    <a:pt x="999" y="86"/>
                    <a:pt x="771" y="171"/>
                  </a:cubicBezTo>
                  <a:cubicBezTo>
                    <a:pt x="543" y="228"/>
                    <a:pt x="343" y="314"/>
                    <a:pt x="143" y="428"/>
                  </a:cubicBezTo>
                  <a:cubicBezTo>
                    <a:pt x="58" y="1113"/>
                    <a:pt x="0" y="1798"/>
                    <a:pt x="29" y="2112"/>
                  </a:cubicBezTo>
                  <a:cubicBezTo>
                    <a:pt x="58" y="2169"/>
                    <a:pt x="58" y="2283"/>
                    <a:pt x="86" y="2397"/>
                  </a:cubicBezTo>
                  <a:lnTo>
                    <a:pt x="115" y="2311"/>
                  </a:lnTo>
                  <a:cubicBezTo>
                    <a:pt x="143" y="2254"/>
                    <a:pt x="172" y="2169"/>
                    <a:pt x="229" y="2083"/>
                  </a:cubicBezTo>
                  <a:cubicBezTo>
                    <a:pt x="314" y="1940"/>
                    <a:pt x="371" y="1798"/>
                    <a:pt x="457" y="1655"/>
                  </a:cubicBezTo>
                  <a:cubicBezTo>
                    <a:pt x="628" y="1370"/>
                    <a:pt x="799" y="1084"/>
                    <a:pt x="971" y="799"/>
                  </a:cubicBezTo>
                  <a:cubicBezTo>
                    <a:pt x="1142" y="514"/>
                    <a:pt x="1341" y="257"/>
                    <a:pt x="1541" y="0"/>
                  </a:cubicBezTo>
                  <a:close/>
                </a:path>
              </a:pathLst>
            </a:custGeom>
            <a:solidFill>
              <a:srgbClr val="8A1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5"/>
            <p:cNvSpPr/>
            <p:nvPr/>
          </p:nvSpPr>
          <p:spPr>
            <a:xfrm>
              <a:off x="4147750" y="3246250"/>
              <a:ext cx="157650" cy="164075"/>
            </a:xfrm>
            <a:custGeom>
              <a:avLst/>
              <a:gdLst/>
              <a:ahLst/>
              <a:cxnLst/>
              <a:rect l="l" t="t" r="r" b="b"/>
              <a:pathLst>
                <a:path w="6306" h="6563" extrusionOk="0">
                  <a:moveTo>
                    <a:pt x="2539" y="0"/>
                  </a:moveTo>
                  <a:cubicBezTo>
                    <a:pt x="3367" y="1427"/>
                    <a:pt x="4166" y="2853"/>
                    <a:pt x="4365" y="4451"/>
                  </a:cubicBezTo>
                  <a:cubicBezTo>
                    <a:pt x="3538" y="3224"/>
                    <a:pt x="2825" y="1969"/>
                    <a:pt x="1883" y="856"/>
                  </a:cubicBezTo>
                  <a:lnTo>
                    <a:pt x="1883" y="856"/>
                  </a:lnTo>
                  <a:cubicBezTo>
                    <a:pt x="2311" y="1969"/>
                    <a:pt x="2825" y="2996"/>
                    <a:pt x="2910" y="4251"/>
                  </a:cubicBezTo>
                  <a:cubicBezTo>
                    <a:pt x="2111" y="3567"/>
                    <a:pt x="1427" y="2796"/>
                    <a:pt x="827" y="1940"/>
                  </a:cubicBezTo>
                  <a:cubicBezTo>
                    <a:pt x="656" y="2425"/>
                    <a:pt x="371" y="2853"/>
                    <a:pt x="0" y="3082"/>
                  </a:cubicBezTo>
                  <a:cubicBezTo>
                    <a:pt x="457" y="3823"/>
                    <a:pt x="970" y="4708"/>
                    <a:pt x="1484" y="5649"/>
                  </a:cubicBezTo>
                  <a:cubicBezTo>
                    <a:pt x="1712" y="6077"/>
                    <a:pt x="1940" y="6420"/>
                    <a:pt x="2197" y="6562"/>
                  </a:cubicBezTo>
                  <a:lnTo>
                    <a:pt x="5022" y="5935"/>
                  </a:lnTo>
                  <a:lnTo>
                    <a:pt x="5050" y="5935"/>
                  </a:lnTo>
                  <a:cubicBezTo>
                    <a:pt x="5050" y="5792"/>
                    <a:pt x="5050" y="5678"/>
                    <a:pt x="5050" y="5564"/>
                  </a:cubicBezTo>
                  <a:lnTo>
                    <a:pt x="6306" y="5079"/>
                  </a:lnTo>
                  <a:cubicBezTo>
                    <a:pt x="6220" y="4936"/>
                    <a:pt x="6163" y="4793"/>
                    <a:pt x="6106" y="4651"/>
                  </a:cubicBezTo>
                  <a:cubicBezTo>
                    <a:pt x="5022" y="3082"/>
                    <a:pt x="3852" y="1541"/>
                    <a:pt x="2654" y="29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rgbClr val="7B1442"/>
            </a:solidFill>
            <a:ln w="9525" cap="flat" cmpd="sng">
              <a:solidFill>
                <a:srgbClr val="7B14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5"/>
            <p:cNvSpPr/>
            <p:nvPr/>
          </p:nvSpPr>
          <p:spPr>
            <a:xfrm>
              <a:off x="4238325" y="3446675"/>
              <a:ext cx="6450" cy="2875"/>
            </a:xfrm>
            <a:custGeom>
              <a:avLst/>
              <a:gdLst/>
              <a:ahLst/>
              <a:cxnLst/>
              <a:rect l="l" t="t" r="r" b="b"/>
              <a:pathLst>
                <a:path w="258" h="115" extrusionOk="0">
                  <a:moveTo>
                    <a:pt x="257" y="115"/>
                  </a:moveTo>
                  <a:cubicBezTo>
                    <a:pt x="172" y="86"/>
                    <a:pt x="86" y="58"/>
                    <a:pt x="1" y="1"/>
                  </a:cubicBezTo>
                  <a:cubicBezTo>
                    <a:pt x="86" y="58"/>
                    <a:pt x="172" y="86"/>
                    <a:pt x="257" y="115"/>
                  </a:cubicBezTo>
                  <a:close/>
                </a:path>
              </a:pathLst>
            </a:custGeom>
            <a:solidFill>
              <a:srgbClr val="7B1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5"/>
            <p:cNvSpPr/>
            <p:nvPr/>
          </p:nvSpPr>
          <p:spPr>
            <a:xfrm>
              <a:off x="4206225" y="3421700"/>
              <a:ext cx="29275" cy="23575"/>
            </a:xfrm>
            <a:custGeom>
              <a:avLst/>
              <a:gdLst/>
              <a:ahLst/>
              <a:cxnLst/>
              <a:rect l="l" t="t" r="r" b="b"/>
              <a:pathLst>
                <a:path w="1171" h="943" extrusionOk="0">
                  <a:moveTo>
                    <a:pt x="1" y="1"/>
                  </a:moveTo>
                  <a:cubicBezTo>
                    <a:pt x="343" y="372"/>
                    <a:pt x="742" y="686"/>
                    <a:pt x="1170" y="943"/>
                  </a:cubicBezTo>
                  <a:cubicBezTo>
                    <a:pt x="742" y="686"/>
                    <a:pt x="343" y="372"/>
                    <a:pt x="1" y="1"/>
                  </a:cubicBezTo>
                  <a:close/>
                </a:path>
              </a:pathLst>
            </a:custGeom>
            <a:solidFill>
              <a:srgbClr val="7B1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5"/>
            <p:cNvSpPr/>
            <p:nvPr/>
          </p:nvSpPr>
          <p:spPr>
            <a:xfrm>
              <a:off x="3687650" y="3522300"/>
              <a:ext cx="145550" cy="219700"/>
            </a:xfrm>
            <a:custGeom>
              <a:avLst/>
              <a:gdLst/>
              <a:ahLst/>
              <a:cxnLst/>
              <a:rect l="l" t="t" r="r" b="b"/>
              <a:pathLst>
                <a:path w="5822" h="8788" extrusionOk="0">
                  <a:moveTo>
                    <a:pt x="5821" y="0"/>
                  </a:moveTo>
                  <a:cubicBezTo>
                    <a:pt x="5707" y="257"/>
                    <a:pt x="5507" y="457"/>
                    <a:pt x="5365" y="599"/>
                  </a:cubicBezTo>
                  <a:cubicBezTo>
                    <a:pt x="3111" y="2853"/>
                    <a:pt x="343" y="4936"/>
                    <a:pt x="1" y="8103"/>
                  </a:cubicBezTo>
                  <a:cubicBezTo>
                    <a:pt x="343" y="8474"/>
                    <a:pt x="857" y="8674"/>
                    <a:pt x="1399" y="8788"/>
                  </a:cubicBezTo>
                  <a:cubicBezTo>
                    <a:pt x="1941" y="6106"/>
                    <a:pt x="3938" y="3709"/>
                    <a:pt x="5365" y="1341"/>
                  </a:cubicBezTo>
                  <a:cubicBezTo>
                    <a:pt x="5622" y="913"/>
                    <a:pt x="5736" y="457"/>
                    <a:pt x="5821" y="0"/>
                  </a:cubicBezTo>
                  <a:close/>
                </a:path>
              </a:pathLst>
            </a:custGeom>
            <a:solidFill>
              <a:srgbClr val="7B1442"/>
            </a:solidFill>
            <a:ln w="9525" cap="flat" cmpd="sng">
              <a:solidFill>
                <a:srgbClr val="7B14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5"/>
            <p:cNvSpPr/>
            <p:nvPr/>
          </p:nvSpPr>
          <p:spPr>
            <a:xfrm>
              <a:off x="4331925" y="4930350"/>
              <a:ext cx="263075" cy="148150"/>
            </a:xfrm>
            <a:custGeom>
              <a:avLst/>
              <a:gdLst/>
              <a:ahLst/>
              <a:cxnLst/>
              <a:rect l="l" t="t" r="r" b="b"/>
              <a:pathLst>
                <a:path w="10523" h="5926" extrusionOk="0">
                  <a:moveTo>
                    <a:pt x="3846" y="1"/>
                  </a:moveTo>
                  <a:cubicBezTo>
                    <a:pt x="2277" y="1142"/>
                    <a:pt x="1307" y="1884"/>
                    <a:pt x="1307" y="1884"/>
                  </a:cubicBezTo>
                  <a:cubicBezTo>
                    <a:pt x="1307" y="1884"/>
                    <a:pt x="1449" y="1969"/>
                    <a:pt x="1649" y="2140"/>
                  </a:cubicBezTo>
                  <a:cubicBezTo>
                    <a:pt x="2077" y="2540"/>
                    <a:pt x="2733" y="3396"/>
                    <a:pt x="2848" y="4765"/>
                  </a:cubicBezTo>
                  <a:cubicBezTo>
                    <a:pt x="2534" y="4851"/>
                    <a:pt x="2248" y="4908"/>
                    <a:pt x="1963" y="4937"/>
                  </a:cubicBezTo>
                  <a:cubicBezTo>
                    <a:pt x="1643" y="4988"/>
                    <a:pt x="1345" y="5018"/>
                    <a:pt x="1082" y="5018"/>
                  </a:cubicBezTo>
                  <a:cubicBezTo>
                    <a:pt x="618" y="5018"/>
                    <a:pt x="262" y="4927"/>
                    <a:pt x="80" y="4708"/>
                  </a:cubicBezTo>
                  <a:lnTo>
                    <a:pt x="80" y="4708"/>
                  </a:lnTo>
                  <a:cubicBezTo>
                    <a:pt x="1" y="5641"/>
                    <a:pt x="252" y="5925"/>
                    <a:pt x="1210" y="5925"/>
                  </a:cubicBezTo>
                  <a:cubicBezTo>
                    <a:pt x="1629" y="5925"/>
                    <a:pt x="2184" y="5871"/>
                    <a:pt x="2905" y="5793"/>
                  </a:cubicBezTo>
                  <a:cubicBezTo>
                    <a:pt x="5273" y="5536"/>
                    <a:pt x="10237" y="3424"/>
                    <a:pt x="10409" y="2397"/>
                  </a:cubicBezTo>
                  <a:cubicBezTo>
                    <a:pt x="10523" y="1855"/>
                    <a:pt x="10123" y="1370"/>
                    <a:pt x="9724" y="1056"/>
                  </a:cubicBezTo>
                  <a:lnTo>
                    <a:pt x="9724" y="1056"/>
                  </a:lnTo>
                  <a:cubicBezTo>
                    <a:pt x="9752" y="1256"/>
                    <a:pt x="9752" y="1484"/>
                    <a:pt x="9752" y="1713"/>
                  </a:cubicBezTo>
                  <a:cubicBezTo>
                    <a:pt x="9724" y="1998"/>
                    <a:pt x="8126" y="2854"/>
                    <a:pt x="6243" y="3624"/>
                  </a:cubicBezTo>
                  <a:cubicBezTo>
                    <a:pt x="6186" y="3082"/>
                    <a:pt x="5900" y="1028"/>
                    <a:pt x="4331" y="200"/>
                  </a:cubicBezTo>
                  <a:cubicBezTo>
                    <a:pt x="4189" y="115"/>
                    <a:pt x="4017" y="58"/>
                    <a:pt x="3846" y="1"/>
                  </a:cubicBezTo>
                  <a:close/>
                </a:path>
              </a:pathLst>
            </a:custGeom>
            <a:solidFill>
              <a:srgbClr val="4F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5"/>
            <p:cNvSpPr/>
            <p:nvPr/>
          </p:nvSpPr>
          <p:spPr>
            <a:xfrm>
              <a:off x="4445900" y="4864025"/>
              <a:ext cx="127700" cy="108100"/>
            </a:xfrm>
            <a:custGeom>
              <a:avLst/>
              <a:gdLst/>
              <a:ahLst/>
              <a:cxnLst/>
              <a:rect l="l" t="t" r="r" b="b"/>
              <a:pathLst>
                <a:path w="5108" h="4324" extrusionOk="0">
                  <a:moveTo>
                    <a:pt x="2939" y="713"/>
                  </a:moveTo>
                  <a:cubicBezTo>
                    <a:pt x="3139" y="742"/>
                    <a:pt x="3310" y="828"/>
                    <a:pt x="3453" y="970"/>
                  </a:cubicBezTo>
                  <a:cubicBezTo>
                    <a:pt x="3596" y="1113"/>
                    <a:pt x="3710" y="1341"/>
                    <a:pt x="3710" y="1541"/>
                  </a:cubicBezTo>
                  <a:cubicBezTo>
                    <a:pt x="3738" y="1769"/>
                    <a:pt x="3681" y="1969"/>
                    <a:pt x="3567" y="2140"/>
                  </a:cubicBezTo>
                  <a:cubicBezTo>
                    <a:pt x="3453" y="2311"/>
                    <a:pt x="3282" y="2425"/>
                    <a:pt x="3110" y="2482"/>
                  </a:cubicBezTo>
                  <a:cubicBezTo>
                    <a:pt x="3139" y="2311"/>
                    <a:pt x="3196" y="2140"/>
                    <a:pt x="3225" y="1997"/>
                  </a:cubicBezTo>
                  <a:cubicBezTo>
                    <a:pt x="3253" y="1912"/>
                    <a:pt x="3253" y="1855"/>
                    <a:pt x="3253" y="1769"/>
                  </a:cubicBezTo>
                  <a:cubicBezTo>
                    <a:pt x="3253" y="1712"/>
                    <a:pt x="3253" y="1655"/>
                    <a:pt x="3253" y="1569"/>
                  </a:cubicBezTo>
                  <a:cubicBezTo>
                    <a:pt x="3253" y="1455"/>
                    <a:pt x="3225" y="1313"/>
                    <a:pt x="3168" y="1170"/>
                  </a:cubicBezTo>
                  <a:cubicBezTo>
                    <a:pt x="3110" y="1027"/>
                    <a:pt x="3025" y="885"/>
                    <a:pt x="2939" y="713"/>
                  </a:cubicBezTo>
                  <a:close/>
                  <a:moveTo>
                    <a:pt x="3767" y="0"/>
                  </a:moveTo>
                  <a:cubicBezTo>
                    <a:pt x="3567" y="57"/>
                    <a:pt x="3396" y="114"/>
                    <a:pt x="3196" y="143"/>
                  </a:cubicBezTo>
                  <a:cubicBezTo>
                    <a:pt x="2750" y="232"/>
                    <a:pt x="2282" y="276"/>
                    <a:pt x="1813" y="276"/>
                  </a:cubicBezTo>
                  <a:cubicBezTo>
                    <a:pt x="1531" y="276"/>
                    <a:pt x="1249" y="260"/>
                    <a:pt x="971" y="228"/>
                  </a:cubicBezTo>
                  <a:cubicBezTo>
                    <a:pt x="856" y="228"/>
                    <a:pt x="714" y="200"/>
                    <a:pt x="571" y="171"/>
                  </a:cubicBezTo>
                  <a:lnTo>
                    <a:pt x="571" y="171"/>
                  </a:lnTo>
                  <a:lnTo>
                    <a:pt x="828" y="885"/>
                  </a:lnTo>
                  <a:cubicBezTo>
                    <a:pt x="657" y="1455"/>
                    <a:pt x="343" y="2083"/>
                    <a:pt x="0" y="2568"/>
                  </a:cubicBezTo>
                  <a:cubicBezTo>
                    <a:pt x="751" y="3540"/>
                    <a:pt x="1862" y="4324"/>
                    <a:pt x="3053" y="4324"/>
                  </a:cubicBezTo>
                  <a:cubicBezTo>
                    <a:pt x="3400" y="4324"/>
                    <a:pt x="3755" y="4257"/>
                    <a:pt x="4109" y="4109"/>
                  </a:cubicBezTo>
                  <a:cubicBezTo>
                    <a:pt x="4480" y="3966"/>
                    <a:pt x="4822" y="3738"/>
                    <a:pt x="5108" y="3424"/>
                  </a:cubicBezTo>
                  <a:cubicBezTo>
                    <a:pt x="5022" y="2910"/>
                    <a:pt x="4822" y="2397"/>
                    <a:pt x="4566" y="1855"/>
                  </a:cubicBezTo>
                  <a:cubicBezTo>
                    <a:pt x="4280" y="1284"/>
                    <a:pt x="3995" y="856"/>
                    <a:pt x="3795" y="599"/>
                  </a:cubicBezTo>
                  <a:cubicBezTo>
                    <a:pt x="3795" y="400"/>
                    <a:pt x="3767" y="200"/>
                    <a:pt x="3767" y="0"/>
                  </a:cubicBezTo>
                  <a:close/>
                </a:path>
              </a:pathLst>
            </a:custGeom>
            <a:solidFill>
              <a:srgbClr val="D87A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5"/>
            <p:cNvSpPr/>
            <p:nvPr/>
          </p:nvSpPr>
          <p:spPr>
            <a:xfrm>
              <a:off x="4369575" y="4983850"/>
              <a:ext cx="33550" cy="69925"/>
            </a:xfrm>
            <a:custGeom>
              <a:avLst/>
              <a:gdLst/>
              <a:ahLst/>
              <a:cxnLst/>
              <a:rect l="l" t="t" r="r" b="b"/>
              <a:pathLst>
                <a:path w="1342" h="2797" extrusionOk="0">
                  <a:moveTo>
                    <a:pt x="143" y="0"/>
                  </a:moveTo>
                  <a:lnTo>
                    <a:pt x="86" y="58"/>
                  </a:lnTo>
                  <a:lnTo>
                    <a:pt x="1" y="86"/>
                  </a:lnTo>
                  <a:cubicBezTo>
                    <a:pt x="628" y="828"/>
                    <a:pt x="971" y="1998"/>
                    <a:pt x="457" y="2797"/>
                  </a:cubicBezTo>
                  <a:cubicBezTo>
                    <a:pt x="742" y="2768"/>
                    <a:pt x="1028" y="2711"/>
                    <a:pt x="1342" y="2625"/>
                  </a:cubicBezTo>
                  <a:cubicBezTo>
                    <a:pt x="1227" y="1256"/>
                    <a:pt x="571" y="400"/>
                    <a:pt x="143" y="0"/>
                  </a:cubicBezTo>
                  <a:close/>
                </a:path>
              </a:pathLst>
            </a:custGeom>
            <a:solidFill>
              <a:srgbClr val="C55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5"/>
            <p:cNvSpPr/>
            <p:nvPr/>
          </p:nvSpPr>
          <p:spPr>
            <a:xfrm>
              <a:off x="4440200" y="4928200"/>
              <a:ext cx="135550" cy="92775"/>
            </a:xfrm>
            <a:custGeom>
              <a:avLst/>
              <a:gdLst/>
              <a:ahLst/>
              <a:cxnLst/>
              <a:rect l="l" t="t" r="r" b="b"/>
              <a:pathLst>
                <a:path w="5422" h="3711" extrusionOk="0">
                  <a:moveTo>
                    <a:pt x="228" y="1"/>
                  </a:moveTo>
                  <a:cubicBezTo>
                    <a:pt x="143" y="115"/>
                    <a:pt x="86" y="201"/>
                    <a:pt x="0" y="286"/>
                  </a:cubicBezTo>
                  <a:cubicBezTo>
                    <a:pt x="1569" y="1114"/>
                    <a:pt x="1855" y="3168"/>
                    <a:pt x="1912" y="3710"/>
                  </a:cubicBezTo>
                  <a:cubicBezTo>
                    <a:pt x="3795" y="2940"/>
                    <a:pt x="5393" y="2084"/>
                    <a:pt x="5421" y="1799"/>
                  </a:cubicBezTo>
                  <a:cubicBezTo>
                    <a:pt x="5421" y="1570"/>
                    <a:pt x="5421" y="1342"/>
                    <a:pt x="5393" y="1142"/>
                  </a:cubicBezTo>
                  <a:cubicBezTo>
                    <a:pt x="5364" y="1028"/>
                    <a:pt x="5364" y="943"/>
                    <a:pt x="5336" y="857"/>
                  </a:cubicBezTo>
                  <a:cubicBezTo>
                    <a:pt x="5050" y="1171"/>
                    <a:pt x="4708" y="1399"/>
                    <a:pt x="4337" y="1542"/>
                  </a:cubicBezTo>
                  <a:cubicBezTo>
                    <a:pt x="3983" y="1690"/>
                    <a:pt x="3628" y="1757"/>
                    <a:pt x="3281" y="1757"/>
                  </a:cubicBezTo>
                  <a:cubicBezTo>
                    <a:pt x="2090" y="1757"/>
                    <a:pt x="979" y="973"/>
                    <a:pt x="228" y="1"/>
                  </a:cubicBezTo>
                  <a:close/>
                </a:path>
              </a:pathLst>
            </a:custGeom>
            <a:solidFill>
              <a:srgbClr val="C55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5"/>
            <p:cNvSpPr/>
            <p:nvPr/>
          </p:nvSpPr>
          <p:spPr>
            <a:xfrm>
              <a:off x="4328925" y="4986000"/>
              <a:ext cx="64925" cy="69800"/>
            </a:xfrm>
            <a:custGeom>
              <a:avLst/>
              <a:gdLst/>
              <a:ahLst/>
              <a:cxnLst/>
              <a:rect l="l" t="t" r="r" b="b"/>
              <a:pathLst>
                <a:path w="2597" h="2792" extrusionOk="0">
                  <a:moveTo>
                    <a:pt x="1627" y="0"/>
                  </a:moveTo>
                  <a:cubicBezTo>
                    <a:pt x="0" y="942"/>
                    <a:pt x="200" y="2482"/>
                    <a:pt x="200" y="2482"/>
                  </a:cubicBezTo>
                  <a:cubicBezTo>
                    <a:pt x="382" y="2701"/>
                    <a:pt x="738" y="2792"/>
                    <a:pt x="1202" y="2792"/>
                  </a:cubicBezTo>
                  <a:cubicBezTo>
                    <a:pt x="1465" y="2792"/>
                    <a:pt x="1763" y="2762"/>
                    <a:pt x="2083" y="2711"/>
                  </a:cubicBezTo>
                  <a:cubicBezTo>
                    <a:pt x="2597" y="1912"/>
                    <a:pt x="2254" y="742"/>
                    <a:pt x="1627" y="0"/>
                  </a:cubicBezTo>
                  <a:close/>
                </a:path>
              </a:pathLst>
            </a:custGeom>
            <a:solidFill>
              <a:srgbClr val="D87A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5"/>
            <p:cNvSpPr/>
            <p:nvPr/>
          </p:nvSpPr>
          <p:spPr>
            <a:xfrm>
              <a:off x="4452325" y="4838325"/>
              <a:ext cx="87750" cy="32625"/>
            </a:xfrm>
            <a:custGeom>
              <a:avLst/>
              <a:gdLst/>
              <a:ahLst/>
              <a:cxnLst/>
              <a:rect l="l" t="t" r="r" b="b"/>
              <a:pathLst>
                <a:path w="3510" h="1305" extrusionOk="0">
                  <a:moveTo>
                    <a:pt x="3510" y="1"/>
                  </a:moveTo>
                  <a:lnTo>
                    <a:pt x="3510" y="1"/>
                  </a:lnTo>
                  <a:cubicBezTo>
                    <a:pt x="3396" y="29"/>
                    <a:pt x="3281" y="29"/>
                    <a:pt x="3167" y="29"/>
                  </a:cubicBezTo>
                  <a:cubicBezTo>
                    <a:pt x="2625" y="87"/>
                    <a:pt x="2083" y="144"/>
                    <a:pt x="1512" y="172"/>
                  </a:cubicBezTo>
                  <a:cubicBezTo>
                    <a:pt x="1120" y="195"/>
                    <a:pt x="709" y="237"/>
                    <a:pt x="294" y="237"/>
                  </a:cubicBezTo>
                  <a:cubicBezTo>
                    <a:pt x="196" y="237"/>
                    <a:pt x="98" y="235"/>
                    <a:pt x="0" y="229"/>
                  </a:cubicBezTo>
                  <a:lnTo>
                    <a:pt x="0" y="229"/>
                  </a:lnTo>
                  <a:lnTo>
                    <a:pt x="314" y="1199"/>
                  </a:lnTo>
                  <a:cubicBezTo>
                    <a:pt x="457" y="1228"/>
                    <a:pt x="599" y="1256"/>
                    <a:pt x="714" y="1256"/>
                  </a:cubicBezTo>
                  <a:cubicBezTo>
                    <a:pt x="992" y="1288"/>
                    <a:pt x="1274" y="1304"/>
                    <a:pt x="1556" y="1304"/>
                  </a:cubicBezTo>
                  <a:cubicBezTo>
                    <a:pt x="2025" y="1304"/>
                    <a:pt x="2493" y="1260"/>
                    <a:pt x="2939" y="1171"/>
                  </a:cubicBezTo>
                  <a:cubicBezTo>
                    <a:pt x="3139" y="1142"/>
                    <a:pt x="3310" y="1085"/>
                    <a:pt x="3510" y="1028"/>
                  </a:cubicBezTo>
                  <a:cubicBezTo>
                    <a:pt x="3481" y="771"/>
                    <a:pt x="3481" y="429"/>
                    <a:pt x="3510" y="1"/>
                  </a:cubicBezTo>
                  <a:close/>
                </a:path>
              </a:pathLst>
            </a:custGeom>
            <a:solidFill>
              <a:srgbClr val="C55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5"/>
            <p:cNvSpPr/>
            <p:nvPr/>
          </p:nvSpPr>
          <p:spPr>
            <a:xfrm>
              <a:off x="4519375" y="4881850"/>
              <a:ext cx="20000" cy="44250"/>
            </a:xfrm>
            <a:custGeom>
              <a:avLst/>
              <a:gdLst/>
              <a:ahLst/>
              <a:cxnLst/>
              <a:rect l="l" t="t" r="r" b="b"/>
              <a:pathLst>
                <a:path w="800" h="1770" extrusionOk="0">
                  <a:moveTo>
                    <a:pt x="0" y="0"/>
                  </a:moveTo>
                  <a:lnTo>
                    <a:pt x="0" y="0"/>
                  </a:lnTo>
                  <a:cubicBezTo>
                    <a:pt x="86" y="172"/>
                    <a:pt x="171" y="314"/>
                    <a:pt x="229" y="457"/>
                  </a:cubicBezTo>
                  <a:cubicBezTo>
                    <a:pt x="286" y="600"/>
                    <a:pt x="314" y="742"/>
                    <a:pt x="314" y="856"/>
                  </a:cubicBezTo>
                  <a:cubicBezTo>
                    <a:pt x="314" y="942"/>
                    <a:pt x="314" y="999"/>
                    <a:pt x="314" y="1056"/>
                  </a:cubicBezTo>
                  <a:cubicBezTo>
                    <a:pt x="314" y="1142"/>
                    <a:pt x="314" y="1199"/>
                    <a:pt x="286" y="1284"/>
                  </a:cubicBezTo>
                  <a:cubicBezTo>
                    <a:pt x="257" y="1427"/>
                    <a:pt x="200" y="1598"/>
                    <a:pt x="171" y="1769"/>
                  </a:cubicBezTo>
                  <a:cubicBezTo>
                    <a:pt x="343" y="1712"/>
                    <a:pt x="514" y="1598"/>
                    <a:pt x="628" y="1427"/>
                  </a:cubicBezTo>
                  <a:cubicBezTo>
                    <a:pt x="742" y="1256"/>
                    <a:pt x="799" y="1056"/>
                    <a:pt x="771" y="828"/>
                  </a:cubicBezTo>
                  <a:cubicBezTo>
                    <a:pt x="771" y="628"/>
                    <a:pt x="657" y="400"/>
                    <a:pt x="514" y="257"/>
                  </a:cubicBezTo>
                  <a:cubicBezTo>
                    <a:pt x="371" y="115"/>
                    <a:pt x="200" y="29"/>
                    <a:pt x="0" y="0"/>
                  </a:cubicBezTo>
                  <a:close/>
                </a:path>
              </a:pathLst>
            </a:custGeom>
            <a:solidFill>
              <a:srgbClr val="BE4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5"/>
            <p:cNvSpPr/>
            <p:nvPr/>
          </p:nvSpPr>
          <p:spPr>
            <a:xfrm>
              <a:off x="3953000" y="4926775"/>
              <a:ext cx="281075" cy="136775"/>
            </a:xfrm>
            <a:custGeom>
              <a:avLst/>
              <a:gdLst/>
              <a:ahLst/>
              <a:cxnLst/>
              <a:rect l="l" t="t" r="r" b="b"/>
              <a:pathLst>
                <a:path w="11243" h="5471" extrusionOk="0">
                  <a:moveTo>
                    <a:pt x="5251" y="1"/>
                  </a:moveTo>
                  <a:cubicBezTo>
                    <a:pt x="3453" y="714"/>
                    <a:pt x="2340" y="1199"/>
                    <a:pt x="2340" y="1199"/>
                  </a:cubicBezTo>
                  <a:cubicBezTo>
                    <a:pt x="2340" y="1199"/>
                    <a:pt x="2454" y="1313"/>
                    <a:pt x="2597" y="1542"/>
                  </a:cubicBezTo>
                  <a:cubicBezTo>
                    <a:pt x="2911" y="2027"/>
                    <a:pt x="3339" y="2997"/>
                    <a:pt x="3111" y="4366"/>
                  </a:cubicBezTo>
                  <a:cubicBezTo>
                    <a:pt x="2740" y="4366"/>
                    <a:pt x="2426" y="4338"/>
                    <a:pt x="2112" y="4309"/>
                  </a:cubicBezTo>
                  <a:cubicBezTo>
                    <a:pt x="1256" y="4224"/>
                    <a:pt x="628" y="4024"/>
                    <a:pt x="429" y="3625"/>
                  </a:cubicBezTo>
                  <a:lnTo>
                    <a:pt x="429" y="3625"/>
                  </a:lnTo>
                  <a:cubicBezTo>
                    <a:pt x="1" y="4908"/>
                    <a:pt x="543" y="5051"/>
                    <a:pt x="2911" y="5394"/>
                  </a:cubicBezTo>
                  <a:cubicBezTo>
                    <a:pt x="3275" y="5446"/>
                    <a:pt x="3709" y="5470"/>
                    <a:pt x="4184" y="5470"/>
                  </a:cubicBezTo>
                  <a:cubicBezTo>
                    <a:pt x="6797" y="5470"/>
                    <a:pt x="10652" y="4735"/>
                    <a:pt x="11014" y="3938"/>
                  </a:cubicBezTo>
                  <a:cubicBezTo>
                    <a:pt x="11242" y="3453"/>
                    <a:pt x="10986" y="2883"/>
                    <a:pt x="10672" y="2455"/>
                  </a:cubicBezTo>
                  <a:cubicBezTo>
                    <a:pt x="10643" y="2683"/>
                    <a:pt x="10615" y="2911"/>
                    <a:pt x="10529" y="3111"/>
                  </a:cubicBezTo>
                  <a:cubicBezTo>
                    <a:pt x="10444" y="3396"/>
                    <a:pt x="8703" y="3824"/>
                    <a:pt x="6677" y="4110"/>
                  </a:cubicBezTo>
                  <a:cubicBezTo>
                    <a:pt x="6763" y="3567"/>
                    <a:pt x="6991" y="1513"/>
                    <a:pt x="5679" y="315"/>
                  </a:cubicBezTo>
                  <a:cubicBezTo>
                    <a:pt x="5536" y="201"/>
                    <a:pt x="5422" y="87"/>
                    <a:pt x="5251" y="1"/>
                  </a:cubicBezTo>
                  <a:close/>
                </a:path>
              </a:pathLst>
            </a:custGeom>
            <a:solidFill>
              <a:srgbClr val="4F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5"/>
            <p:cNvSpPr/>
            <p:nvPr/>
          </p:nvSpPr>
          <p:spPr>
            <a:xfrm>
              <a:off x="4102800" y="4874725"/>
              <a:ext cx="119150" cy="114950"/>
            </a:xfrm>
            <a:custGeom>
              <a:avLst/>
              <a:gdLst/>
              <a:ahLst/>
              <a:cxnLst/>
              <a:rect l="l" t="t" r="r" b="b"/>
              <a:pathLst>
                <a:path w="4766" h="4598" extrusionOk="0">
                  <a:moveTo>
                    <a:pt x="3282" y="1113"/>
                  </a:moveTo>
                  <a:cubicBezTo>
                    <a:pt x="3481" y="1170"/>
                    <a:pt x="3624" y="1313"/>
                    <a:pt x="3710" y="1484"/>
                  </a:cubicBezTo>
                  <a:cubicBezTo>
                    <a:pt x="3824" y="1655"/>
                    <a:pt x="3852" y="1883"/>
                    <a:pt x="3824" y="2111"/>
                  </a:cubicBezTo>
                  <a:cubicBezTo>
                    <a:pt x="3795" y="2311"/>
                    <a:pt x="3681" y="2511"/>
                    <a:pt x="3510" y="2654"/>
                  </a:cubicBezTo>
                  <a:cubicBezTo>
                    <a:pt x="3367" y="2768"/>
                    <a:pt x="3196" y="2853"/>
                    <a:pt x="2996" y="2882"/>
                  </a:cubicBezTo>
                  <a:cubicBezTo>
                    <a:pt x="3082" y="2682"/>
                    <a:pt x="3168" y="2539"/>
                    <a:pt x="3225" y="2425"/>
                  </a:cubicBezTo>
                  <a:cubicBezTo>
                    <a:pt x="3282" y="2340"/>
                    <a:pt x="3310" y="2283"/>
                    <a:pt x="3310" y="2226"/>
                  </a:cubicBezTo>
                  <a:cubicBezTo>
                    <a:pt x="3339" y="2140"/>
                    <a:pt x="3367" y="2083"/>
                    <a:pt x="3367" y="2026"/>
                  </a:cubicBezTo>
                  <a:cubicBezTo>
                    <a:pt x="3396" y="1912"/>
                    <a:pt x="3396" y="1769"/>
                    <a:pt x="3367" y="1598"/>
                  </a:cubicBezTo>
                  <a:cubicBezTo>
                    <a:pt x="3367" y="1455"/>
                    <a:pt x="3339" y="1284"/>
                    <a:pt x="3282" y="1113"/>
                  </a:cubicBezTo>
                  <a:close/>
                  <a:moveTo>
                    <a:pt x="1113" y="0"/>
                  </a:moveTo>
                  <a:lnTo>
                    <a:pt x="1170" y="742"/>
                  </a:lnTo>
                  <a:cubicBezTo>
                    <a:pt x="885" y="1255"/>
                    <a:pt x="457" y="1769"/>
                    <a:pt x="0" y="2169"/>
                  </a:cubicBezTo>
                  <a:cubicBezTo>
                    <a:pt x="655" y="3671"/>
                    <a:pt x="2236" y="4597"/>
                    <a:pt x="3834" y="4597"/>
                  </a:cubicBezTo>
                  <a:cubicBezTo>
                    <a:pt x="4117" y="4597"/>
                    <a:pt x="4401" y="4568"/>
                    <a:pt x="4680" y="4508"/>
                  </a:cubicBezTo>
                  <a:cubicBezTo>
                    <a:pt x="4765" y="3938"/>
                    <a:pt x="4680" y="3281"/>
                    <a:pt x="4566" y="2625"/>
                  </a:cubicBezTo>
                  <a:cubicBezTo>
                    <a:pt x="4423" y="1997"/>
                    <a:pt x="4252" y="1512"/>
                    <a:pt x="4138" y="1198"/>
                  </a:cubicBezTo>
                  <a:cubicBezTo>
                    <a:pt x="4166" y="1027"/>
                    <a:pt x="4195" y="828"/>
                    <a:pt x="4252" y="628"/>
                  </a:cubicBezTo>
                  <a:cubicBezTo>
                    <a:pt x="4052" y="628"/>
                    <a:pt x="3881" y="628"/>
                    <a:pt x="3681" y="599"/>
                  </a:cubicBezTo>
                  <a:cubicBezTo>
                    <a:pt x="2939" y="571"/>
                    <a:pt x="2197" y="428"/>
                    <a:pt x="1484" y="143"/>
                  </a:cubicBezTo>
                  <a:cubicBezTo>
                    <a:pt x="1370" y="114"/>
                    <a:pt x="1256" y="57"/>
                    <a:pt x="1113" y="0"/>
                  </a:cubicBezTo>
                  <a:close/>
                </a:path>
              </a:pathLst>
            </a:custGeom>
            <a:solidFill>
              <a:srgbClr val="D87A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5"/>
            <p:cNvSpPr/>
            <p:nvPr/>
          </p:nvSpPr>
          <p:spPr>
            <a:xfrm>
              <a:off x="4094950" y="4928925"/>
              <a:ext cx="124850" cy="100600"/>
            </a:xfrm>
            <a:custGeom>
              <a:avLst/>
              <a:gdLst/>
              <a:ahLst/>
              <a:cxnLst/>
              <a:rect l="l" t="t" r="r" b="b"/>
              <a:pathLst>
                <a:path w="4994" h="4024" extrusionOk="0">
                  <a:moveTo>
                    <a:pt x="314" y="1"/>
                  </a:moveTo>
                  <a:cubicBezTo>
                    <a:pt x="200" y="86"/>
                    <a:pt x="115" y="143"/>
                    <a:pt x="1" y="229"/>
                  </a:cubicBezTo>
                  <a:cubicBezTo>
                    <a:pt x="1313" y="1427"/>
                    <a:pt x="1085" y="3481"/>
                    <a:pt x="999" y="4024"/>
                  </a:cubicBezTo>
                  <a:cubicBezTo>
                    <a:pt x="3025" y="3738"/>
                    <a:pt x="4766" y="3310"/>
                    <a:pt x="4851" y="3025"/>
                  </a:cubicBezTo>
                  <a:cubicBezTo>
                    <a:pt x="4937" y="2825"/>
                    <a:pt x="4965" y="2597"/>
                    <a:pt x="4994" y="2369"/>
                  </a:cubicBezTo>
                  <a:lnTo>
                    <a:pt x="4994" y="2340"/>
                  </a:lnTo>
                  <a:cubicBezTo>
                    <a:pt x="4715" y="2400"/>
                    <a:pt x="4431" y="2429"/>
                    <a:pt x="4148" y="2429"/>
                  </a:cubicBezTo>
                  <a:cubicBezTo>
                    <a:pt x="2550" y="2429"/>
                    <a:pt x="969" y="1503"/>
                    <a:pt x="314" y="1"/>
                  </a:cubicBezTo>
                  <a:close/>
                </a:path>
              </a:pathLst>
            </a:custGeom>
            <a:solidFill>
              <a:srgbClr val="C55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5"/>
            <p:cNvSpPr/>
            <p:nvPr/>
          </p:nvSpPr>
          <p:spPr>
            <a:xfrm>
              <a:off x="4005800" y="4965300"/>
              <a:ext cx="30675" cy="70650"/>
            </a:xfrm>
            <a:custGeom>
              <a:avLst/>
              <a:gdLst/>
              <a:ahLst/>
              <a:cxnLst/>
              <a:rect l="l" t="t" r="r" b="b"/>
              <a:pathLst>
                <a:path w="1227" h="2826" extrusionOk="0">
                  <a:moveTo>
                    <a:pt x="485" y="1"/>
                  </a:moveTo>
                  <a:lnTo>
                    <a:pt x="400" y="29"/>
                  </a:lnTo>
                  <a:cubicBezTo>
                    <a:pt x="342" y="29"/>
                    <a:pt x="285" y="58"/>
                    <a:pt x="228" y="58"/>
                  </a:cubicBezTo>
                  <a:cubicBezTo>
                    <a:pt x="628" y="685"/>
                    <a:pt x="742" y="1427"/>
                    <a:pt x="485" y="2084"/>
                  </a:cubicBezTo>
                  <a:cubicBezTo>
                    <a:pt x="400" y="2340"/>
                    <a:pt x="228" y="2597"/>
                    <a:pt x="0" y="2768"/>
                  </a:cubicBezTo>
                  <a:cubicBezTo>
                    <a:pt x="314" y="2797"/>
                    <a:pt x="628" y="2825"/>
                    <a:pt x="999" y="2825"/>
                  </a:cubicBezTo>
                  <a:cubicBezTo>
                    <a:pt x="1227" y="1456"/>
                    <a:pt x="799" y="486"/>
                    <a:pt x="485" y="1"/>
                  </a:cubicBezTo>
                  <a:close/>
                </a:path>
              </a:pathLst>
            </a:custGeom>
            <a:solidFill>
              <a:srgbClr val="C55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5"/>
            <p:cNvSpPr/>
            <p:nvPr/>
          </p:nvSpPr>
          <p:spPr>
            <a:xfrm>
              <a:off x="3963700" y="4966725"/>
              <a:ext cx="60650" cy="67800"/>
            </a:xfrm>
            <a:custGeom>
              <a:avLst/>
              <a:gdLst/>
              <a:ahLst/>
              <a:cxnLst/>
              <a:rect l="l" t="t" r="r" b="b"/>
              <a:pathLst>
                <a:path w="2426" h="2712" extrusionOk="0">
                  <a:moveTo>
                    <a:pt x="1912" y="1"/>
                  </a:moveTo>
                  <a:cubicBezTo>
                    <a:pt x="172" y="514"/>
                    <a:pt x="1" y="2027"/>
                    <a:pt x="1" y="2027"/>
                  </a:cubicBezTo>
                  <a:cubicBezTo>
                    <a:pt x="200" y="2426"/>
                    <a:pt x="828" y="2626"/>
                    <a:pt x="1684" y="2711"/>
                  </a:cubicBezTo>
                  <a:cubicBezTo>
                    <a:pt x="1912" y="2540"/>
                    <a:pt x="2084" y="2283"/>
                    <a:pt x="2169" y="2027"/>
                  </a:cubicBezTo>
                  <a:cubicBezTo>
                    <a:pt x="2426" y="1370"/>
                    <a:pt x="2312" y="628"/>
                    <a:pt x="1912" y="1"/>
                  </a:cubicBezTo>
                  <a:close/>
                </a:path>
              </a:pathLst>
            </a:custGeom>
            <a:solidFill>
              <a:srgbClr val="D87A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5"/>
            <p:cNvSpPr/>
            <p:nvPr/>
          </p:nvSpPr>
          <p:spPr>
            <a:xfrm>
              <a:off x="4128475" y="4838325"/>
              <a:ext cx="93475" cy="52100"/>
            </a:xfrm>
            <a:custGeom>
              <a:avLst/>
              <a:gdLst/>
              <a:ahLst/>
              <a:cxnLst/>
              <a:rect l="l" t="t" r="r" b="b"/>
              <a:pathLst>
                <a:path w="3739" h="2084" extrusionOk="0">
                  <a:moveTo>
                    <a:pt x="1" y="1"/>
                  </a:moveTo>
                  <a:lnTo>
                    <a:pt x="86" y="1456"/>
                  </a:lnTo>
                  <a:cubicBezTo>
                    <a:pt x="229" y="1513"/>
                    <a:pt x="343" y="1570"/>
                    <a:pt x="457" y="1599"/>
                  </a:cubicBezTo>
                  <a:cubicBezTo>
                    <a:pt x="1170" y="1884"/>
                    <a:pt x="1912" y="2027"/>
                    <a:pt x="2654" y="2055"/>
                  </a:cubicBezTo>
                  <a:cubicBezTo>
                    <a:pt x="2854" y="2084"/>
                    <a:pt x="3025" y="2084"/>
                    <a:pt x="3225" y="2084"/>
                  </a:cubicBezTo>
                  <a:cubicBezTo>
                    <a:pt x="3282" y="1656"/>
                    <a:pt x="3482" y="1028"/>
                    <a:pt x="3738" y="258"/>
                  </a:cubicBezTo>
                  <a:lnTo>
                    <a:pt x="3339" y="258"/>
                  </a:lnTo>
                  <a:cubicBezTo>
                    <a:pt x="2825" y="229"/>
                    <a:pt x="2283" y="201"/>
                    <a:pt x="1770" y="172"/>
                  </a:cubicBezTo>
                  <a:cubicBezTo>
                    <a:pt x="1256" y="172"/>
                    <a:pt x="771" y="144"/>
                    <a:pt x="286" y="58"/>
                  </a:cubicBezTo>
                  <a:cubicBezTo>
                    <a:pt x="172" y="58"/>
                    <a:pt x="86" y="29"/>
                    <a:pt x="1" y="1"/>
                  </a:cubicBezTo>
                  <a:close/>
                </a:path>
              </a:pathLst>
            </a:custGeom>
            <a:solidFill>
              <a:srgbClr val="C55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5"/>
            <p:cNvSpPr/>
            <p:nvPr/>
          </p:nvSpPr>
          <p:spPr>
            <a:xfrm>
              <a:off x="4177700" y="4902525"/>
              <a:ext cx="21425" cy="44250"/>
            </a:xfrm>
            <a:custGeom>
              <a:avLst/>
              <a:gdLst/>
              <a:ahLst/>
              <a:cxnLst/>
              <a:rect l="l" t="t" r="r" b="b"/>
              <a:pathLst>
                <a:path w="857" h="1770" extrusionOk="0">
                  <a:moveTo>
                    <a:pt x="286" y="1"/>
                  </a:moveTo>
                  <a:cubicBezTo>
                    <a:pt x="343" y="172"/>
                    <a:pt x="371" y="343"/>
                    <a:pt x="371" y="486"/>
                  </a:cubicBezTo>
                  <a:cubicBezTo>
                    <a:pt x="400" y="657"/>
                    <a:pt x="400" y="800"/>
                    <a:pt x="371" y="914"/>
                  </a:cubicBezTo>
                  <a:cubicBezTo>
                    <a:pt x="371" y="971"/>
                    <a:pt x="343" y="1028"/>
                    <a:pt x="314" y="1114"/>
                  </a:cubicBezTo>
                  <a:cubicBezTo>
                    <a:pt x="314" y="1171"/>
                    <a:pt x="286" y="1228"/>
                    <a:pt x="229" y="1313"/>
                  </a:cubicBezTo>
                  <a:cubicBezTo>
                    <a:pt x="172" y="1427"/>
                    <a:pt x="86" y="1570"/>
                    <a:pt x="0" y="1770"/>
                  </a:cubicBezTo>
                  <a:cubicBezTo>
                    <a:pt x="200" y="1741"/>
                    <a:pt x="371" y="1656"/>
                    <a:pt x="514" y="1542"/>
                  </a:cubicBezTo>
                  <a:cubicBezTo>
                    <a:pt x="685" y="1399"/>
                    <a:pt x="799" y="1199"/>
                    <a:pt x="828" y="999"/>
                  </a:cubicBezTo>
                  <a:cubicBezTo>
                    <a:pt x="856" y="771"/>
                    <a:pt x="828" y="543"/>
                    <a:pt x="714" y="372"/>
                  </a:cubicBezTo>
                  <a:cubicBezTo>
                    <a:pt x="628" y="201"/>
                    <a:pt x="485" y="58"/>
                    <a:pt x="286" y="1"/>
                  </a:cubicBezTo>
                  <a:close/>
                </a:path>
              </a:pathLst>
            </a:custGeom>
            <a:solidFill>
              <a:srgbClr val="BE4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5"/>
            <p:cNvSpPr/>
            <p:nvPr/>
          </p:nvSpPr>
          <p:spPr>
            <a:xfrm>
              <a:off x="4286125" y="4283375"/>
              <a:ext cx="2150" cy="10025"/>
            </a:xfrm>
            <a:custGeom>
              <a:avLst/>
              <a:gdLst/>
              <a:ahLst/>
              <a:cxnLst/>
              <a:rect l="l" t="t" r="r" b="b"/>
              <a:pathLst>
                <a:path w="86" h="401" extrusionOk="0">
                  <a:moveTo>
                    <a:pt x="0" y="400"/>
                  </a:moveTo>
                  <a:cubicBezTo>
                    <a:pt x="29" y="258"/>
                    <a:pt x="57" y="144"/>
                    <a:pt x="86" y="1"/>
                  </a:cubicBezTo>
                  <a:cubicBezTo>
                    <a:pt x="57" y="144"/>
                    <a:pt x="29" y="258"/>
                    <a:pt x="0" y="400"/>
                  </a:cubicBezTo>
                  <a:close/>
                </a:path>
              </a:pathLst>
            </a:custGeom>
            <a:solidFill>
              <a:srgbClr val="A5BA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5"/>
            <p:cNvSpPr/>
            <p:nvPr/>
          </p:nvSpPr>
          <p:spPr>
            <a:xfrm>
              <a:off x="4269725" y="4002350"/>
              <a:ext cx="347400" cy="800850"/>
            </a:xfrm>
            <a:custGeom>
              <a:avLst/>
              <a:gdLst/>
              <a:ahLst/>
              <a:cxnLst/>
              <a:rect l="l" t="t" r="r" b="b"/>
              <a:pathLst>
                <a:path w="13896" h="32034" extrusionOk="0">
                  <a:moveTo>
                    <a:pt x="5649" y="16749"/>
                  </a:moveTo>
                  <a:cubicBezTo>
                    <a:pt x="5821" y="16948"/>
                    <a:pt x="5935" y="17177"/>
                    <a:pt x="6049" y="17433"/>
                  </a:cubicBezTo>
                  <a:cubicBezTo>
                    <a:pt x="6134" y="17662"/>
                    <a:pt x="6191" y="17918"/>
                    <a:pt x="6191" y="18204"/>
                  </a:cubicBezTo>
                  <a:cubicBezTo>
                    <a:pt x="6220" y="18461"/>
                    <a:pt x="6191" y="18717"/>
                    <a:pt x="6134" y="18974"/>
                  </a:cubicBezTo>
                  <a:cubicBezTo>
                    <a:pt x="6106" y="19231"/>
                    <a:pt x="6020" y="19488"/>
                    <a:pt x="5935" y="19744"/>
                  </a:cubicBezTo>
                  <a:cubicBezTo>
                    <a:pt x="5735" y="20201"/>
                    <a:pt x="5450" y="20658"/>
                    <a:pt x="5136" y="21057"/>
                  </a:cubicBezTo>
                  <a:cubicBezTo>
                    <a:pt x="4965" y="21257"/>
                    <a:pt x="4793" y="21428"/>
                    <a:pt x="4594" y="21628"/>
                  </a:cubicBezTo>
                  <a:cubicBezTo>
                    <a:pt x="4423" y="21799"/>
                    <a:pt x="4194" y="21941"/>
                    <a:pt x="3966" y="22027"/>
                  </a:cubicBezTo>
                  <a:cubicBezTo>
                    <a:pt x="4365" y="21713"/>
                    <a:pt x="4594" y="21285"/>
                    <a:pt x="4879" y="20886"/>
                  </a:cubicBezTo>
                  <a:cubicBezTo>
                    <a:pt x="5136" y="20458"/>
                    <a:pt x="5393" y="20030"/>
                    <a:pt x="5564" y="19573"/>
                  </a:cubicBezTo>
                  <a:cubicBezTo>
                    <a:pt x="5735" y="19145"/>
                    <a:pt x="5878" y="18689"/>
                    <a:pt x="5878" y="18204"/>
                  </a:cubicBezTo>
                  <a:cubicBezTo>
                    <a:pt x="5906" y="17719"/>
                    <a:pt x="5849" y="17234"/>
                    <a:pt x="5649" y="16749"/>
                  </a:cubicBezTo>
                  <a:close/>
                  <a:moveTo>
                    <a:pt x="13353" y="0"/>
                  </a:moveTo>
                  <a:cubicBezTo>
                    <a:pt x="13325" y="29"/>
                    <a:pt x="12440" y="5022"/>
                    <a:pt x="9844" y="5450"/>
                  </a:cubicBezTo>
                  <a:cubicBezTo>
                    <a:pt x="10157" y="6705"/>
                    <a:pt x="9330" y="7618"/>
                    <a:pt x="8759" y="7732"/>
                  </a:cubicBezTo>
                  <a:cubicBezTo>
                    <a:pt x="8731" y="7761"/>
                    <a:pt x="8645" y="7761"/>
                    <a:pt x="8588" y="7789"/>
                  </a:cubicBezTo>
                  <a:lnTo>
                    <a:pt x="8588" y="7732"/>
                  </a:lnTo>
                  <a:lnTo>
                    <a:pt x="8560" y="7732"/>
                  </a:lnTo>
                  <a:cubicBezTo>
                    <a:pt x="8274" y="7675"/>
                    <a:pt x="8217" y="7048"/>
                    <a:pt x="8246" y="6448"/>
                  </a:cubicBezTo>
                  <a:cubicBezTo>
                    <a:pt x="8217" y="6334"/>
                    <a:pt x="8189" y="6249"/>
                    <a:pt x="8160" y="6192"/>
                  </a:cubicBezTo>
                  <a:cubicBezTo>
                    <a:pt x="7995" y="6853"/>
                    <a:pt x="7673" y="7710"/>
                    <a:pt x="7049" y="7710"/>
                  </a:cubicBezTo>
                  <a:cubicBezTo>
                    <a:pt x="6919" y="7710"/>
                    <a:pt x="6777" y="7673"/>
                    <a:pt x="6619" y="7590"/>
                  </a:cubicBezTo>
                  <a:lnTo>
                    <a:pt x="6619" y="7476"/>
                  </a:lnTo>
                  <a:cubicBezTo>
                    <a:pt x="6619" y="7247"/>
                    <a:pt x="6619" y="7019"/>
                    <a:pt x="6619" y="6791"/>
                  </a:cubicBezTo>
                  <a:cubicBezTo>
                    <a:pt x="6468" y="7094"/>
                    <a:pt x="6249" y="7286"/>
                    <a:pt x="5963" y="7286"/>
                  </a:cubicBezTo>
                  <a:cubicBezTo>
                    <a:pt x="5926" y="7286"/>
                    <a:pt x="5888" y="7282"/>
                    <a:pt x="5849" y="7276"/>
                  </a:cubicBezTo>
                  <a:cubicBezTo>
                    <a:pt x="5849" y="6791"/>
                    <a:pt x="5878" y="6277"/>
                    <a:pt x="5878" y="5764"/>
                  </a:cubicBezTo>
                  <a:cubicBezTo>
                    <a:pt x="5878" y="5564"/>
                    <a:pt x="5906" y="5393"/>
                    <a:pt x="5906" y="5222"/>
                  </a:cubicBezTo>
                  <a:lnTo>
                    <a:pt x="5906" y="5222"/>
                  </a:lnTo>
                  <a:cubicBezTo>
                    <a:pt x="5685" y="5531"/>
                    <a:pt x="5430" y="5772"/>
                    <a:pt x="5127" y="5772"/>
                  </a:cubicBezTo>
                  <a:cubicBezTo>
                    <a:pt x="5039" y="5772"/>
                    <a:pt x="4947" y="5752"/>
                    <a:pt x="4850" y="5707"/>
                  </a:cubicBezTo>
                  <a:cubicBezTo>
                    <a:pt x="5050" y="4936"/>
                    <a:pt x="5221" y="4366"/>
                    <a:pt x="5307" y="3995"/>
                  </a:cubicBezTo>
                  <a:lnTo>
                    <a:pt x="3937" y="3481"/>
                  </a:lnTo>
                  <a:cubicBezTo>
                    <a:pt x="3196" y="4537"/>
                    <a:pt x="2853" y="5507"/>
                    <a:pt x="2368" y="6791"/>
                  </a:cubicBezTo>
                  <a:cubicBezTo>
                    <a:pt x="1855" y="8217"/>
                    <a:pt x="1284" y="10243"/>
                    <a:pt x="656" y="11641"/>
                  </a:cubicBezTo>
                  <a:cubicBezTo>
                    <a:pt x="571" y="12041"/>
                    <a:pt x="457" y="12440"/>
                    <a:pt x="399" y="12811"/>
                  </a:cubicBezTo>
                  <a:cubicBezTo>
                    <a:pt x="114" y="13667"/>
                    <a:pt x="0" y="14552"/>
                    <a:pt x="29" y="15436"/>
                  </a:cubicBezTo>
                  <a:cubicBezTo>
                    <a:pt x="29" y="16178"/>
                    <a:pt x="114" y="16920"/>
                    <a:pt x="257" y="17662"/>
                  </a:cubicBezTo>
                  <a:cubicBezTo>
                    <a:pt x="428" y="17975"/>
                    <a:pt x="656" y="18232"/>
                    <a:pt x="885" y="18489"/>
                  </a:cubicBezTo>
                  <a:cubicBezTo>
                    <a:pt x="1170" y="18803"/>
                    <a:pt x="1455" y="19117"/>
                    <a:pt x="1740" y="19374"/>
                  </a:cubicBezTo>
                  <a:cubicBezTo>
                    <a:pt x="2054" y="19630"/>
                    <a:pt x="2397" y="19859"/>
                    <a:pt x="2768" y="20001"/>
                  </a:cubicBezTo>
                  <a:cubicBezTo>
                    <a:pt x="3043" y="20107"/>
                    <a:pt x="3334" y="20166"/>
                    <a:pt x="3640" y="20166"/>
                  </a:cubicBezTo>
                  <a:cubicBezTo>
                    <a:pt x="3747" y="20166"/>
                    <a:pt x="3855" y="20159"/>
                    <a:pt x="3966" y="20144"/>
                  </a:cubicBezTo>
                  <a:lnTo>
                    <a:pt x="3966" y="20144"/>
                  </a:lnTo>
                  <a:cubicBezTo>
                    <a:pt x="3766" y="20230"/>
                    <a:pt x="3567" y="20287"/>
                    <a:pt x="3338" y="20287"/>
                  </a:cubicBezTo>
                  <a:cubicBezTo>
                    <a:pt x="3277" y="20294"/>
                    <a:pt x="3218" y="20298"/>
                    <a:pt x="3160" y="20298"/>
                  </a:cubicBezTo>
                  <a:cubicBezTo>
                    <a:pt x="3001" y="20298"/>
                    <a:pt x="2849" y="20271"/>
                    <a:pt x="2682" y="20230"/>
                  </a:cubicBezTo>
                  <a:cubicBezTo>
                    <a:pt x="2254" y="20115"/>
                    <a:pt x="1883" y="19887"/>
                    <a:pt x="1541" y="19602"/>
                  </a:cubicBezTo>
                  <a:cubicBezTo>
                    <a:pt x="1227" y="19345"/>
                    <a:pt x="942" y="19003"/>
                    <a:pt x="685" y="18660"/>
                  </a:cubicBezTo>
                  <a:cubicBezTo>
                    <a:pt x="571" y="18489"/>
                    <a:pt x="457" y="18289"/>
                    <a:pt x="371" y="18118"/>
                  </a:cubicBezTo>
                  <a:lnTo>
                    <a:pt x="314" y="18033"/>
                  </a:lnTo>
                  <a:lnTo>
                    <a:pt x="314" y="18033"/>
                  </a:lnTo>
                  <a:cubicBezTo>
                    <a:pt x="485" y="18831"/>
                    <a:pt x="685" y="19630"/>
                    <a:pt x="913" y="20401"/>
                  </a:cubicBezTo>
                  <a:cubicBezTo>
                    <a:pt x="1940" y="24081"/>
                    <a:pt x="3281" y="27619"/>
                    <a:pt x="4622" y="31186"/>
                  </a:cubicBezTo>
                  <a:cubicBezTo>
                    <a:pt x="4708" y="31443"/>
                    <a:pt x="4822" y="31728"/>
                    <a:pt x="5050" y="31871"/>
                  </a:cubicBezTo>
                  <a:cubicBezTo>
                    <a:pt x="5235" y="32000"/>
                    <a:pt x="5443" y="32033"/>
                    <a:pt x="5660" y="32033"/>
                  </a:cubicBezTo>
                  <a:cubicBezTo>
                    <a:pt x="5778" y="32033"/>
                    <a:pt x="5899" y="32023"/>
                    <a:pt x="6020" y="32013"/>
                  </a:cubicBezTo>
                  <a:lnTo>
                    <a:pt x="6049" y="32013"/>
                  </a:lnTo>
                  <a:cubicBezTo>
                    <a:pt x="5992" y="32013"/>
                    <a:pt x="5935" y="31985"/>
                    <a:pt x="5906" y="31956"/>
                  </a:cubicBezTo>
                  <a:cubicBezTo>
                    <a:pt x="5678" y="31814"/>
                    <a:pt x="5478" y="31614"/>
                    <a:pt x="5336" y="31386"/>
                  </a:cubicBezTo>
                  <a:cubicBezTo>
                    <a:pt x="5164" y="31157"/>
                    <a:pt x="5079" y="30872"/>
                    <a:pt x="5050" y="30615"/>
                  </a:cubicBezTo>
                  <a:cubicBezTo>
                    <a:pt x="5022" y="30330"/>
                    <a:pt x="5050" y="30073"/>
                    <a:pt x="5107" y="29845"/>
                  </a:cubicBezTo>
                  <a:cubicBezTo>
                    <a:pt x="5221" y="30073"/>
                    <a:pt x="5278" y="30330"/>
                    <a:pt x="5364" y="30530"/>
                  </a:cubicBezTo>
                  <a:cubicBezTo>
                    <a:pt x="5450" y="30758"/>
                    <a:pt x="5564" y="30958"/>
                    <a:pt x="5678" y="31157"/>
                  </a:cubicBezTo>
                  <a:cubicBezTo>
                    <a:pt x="5821" y="31329"/>
                    <a:pt x="5963" y="31500"/>
                    <a:pt x="6106" y="31699"/>
                  </a:cubicBezTo>
                  <a:cubicBezTo>
                    <a:pt x="6220" y="31785"/>
                    <a:pt x="6306" y="31899"/>
                    <a:pt x="6420" y="31985"/>
                  </a:cubicBezTo>
                  <a:cubicBezTo>
                    <a:pt x="6534" y="31985"/>
                    <a:pt x="6648" y="31985"/>
                    <a:pt x="6762" y="31956"/>
                  </a:cubicBezTo>
                  <a:lnTo>
                    <a:pt x="6677" y="31871"/>
                  </a:lnTo>
                  <a:cubicBezTo>
                    <a:pt x="6562" y="31671"/>
                    <a:pt x="6448" y="31471"/>
                    <a:pt x="6363" y="31243"/>
                  </a:cubicBezTo>
                  <a:cubicBezTo>
                    <a:pt x="6277" y="31015"/>
                    <a:pt x="6191" y="30786"/>
                    <a:pt x="6191" y="30558"/>
                  </a:cubicBezTo>
                  <a:lnTo>
                    <a:pt x="6191" y="30558"/>
                  </a:lnTo>
                  <a:cubicBezTo>
                    <a:pt x="6363" y="30729"/>
                    <a:pt x="6505" y="30901"/>
                    <a:pt x="6648" y="31100"/>
                  </a:cubicBezTo>
                  <a:cubicBezTo>
                    <a:pt x="6791" y="31271"/>
                    <a:pt x="6905" y="31443"/>
                    <a:pt x="7047" y="31642"/>
                  </a:cubicBezTo>
                  <a:cubicBezTo>
                    <a:pt x="7105" y="31728"/>
                    <a:pt x="7162" y="31814"/>
                    <a:pt x="7247" y="31928"/>
                  </a:cubicBezTo>
                  <a:cubicBezTo>
                    <a:pt x="7590" y="31899"/>
                    <a:pt x="7932" y="31871"/>
                    <a:pt x="8274" y="31842"/>
                  </a:cubicBezTo>
                  <a:lnTo>
                    <a:pt x="8274" y="31814"/>
                  </a:lnTo>
                  <a:cubicBezTo>
                    <a:pt x="8217" y="31699"/>
                    <a:pt x="8189" y="31585"/>
                    <a:pt x="8160" y="31471"/>
                  </a:cubicBezTo>
                  <a:cubicBezTo>
                    <a:pt x="8103" y="31243"/>
                    <a:pt x="8103" y="31015"/>
                    <a:pt x="8075" y="30815"/>
                  </a:cubicBezTo>
                  <a:cubicBezTo>
                    <a:pt x="8075" y="30587"/>
                    <a:pt x="8103" y="30358"/>
                    <a:pt x="8132" y="30130"/>
                  </a:cubicBezTo>
                  <a:cubicBezTo>
                    <a:pt x="8160" y="29902"/>
                    <a:pt x="8189" y="29702"/>
                    <a:pt x="8303" y="29474"/>
                  </a:cubicBezTo>
                  <a:cubicBezTo>
                    <a:pt x="8388" y="29702"/>
                    <a:pt x="8417" y="29902"/>
                    <a:pt x="8446" y="30130"/>
                  </a:cubicBezTo>
                  <a:cubicBezTo>
                    <a:pt x="8503" y="30358"/>
                    <a:pt x="8503" y="30558"/>
                    <a:pt x="8503" y="30786"/>
                  </a:cubicBezTo>
                  <a:cubicBezTo>
                    <a:pt x="8531" y="31015"/>
                    <a:pt x="8503" y="31214"/>
                    <a:pt x="8503" y="31443"/>
                  </a:cubicBezTo>
                  <a:cubicBezTo>
                    <a:pt x="8474" y="31557"/>
                    <a:pt x="8474" y="31642"/>
                    <a:pt x="8474" y="31757"/>
                  </a:cubicBezTo>
                  <a:lnTo>
                    <a:pt x="8474" y="31814"/>
                  </a:lnTo>
                  <a:cubicBezTo>
                    <a:pt x="8845" y="31785"/>
                    <a:pt x="9187" y="31757"/>
                    <a:pt x="9558" y="31728"/>
                  </a:cubicBezTo>
                  <a:lnTo>
                    <a:pt x="9787" y="31386"/>
                  </a:lnTo>
                  <a:cubicBezTo>
                    <a:pt x="9901" y="31214"/>
                    <a:pt x="10015" y="31072"/>
                    <a:pt x="10157" y="30901"/>
                  </a:cubicBezTo>
                  <a:cubicBezTo>
                    <a:pt x="10272" y="30729"/>
                    <a:pt x="10414" y="30558"/>
                    <a:pt x="10585" y="30416"/>
                  </a:cubicBezTo>
                  <a:lnTo>
                    <a:pt x="10585" y="30416"/>
                  </a:lnTo>
                  <a:cubicBezTo>
                    <a:pt x="10585" y="30644"/>
                    <a:pt x="10528" y="30843"/>
                    <a:pt x="10443" y="31043"/>
                  </a:cubicBezTo>
                  <a:cubicBezTo>
                    <a:pt x="10357" y="31271"/>
                    <a:pt x="10272" y="31443"/>
                    <a:pt x="10129" y="31642"/>
                  </a:cubicBezTo>
                  <a:lnTo>
                    <a:pt x="10100" y="31671"/>
                  </a:lnTo>
                  <a:cubicBezTo>
                    <a:pt x="10157" y="31671"/>
                    <a:pt x="10215" y="31671"/>
                    <a:pt x="10272" y="31642"/>
                  </a:cubicBezTo>
                  <a:cubicBezTo>
                    <a:pt x="10357" y="31585"/>
                    <a:pt x="10443" y="31557"/>
                    <a:pt x="10528" y="31500"/>
                  </a:cubicBezTo>
                  <a:cubicBezTo>
                    <a:pt x="10643" y="31414"/>
                    <a:pt x="10700" y="31357"/>
                    <a:pt x="10785" y="31243"/>
                  </a:cubicBezTo>
                  <a:cubicBezTo>
                    <a:pt x="10814" y="31214"/>
                    <a:pt x="10842" y="31157"/>
                    <a:pt x="10871" y="31100"/>
                  </a:cubicBezTo>
                  <a:lnTo>
                    <a:pt x="10985" y="30929"/>
                  </a:lnTo>
                  <a:lnTo>
                    <a:pt x="11384" y="30216"/>
                  </a:lnTo>
                  <a:cubicBezTo>
                    <a:pt x="11527" y="29959"/>
                    <a:pt x="11670" y="29731"/>
                    <a:pt x="11841" y="29502"/>
                  </a:cubicBezTo>
                  <a:lnTo>
                    <a:pt x="11841" y="29502"/>
                  </a:lnTo>
                  <a:cubicBezTo>
                    <a:pt x="11841" y="29788"/>
                    <a:pt x="11784" y="30073"/>
                    <a:pt x="11698" y="30330"/>
                  </a:cubicBezTo>
                  <a:cubicBezTo>
                    <a:pt x="11613" y="30615"/>
                    <a:pt x="11498" y="30872"/>
                    <a:pt x="11356" y="31129"/>
                  </a:cubicBezTo>
                  <a:cubicBezTo>
                    <a:pt x="11270" y="31243"/>
                    <a:pt x="11213" y="31357"/>
                    <a:pt x="11099" y="31500"/>
                  </a:cubicBezTo>
                  <a:cubicBezTo>
                    <a:pt x="11242" y="31443"/>
                    <a:pt x="11356" y="31386"/>
                    <a:pt x="11470" y="31329"/>
                  </a:cubicBezTo>
                  <a:lnTo>
                    <a:pt x="11584" y="31271"/>
                  </a:lnTo>
                  <a:cubicBezTo>
                    <a:pt x="12126" y="30901"/>
                    <a:pt x="12412" y="30273"/>
                    <a:pt x="12611" y="29674"/>
                  </a:cubicBezTo>
                  <a:cubicBezTo>
                    <a:pt x="13210" y="27876"/>
                    <a:pt x="13239" y="25907"/>
                    <a:pt x="12725" y="24110"/>
                  </a:cubicBezTo>
                  <a:cubicBezTo>
                    <a:pt x="12269" y="22484"/>
                    <a:pt x="11384" y="21000"/>
                    <a:pt x="10557" y="19545"/>
                  </a:cubicBezTo>
                  <a:cubicBezTo>
                    <a:pt x="9701" y="17975"/>
                    <a:pt x="8902" y="16406"/>
                    <a:pt x="8160" y="14808"/>
                  </a:cubicBezTo>
                  <a:cubicBezTo>
                    <a:pt x="8132" y="14865"/>
                    <a:pt x="8103" y="14951"/>
                    <a:pt x="8075" y="15008"/>
                  </a:cubicBezTo>
                  <a:cubicBezTo>
                    <a:pt x="7932" y="15236"/>
                    <a:pt x="7789" y="15493"/>
                    <a:pt x="7590" y="15693"/>
                  </a:cubicBezTo>
                  <a:cubicBezTo>
                    <a:pt x="7390" y="15893"/>
                    <a:pt x="7162" y="16064"/>
                    <a:pt x="6905" y="16178"/>
                  </a:cubicBezTo>
                  <a:cubicBezTo>
                    <a:pt x="6692" y="16272"/>
                    <a:pt x="6460" y="16328"/>
                    <a:pt x="6240" y="16328"/>
                  </a:cubicBezTo>
                  <a:cubicBezTo>
                    <a:pt x="6195" y="16328"/>
                    <a:pt x="6150" y="16326"/>
                    <a:pt x="6106" y="16321"/>
                  </a:cubicBezTo>
                  <a:cubicBezTo>
                    <a:pt x="6334" y="16206"/>
                    <a:pt x="6562" y="16064"/>
                    <a:pt x="6762" y="15921"/>
                  </a:cubicBezTo>
                  <a:cubicBezTo>
                    <a:pt x="6962" y="15778"/>
                    <a:pt x="7162" y="15607"/>
                    <a:pt x="7333" y="15436"/>
                  </a:cubicBezTo>
                  <a:cubicBezTo>
                    <a:pt x="7504" y="15236"/>
                    <a:pt x="7675" y="15065"/>
                    <a:pt x="7818" y="14865"/>
                  </a:cubicBezTo>
                  <a:cubicBezTo>
                    <a:pt x="7989" y="14637"/>
                    <a:pt x="8132" y="14437"/>
                    <a:pt x="8303" y="14209"/>
                  </a:cubicBezTo>
                  <a:lnTo>
                    <a:pt x="8303" y="14266"/>
                  </a:lnTo>
                  <a:lnTo>
                    <a:pt x="8360" y="14181"/>
                  </a:lnTo>
                  <a:cubicBezTo>
                    <a:pt x="8446" y="14038"/>
                    <a:pt x="8503" y="13867"/>
                    <a:pt x="8446" y="13724"/>
                  </a:cubicBezTo>
                  <a:cubicBezTo>
                    <a:pt x="8388" y="13582"/>
                    <a:pt x="8217" y="13524"/>
                    <a:pt x="8046" y="13496"/>
                  </a:cubicBezTo>
                  <a:cubicBezTo>
                    <a:pt x="7989" y="13610"/>
                    <a:pt x="7903" y="13696"/>
                    <a:pt x="7846" y="13753"/>
                  </a:cubicBezTo>
                  <a:cubicBezTo>
                    <a:pt x="7647" y="13952"/>
                    <a:pt x="7447" y="14124"/>
                    <a:pt x="7190" y="14266"/>
                  </a:cubicBezTo>
                  <a:cubicBezTo>
                    <a:pt x="6933" y="14380"/>
                    <a:pt x="6677" y="14466"/>
                    <a:pt x="6391" y="14466"/>
                  </a:cubicBezTo>
                  <a:cubicBezTo>
                    <a:pt x="6106" y="14466"/>
                    <a:pt x="5821" y="14352"/>
                    <a:pt x="5592" y="14209"/>
                  </a:cubicBezTo>
                  <a:cubicBezTo>
                    <a:pt x="5735" y="14209"/>
                    <a:pt x="5871" y="14216"/>
                    <a:pt x="5999" y="14216"/>
                  </a:cubicBezTo>
                  <a:cubicBezTo>
                    <a:pt x="6127" y="14216"/>
                    <a:pt x="6249" y="14209"/>
                    <a:pt x="6363" y="14181"/>
                  </a:cubicBezTo>
                  <a:cubicBezTo>
                    <a:pt x="6591" y="14124"/>
                    <a:pt x="6819" y="14038"/>
                    <a:pt x="7019" y="13924"/>
                  </a:cubicBezTo>
                  <a:cubicBezTo>
                    <a:pt x="7247" y="13810"/>
                    <a:pt x="7447" y="13696"/>
                    <a:pt x="7647" y="13553"/>
                  </a:cubicBezTo>
                  <a:cubicBezTo>
                    <a:pt x="7846" y="13410"/>
                    <a:pt x="8075" y="13268"/>
                    <a:pt x="8303" y="13125"/>
                  </a:cubicBezTo>
                  <a:cubicBezTo>
                    <a:pt x="8360" y="13068"/>
                    <a:pt x="8388" y="13011"/>
                    <a:pt x="8360" y="12954"/>
                  </a:cubicBezTo>
                  <a:cubicBezTo>
                    <a:pt x="8331" y="12897"/>
                    <a:pt x="8274" y="12868"/>
                    <a:pt x="8217" y="12868"/>
                  </a:cubicBezTo>
                  <a:cubicBezTo>
                    <a:pt x="8103" y="12840"/>
                    <a:pt x="7960" y="12840"/>
                    <a:pt x="7846" y="12840"/>
                  </a:cubicBezTo>
                  <a:cubicBezTo>
                    <a:pt x="10528" y="9330"/>
                    <a:pt x="13895" y="4622"/>
                    <a:pt x="133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5"/>
            <p:cNvSpPr/>
            <p:nvPr/>
          </p:nvSpPr>
          <p:spPr>
            <a:xfrm>
              <a:off x="4065700" y="3851125"/>
              <a:ext cx="473675" cy="948000"/>
            </a:xfrm>
            <a:custGeom>
              <a:avLst/>
              <a:gdLst/>
              <a:ahLst/>
              <a:cxnLst/>
              <a:rect l="l" t="t" r="r" b="b"/>
              <a:pathLst>
                <a:path w="18947" h="37920" extrusionOk="0">
                  <a:moveTo>
                    <a:pt x="5108" y="23739"/>
                  </a:moveTo>
                  <a:cubicBezTo>
                    <a:pt x="5165" y="23853"/>
                    <a:pt x="5222" y="23967"/>
                    <a:pt x="5222" y="24110"/>
                  </a:cubicBezTo>
                  <a:cubicBezTo>
                    <a:pt x="5251" y="24253"/>
                    <a:pt x="5251" y="24395"/>
                    <a:pt x="5222" y="24538"/>
                  </a:cubicBezTo>
                  <a:cubicBezTo>
                    <a:pt x="5194" y="24681"/>
                    <a:pt x="5165" y="24795"/>
                    <a:pt x="5108" y="24938"/>
                  </a:cubicBezTo>
                  <a:cubicBezTo>
                    <a:pt x="5051" y="25052"/>
                    <a:pt x="4994" y="25194"/>
                    <a:pt x="4937" y="25308"/>
                  </a:cubicBezTo>
                  <a:cubicBezTo>
                    <a:pt x="4794" y="25565"/>
                    <a:pt x="4652" y="25765"/>
                    <a:pt x="4452" y="25993"/>
                  </a:cubicBezTo>
                  <a:cubicBezTo>
                    <a:pt x="4281" y="26193"/>
                    <a:pt x="4081" y="26393"/>
                    <a:pt x="3881" y="26564"/>
                  </a:cubicBezTo>
                  <a:cubicBezTo>
                    <a:pt x="3681" y="26735"/>
                    <a:pt x="3482" y="26906"/>
                    <a:pt x="3253" y="27077"/>
                  </a:cubicBezTo>
                  <a:cubicBezTo>
                    <a:pt x="3025" y="27220"/>
                    <a:pt x="2797" y="27363"/>
                    <a:pt x="2540" y="27477"/>
                  </a:cubicBezTo>
                  <a:cubicBezTo>
                    <a:pt x="2312" y="27591"/>
                    <a:pt x="2055" y="27705"/>
                    <a:pt x="1798" y="27791"/>
                  </a:cubicBezTo>
                  <a:cubicBezTo>
                    <a:pt x="1542" y="27876"/>
                    <a:pt x="1285" y="27933"/>
                    <a:pt x="999" y="27962"/>
                  </a:cubicBezTo>
                  <a:cubicBezTo>
                    <a:pt x="1256" y="27848"/>
                    <a:pt x="1484" y="27734"/>
                    <a:pt x="1713" y="27620"/>
                  </a:cubicBezTo>
                  <a:cubicBezTo>
                    <a:pt x="1941" y="27505"/>
                    <a:pt x="2169" y="27363"/>
                    <a:pt x="2398" y="27220"/>
                  </a:cubicBezTo>
                  <a:cubicBezTo>
                    <a:pt x="2626" y="27077"/>
                    <a:pt x="2825" y="26935"/>
                    <a:pt x="3054" y="26792"/>
                  </a:cubicBezTo>
                  <a:cubicBezTo>
                    <a:pt x="3253" y="26621"/>
                    <a:pt x="3453" y="26450"/>
                    <a:pt x="3653" y="26279"/>
                  </a:cubicBezTo>
                  <a:cubicBezTo>
                    <a:pt x="3824" y="26107"/>
                    <a:pt x="4024" y="25936"/>
                    <a:pt x="4195" y="25736"/>
                  </a:cubicBezTo>
                  <a:cubicBezTo>
                    <a:pt x="4366" y="25565"/>
                    <a:pt x="4537" y="25365"/>
                    <a:pt x="4680" y="25166"/>
                  </a:cubicBezTo>
                  <a:cubicBezTo>
                    <a:pt x="4823" y="24938"/>
                    <a:pt x="4965" y="24738"/>
                    <a:pt x="5051" y="24481"/>
                  </a:cubicBezTo>
                  <a:cubicBezTo>
                    <a:pt x="5080" y="24367"/>
                    <a:pt x="5108" y="24253"/>
                    <a:pt x="5137" y="24110"/>
                  </a:cubicBezTo>
                  <a:cubicBezTo>
                    <a:pt x="5137" y="23996"/>
                    <a:pt x="5137" y="23853"/>
                    <a:pt x="5108" y="23739"/>
                  </a:cubicBezTo>
                  <a:close/>
                  <a:moveTo>
                    <a:pt x="18005" y="0"/>
                  </a:moveTo>
                  <a:cubicBezTo>
                    <a:pt x="17463" y="514"/>
                    <a:pt x="16835" y="913"/>
                    <a:pt x="16121" y="1256"/>
                  </a:cubicBezTo>
                  <a:cubicBezTo>
                    <a:pt x="15465" y="1598"/>
                    <a:pt x="14723" y="1883"/>
                    <a:pt x="13953" y="2169"/>
                  </a:cubicBezTo>
                  <a:cubicBezTo>
                    <a:pt x="10101" y="3510"/>
                    <a:pt x="5508" y="4023"/>
                    <a:pt x="5508" y="4023"/>
                  </a:cubicBezTo>
                  <a:cubicBezTo>
                    <a:pt x="5508" y="4023"/>
                    <a:pt x="1228" y="12840"/>
                    <a:pt x="400" y="16777"/>
                  </a:cubicBezTo>
                  <a:cubicBezTo>
                    <a:pt x="1" y="18261"/>
                    <a:pt x="29" y="19859"/>
                    <a:pt x="58" y="21400"/>
                  </a:cubicBezTo>
                  <a:cubicBezTo>
                    <a:pt x="58" y="21599"/>
                    <a:pt x="58" y="21799"/>
                    <a:pt x="86" y="21999"/>
                  </a:cubicBezTo>
                  <a:cubicBezTo>
                    <a:pt x="86" y="21942"/>
                    <a:pt x="115" y="21885"/>
                    <a:pt x="143" y="21856"/>
                  </a:cubicBezTo>
                  <a:lnTo>
                    <a:pt x="143" y="21856"/>
                  </a:lnTo>
                  <a:cubicBezTo>
                    <a:pt x="58" y="22370"/>
                    <a:pt x="172" y="22826"/>
                    <a:pt x="258" y="23311"/>
                  </a:cubicBezTo>
                  <a:cubicBezTo>
                    <a:pt x="343" y="23796"/>
                    <a:pt x="457" y="24281"/>
                    <a:pt x="629" y="24738"/>
                  </a:cubicBezTo>
                  <a:cubicBezTo>
                    <a:pt x="800" y="25194"/>
                    <a:pt x="1028" y="25594"/>
                    <a:pt x="1342" y="25965"/>
                  </a:cubicBezTo>
                  <a:cubicBezTo>
                    <a:pt x="1656" y="26336"/>
                    <a:pt x="2055" y="26649"/>
                    <a:pt x="2512" y="26849"/>
                  </a:cubicBezTo>
                  <a:cubicBezTo>
                    <a:pt x="2255" y="26821"/>
                    <a:pt x="1998" y="26735"/>
                    <a:pt x="1770" y="26621"/>
                  </a:cubicBezTo>
                  <a:cubicBezTo>
                    <a:pt x="1542" y="26507"/>
                    <a:pt x="1313" y="26364"/>
                    <a:pt x="1142" y="26193"/>
                  </a:cubicBezTo>
                  <a:cubicBezTo>
                    <a:pt x="942" y="25993"/>
                    <a:pt x="771" y="25793"/>
                    <a:pt x="629" y="25565"/>
                  </a:cubicBezTo>
                  <a:cubicBezTo>
                    <a:pt x="486" y="25337"/>
                    <a:pt x="372" y="25109"/>
                    <a:pt x="286" y="24880"/>
                  </a:cubicBezTo>
                  <a:cubicBezTo>
                    <a:pt x="229" y="24709"/>
                    <a:pt x="172" y="24567"/>
                    <a:pt x="115" y="24395"/>
                  </a:cubicBezTo>
                  <a:lnTo>
                    <a:pt x="115" y="24395"/>
                  </a:lnTo>
                  <a:cubicBezTo>
                    <a:pt x="201" y="26992"/>
                    <a:pt x="286" y="29560"/>
                    <a:pt x="429" y="32128"/>
                  </a:cubicBezTo>
                  <a:cubicBezTo>
                    <a:pt x="514" y="33554"/>
                    <a:pt x="629" y="35009"/>
                    <a:pt x="971" y="36407"/>
                  </a:cubicBezTo>
                  <a:cubicBezTo>
                    <a:pt x="1028" y="36721"/>
                    <a:pt x="1142" y="37064"/>
                    <a:pt x="1370" y="37292"/>
                  </a:cubicBezTo>
                  <a:cubicBezTo>
                    <a:pt x="1513" y="37406"/>
                    <a:pt x="1684" y="37492"/>
                    <a:pt x="1884" y="37549"/>
                  </a:cubicBezTo>
                  <a:lnTo>
                    <a:pt x="1970" y="37577"/>
                  </a:lnTo>
                  <a:cubicBezTo>
                    <a:pt x="1912" y="37463"/>
                    <a:pt x="1827" y="37378"/>
                    <a:pt x="1798" y="37292"/>
                  </a:cubicBezTo>
                  <a:cubicBezTo>
                    <a:pt x="1656" y="37035"/>
                    <a:pt x="1599" y="36778"/>
                    <a:pt x="1599" y="36522"/>
                  </a:cubicBezTo>
                  <a:cubicBezTo>
                    <a:pt x="1570" y="36236"/>
                    <a:pt x="1627" y="36008"/>
                    <a:pt x="1713" y="35751"/>
                  </a:cubicBezTo>
                  <a:cubicBezTo>
                    <a:pt x="1798" y="36008"/>
                    <a:pt x="1827" y="36236"/>
                    <a:pt x="1912" y="36465"/>
                  </a:cubicBezTo>
                  <a:cubicBezTo>
                    <a:pt x="1970" y="36693"/>
                    <a:pt x="2055" y="36892"/>
                    <a:pt x="2141" y="37092"/>
                  </a:cubicBezTo>
                  <a:cubicBezTo>
                    <a:pt x="2255" y="37292"/>
                    <a:pt x="2369" y="37463"/>
                    <a:pt x="2483" y="37634"/>
                  </a:cubicBezTo>
                  <a:lnTo>
                    <a:pt x="2512" y="37634"/>
                  </a:lnTo>
                  <a:cubicBezTo>
                    <a:pt x="2654" y="37634"/>
                    <a:pt x="2768" y="37663"/>
                    <a:pt x="2911" y="37663"/>
                  </a:cubicBezTo>
                  <a:cubicBezTo>
                    <a:pt x="2825" y="37520"/>
                    <a:pt x="2797" y="37378"/>
                    <a:pt x="2740" y="37235"/>
                  </a:cubicBezTo>
                  <a:cubicBezTo>
                    <a:pt x="2683" y="37007"/>
                    <a:pt x="2626" y="36778"/>
                    <a:pt x="2654" y="36550"/>
                  </a:cubicBezTo>
                  <a:lnTo>
                    <a:pt x="2654" y="36550"/>
                  </a:lnTo>
                  <a:cubicBezTo>
                    <a:pt x="2797" y="36721"/>
                    <a:pt x="2911" y="36921"/>
                    <a:pt x="3025" y="37092"/>
                  </a:cubicBezTo>
                  <a:cubicBezTo>
                    <a:pt x="3139" y="37292"/>
                    <a:pt x="3253" y="37492"/>
                    <a:pt x="3368" y="37663"/>
                  </a:cubicBezTo>
                  <a:lnTo>
                    <a:pt x="3368" y="37691"/>
                  </a:lnTo>
                  <a:cubicBezTo>
                    <a:pt x="3710" y="37720"/>
                    <a:pt x="4081" y="37720"/>
                    <a:pt x="4423" y="37748"/>
                  </a:cubicBezTo>
                  <a:cubicBezTo>
                    <a:pt x="4395" y="37691"/>
                    <a:pt x="4395" y="37634"/>
                    <a:pt x="4395" y="37577"/>
                  </a:cubicBezTo>
                  <a:cubicBezTo>
                    <a:pt x="4366" y="37349"/>
                    <a:pt x="4338" y="37121"/>
                    <a:pt x="4366" y="36921"/>
                  </a:cubicBezTo>
                  <a:cubicBezTo>
                    <a:pt x="4366" y="36693"/>
                    <a:pt x="4395" y="36465"/>
                    <a:pt x="4423" y="36236"/>
                  </a:cubicBezTo>
                  <a:cubicBezTo>
                    <a:pt x="4480" y="36037"/>
                    <a:pt x="4537" y="35808"/>
                    <a:pt x="4623" y="35609"/>
                  </a:cubicBezTo>
                  <a:cubicBezTo>
                    <a:pt x="4680" y="35837"/>
                    <a:pt x="4737" y="36037"/>
                    <a:pt x="4737" y="36265"/>
                  </a:cubicBezTo>
                  <a:cubicBezTo>
                    <a:pt x="4766" y="36493"/>
                    <a:pt x="4766" y="36693"/>
                    <a:pt x="4766" y="36921"/>
                  </a:cubicBezTo>
                  <a:cubicBezTo>
                    <a:pt x="4766" y="37149"/>
                    <a:pt x="4737" y="37349"/>
                    <a:pt x="4709" y="37577"/>
                  </a:cubicBezTo>
                  <a:cubicBezTo>
                    <a:pt x="4709" y="37634"/>
                    <a:pt x="4680" y="37720"/>
                    <a:pt x="4680" y="37777"/>
                  </a:cubicBezTo>
                  <a:cubicBezTo>
                    <a:pt x="5022" y="37806"/>
                    <a:pt x="5365" y="37806"/>
                    <a:pt x="5707" y="37834"/>
                  </a:cubicBezTo>
                  <a:lnTo>
                    <a:pt x="5878" y="37606"/>
                  </a:lnTo>
                  <a:cubicBezTo>
                    <a:pt x="5993" y="37435"/>
                    <a:pt x="6107" y="37292"/>
                    <a:pt x="6221" y="37121"/>
                  </a:cubicBezTo>
                  <a:cubicBezTo>
                    <a:pt x="6363" y="36978"/>
                    <a:pt x="6506" y="36807"/>
                    <a:pt x="6677" y="36693"/>
                  </a:cubicBezTo>
                  <a:lnTo>
                    <a:pt x="6677" y="36693"/>
                  </a:lnTo>
                  <a:cubicBezTo>
                    <a:pt x="6649" y="36892"/>
                    <a:pt x="6592" y="37092"/>
                    <a:pt x="6506" y="37292"/>
                  </a:cubicBezTo>
                  <a:cubicBezTo>
                    <a:pt x="6421" y="37492"/>
                    <a:pt x="6335" y="37663"/>
                    <a:pt x="6221" y="37834"/>
                  </a:cubicBezTo>
                  <a:lnTo>
                    <a:pt x="6192" y="37863"/>
                  </a:lnTo>
                  <a:cubicBezTo>
                    <a:pt x="6249" y="37863"/>
                    <a:pt x="6306" y="37863"/>
                    <a:pt x="6363" y="37891"/>
                  </a:cubicBezTo>
                  <a:cubicBezTo>
                    <a:pt x="6421" y="37834"/>
                    <a:pt x="6506" y="37806"/>
                    <a:pt x="6563" y="37748"/>
                  </a:cubicBezTo>
                  <a:cubicBezTo>
                    <a:pt x="6620" y="37720"/>
                    <a:pt x="6649" y="37691"/>
                    <a:pt x="6706" y="37634"/>
                  </a:cubicBezTo>
                  <a:cubicBezTo>
                    <a:pt x="6734" y="37606"/>
                    <a:pt x="6763" y="37549"/>
                    <a:pt x="6791" y="37520"/>
                  </a:cubicBezTo>
                  <a:cubicBezTo>
                    <a:pt x="6849" y="37406"/>
                    <a:pt x="6934" y="37292"/>
                    <a:pt x="6991" y="37178"/>
                  </a:cubicBezTo>
                  <a:lnTo>
                    <a:pt x="7419" y="36522"/>
                  </a:lnTo>
                  <a:cubicBezTo>
                    <a:pt x="7562" y="36293"/>
                    <a:pt x="7676" y="36065"/>
                    <a:pt x="7847" y="35837"/>
                  </a:cubicBezTo>
                  <a:lnTo>
                    <a:pt x="7847" y="35837"/>
                  </a:lnTo>
                  <a:cubicBezTo>
                    <a:pt x="7847" y="36122"/>
                    <a:pt x="7790" y="36379"/>
                    <a:pt x="7704" y="36636"/>
                  </a:cubicBezTo>
                  <a:cubicBezTo>
                    <a:pt x="7619" y="36921"/>
                    <a:pt x="7476" y="37149"/>
                    <a:pt x="7334" y="37406"/>
                  </a:cubicBezTo>
                  <a:cubicBezTo>
                    <a:pt x="7277" y="37520"/>
                    <a:pt x="7191" y="37634"/>
                    <a:pt x="7105" y="37748"/>
                  </a:cubicBezTo>
                  <a:cubicBezTo>
                    <a:pt x="7048" y="37806"/>
                    <a:pt x="6991" y="37863"/>
                    <a:pt x="6934" y="37920"/>
                  </a:cubicBezTo>
                  <a:lnTo>
                    <a:pt x="7048" y="37920"/>
                  </a:lnTo>
                  <a:cubicBezTo>
                    <a:pt x="7191" y="37920"/>
                    <a:pt x="7334" y="37891"/>
                    <a:pt x="7476" y="37834"/>
                  </a:cubicBezTo>
                  <a:cubicBezTo>
                    <a:pt x="7762" y="37691"/>
                    <a:pt x="7904" y="37378"/>
                    <a:pt x="8018" y="37092"/>
                  </a:cubicBezTo>
                  <a:cubicBezTo>
                    <a:pt x="8475" y="35780"/>
                    <a:pt x="8675" y="34410"/>
                    <a:pt x="8618" y="33041"/>
                  </a:cubicBezTo>
                  <a:cubicBezTo>
                    <a:pt x="8560" y="30730"/>
                    <a:pt x="7762" y="28504"/>
                    <a:pt x="7334" y="26221"/>
                  </a:cubicBezTo>
                  <a:cubicBezTo>
                    <a:pt x="7105" y="24966"/>
                    <a:pt x="6991" y="23682"/>
                    <a:pt x="6934" y="22398"/>
                  </a:cubicBezTo>
                  <a:cubicBezTo>
                    <a:pt x="6734" y="22598"/>
                    <a:pt x="6506" y="22769"/>
                    <a:pt x="6249" y="22883"/>
                  </a:cubicBezTo>
                  <a:cubicBezTo>
                    <a:pt x="5993" y="22997"/>
                    <a:pt x="5736" y="23083"/>
                    <a:pt x="5450" y="23111"/>
                  </a:cubicBezTo>
                  <a:cubicBezTo>
                    <a:pt x="5383" y="23118"/>
                    <a:pt x="5316" y="23122"/>
                    <a:pt x="5249" y="23122"/>
                  </a:cubicBezTo>
                  <a:cubicBezTo>
                    <a:pt x="5032" y="23122"/>
                    <a:pt x="4819" y="23085"/>
                    <a:pt x="4623" y="22997"/>
                  </a:cubicBezTo>
                  <a:cubicBezTo>
                    <a:pt x="4908" y="22969"/>
                    <a:pt x="5165" y="22912"/>
                    <a:pt x="5393" y="22826"/>
                  </a:cubicBezTo>
                  <a:cubicBezTo>
                    <a:pt x="5650" y="22769"/>
                    <a:pt x="5878" y="22655"/>
                    <a:pt x="6078" y="22569"/>
                  </a:cubicBezTo>
                  <a:cubicBezTo>
                    <a:pt x="6306" y="22455"/>
                    <a:pt x="6535" y="22313"/>
                    <a:pt x="6763" y="22170"/>
                  </a:cubicBezTo>
                  <a:cubicBezTo>
                    <a:pt x="6963" y="22027"/>
                    <a:pt x="7191" y="21885"/>
                    <a:pt x="7419" y="21742"/>
                  </a:cubicBezTo>
                  <a:lnTo>
                    <a:pt x="7419" y="21742"/>
                  </a:lnTo>
                  <a:cubicBezTo>
                    <a:pt x="7391" y="21799"/>
                    <a:pt x="7362" y="21827"/>
                    <a:pt x="7334" y="21885"/>
                  </a:cubicBezTo>
                  <a:cubicBezTo>
                    <a:pt x="7419" y="21799"/>
                    <a:pt x="7505" y="21656"/>
                    <a:pt x="7476" y="21542"/>
                  </a:cubicBezTo>
                  <a:cubicBezTo>
                    <a:pt x="7448" y="21400"/>
                    <a:pt x="7334" y="21314"/>
                    <a:pt x="7191" y="21257"/>
                  </a:cubicBezTo>
                  <a:cubicBezTo>
                    <a:pt x="7134" y="21285"/>
                    <a:pt x="7077" y="21342"/>
                    <a:pt x="7020" y="21371"/>
                  </a:cubicBezTo>
                  <a:cubicBezTo>
                    <a:pt x="6791" y="21542"/>
                    <a:pt x="6535" y="21656"/>
                    <a:pt x="6278" y="21742"/>
                  </a:cubicBezTo>
                  <a:cubicBezTo>
                    <a:pt x="6119" y="21777"/>
                    <a:pt x="5939" y="21802"/>
                    <a:pt x="5763" y="21802"/>
                  </a:cubicBezTo>
                  <a:cubicBezTo>
                    <a:pt x="5655" y="21802"/>
                    <a:pt x="5549" y="21792"/>
                    <a:pt x="5450" y="21770"/>
                  </a:cubicBezTo>
                  <a:cubicBezTo>
                    <a:pt x="5165" y="21713"/>
                    <a:pt x="4937" y="21542"/>
                    <a:pt x="4737" y="21371"/>
                  </a:cubicBezTo>
                  <a:lnTo>
                    <a:pt x="4737" y="21371"/>
                  </a:lnTo>
                  <a:cubicBezTo>
                    <a:pt x="4994" y="21428"/>
                    <a:pt x="5251" y="21485"/>
                    <a:pt x="5479" y="21485"/>
                  </a:cubicBezTo>
                  <a:cubicBezTo>
                    <a:pt x="5707" y="21485"/>
                    <a:pt x="5936" y="21428"/>
                    <a:pt x="6192" y="21371"/>
                  </a:cubicBezTo>
                  <a:cubicBezTo>
                    <a:pt x="6421" y="21314"/>
                    <a:pt x="6649" y="21228"/>
                    <a:pt x="6877" y="21143"/>
                  </a:cubicBezTo>
                  <a:cubicBezTo>
                    <a:pt x="7105" y="21029"/>
                    <a:pt x="7334" y="20943"/>
                    <a:pt x="7562" y="20857"/>
                  </a:cubicBezTo>
                  <a:lnTo>
                    <a:pt x="7590" y="20772"/>
                  </a:lnTo>
                  <a:cubicBezTo>
                    <a:pt x="7590" y="20715"/>
                    <a:pt x="7533" y="20686"/>
                    <a:pt x="7476" y="20658"/>
                  </a:cubicBezTo>
                  <a:cubicBezTo>
                    <a:pt x="7391" y="20601"/>
                    <a:pt x="7305" y="20572"/>
                    <a:pt x="7191" y="20544"/>
                  </a:cubicBezTo>
                  <a:cubicBezTo>
                    <a:pt x="7733" y="19231"/>
                    <a:pt x="8560" y="17063"/>
                    <a:pt x="9359" y="14694"/>
                  </a:cubicBezTo>
                  <a:cubicBezTo>
                    <a:pt x="9502" y="13553"/>
                    <a:pt x="9559" y="12383"/>
                    <a:pt x="9531" y="11271"/>
                  </a:cubicBezTo>
                  <a:cubicBezTo>
                    <a:pt x="9473" y="10472"/>
                    <a:pt x="9473" y="9387"/>
                    <a:pt x="9188" y="8674"/>
                  </a:cubicBezTo>
                  <a:cubicBezTo>
                    <a:pt x="8903" y="7932"/>
                    <a:pt x="8275" y="6877"/>
                    <a:pt x="7562" y="6506"/>
                  </a:cubicBezTo>
                  <a:lnTo>
                    <a:pt x="7704" y="6363"/>
                  </a:lnTo>
                  <a:cubicBezTo>
                    <a:pt x="8789" y="6934"/>
                    <a:pt x="9473" y="8018"/>
                    <a:pt x="10700" y="8018"/>
                  </a:cubicBezTo>
                  <a:cubicBezTo>
                    <a:pt x="10725" y="8018"/>
                    <a:pt x="10750" y="8019"/>
                    <a:pt x="10775" y="8019"/>
                  </a:cubicBezTo>
                  <a:cubicBezTo>
                    <a:pt x="11984" y="8019"/>
                    <a:pt x="13354" y="7350"/>
                    <a:pt x="14752" y="6791"/>
                  </a:cubicBezTo>
                  <a:lnTo>
                    <a:pt x="14752" y="6791"/>
                  </a:lnTo>
                  <a:cubicBezTo>
                    <a:pt x="13696" y="7676"/>
                    <a:pt x="12954" y="8417"/>
                    <a:pt x="12412" y="9102"/>
                  </a:cubicBezTo>
                  <a:lnTo>
                    <a:pt x="13611" y="9530"/>
                  </a:lnTo>
                  <a:cubicBezTo>
                    <a:pt x="13725" y="9131"/>
                    <a:pt x="13725" y="9131"/>
                    <a:pt x="13725" y="9131"/>
                  </a:cubicBezTo>
                  <a:lnTo>
                    <a:pt x="14780" y="8303"/>
                  </a:lnTo>
                  <a:cubicBezTo>
                    <a:pt x="14838" y="7904"/>
                    <a:pt x="14923" y="7162"/>
                    <a:pt x="15094" y="6848"/>
                  </a:cubicBezTo>
                  <a:cubicBezTo>
                    <a:pt x="15351" y="6420"/>
                    <a:pt x="17833" y="5108"/>
                    <a:pt x="18547" y="4936"/>
                  </a:cubicBezTo>
                  <a:cubicBezTo>
                    <a:pt x="18632" y="4851"/>
                    <a:pt x="18661" y="4794"/>
                    <a:pt x="18689" y="4765"/>
                  </a:cubicBezTo>
                  <a:cubicBezTo>
                    <a:pt x="18689" y="4680"/>
                    <a:pt x="18718" y="4594"/>
                    <a:pt x="18718" y="4537"/>
                  </a:cubicBezTo>
                  <a:cubicBezTo>
                    <a:pt x="18804" y="3167"/>
                    <a:pt x="18889" y="1969"/>
                    <a:pt x="18946" y="885"/>
                  </a:cubicBezTo>
                  <a:cubicBezTo>
                    <a:pt x="18661" y="600"/>
                    <a:pt x="18347" y="286"/>
                    <a:pt x="18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5"/>
            <p:cNvSpPr/>
            <p:nvPr/>
          </p:nvSpPr>
          <p:spPr>
            <a:xfrm>
              <a:off x="3979400" y="3713450"/>
              <a:ext cx="81350" cy="179075"/>
            </a:xfrm>
            <a:custGeom>
              <a:avLst/>
              <a:gdLst/>
              <a:ahLst/>
              <a:cxnLst/>
              <a:rect l="l" t="t" r="r" b="b"/>
              <a:pathLst>
                <a:path w="3254" h="7163" extrusionOk="0">
                  <a:moveTo>
                    <a:pt x="286" y="1"/>
                  </a:moveTo>
                  <a:lnTo>
                    <a:pt x="286" y="1"/>
                  </a:lnTo>
                  <a:cubicBezTo>
                    <a:pt x="400" y="2797"/>
                    <a:pt x="485" y="5564"/>
                    <a:pt x="428" y="6192"/>
                  </a:cubicBezTo>
                  <a:cubicBezTo>
                    <a:pt x="428" y="6506"/>
                    <a:pt x="257" y="6848"/>
                    <a:pt x="0" y="7162"/>
                  </a:cubicBezTo>
                  <a:cubicBezTo>
                    <a:pt x="343" y="6763"/>
                    <a:pt x="828" y="5850"/>
                    <a:pt x="1398" y="4708"/>
                  </a:cubicBezTo>
                  <a:cubicBezTo>
                    <a:pt x="1998" y="3510"/>
                    <a:pt x="2654" y="2055"/>
                    <a:pt x="3253" y="742"/>
                  </a:cubicBezTo>
                  <a:lnTo>
                    <a:pt x="286" y="1"/>
                  </a:lnTo>
                  <a:close/>
                </a:path>
              </a:pathLst>
            </a:custGeom>
            <a:solidFill>
              <a:srgbClr val="D87A75"/>
            </a:solidFill>
            <a:ln w="9525" cap="flat" cmpd="sng">
              <a:solidFill>
                <a:srgbClr val="D87A7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5"/>
            <p:cNvSpPr/>
            <p:nvPr/>
          </p:nvSpPr>
          <p:spPr>
            <a:xfrm>
              <a:off x="3978675" y="3479500"/>
              <a:ext cx="97050" cy="253950"/>
            </a:xfrm>
            <a:custGeom>
              <a:avLst/>
              <a:gdLst/>
              <a:ahLst/>
              <a:cxnLst/>
              <a:rect l="l" t="t" r="r" b="b"/>
              <a:pathLst>
                <a:path w="3882" h="10158" extrusionOk="0">
                  <a:moveTo>
                    <a:pt x="1970" y="0"/>
                  </a:moveTo>
                  <a:cubicBezTo>
                    <a:pt x="1142" y="171"/>
                    <a:pt x="486" y="828"/>
                    <a:pt x="1" y="1741"/>
                  </a:cubicBezTo>
                  <a:cubicBezTo>
                    <a:pt x="29" y="2083"/>
                    <a:pt x="29" y="2425"/>
                    <a:pt x="58" y="2768"/>
                  </a:cubicBezTo>
                  <a:cubicBezTo>
                    <a:pt x="58" y="2768"/>
                    <a:pt x="58" y="3167"/>
                    <a:pt x="86" y="3795"/>
                  </a:cubicBezTo>
                  <a:cubicBezTo>
                    <a:pt x="115" y="3966"/>
                    <a:pt x="115" y="4052"/>
                    <a:pt x="115" y="4052"/>
                  </a:cubicBezTo>
                  <a:cubicBezTo>
                    <a:pt x="172" y="5307"/>
                    <a:pt x="258" y="7333"/>
                    <a:pt x="315" y="9359"/>
                  </a:cubicBezTo>
                  <a:lnTo>
                    <a:pt x="3282" y="10100"/>
                  </a:lnTo>
                  <a:lnTo>
                    <a:pt x="3510" y="10158"/>
                  </a:lnTo>
                  <a:lnTo>
                    <a:pt x="3881" y="9330"/>
                  </a:lnTo>
                  <a:cubicBezTo>
                    <a:pt x="2883" y="8674"/>
                    <a:pt x="2341" y="7504"/>
                    <a:pt x="2255" y="6648"/>
                  </a:cubicBezTo>
                  <a:cubicBezTo>
                    <a:pt x="2226" y="6448"/>
                    <a:pt x="2226" y="6277"/>
                    <a:pt x="2226" y="6135"/>
                  </a:cubicBezTo>
                  <a:lnTo>
                    <a:pt x="1970" y="0"/>
                  </a:lnTo>
                  <a:close/>
                </a:path>
              </a:pathLst>
            </a:custGeom>
            <a:solidFill>
              <a:srgbClr val="879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5"/>
            <p:cNvSpPr/>
            <p:nvPr/>
          </p:nvSpPr>
          <p:spPr>
            <a:xfrm>
              <a:off x="4027900" y="3363525"/>
              <a:ext cx="504325" cy="588200"/>
            </a:xfrm>
            <a:custGeom>
              <a:avLst/>
              <a:gdLst/>
              <a:ahLst/>
              <a:cxnLst/>
              <a:rect l="l" t="t" r="r" b="b"/>
              <a:pathLst>
                <a:path w="20173" h="23528" extrusionOk="0">
                  <a:moveTo>
                    <a:pt x="12327" y="7407"/>
                  </a:moveTo>
                  <a:lnTo>
                    <a:pt x="12384" y="7492"/>
                  </a:lnTo>
                  <a:lnTo>
                    <a:pt x="12384" y="7492"/>
                  </a:lnTo>
                  <a:lnTo>
                    <a:pt x="12298" y="7464"/>
                  </a:lnTo>
                  <a:lnTo>
                    <a:pt x="12327" y="7407"/>
                  </a:lnTo>
                  <a:close/>
                  <a:moveTo>
                    <a:pt x="11585" y="559"/>
                  </a:moveTo>
                  <a:cubicBezTo>
                    <a:pt x="11471" y="873"/>
                    <a:pt x="11385" y="1215"/>
                    <a:pt x="11299" y="1529"/>
                  </a:cubicBezTo>
                  <a:cubicBezTo>
                    <a:pt x="11242" y="1871"/>
                    <a:pt x="11185" y="2214"/>
                    <a:pt x="11185" y="2528"/>
                  </a:cubicBezTo>
                  <a:cubicBezTo>
                    <a:pt x="11128" y="3212"/>
                    <a:pt x="11185" y="3869"/>
                    <a:pt x="11328" y="4525"/>
                  </a:cubicBezTo>
                  <a:cubicBezTo>
                    <a:pt x="11471" y="5181"/>
                    <a:pt x="11699" y="5809"/>
                    <a:pt x="11984" y="6437"/>
                  </a:cubicBezTo>
                  <a:cubicBezTo>
                    <a:pt x="12269" y="7036"/>
                    <a:pt x="12612" y="7635"/>
                    <a:pt x="12983" y="8206"/>
                  </a:cubicBezTo>
                  <a:cubicBezTo>
                    <a:pt x="12526" y="7692"/>
                    <a:pt x="12127" y="7121"/>
                    <a:pt x="11784" y="6522"/>
                  </a:cubicBezTo>
                  <a:cubicBezTo>
                    <a:pt x="11613" y="6237"/>
                    <a:pt x="11499" y="5895"/>
                    <a:pt x="11356" y="5581"/>
                  </a:cubicBezTo>
                  <a:cubicBezTo>
                    <a:pt x="11242" y="5267"/>
                    <a:pt x="11157" y="4924"/>
                    <a:pt x="11071" y="4582"/>
                  </a:cubicBezTo>
                  <a:cubicBezTo>
                    <a:pt x="10985" y="4240"/>
                    <a:pt x="10957" y="3897"/>
                    <a:pt x="10928" y="3555"/>
                  </a:cubicBezTo>
                  <a:cubicBezTo>
                    <a:pt x="10900" y="3212"/>
                    <a:pt x="10928" y="2870"/>
                    <a:pt x="10957" y="2528"/>
                  </a:cubicBezTo>
                  <a:cubicBezTo>
                    <a:pt x="11014" y="2185"/>
                    <a:pt x="11071" y="1843"/>
                    <a:pt x="11185" y="1501"/>
                  </a:cubicBezTo>
                  <a:cubicBezTo>
                    <a:pt x="11271" y="1187"/>
                    <a:pt x="11413" y="844"/>
                    <a:pt x="11585" y="559"/>
                  </a:cubicBezTo>
                  <a:close/>
                  <a:moveTo>
                    <a:pt x="19659" y="4496"/>
                  </a:moveTo>
                  <a:cubicBezTo>
                    <a:pt x="19631" y="4639"/>
                    <a:pt x="19602" y="4753"/>
                    <a:pt x="19574" y="4896"/>
                  </a:cubicBezTo>
                  <a:cubicBezTo>
                    <a:pt x="19574" y="4981"/>
                    <a:pt x="19545" y="5039"/>
                    <a:pt x="19545" y="5096"/>
                  </a:cubicBezTo>
                  <a:lnTo>
                    <a:pt x="19517" y="5210"/>
                  </a:lnTo>
                  <a:lnTo>
                    <a:pt x="19488" y="5295"/>
                  </a:lnTo>
                  <a:cubicBezTo>
                    <a:pt x="19431" y="5581"/>
                    <a:pt x="19345" y="5837"/>
                    <a:pt x="19260" y="6094"/>
                  </a:cubicBezTo>
                  <a:cubicBezTo>
                    <a:pt x="19203" y="6237"/>
                    <a:pt x="19146" y="6351"/>
                    <a:pt x="19089" y="6494"/>
                  </a:cubicBezTo>
                  <a:lnTo>
                    <a:pt x="18917" y="6865"/>
                  </a:lnTo>
                  <a:cubicBezTo>
                    <a:pt x="18860" y="6979"/>
                    <a:pt x="18803" y="7121"/>
                    <a:pt x="18746" y="7236"/>
                  </a:cubicBezTo>
                  <a:lnTo>
                    <a:pt x="18632" y="7407"/>
                  </a:lnTo>
                  <a:cubicBezTo>
                    <a:pt x="18604" y="7464"/>
                    <a:pt x="18575" y="7549"/>
                    <a:pt x="18518" y="7606"/>
                  </a:cubicBezTo>
                  <a:cubicBezTo>
                    <a:pt x="18233" y="8063"/>
                    <a:pt x="17890" y="8519"/>
                    <a:pt x="17519" y="8919"/>
                  </a:cubicBezTo>
                  <a:cubicBezTo>
                    <a:pt x="17120" y="9318"/>
                    <a:pt x="16692" y="9661"/>
                    <a:pt x="16207" y="9946"/>
                  </a:cubicBezTo>
                  <a:cubicBezTo>
                    <a:pt x="16635" y="9575"/>
                    <a:pt x="16977" y="9176"/>
                    <a:pt x="17320" y="8748"/>
                  </a:cubicBezTo>
                  <a:cubicBezTo>
                    <a:pt x="17405" y="8634"/>
                    <a:pt x="17491" y="8548"/>
                    <a:pt x="17576" y="8434"/>
                  </a:cubicBezTo>
                  <a:cubicBezTo>
                    <a:pt x="17662" y="8320"/>
                    <a:pt x="17748" y="8206"/>
                    <a:pt x="17833" y="8091"/>
                  </a:cubicBezTo>
                  <a:cubicBezTo>
                    <a:pt x="17890" y="8006"/>
                    <a:pt x="17976" y="7892"/>
                    <a:pt x="18061" y="7778"/>
                  </a:cubicBezTo>
                  <a:lnTo>
                    <a:pt x="18261" y="7435"/>
                  </a:lnTo>
                  <a:cubicBezTo>
                    <a:pt x="18347" y="7321"/>
                    <a:pt x="18404" y="7207"/>
                    <a:pt x="18461" y="7093"/>
                  </a:cubicBezTo>
                  <a:lnTo>
                    <a:pt x="18575" y="6922"/>
                  </a:lnTo>
                  <a:cubicBezTo>
                    <a:pt x="18604" y="6865"/>
                    <a:pt x="18632" y="6779"/>
                    <a:pt x="18661" y="6722"/>
                  </a:cubicBezTo>
                  <a:lnTo>
                    <a:pt x="18860" y="6380"/>
                  </a:lnTo>
                  <a:lnTo>
                    <a:pt x="19032" y="6009"/>
                  </a:lnTo>
                  <a:cubicBezTo>
                    <a:pt x="19089" y="5895"/>
                    <a:pt x="19146" y="5752"/>
                    <a:pt x="19203" y="5638"/>
                  </a:cubicBezTo>
                  <a:lnTo>
                    <a:pt x="19345" y="5267"/>
                  </a:lnTo>
                  <a:cubicBezTo>
                    <a:pt x="19402" y="5124"/>
                    <a:pt x="19460" y="5010"/>
                    <a:pt x="19488" y="4867"/>
                  </a:cubicBezTo>
                  <a:cubicBezTo>
                    <a:pt x="19545" y="4753"/>
                    <a:pt x="19602" y="4611"/>
                    <a:pt x="19659" y="4496"/>
                  </a:cubicBezTo>
                  <a:close/>
                  <a:moveTo>
                    <a:pt x="12311" y="0"/>
                  </a:moveTo>
                  <a:cubicBezTo>
                    <a:pt x="12077" y="0"/>
                    <a:pt x="11871" y="41"/>
                    <a:pt x="11699" y="131"/>
                  </a:cubicBezTo>
                  <a:lnTo>
                    <a:pt x="11100" y="388"/>
                  </a:lnTo>
                  <a:lnTo>
                    <a:pt x="9844" y="873"/>
                  </a:lnTo>
                  <a:cubicBezTo>
                    <a:pt x="9844" y="987"/>
                    <a:pt x="9844" y="1101"/>
                    <a:pt x="9844" y="1244"/>
                  </a:cubicBezTo>
                  <a:cubicBezTo>
                    <a:pt x="9816" y="2899"/>
                    <a:pt x="9473" y="6294"/>
                    <a:pt x="6677" y="7264"/>
                  </a:cubicBezTo>
                  <a:cubicBezTo>
                    <a:pt x="6563" y="7321"/>
                    <a:pt x="6449" y="7350"/>
                    <a:pt x="6363" y="7378"/>
                  </a:cubicBezTo>
                  <a:cubicBezTo>
                    <a:pt x="6106" y="7464"/>
                    <a:pt x="5850" y="7521"/>
                    <a:pt x="5593" y="7635"/>
                  </a:cubicBezTo>
                  <a:cubicBezTo>
                    <a:pt x="4880" y="7863"/>
                    <a:pt x="3596" y="8263"/>
                    <a:pt x="2426" y="8805"/>
                  </a:cubicBezTo>
                  <a:cubicBezTo>
                    <a:pt x="2401" y="8809"/>
                    <a:pt x="2373" y="8812"/>
                    <a:pt x="2342" y="8812"/>
                  </a:cubicBezTo>
                  <a:cubicBezTo>
                    <a:pt x="1935" y="8812"/>
                    <a:pt x="1009" y="8346"/>
                    <a:pt x="1142" y="4240"/>
                  </a:cubicBezTo>
                  <a:cubicBezTo>
                    <a:pt x="1142" y="4183"/>
                    <a:pt x="1142" y="4126"/>
                    <a:pt x="1170" y="4068"/>
                  </a:cubicBezTo>
                  <a:lnTo>
                    <a:pt x="1170" y="4068"/>
                  </a:lnTo>
                  <a:cubicBezTo>
                    <a:pt x="914" y="4154"/>
                    <a:pt x="1" y="4639"/>
                    <a:pt x="1" y="4639"/>
                  </a:cubicBezTo>
                  <a:lnTo>
                    <a:pt x="257" y="10774"/>
                  </a:lnTo>
                  <a:cubicBezTo>
                    <a:pt x="257" y="10916"/>
                    <a:pt x="257" y="11087"/>
                    <a:pt x="286" y="11287"/>
                  </a:cubicBezTo>
                  <a:cubicBezTo>
                    <a:pt x="372" y="12143"/>
                    <a:pt x="914" y="13313"/>
                    <a:pt x="1912" y="13969"/>
                  </a:cubicBezTo>
                  <a:cubicBezTo>
                    <a:pt x="2141" y="14112"/>
                    <a:pt x="2397" y="14226"/>
                    <a:pt x="2654" y="14312"/>
                  </a:cubicBezTo>
                  <a:cubicBezTo>
                    <a:pt x="2854" y="14768"/>
                    <a:pt x="3139" y="15367"/>
                    <a:pt x="3453" y="16080"/>
                  </a:cubicBezTo>
                  <a:cubicBezTo>
                    <a:pt x="4851" y="19048"/>
                    <a:pt x="7020" y="23527"/>
                    <a:pt x="7020" y="23527"/>
                  </a:cubicBezTo>
                  <a:cubicBezTo>
                    <a:pt x="7020" y="23527"/>
                    <a:pt x="11613" y="23014"/>
                    <a:pt x="15465" y="21673"/>
                  </a:cubicBezTo>
                  <a:cubicBezTo>
                    <a:pt x="15494" y="20532"/>
                    <a:pt x="15037" y="18534"/>
                    <a:pt x="13896" y="17136"/>
                  </a:cubicBezTo>
                  <a:cubicBezTo>
                    <a:pt x="12184" y="15025"/>
                    <a:pt x="10301" y="14340"/>
                    <a:pt x="8617" y="14226"/>
                  </a:cubicBezTo>
                  <a:cubicBezTo>
                    <a:pt x="8475" y="14226"/>
                    <a:pt x="8332" y="14197"/>
                    <a:pt x="8189" y="14197"/>
                  </a:cubicBezTo>
                  <a:cubicBezTo>
                    <a:pt x="7590" y="14197"/>
                    <a:pt x="7020" y="14254"/>
                    <a:pt x="6477" y="14312"/>
                  </a:cubicBezTo>
                  <a:cubicBezTo>
                    <a:pt x="6392" y="14340"/>
                    <a:pt x="6306" y="14340"/>
                    <a:pt x="6221" y="14369"/>
                  </a:cubicBezTo>
                  <a:lnTo>
                    <a:pt x="6192" y="14369"/>
                  </a:lnTo>
                  <a:cubicBezTo>
                    <a:pt x="5494" y="14474"/>
                    <a:pt x="4843" y="14533"/>
                    <a:pt x="4273" y="14533"/>
                  </a:cubicBezTo>
                  <a:cubicBezTo>
                    <a:pt x="4075" y="14533"/>
                    <a:pt x="3887" y="14526"/>
                    <a:pt x="3710" y="14511"/>
                  </a:cubicBezTo>
                  <a:cubicBezTo>
                    <a:pt x="4337" y="13998"/>
                    <a:pt x="5079" y="13570"/>
                    <a:pt x="5764" y="13227"/>
                  </a:cubicBezTo>
                  <a:cubicBezTo>
                    <a:pt x="7875" y="12143"/>
                    <a:pt x="10329" y="12057"/>
                    <a:pt x="12127" y="10574"/>
                  </a:cubicBezTo>
                  <a:cubicBezTo>
                    <a:pt x="12840" y="10032"/>
                    <a:pt x="13154" y="9147"/>
                    <a:pt x="13125" y="8234"/>
                  </a:cubicBezTo>
                  <a:lnTo>
                    <a:pt x="13125" y="8234"/>
                  </a:lnTo>
                  <a:lnTo>
                    <a:pt x="14295" y="8919"/>
                  </a:lnTo>
                  <a:lnTo>
                    <a:pt x="16549" y="10288"/>
                  </a:lnTo>
                  <a:cubicBezTo>
                    <a:pt x="16549" y="10288"/>
                    <a:pt x="16663" y="10231"/>
                    <a:pt x="16835" y="10117"/>
                  </a:cubicBezTo>
                  <a:cubicBezTo>
                    <a:pt x="17548" y="9661"/>
                    <a:pt x="19431" y="8206"/>
                    <a:pt x="20059" y="5124"/>
                  </a:cubicBezTo>
                  <a:cubicBezTo>
                    <a:pt x="20116" y="4896"/>
                    <a:pt x="20144" y="4696"/>
                    <a:pt x="20173" y="4468"/>
                  </a:cubicBezTo>
                  <a:cubicBezTo>
                    <a:pt x="20173" y="4468"/>
                    <a:pt x="14755" y="0"/>
                    <a:pt x="12311" y="0"/>
                  </a:cubicBezTo>
                  <a:close/>
                </a:path>
              </a:pathLst>
            </a:custGeom>
            <a:solidFill>
              <a:srgbClr val="6B7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5"/>
            <p:cNvSpPr/>
            <p:nvPr/>
          </p:nvSpPr>
          <p:spPr>
            <a:xfrm>
              <a:off x="4414525" y="3882500"/>
              <a:ext cx="54225" cy="22850"/>
            </a:xfrm>
            <a:custGeom>
              <a:avLst/>
              <a:gdLst/>
              <a:ahLst/>
              <a:cxnLst/>
              <a:rect l="l" t="t" r="r" b="b"/>
              <a:pathLst>
                <a:path w="2169" h="914" extrusionOk="0">
                  <a:moveTo>
                    <a:pt x="2168" y="1"/>
                  </a:moveTo>
                  <a:lnTo>
                    <a:pt x="2168" y="1"/>
                  </a:lnTo>
                  <a:cubicBezTo>
                    <a:pt x="1512" y="315"/>
                    <a:pt x="799" y="571"/>
                    <a:pt x="0" y="914"/>
                  </a:cubicBezTo>
                  <a:cubicBezTo>
                    <a:pt x="770" y="628"/>
                    <a:pt x="1512" y="343"/>
                    <a:pt x="2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5"/>
            <p:cNvSpPr/>
            <p:nvPr/>
          </p:nvSpPr>
          <p:spPr>
            <a:xfrm>
              <a:off x="4053125" y="3387475"/>
              <a:ext cx="220900" cy="196350"/>
            </a:xfrm>
            <a:custGeom>
              <a:avLst/>
              <a:gdLst/>
              <a:ahLst/>
              <a:cxnLst/>
              <a:rect l="l" t="t" r="r" b="b"/>
              <a:pathLst>
                <a:path w="8836" h="7854" extrusionOk="0">
                  <a:moveTo>
                    <a:pt x="7180" y="2711"/>
                  </a:moveTo>
                  <a:cubicBezTo>
                    <a:pt x="6581" y="2911"/>
                    <a:pt x="5982" y="3110"/>
                    <a:pt x="5383" y="3367"/>
                  </a:cubicBezTo>
                  <a:lnTo>
                    <a:pt x="4955" y="3567"/>
                  </a:lnTo>
                  <a:lnTo>
                    <a:pt x="4727" y="3653"/>
                  </a:lnTo>
                  <a:lnTo>
                    <a:pt x="4670" y="3710"/>
                  </a:lnTo>
                  <a:lnTo>
                    <a:pt x="4641" y="3767"/>
                  </a:lnTo>
                  <a:lnTo>
                    <a:pt x="4612" y="3881"/>
                  </a:lnTo>
                  <a:lnTo>
                    <a:pt x="4555" y="3995"/>
                  </a:lnTo>
                  <a:cubicBezTo>
                    <a:pt x="4498" y="4081"/>
                    <a:pt x="4470" y="4138"/>
                    <a:pt x="4413" y="4223"/>
                  </a:cubicBezTo>
                  <a:cubicBezTo>
                    <a:pt x="4327" y="4366"/>
                    <a:pt x="4184" y="4480"/>
                    <a:pt x="4042" y="4594"/>
                  </a:cubicBezTo>
                  <a:cubicBezTo>
                    <a:pt x="3899" y="4708"/>
                    <a:pt x="3756" y="4794"/>
                    <a:pt x="3557" y="4822"/>
                  </a:cubicBezTo>
                  <a:cubicBezTo>
                    <a:pt x="3357" y="4822"/>
                    <a:pt x="3157" y="4794"/>
                    <a:pt x="3015" y="4623"/>
                  </a:cubicBezTo>
                  <a:cubicBezTo>
                    <a:pt x="2929" y="4566"/>
                    <a:pt x="2901" y="4480"/>
                    <a:pt x="2843" y="4423"/>
                  </a:cubicBezTo>
                  <a:lnTo>
                    <a:pt x="2786" y="4337"/>
                  </a:lnTo>
                  <a:lnTo>
                    <a:pt x="2729" y="4309"/>
                  </a:lnTo>
                  <a:lnTo>
                    <a:pt x="2558" y="4309"/>
                  </a:lnTo>
                  <a:lnTo>
                    <a:pt x="2301" y="4366"/>
                  </a:lnTo>
                  <a:cubicBezTo>
                    <a:pt x="1674" y="4480"/>
                    <a:pt x="1074" y="4623"/>
                    <a:pt x="447" y="4794"/>
                  </a:cubicBezTo>
                  <a:cubicBezTo>
                    <a:pt x="1017" y="4509"/>
                    <a:pt x="1645" y="4309"/>
                    <a:pt x="2273" y="4166"/>
                  </a:cubicBezTo>
                  <a:lnTo>
                    <a:pt x="2501" y="4109"/>
                  </a:lnTo>
                  <a:cubicBezTo>
                    <a:pt x="2562" y="4089"/>
                    <a:pt x="2622" y="4069"/>
                    <a:pt x="2693" y="4069"/>
                  </a:cubicBezTo>
                  <a:cubicBezTo>
                    <a:pt x="2722" y="4069"/>
                    <a:pt x="2753" y="4072"/>
                    <a:pt x="2786" y="4081"/>
                  </a:cubicBezTo>
                  <a:cubicBezTo>
                    <a:pt x="2843" y="4109"/>
                    <a:pt x="2901" y="4138"/>
                    <a:pt x="2958" y="4166"/>
                  </a:cubicBezTo>
                  <a:lnTo>
                    <a:pt x="3043" y="4280"/>
                  </a:lnTo>
                  <a:cubicBezTo>
                    <a:pt x="3100" y="4366"/>
                    <a:pt x="3129" y="4423"/>
                    <a:pt x="3186" y="4451"/>
                  </a:cubicBezTo>
                  <a:cubicBezTo>
                    <a:pt x="3271" y="4537"/>
                    <a:pt x="3386" y="4566"/>
                    <a:pt x="3528" y="4566"/>
                  </a:cubicBezTo>
                  <a:cubicBezTo>
                    <a:pt x="3642" y="4537"/>
                    <a:pt x="3785" y="4480"/>
                    <a:pt x="3899" y="4394"/>
                  </a:cubicBezTo>
                  <a:cubicBezTo>
                    <a:pt x="4013" y="4309"/>
                    <a:pt x="4127" y="4195"/>
                    <a:pt x="4213" y="4081"/>
                  </a:cubicBezTo>
                  <a:cubicBezTo>
                    <a:pt x="4242" y="4023"/>
                    <a:pt x="4299" y="3938"/>
                    <a:pt x="4327" y="3881"/>
                  </a:cubicBezTo>
                  <a:lnTo>
                    <a:pt x="4356" y="3795"/>
                  </a:lnTo>
                  <a:lnTo>
                    <a:pt x="4413" y="3681"/>
                  </a:lnTo>
                  <a:cubicBezTo>
                    <a:pt x="4413" y="3624"/>
                    <a:pt x="4441" y="3567"/>
                    <a:pt x="4498" y="3538"/>
                  </a:cubicBezTo>
                  <a:cubicBezTo>
                    <a:pt x="4555" y="3481"/>
                    <a:pt x="4584" y="3453"/>
                    <a:pt x="4641" y="3424"/>
                  </a:cubicBezTo>
                  <a:lnTo>
                    <a:pt x="4869" y="3339"/>
                  </a:lnTo>
                  <a:cubicBezTo>
                    <a:pt x="5012" y="3282"/>
                    <a:pt x="5155" y="3225"/>
                    <a:pt x="5326" y="3168"/>
                  </a:cubicBezTo>
                  <a:cubicBezTo>
                    <a:pt x="5925" y="2968"/>
                    <a:pt x="6553" y="2797"/>
                    <a:pt x="7180" y="2711"/>
                  </a:cubicBezTo>
                  <a:close/>
                  <a:moveTo>
                    <a:pt x="5269" y="0"/>
                  </a:moveTo>
                  <a:cubicBezTo>
                    <a:pt x="5212" y="543"/>
                    <a:pt x="4955" y="1085"/>
                    <a:pt x="4555" y="1513"/>
                  </a:cubicBezTo>
                  <a:cubicBezTo>
                    <a:pt x="4049" y="2057"/>
                    <a:pt x="3443" y="2293"/>
                    <a:pt x="2836" y="2293"/>
                  </a:cubicBezTo>
                  <a:cubicBezTo>
                    <a:pt x="2520" y="2293"/>
                    <a:pt x="2204" y="2229"/>
                    <a:pt x="1902" y="2112"/>
                  </a:cubicBezTo>
                  <a:lnTo>
                    <a:pt x="1902" y="2112"/>
                  </a:lnTo>
                  <a:cubicBezTo>
                    <a:pt x="1930" y="2197"/>
                    <a:pt x="1930" y="2254"/>
                    <a:pt x="1959" y="2312"/>
                  </a:cubicBezTo>
                  <a:cubicBezTo>
                    <a:pt x="1788" y="2426"/>
                    <a:pt x="1588" y="2511"/>
                    <a:pt x="1417" y="2597"/>
                  </a:cubicBezTo>
                  <a:cubicBezTo>
                    <a:pt x="989" y="2825"/>
                    <a:pt x="561" y="3053"/>
                    <a:pt x="133" y="3282"/>
                  </a:cubicBezTo>
                  <a:cubicBezTo>
                    <a:pt x="0" y="7388"/>
                    <a:pt x="926" y="7854"/>
                    <a:pt x="1333" y="7854"/>
                  </a:cubicBezTo>
                  <a:cubicBezTo>
                    <a:pt x="1364" y="7854"/>
                    <a:pt x="1392" y="7851"/>
                    <a:pt x="1417" y="7847"/>
                  </a:cubicBezTo>
                  <a:cubicBezTo>
                    <a:pt x="2587" y="7305"/>
                    <a:pt x="3871" y="6905"/>
                    <a:pt x="4584" y="6677"/>
                  </a:cubicBezTo>
                  <a:cubicBezTo>
                    <a:pt x="4841" y="6563"/>
                    <a:pt x="5097" y="6506"/>
                    <a:pt x="5354" y="6420"/>
                  </a:cubicBezTo>
                  <a:cubicBezTo>
                    <a:pt x="5440" y="6392"/>
                    <a:pt x="5554" y="6363"/>
                    <a:pt x="5668" y="6306"/>
                  </a:cubicBezTo>
                  <a:cubicBezTo>
                    <a:pt x="8464" y="5336"/>
                    <a:pt x="8807" y="1941"/>
                    <a:pt x="8835" y="286"/>
                  </a:cubicBezTo>
                  <a:lnTo>
                    <a:pt x="8807" y="286"/>
                  </a:lnTo>
                  <a:lnTo>
                    <a:pt x="5982" y="913"/>
                  </a:lnTo>
                  <a:cubicBezTo>
                    <a:pt x="5725" y="771"/>
                    <a:pt x="5497" y="428"/>
                    <a:pt x="5269" y="0"/>
                  </a:cubicBezTo>
                  <a:close/>
                </a:path>
              </a:pathLst>
            </a:custGeom>
            <a:solidFill>
              <a:srgbClr val="D87A75"/>
            </a:solidFill>
            <a:ln w="9525" cap="flat" cmpd="sng">
              <a:solidFill>
                <a:srgbClr val="D87A7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5"/>
            <p:cNvSpPr/>
            <p:nvPr/>
          </p:nvSpPr>
          <p:spPr>
            <a:xfrm>
              <a:off x="4085675" y="3323275"/>
              <a:ext cx="99175" cy="121525"/>
            </a:xfrm>
            <a:custGeom>
              <a:avLst/>
              <a:gdLst/>
              <a:ahLst/>
              <a:cxnLst/>
              <a:rect l="l" t="t" r="r" b="b"/>
              <a:pathLst>
                <a:path w="3967" h="4861" extrusionOk="0">
                  <a:moveTo>
                    <a:pt x="2483" y="1"/>
                  </a:moveTo>
                  <a:cubicBezTo>
                    <a:pt x="2340" y="115"/>
                    <a:pt x="2198" y="172"/>
                    <a:pt x="2026" y="200"/>
                  </a:cubicBezTo>
                  <a:cubicBezTo>
                    <a:pt x="2026" y="343"/>
                    <a:pt x="2112" y="1827"/>
                    <a:pt x="1" y="3424"/>
                  </a:cubicBezTo>
                  <a:cubicBezTo>
                    <a:pt x="229" y="3795"/>
                    <a:pt x="457" y="4252"/>
                    <a:pt x="600" y="4680"/>
                  </a:cubicBezTo>
                  <a:cubicBezTo>
                    <a:pt x="902" y="4797"/>
                    <a:pt x="1218" y="4861"/>
                    <a:pt x="1534" y="4861"/>
                  </a:cubicBezTo>
                  <a:cubicBezTo>
                    <a:pt x="2141" y="4861"/>
                    <a:pt x="2747" y="4625"/>
                    <a:pt x="3253" y="4081"/>
                  </a:cubicBezTo>
                  <a:cubicBezTo>
                    <a:pt x="3653" y="3653"/>
                    <a:pt x="3910" y="3111"/>
                    <a:pt x="3967" y="2568"/>
                  </a:cubicBezTo>
                  <a:cubicBezTo>
                    <a:pt x="3453" y="1627"/>
                    <a:pt x="2940" y="742"/>
                    <a:pt x="2483" y="1"/>
                  </a:cubicBezTo>
                  <a:close/>
                </a:path>
              </a:pathLst>
            </a:custGeom>
            <a:solidFill>
              <a:srgbClr val="CA6366"/>
            </a:solidFill>
            <a:ln w="9525" cap="flat" cmpd="sng">
              <a:solidFill>
                <a:srgbClr val="CA6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5"/>
            <p:cNvSpPr/>
            <p:nvPr/>
          </p:nvSpPr>
          <p:spPr>
            <a:xfrm>
              <a:off x="4012925" y="335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7A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5"/>
            <p:cNvSpPr/>
            <p:nvPr/>
          </p:nvSpPr>
          <p:spPr>
            <a:xfrm>
              <a:off x="3941600" y="3236975"/>
              <a:ext cx="233275" cy="196900"/>
            </a:xfrm>
            <a:custGeom>
              <a:avLst/>
              <a:gdLst/>
              <a:ahLst/>
              <a:cxnLst/>
              <a:rect l="l" t="t" r="r" b="b"/>
              <a:pathLst>
                <a:path w="9331" h="7876" extrusionOk="0">
                  <a:moveTo>
                    <a:pt x="8588" y="1084"/>
                  </a:moveTo>
                  <a:cubicBezTo>
                    <a:pt x="8446" y="1198"/>
                    <a:pt x="8332" y="1313"/>
                    <a:pt x="8217" y="1427"/>
                  </a:cubicBezTo>
                  <a:cubicBezTo>
                    <a:pt x="8103" y="1541"/>
                    <a:pt x="8018" y="1655"/>
                    <a:pt x="7932" y="1769"/>
                  </a:cubicBezTo>
                  <a:cubicBezTo>
                    <a:pt x="7847" y="1912"/>
                    <a:pt x="7761" y="2026"/>
                    <a:pt x="7704" y="2197"/>
                  </a:cubicBezTo>
                  <a:cubicBezTo>
                    <a:pt x="7647" y="2340"/>
                    <a:pt x="7590" y="2482"/>
                    <a:pt x="7533" y="2654"/>
                  </a:cubicBezTo>
                  <a:cubicBezTo>
                    <a:pt x="7447" y="2482"/>
                    <a:pt x="7447" y="2311"/>
                    <a:pt x="7476" y="2112"/>
                  </a:cubicBezTo>
                  <a:cubicBezTo>
                    <a:pt x="7504" y="1940"/>
                    <a:pt x="7561" y="1769"/>
                    <a:pt x="7675" y="1598"/>
                  </a:cubicBezTo>
                  <a:cubicBezTo>
                    <a:pt x="7761" y="1455"/>
                    <a:pt x="7904" y="1313"/>
                    <a:pt x="8075" y="1227"/>
                  </a:cubicBezTo>
                  <a:cubicBezTo>
                    <a:pt x="8246" y="1141"/>
                    <a:pt x="8417" y="1084"/>
                    <a:pt x="8588" y="1084"/>
                  </a:cubicBezTo>
                  <a:close/>
                  <a:moveTo>
                    <a:pt x="4679" y="1855"/>
                  </a:moveTo>
                  <a:cubicBezTo>
                    <a:pt x="4851" y="1855"/>
                    <a:pt x="5050" y="1855"/>
                    <a:pt x="5193" y="1912"/>
                  </a:cubicBezTo>
                  <a:cubicBezTo>
                    <a:pt x="5050" y="1997"/>
                    <a:pt x="4908" y="2054"/>
                    <a:pt x="4765" y="2112"/>
                  </a:cubicBezTo>
                  <a:lnTo>
                    <a:pt x="4651" y="2169"/>
                  </a:lnTo>
                  <a:cubicBezTo>
                    <a:pt x="4794" y="2454"/>
                    <a:pt x="4737" y="2739"/>
                    <a:pt x="4394" y="2796"/>
                  </a:cubicBezTo>
                  <a:cubicBezTo>
                    <a:pt x="4367" y="2800"/>
                    <a:pt x="4342" y="2802"/>
                    <a:pt x="4317" y="2802"/>
                  </a:cubicBezTo>
                  <a:cubicBezTo>
                    <a:pt x="4158" y="2802"/>
                    <a:pt x="4044" y="2728"/>
                    <a:pt x="3995" y="2654"/>
                  </a:cubicBezTo>
                  <a:cubicBezTo>
                    <a:pt x="3909" y="2739"/>
                    <a:pt x="3824" y="2825"/>
                    <a:pt x="3738" y="2939"/>
                  </a:cubicBezTo>
                  <a:cubicBezTo>
                    <a:pt x="3709" y="2768"/>
                    <a:pt x="3766" y="2597"/>
                    <a:pt x="3852" y="2425"/>
                  </a:cubicBezTo>
                  <a:cubicBezTo>
                    <a:pt x="3938" y="2283"/>
                    <a:pt x="4052" y="2169"/>
                    <a:pt x="4223" y="2054"/>
                  </a:cubicBezTo>
                  <a:cubicBezTo>
                    <a:pt x="4366" y="1969"/>
                    <a:pt x="4508" y="1883"/>
                    <a:pt x="4679" y="1855"/>
                  </a:cubicBezTo>
                  <a:close/>
                  <a:moveTo>
                    <a:pt x="6063" y="2546"/>
                  </a:moveTo>
                  <a:cubicBezTo>
                    <a:pt x="6107" y="2546"/>
                    <a:pt x="6150" y="2553"/>
                    <a:pt x="6192" y="2568"/>
                  </a:cubicBezTo>
                  <a:cubicBezTo>
                    <a:pt x="6591" y="2682"/>
                    <a:pt x="7048" y="4708"/>
                    <a:pt x="6135" y="5279"/>
                  </a:cubicBezTo>
                  <a:cubicBezTo>
                    <a:pt x="5957" y="5393"/>
                    <a:pt x="5796" y="5445"/>
                    <a:pt x="5652" y="5445"/>
                  </a:cubicBezTo>
                  <a:cubicBezTo>
                    <a:pt x="5473" y="5445"/>
                    <a:pt x="5320" y="5364"/>
                    <a:pt x="5193" y="5222"/>
                  </a:cubicBezTo>
                  <a:cubicBezTo>
                    <a:pt x="4765" y="6135"/>
                    <a:pt x="3824" y="6420"/>
                    <a:pt x="3824" y="6420"/>
                  </a:cubicBezTo>
                  <a:lnTo>
                    <a:pt x="3053" y="5678"/>
                  </a:lnTo>
                  <a:cubicBezTo>
                    <a:pt x="3053" y="5678"/>
                    <a:pt x="3139" y="5621"/>
                    <a:pt x="3253" y="5564"/>
                  </a:cubicBezTo>
                  <a:cubicBezTo>
                    <a:pt x="4023" y="5107"/>
                    <a:pt x="4651" y="4993"/>
                    <a:pt x="4993" y="4936"/>
                  </a:cubicBezTo>
                  <a:cubicBezTo>
                    <a:pt x="4879" y="4622"/>
                    <a:pt x="4851" y="4166"/>
                    <a:pt x="5022" y="3709"/>
                  </a:cubicBezTo>
                  <a:cubicBezTo>
                    <a:pt x="5252" y="3070"/>
                    <a:pt x="5688" y="2546"/>
                    <a:pt x="6063" y="2546"/>
                  </a:cubicBezTo>
                  <a:close/>
                  <a:moveTo>
                    <a:pt x="428" y="0"/>
                  </a:moveTo>
                  <a:cubicBezTo>
                    <a:pt x="428" y="0"/>
                    <a:pt x="0" y="656"/>
                    <a:pt x="114" y="1712"/>
                  </a:cubicBezTo>
                  <a:cubicBezTo>
                    <a:pt x="143" y="1912"/>
                    <a:pt x="200" y="2112"/>
                    <a:pt x="228" y="2311"/>
                  </a:cubicBezTo>
                  <a:lnTo>
                    <a:pt x="542" y="2311"/>
                  </a:lnTo>
                  <a:cubicBezTo>
                    <a:pt x="656" y="2311"/>
                    <a:pt x="799" y="2340"/>
                    <a:pt x="942" y="2368"/>
                  </a:cubicBezTo>
                  <a:cubicBezTo>
                    <a:pt x="1084" y="2397"/>
                    <a:pt x="1199" y="2454"/>
                    <a:pt x="1370" y="2511"/>
                  </a:cubicBezTo>
                  <a:cubicBezTo>
                    <a:pt x="1227" y="2625"/>
                    <a:pt x="1084" y="2682"/>
                    <a:pt x="942" y="2711"/>
                  </a:cubicBezTo>
                  <a:cubicBezTo>
                    <a:pt x="841" y="2731"/>
                    <a:pt x="726" y="2751"/>
                    <a:pt x="617" y="2751"/>
                  </a:cubicBezTo>
                  <a:cubicBezTo>
                    <a:pt x="571" y="2751"/>
                    <a:pt x="527" y="2748"/>
                    <a:pt x="485" y="2739"/>
                  </a:cubicBezTo>
                  <a:lnTo>
                    <a:pt x="343" y="2739"/>
                  </a:lnTo>
                  <a:cubicBezTo>
                    <a:pt x="371" y="2796"/>
                    <a:pt x="371" y="2853"/>
                    <a:pt x="400" y="2910"/>
                  </a:cubicBezTo>
                  <a:cubicBezTo>
                    <a:pt x="428" y="3025"/>
                    <a:pt x="485" y="3167"/>
                    <a:pt x="514" y="3281"/>
                  </a:cubicBezTo>
                  <a:cubicBezTo>
                    <a:pt x="571" y="3253"/>
                    <a:pt x="628" y="3196"/>
                    <a:pt x="685" y="3167"/>
                  </a:cubicBezTo>
                  <a:cubicBezTo>
                    <a:pt x="828" y="3082"/>
                    <a:pt x="999" y="3025"/>
                    <a:pt x="1170" y="3025"/>
                  </a:cubicBezTo>
                  <a:cubicBezTo>
                    <a:pt x="1216" y="3017"/>
                    <a:pt x="1262" y="3013"/>
                    <a:pt x="1308" y="3013"/>
                  </a:cubicBezTo>
                  <a:cubicBezTo>
                    <a:pt x="1433" y="3013"/>
                    <a:pt x="1558" y="3040"/>
                    <a:pt x="1684" y="3082"/>
                  </a:cubicBezTo>
                  <a:cubicBezTo>
                    <a:pt x="1855" y="3139"/>
                    <a:pt x="1997" y="3253"/>
                    <a:pt x="2083" y="3367"/>
                  </a:cubicBezTo>
                  <a:cubicBezTo>
                    <a:pt x="2083" y="3310"/>
                    <a:pt x="2083" y="3224"/>
                    <a:pt x="2083" y="3139"/>
                  </a:cubicBezTo>
                  <a:cubicBezTo>
                    <a:pt x="2112" y="2796"/>
                    <a:pt x="2140" y="2454"/>
                    <a:pt x="2083" y="2083"/>
                  </a:cubicBezTo>
                  <a:lnTo>
                    <a:pt x="2083" y="2083"/>
                  </a:lnTo>
                  <a:cubicBezTo>
                    <a:pt x="2169" y="2254"/>
                    <a:pt x="2226" y="2425"/>
                    <a:pt x="2283" y="2597"/>
                  </a:cubicBezTo>
                  <a:cubicBezTo>
                    <a:pt x="2311" y="2768"/>
                    <a:pt x="2340" y="2967"/>
                    <a:pt x="2340" y="3139"/>
                  </a:cubicBezTo>
                  <a:cubicBezTo>
                    <a:pt x="2368" y="3310"/>
                    <a:pt x="2368" y="3481"/>
                    <a:pt x="2397" y="3652"/>
                  </a:cubicBezTo>
                  <a:cubicBezTo>
                    <a:pt x="2425" y="3823"/>
                    <a:pt x="2483" y="3995"/>
                    <a:pt x="2540" y="4137"/>
                  </a:cubicBezTo>
                  <a:cubicBezTo>
                    <a:pt x="2597" y="4280"/>
                    <a:pt x="2654" y="4451"/>
                    <a:pt x="2739" y="4594"/>
                  </a:cubicBezTo>
                  <a:lnTo>
                    <a:pt x="2825" y="4679"/>
                  </a:lnTo>
                  <a:lnTo>
                    <a:pt x="2853" y="4736"/>
                  </a:lnTo>
                  <a:lnTo>
                    <a:pt x="2939" y="4736"/>
                  </a:lnTo>
                  <a:lnTo>
                    <a:pt x="2996" y="4708"/>
                  </a:lnTo>
                  <a:cubicBezTo>
                    <a:pt x="3338" y="4594"/>
                    <a:pt x="3681" y="4480"/>
                    <a:pt x="4023" y="4423"/>
                  </a:cubicBezTo>
                  <a:lnTo>
                    <a:pt x="4023" y="4423"/>
                  </a:lnTo>
                  <a:cubicBezTo>
                    <a:pt x="3738" y="4622"/>
                    <a:pt x="3424" y="4794"/>
                    <a:pt x="3082" y="4936"/>
                  </a:cubicBezTo>
                  <a:lnTo>
                    <a:pt x="3025" y="4965"/>
                  </a:lnTo>
                  <a:lnTo>
                    <a:pt x="2968" y="4993"/>
                  </a:lnTo>
                  <a:cubicBezTo>
                    <a:pt x="2939" y="5022"/>
                    <a:pt x="2910" y="5022"/>
                    <a:pt x="2853" y="5022"/>
                  </a:cubicBezTo>
                  <a:cubicBezTo>
                    <a:pt x="2825" y="5022"/>
                    <a:pt x="2768" y="5022"/>
                    <a:pt x="2711" y="4993"/>
                  </a:cubicBezTo>
                  <a:lnTo>
                    <a:pt x="2625" y="4936"/>
                  </a:lnTo>
                  <a:lnTo>
                    <a:pt x="2597" y="4879"/>
                  </a:lnTo>
                  <a:lnTo>
                    <a:pt x="2511" y="4765"/>
                  </a:lnTo>
                  <a:cubicBezTo>
                    <a:pt x="2397" y="4594"/>
                    <a:pt x="2283" y="4423"/>
                    <a:pt x="2226" y="4251"/>
                  </a:cubicBezTo>
                  <a:cubicBezTo>
                    <a:pt x="2169" y="4080"/>
                    <a:pt x="2112" y="3881"/>
                    <a:pt x="2112" y="3709"/>
                  </a:cubicBezTo>
                  <a:cubicBezTo>
                    <a:pt x="2083" y="3595"/>
                    <a:pt x="2083" y="3481"/>
                    <a:pt x="2083" y="3395"/>
                  </a:cubicBezTo>
                  <a:cubicBezTo>
                    <a:pt x="2026" y="3367"/>
                    <a:pt x="1940" y="3367"/>
                    <a:pt x="1855" y="3367"/>
                  </a:cubicBezTo>
                  <a:cubicBezTo>
                    <a:pt x="1883" y="3481"/>
                    <a:pt x="1855" y="3624"/>
                    <a:pt x="1598" y="3709"/>
                  </a:cubicBezTo>
                  <a:cubicBezTo>
                    <a:pt x="1554" y="3725"/>
                    <a:pt x="1513" y="3732"/>
                    <a:pt x="1473" y="3732"/>
                  </a:cubicBezTo>
                  <a:cubicBezTo>
                    <a:pt x="1231" y="3732"/>
                    <a:pt x="1076" y="3465"/>
                    <a:pt x="1027" y="3367"/>
                  </a:cubicBezTo>
                  <a:cubicBezTo>
                    <a:pt x="942" y="3367"/>
                    <a:pt x="856" y="3395"/>
                    <a:pt x="771" y="3424"/>
                  </a:cubicBezTo>
                  <a:cubicBezTo>
                    <a:pt x="714" y="3424"/>
                    <a:pt x="656" y="3453"/>
                    <a:pt x="599" y="3453"/>
                  </a:cubicBezTo>
                  <a:cubicBezTo>
                    <a:pt x="799" y="3995"/>
                    <a:pt x="1056" y="4480"/>
                    <a:pt x="1341" y="4936"/>
                  </a:cubicBezTo>
                  <a:cubicBezTo>
                    <a:pt x="1341" y="4936"/>
                    <a:pt x="2397" y="5107"/>
                    <a:pt x="2796" y="5735"/>
                  </a:cubicBezTo>
                  <a:cubicBezTo>
                    <a:pt x="3167" y="6334"/>
                    <a:pt x="2739" y="6677"/>
                    <a:pt x="2739" y="6705"/>
                  </a:cubicBezTo>
                  <a:lnTo>
                    <a:pt x="2796" y="6734"/>
                  </a:lnTo>
                  <a:cubicBezTo>
                    <a:pt x="2910" y="6677"/>
                    <a:pt x="3025" y="6591"/>
                    <a:pt x="3139" y="6534"/>
                  </a:cubicBezTo>
                  <a:lnTo>
                    <a:pt x="3139" y="6534"/>
                  </a:lnTo>
                  <a:cubicBezTo>
                    <a:pt x="3053" y="6648"/>
                    <a:pt x="2968" y="6734"/>
                    <a:pt x="2882" y="6848"/>
                  </a:cubicBezTo>
                  <a:cubicBezTo>
                    <a:pt x="2996" y="6933"/>
                    <a:pt x="3110" y="7048"/>
                    <a:pt x="3196" y="7133"/>
                  </a:cubicBezTo>
                  <a:cubicBezTo>
                    <a:pt x="3310" y="7019"/>
                    <a:pt x="3453" y="6876"/>
                    <a:pt x="3595" y="6762"/>
                  </a:cubicBezTo>
                  <a:lnTo>
                    <a:pt x="3595" y="6762"/>
                  </a:lnTo>
                  <a:cubicBezTo>
                    <a:pt x="3510" y="6933"/>
                    <a:pt x="3424" y="7105"/>
                    <a:pt x="3310" y="7247"/>
                  </a:cubicBezTo>
                  <a:cubicBezTo>
                    <a:pt x="3738" y="7647"/>
                    <a:pt x="4052" y="7875"/>
                    <a:pt x="4052" y="7875"/>
                  </a:cubicBezTo>
                  <a:cubicBezTo>
                    <a:pt x="4737" y="7533"/>
                    <a:pt x="5307" y="7190"/>
                    <a:pt x="5764" y="6876"/>
                  </a:cubicBezTo>
                  <a:cubicBezTo>
                    <a:pt x="7875" y="5279"/>
                    <a:pt x="7789" y="3795"/>
                    <a:pt x="7789" y="3652"/>
                  </a:cubicBezTo>
                  <a:cubicBezTo>
                    <a:pt x="7961" y="3624"/>
                    <a:pt x="8103" y="3567"/>
                    <a:pt x="8246" y="3453"/>
                  </a:cubicBezTo>
                  <a:cubicBezTo>
                    <a:pt x="8617" y="3224"/>
                    <a:pt x="8902" y="2796"/>
                    <a:pt x="9073" y="2311"/>
                  </a:cubicBezTo>
                  <a:cubicBezTo>
                    <a:pt x="9330" y="1569"/>
                    <a:pt x="9302" y="685"/>
                    <a:pt x="8902" y="371"/>
                  </a:cubicBezTo>
                  <a:cubicBezTo>
                    <a:pt x="8797" y="281"/>
                    <a:pt x="8683" y="246"/>
                    <a:pt x="8566" y="246"/>
                  </a:cubicBezTo>
                  <a:cubicBezTo>
                    <a:pt x="8461" y="246"/>
                    <a:pt x="8354" y="274"/>
                    <a:pt x="8246" y="314"/>
                  </a:cubicBezTo>
                  <a:cubicBezTo>
                    <a:pt x="8018" y="428"/>
                    <a:pt x="7789" y="628"/>
                    <a:pt x="7590" y="856"/>
                  </a:cubicBezTo>
                  <a:cubicBezTo>
                    <a:pt x="7476" y="970"/>
                    <a:pt x="7362" y="1113"/>
                    <a:pt x="7276" y="1227"/>
                  </a:cubicBezTo>
                  <a:cubicBezTo>
                    <a:pt x="7133" y="1227"/>
                    <a:pt x="6991" y="1256"/>
                    <a:pt x="6876" y="1256"/>
                  </a:cubicBezTo>
                  <a:cubicBezTo>
                    <a:pt x="6310" y="1453"/>
                    <a:pt x="5382" y="1735"/>
                    <a:pt x="4313" y="1735"/>
                  </a:cubicBezTo>
                  <a:cubicBezTo>
                    <a:pt x="4143" y="1735"/>
                    <a:pt x="3970" y="1728"/>
                    <a:pt x="3795" y="1712"/>
                  </a:cubicBezTo>
                  <a:cubicBezTo>
                    <a:pt x="3738" y="1769"/>
                    <a:pt x="3709" y="1826"/>
                    <a:pt x="3652" y="1883"/>
                  </a:cubicBezTo>
                  <a:cubicBezTo>
                    <a:pt x="3567" y="1940"/>
                    <a:pt x="3481" y="2026"/>
                    <a:pt x="3396" y="2083"/>
                  </a:cubicBezTo>
                  <a:cubicBezTo>
                    <a:pt x="3196" y="2197"/>
                    <a:pt x="3025" y="2254"/>
                    <a:pt x="2796" y="2283"/>
                  </a:cubicBezTo>
                  <a:cubicBezTo>
                    <a:pt x="2853" y="2054"/>
                    <a:pt x="2968" y="1883"/>
                    <a:pt x="3053" y="1741"/>
                  </a:cubicBezTo>
                  <a:lnTo>
                    <a:pt x="3139" y="1598"/>
                  </a:lnTo>
                  <a:cubicBezTo>
                    <a:pt x="2254" y="1398"/>
                    <a:pt x="1313" y="913"/>
                    <a:pt x="428" y="0"/>
                  </a:cubicBezTo>
                  <a:close/>
                </a:path>
              </a:pathLst>
            </a:custGeom>
            <a:solidFill>
              <a:srgbClr val="D87A75"/>
            </a:solidFill>
            <a:ln w="9525" cap="flat" cmpd="sng">
              <a:solidFill>
                <a:srgbClr val="D87A7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5"/>
            <p:cNvSpPr/>
            <p:nvPr/>
          </p:nvSpPr>
          <p:spPr>
            <a:xfrm>
              <a:off x="4232625" y="3718450"/>
              <a:ext cx="10725" cy="725"/>
            </a:xfrm>
            <a:custGeom>
              <a:avLst/>
              <a:gdLst/>
              <a:ahLst/>
              <a:cxnLst/>
              <a:rect l="l" t="t" r="r" b="b"/>
              <a:pathLst>
                <a:path w="429" h="29" extrusionOk="0">
                  <a:moveTo>
                    <a:pt x="0" y="0"/>
                  </a:moveTo>
                  <a:cubicBezTo>
                    <a:pt x="143" y="0"/>
                    <a:pt x="286" y="29"/>
                    <a:pt x="428" y="29"/>
                  </a:cubicBezTo>
                  <a:cubicBezTo>
                    <a:pt x="286" y="0"/>
                    <a:pt x="143" y="0"/>
                    <a:pt x="0" y="0"/>
                  </a:cubicBezTo>
                  <a:close/>
                </a:path>
              </a:pathLst>
            </a:custGeom>
            <a:solidFill>
              <a:srgbClr val="F253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5"/>
            <p:cNvSpPr/>
            <p:nvPr/>
          </p:nvSpPr>
          <p:spPr>
            <a:xfrm>
              <a:off x="4036450" y="3264775"/>
              <a:ext cx="77075" cy="15575"/>
            </a:xfrm>
            <a:custGeom>
              <a:avLst/>
              <a:gdLst/>
              <a:ahLst/>
              <a:cxnLst/>
              <a:rect l="l" t="t" r="r" b="b"/>
              <a:pathLst>
                <a:path w="3083" h="623" extrusionOk="0">
                  <a:moveTo>
                    <a:pt x="286" y="1"/>
                  </a:moveTo>
                  <a:cubicBezTo>
                    <a:pt x="229" y="144"/>
                    <a:pt x="172" y="315"/>
                    <a:pt x="58" y="486"/>
                  </a:cubicBezTo>
                  <a:lnTo>
                    <a:pt x="1" y="600"/>
                  </a:lnTo>
                  <a:cubicBezTo>
                    <a:pt x="176" y="616"/>
                    <a:pt x="349" y="623"/>
                    <a:pt x="519" y="623"/>
                  </a:cubicBezTo>
                  <a:cubicBezTo>
                    <a:pt x="1588" y="623"/>
                    <a:pt x="2516" y="341"/>
                    <a:pt x="3082" y="144"/>
                  </a:cubicBezTo>
                  <a:lnTo>
                    <a:pt x="3082" y="144"/>
                  </a:lnTo>
                  <a:cubicBezTo>
                    <a:pt x="2802" y="158"/>
                    <a:pt x="2532" y="165"/>
                    <a:pt x="2271" y="165"/>
                  </a:cubicBezTo>
                  <a:cubicBezTo>
                    <a:pt x="1523" y="165"/>
                    <a:pt x="858" y="107"/>
                    <a:pt x="286" y="1"/>
                  </a:cubicBezTo>
                  <a:close/>
                </a:path>
              </a:pathLst>
            </a:custGeom>
            <a:solidFill>
              <a:srgbClr val="CA6366"/>
            </a:solidFill>
            <a:ln w="9525" cap="flat" cmpd="sng">
              <a:solidFill>
                <a:srgbClr val="CA6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5"/>
            <p:cNvSpPr/>
            <p:nvPr/>
          </p:nvSpPr>
          <p:spPr>
            <a:xfrm>
              <a:off x="3933025" y="3200575"/>
              <a:ext cx="97050" cy="86350"/>
            </a:xfrm>
            <a:custGeom>
              <a:avLst/>
              <a:gdLst/>
              <a:ahLst/>
              <a:cxnLst/>
              <a:rect l="l" t="t" r="r" b="b"/>
              <a:pathLst>
                <a:path w="3882" h="3454" extrusionOk="0">
                  <a:moveTo>
                    <a:pt x="343" y="1"/>
                  </a:moveTo>
                  <a:cubicBezTo>
                    <a:pt x="343" y="1"/>
                    <a:pt x="1" y="1513"/>
                    <a:pt x="486" y="3453"/>
                  </a:cubicBezTo>
                  <a:cubicBezTo>
                    <a:pt x="486" y="3339"/>
                    <a:pt x="457" y="3254"/>
                    <a:pt x="457" y="3168"/>
                  </a:cubicBezTo>
                  <a:cubicBezTo>
                    <a:pt x="343" y="2112"/>
                    <a:pt x="771" y="1456"/>
                    <a:pt x="771" y="1456"/>
                  </a:cubicBezTo>
                  <a:cubicBezTo>
                    <a:pt x="1656" y="2369"/>
                    <a:pt x="2597" y="2854"/>
                    <a:pt x="3482" y="3054"/>
                  </a:cubicBezTo>
                  <a:lnTo>
                    <a:pt x="3539" y="2968"/>
                  </a:lnTo>
                  <a:lnTo>
                    <a:pt x="3681" y="2740"/>
                  </a:lnTo>
                  <a:cubicBezTo>
                    <a:pt x="3739" y="2654"/>
                    <a:pt x="3796" y="2540"/>
                    <a:pt x="3881" y="2426"/>
                  </a:cubicBezTo>
                  <a:cubicBezTo>
                    <a:pt x="1855" y="1913"/>
                    <a:pt x="828" y="771"/>
                    <a:pt x="372" y="1"/>
                  </a:cubicBezTo>
                  <a:close/>
                </a:path>
              </a:pathLst>
            </a:custGeom>
            <a:solidFill>
              <a:srgbClr val="CA6366"/>
            </a:solidFill>
            <a:ln w="9525" cap="flat" cmpd="sng">
              <a:solidFill>
                <a:srgbClr val="CA6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5"/>
            <p:cNvSpPr/>
            <p:nvPr/>
          </p:nvSpPr>
          <p:spPr>
            <a:xfrm>
              <a:off x="4043600" y="3251950"/>
              <a:ext cx="87750" cy="16975"/>
            </a:xfrm>
            <a:custGeom>
              <a:avLst/>
              <a:gdLst/>
              <a:ahLst/>
              <a:cxnLst/>
              <a:rect l="l" t="t" r="r" b="b"/>
              <a:pathLst>
                <a:path w="3510" h="679" extrusionOk="0">
                  <a:moveTo>
                    <a:pt x="200" y="0"/>
                  </a:moveTo>
                  <a:cubicBezTo>
                    <a:pt x="114" y="172"/>
                    <a:pt x="57" y="343"/>
                    <a:pt x="0" y="485"/>
                  </a:cubicBezTo>
                  <a:lnTo>
                    <a:pt x="0" y="514"/>
                  </a:lnTo>
                  <a:cubicBezTo>
                    <a:pt x="572" y="620"/>
                    <a:pt x="1237" y="678"/>
                    <a:pt x="1985" y="678"/>
                  </a:cubicBezTo>
                  <a:cubicBezTo>
                    <a:pt x="2246" y="678"/>
                    <a:pt x="2516" y="671"/>
                    <a:pt x="2796" y="657"/>
                  </a:cubicBezTo>
                  <a:cubicBezTo>
                    <a:pt x="2911" y="657"/>
                    <a:pt x="3053" y="628"/>
                    <a:pt x="3196" y="628"/>
                  </a:cubicBezTo>
                  <a:cubicBezTo>
                    <a:pt x="3282" y="514"/>
                    <a:pt x="3396" y="371"/>
                    <a:pt x="3510" y="257"/>
                  </a:cubicBezTo>
                  <a:lnTo>
                    <a:pt x="3510" y="257"/>
                  </a:lnTo>
                  <a:cubicBezTo>
                    <a:pt x="3177" y="267"/>
                    <a:pt x="2847" y="276"/>
                    <a:pt x="2520" y="276"/>
                  </a:cubicBezTo>
                  <a:cubicBezTo>
                    <a:pt x="1864" y="276"/>
                    <a:pt x="1218" y="238"/>
                    <a:pt x="571" y="86"/>
                  </a:cubicBezTo>
                  <a:cubicBezTo>
                    <a:pt x="457" y="57"/>
                    <a:pt x="343" y="29"/>
                    <a:pt x="200" y="0"/>
                  </a:cubicBezTo>
                  <a:close/>
                </a:path>
              </a:pathLst>
            </a:custGeom>
            <a:solidFill>
              <a:srgbClr val="8A1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5"/>
            <p:cNvSpPr/>
            <p:nvPr/>
          </p:nvSpPr>
          <p:spPr>
            <a:xfrm>
              <a:off x="4120625" y="3569375"/>
              <a:ext cx="395200" cy="335975"/>
            </a:xfrm>
            <a:custGeom>
              <a:avLst/>
              <a:gdLst/>
              <a:ahLst/>
              <a:cxnLst/>
              <a:rect l="l" t="t" r="r" b="b"/>
              <a:pathLst>
                <a:path w="15808" h="13439" extrusionOk="0">
                  <a:moveTo>
                    <a:pt x="9416" y="0"/>
                  </a:moveTo>
                  <a:lnTo>
                    <a:pt x="9416" y="0"/>
                  </a:lnTo>
                  <a:cubicBezTo>
                    <a:pt x="9445" y="913"/>
                    <a:pt x="9131" y="1798"/>
                    <a:pt x="8418" y="2340"/>
                  </a:cubicBezTo>
                  <a:cubicBezTo>
                    <a:pt x="6620" y="3823"/>
                    <a:pt x="4166" y="3909"/>
                    <a:pt x="2055" y="4993"/>
                  </a:cubicBezTo>
                  <a:cubicBezTo>
                    <a:pt x="1370" y="5336"/>
                    <a:pt x="628" y="5764"/>
                    <a:pt x="1" y="6277"/>
                  </a:cubicBezTo>
                  <a:cubicBezTo>
                    <a:pt x="178" y="6292"/>
                    <a:pt x="366" y="6299"/>
                    <a:pt x="564" y="6299"/>
                  </a:cubicBezTo>
                  <a:cubicBezTo>
                    <a:pt x="1134" y="6299"/>
                    <a:pt x="1785" y="6240"/>
                    <a:pt x="2483" y="6135"/>
                  </a:cubicBezTo>
                  <a:lnTo>
                    <a:pt x="2512" y="6135"/>
                  </a:lnTo>
                  <a:cubicBezTo>
                    <a:pt x="2597" y="6106"/>
                    <a:pt x="2683" y="6106"/>
                    <a:pt x="2768" y="6078"/>
                  </a:cubicBezTo>
                  <a:cubicBezTo>
                    <a:pt x="3311" y="6020"/>
                    <a:pt x="3881" y="5963"/>
                    <a:pt x="4480" y="5963"/>
                  </a:cubicBezTo>
                  <a:cubicBezTo>
                    <a:pt x="4623" y="5963"/>
                    <a:pt x="4766" y="5963"/>
                    <a:pt x="4908" y="5992"/>
                  </a:cubicBezTo>
                  <a:cubicBezTo>
                    <a:pt x="6592" y="6106"/>
                    <a:pt x="8475" y="6791"/>
                    <a:pt x="10187" y="8902"/>
                  </a:cubicBezTo>
                  <a:cubicBezTo>
                    <a:pt x="11328" y="10300"/>
                    <a:pt x="11785" y="12298"/>
                    <a:pt x="11756" y="13439"/>
                  </a:cubicBezTo>
                  <a:cubicBezTo>
                    <a:pt x="12555" y="13096"/>
                    <a:pt x="13268" y="12840"/>
                    <a:pt x="13924" y="12526"/>
                  </a:cubicBezTo>
                  <a:cubicBezTo>
                    <a:pt x="14638" y="12183"/>
                    <a:pt x="15266" y="11784"/>
                    <a:pt x="15808" y="11270"/>
                  </a:cubicBezTo>
                  <a:cubicBezTo>
                    <a:pt x="12355" y="8332"/>
                    <a:pt x="10957" y="2482"/>
                    <a:pt x="10586" y="685"/>
                  </a:cubicBezTo>
                  <a:lnTo>
                    <a:pt x="9416" y="0"/>
                  </a:lnTo>
                  <a:close/>
                </a:path>
              </a:pathLst>
            </a:custGeom>
            <a:solidFill>
              <a:srgbClr val="879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5"/>
            <p:cNvSpPr/>
            <p:nvPr/>
          </p:nvSpPr>
          <p:spPr>
            <a:xfrm>
              <a:off x="3949450" y="3312300"/>
              <a:ext cx="44250" cy="18000"/>
            </a:xfrm>
            <a:custGeom>
              <a:avLst/>
              <a:gdLst/>
              <a:ahLst/>
              <a:cxnLst/>
              <a:rect l="l" t="t" r="r" b="b"/>
              <a:pathLst>
                <a:path w="1770" h="720" extrusionOk="0">
                  <a:moveTo>
                    <a:pt x="994" y="0"/>
                  </a:moveTo>
                  <a:cubicBezTo>
                    <a:pt x="948" y="0"/>
                    <a:pt x="902" y="4"/>
                    <a:pt x="856" y="12"/>
                  </a:cubicBezTo>
                  <a:cubicBezTo>
                    <a:pt x="685" y="12"/>
                    <a:pt x="514" y="69"/>
                    <a:pt x="371" y="154"/>
                  </a:cubicBezTo>
                  <a:cubicBezTo>
                    <a:pt x="314" y="183"/>
                    <a:pt x="257" y="240"/>
                    <a:pt x="200" y="268"/>
                  </a:cubicBezTo>
                  <a:cubicBezTo>
                    <a:pt x="143" y="354"/>
                    <a:pt x="57" y="440"/>
                    <a:pt x="0" y="525"/>
                  </a:cubicBezTo>
                  <a:cubicBezTo>
                    <a:pt x="114" y="497"/>
                    <a:pt x="200" y="468"/>
                    <a:pt x="285" y="440"/>
                  </a:cubicBezTo>
                  <a:cubicBezTo>
                    <a:pt x="342" y="440"/>
                    <a:pt x="400" y="411"/>
                    <a:pt x="457" y="411"/>
                  </a:cubicBezTo>
                  <a:cubicBezTo>
                    <a:pt x="542" y="382"/>
                    <a:pt x="628" y="354"/>
                    <a:pt x="713" y="354"/>
                  </a:cubicBezTo>
                  <a:cubicBezTo>
                    <a:pt x="762" y="452"/>
                    <a:pt x="917" y="719"/>
                    <a:pt x="1159" y="719"/>
                  </a:cubicBezTo>
                  <a:cubicBezTo>
                    <a:pt x="1199" y="719"/>
                    <a:pt x="1240" y="712"/>
                    <a:pt x="1284" y="696"/>
                  </a:cubicBezTo>
                  <a:cubicBezTo>
                    <a:pt x="1541" y="611"/>
                    <a:pt x="1569" y="468"/>
                    <a:pt x="1541" y="354"/>
                  </a:cubicBezTo>
                  <a:cubicBezTo>
                    <a:pt x="1626" y="354"/>
                    <a:pt x="1712" y="354"/>
                    <a:pt x="1769" y="382"/>
                  </a:cubicBezTo>
                  <a:lnTo>
                    <a:pt x="1769" y="354"/>
                  </a:lnTo>
                  <a:cubicBezTo>
                    <a:pt x="1683" y="240"/>
                    <a:pt x="1541" y="126"/>
                    <a:pt x="1370" y="69"/>
                  </a:cubicBezTo>
                  <a:cubicBezTo>
                    <a:pt x="1244" y="27"/>
                    <a:pt x="1119" y="0"/>
                    <a:pt x="994" y="0"/>
                  </a:cubicBezTo>
                  <a:close/>
                </a:path>
              </a:pathLst>
            </a:custGeom>
            <a:solidFill>
              <a:srgbClr val="4F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5"/>
            <p:cNvSpPr/>
            <p:nvPr/>
          </p:nvSpPr>
          <p:spPr>
            <a:xfrm>
              <a:off x="3975125" y="3360375"/>
              <a:ext cx="45675" cy="44250"/>
            </a:xfrm>
            <a:custGeom>
              <a:avLst/>
              <a:gdLst/>
              <a:ahLst/>
              <a:cxnLst/>
              <a:rect l="l" t="t" r="r" b="b"/>
              <a:pathLst>
                <a:path w="1827" h="1770" extrusionOk="0">
                  <a:moveTo>
                    <a:pt x="0" y="0"/>
                  </a:moveTo>
                  <a:lnTo>
                    <a:pt x="0" y="0"/>
                  </a:lnTo>
                  <a:cubicBezTo>
                    <a:pt x="86" y="171"/>
                    <a:pt x="200" y="343"/>
                    <a:pt x="314" y="542"/>
                  </a:cubicBezTo>
                  <a:lnTo>
                    <a:pt x="428" y="542"/>
                  </a:lnTo>
                  <a:cubicBezTo>
                    <a:pt x="514" y="571"/>
                    <a:pt x="599" y="628"/>
                    <a:pt x="685" y="656"/>
                  </a:cubicBezTo>
                  <a:lnTo>
                    <a:pt x="771" y="714"/>
                  </a:lnTo>
                  <a:lnTo>
                    <a:pt x="799" y="742"/>
                  </a:lnTo>
                  <a:cubicBezTo>
                    <a:pt x="714" y="771"/>
                    <a:pt x="628" y="799"/>
                    <a:pt x="542" y="828"/>
                  </a:cubicBezTo>
                  <a:cubicBezTo>
                    <a:pt x="628" y="913"/>
                    <a:pt x="714" y="1027"/>
                    <a:pt x="799" y="1141"/>
                  </a:cubicBezTo>
                  <a:cubicBezTo>
                    <a:pt x="1056" y="1141"/>
                    <a:pt x="1341" y="1141"/>
                    <a:pt x="1598" y="1199"/>
                  </a:cubicBezTo>
                  <a:cubicBezTo>
                    <a:pt x="1370" y="1256"/>
                    <a:pt x="1170" y="1284"/>
                    <a:pt x="970" y="1313"/>
                  </a:cubicBezTo>
                  <a:cubicBezTo>
                    <a:pt x="1199" y="1569"/>
                    <a:pt x="1398" y="1769"/>
                    <a:pt x="1398" y="1769"/>
                  </a:cubicBezTo>
                  <a:cubicBezTo>
                    <a:pt x="1398" y="1741"/>
                    <a:pt x="1826" y="1398"/>
                    <a:pt x="1455" y="799"/>
                  </a:cubicBezTo>
                  <a:cubicBezTo>
                    <a:pt x="1056" y="17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A6366"/>
            </a:solidFill>
            <a:ln w="9525" cap="flat" cmpd="sng">
              <a:solidFill>
                <a:srgbClr val="CA6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5"/>
            <p:cNvSpPr/>
            <p:nvPr/>
          </p:nvSpPr>
          <p:spPr>
            <a:xfrm>
              <a:off x="4064275" y="3455225"/>
              <a:ext cx="168375" cy="52825"/>
            </a:xfrm>
            <a:custGeom>
              <a:avLst/>
              <a:gdLst/>
              <a:ahLst/>
              <a:cxnLst/>
              <a:rect l="l" t="t" r="r" b="b"/>
              <a:pathLst>
                <a:path w="6735" h="2113" extrusionOk="0">
                  <a:moveTo>
                    <a:pt x="6734" y="1"/>
                  </a:moveTo>
                  <a:lnTo>
                    <a:pt x="6734" y="1"/>
                  </a:lnTo>
                  <a:cubicBezTo>
                    <a:pt x="6107" y="87"/>
                    <a:pt x="5479" y="258"/>
                    <a:pt x="4880" y="458"/>
                  </a:cubicBezTo>
                  <a:cubicBezTo>
                    <a:pt x="4709" y="515"/>
                    <a:pt x="4566" y="572"/>
                    <a:pt x="4423" y="629"/>
                  </a:cubicBezTo>
                  <a:lnTo>
                    <a:pt x="4195" y="714"/>
                  </a:lnTo>
                  <a:cubicBezTo>
                    <a:pt x="4138" y="743"/>
                    <a:pt x="4109" y="771"/>
                    <a:pt x="4052" y="828"/>
                  </a:cubicBezTo>
                  <a:cubicBezTo>
                    <a:pt x="3995" y="857"/>
                    <a:pt x="3967" y="914"/>
                    <a:pt x="3967" y="971"/>
                  </a:cubicBezTo>
                  <a:lnTo>
                    <a:pt x="3910" y="1085"/>
                  </a:lnTo>
                  <a:lnTo>
                    <a:pt x="3881" y="1171"/>
                  </a:lnTo>
                  <a:cubicBezTo>
                    <a:pt x="3853" y="1228"/>
                    <a:pt x="3796" y="1313"/>
                    <a:pt x="3767" y="1371"/>
                  </a:cubicBezTo>
                  <a:cubicBezTo>
                    <a:pt x="3681" y="1485"/>
                    <a:pt x="3567" y="1599"/>
                    <a:pt x="3453" y="1684"/>
                  </a:cubicBezTo>
                  <a:cubicBezTo>
                    <a:pt x="3339" y="1770"/>
                    <a:pt x="3196" y="1827"/>
                    <a:pt x="3082" y="1856"/>
                  </a:cubicBezTo>
                  <a:cubicBezTo>
                    <a:pt x="2940" y="1856"/>
                    <a:pt x="2825" y="1827"/>
                    <a:pt x="2740" y="1741"/>
                  </a:cubicBezTo>
                  <a:cubicBezTo>
                    <a:pt x="2683" y="1713"/>
                    <a:pt x="2654" y="1656"/>
                    <a:pt x="2597" y="1570"/>
                  </a:cubicBezTo>
                  <a:lnTo>
                    <a:pt x="2512" y="1456"/>
                  </a:lnTo>
                  <a:cubicBezTo>
                    <a:pt x="2455" y="1428"/>
                    <a:pt x="2397" y="1399"/>
                    <a:pt x="2340" y="1371"/>
                  </a:cubicBezTo>
                  <a:cubicBezTo>
                    <a:pt x="2307" y="1362"/>
                    <a:pt x="2276" y="1359"/>
                    <a:pt x="2247" y="1359"/>
                  </a:cubicBezTo>
                  <a:cubicBezTo>
                    <a:pt x="2176" y="1359"/>
                    <a:pt x="2116" y="1379"/>
                    <a:pt x="2055" y="1399"/>
                  </a:cubicBezTo>
                  <a:lnTo>
                    <a:pt x="1827" y="1456"/>
                  </a:lnTo>
                  <a:cubicBezTo>
                    <a:pt x="1199" y="1599"/>
                    <a:pt x="571" y="1799"/>
                    <a:pt x="1" y="2084"/>
                  </a:cubicBezTo>
                  <a:cubicBezTo>
                    <a:pt x="628" y="1913"/>
                    <a:pt x="1228" y="1770"/>
                    <a:pt x="1855" y="1656"/>
                  </a:cubicBezTo>
                  <a:lnTo>
                    <a:pt x="2112" y="1599"/>
                  </a:lnTo>
                  <a:lnTo>
                    <a:pt x="2283" y="1599"/>
                  </a:lnTo>
                  <a:lnTo>
                    <a:pt x="2340" y="1627"/>
                  </a:lnTo>
                  <a:lnTo>
                    <a:pt x="2397" y="1713"/>
                  </a:lnTo>
                  <a:cubicBezTo>
                    <a:pt x="2455" y="1770"/>
                    <a:pt x="2483" y="1856"/>
                    <a:pt x="2569" y="1913"/>
                  </a:cubicBezTo>
                  <a:cubicBezTo>
                    <a:pt x="2711" y="2084"/>
                    <a:pt x="2911" y="2112"/>
                    <a:pt x="3111" y="2112"/>
                  </a:cubicBezTo>
                  <a:cubicBezTo>
                    <a:pt x="3310" y="2084"/>
                    <a:pt x="3453" y="1998"/>
                    <a:pt x="3596" y="1884"/>
                  </a:cubicBezTo>
                  <a:cubicBezTo>
                    <a:pt x="3738" y="1770"/>
                    <a:pt x="3881" y="1656"/>
                    <a:pt x="3967" y="1513"/>
                  </a:cubicBezTo>
                  <a:cubicBezTo>
                    <a:pt x="4024" y="1428"/>
                    <a:pt x="4052" y="1371"/>
                    <a:pt x="4109" y="1285"/>
                  </a:cubicBezTo>
                  <a:lnTo>
                    <a:pt x="4166" y="1171"/>
                  </a:lnTo>
                  <a:lnTo>
                    <a:pt x="4195" y="1057"/>
                  </a:lnTo>
                  <a:lnTo>
                    <a:pt x="4224" y="1000"/>
                  </a:lnTo>
                  <a:lnTo>
                    <a:pt x="4281" y="943"/>
                  </a:lnTo>
                  <a:lnTo>
                    <a:pt x="4509" y="857"/>
                  </a:lnTo>
                  <a:lnTo>
                    <a:pt x="4937" y="657"/>
                  </a:lnTo>
                  <a:cubicBezTo>
                    <a:pt x="5536" y="400"/>
                    <a:pt x="6135" y="201"/>
                    <a:pt x="6734" y="1"/>
                  </a:cubicBezTo>
                  <a:close/>
                </a:path>
              </a:pathLst>
            </a:custGeom>
            <a:solidFill>
              <a:srgbClr val="CA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5"/>
            <p:cNvSpPr/>
            <p:nvPr/>
          </p:nvSpPr>
          <p:spPr>
            <a:xfrm>
              <a:off x="3961575" y="3388900"/>
              <a:ext cx="53525" cy="15725"/>
            </a:xfrm>
            <a:custGeom>
              <a:avLst/>
              <a:gdLst/>
              <a:ahLst/>
              <a:cxnLst/>
              <a:rect l="l" t="t" r="r" b="b"/>
              <a:pathLst>
                <a:path w="2141" h="629" extrusionOk="0">
                  <a:moveTo>
                    <a:pt x="1341" y="0"/>
                  </a:moveTo>
                  <a:cubicBezTo>
                    <a:pt x="1084" y="0"/>
                    <a:pt x="799" y="29"/>
                    <a:pt x="542" y="115"/>
                  </a:cubicBezTo>
                  <a:cubicBezTo>
                    <a:pt x="371" y="172"/>
                    <a:pt x="200" y="257"/>
                    <a:pt x="29" y="343"/>
                  </a:cubicBezTo>
                  <a:cubicBezTo>
                    <a:pt x="29" y="457"/>
                    <a:pt x="0" y="543"/>
                    <a:pt x="0" y="628"/>
                  </a:cubicBezTo>
                  <a:cubicBezTo>
                    <a:pt x="200" y="514"/>
                    <a:pt x="400" y="428"/>
                    <a:pt x="628" y="371"/>
                  </a:cubicBezTo>
                  <a:cubicBezTo>
                    <a:pt x="856" y="286"/>
                    <a:pt x="1113" y="229"/>
                    <a:pt x="1370" y="200"/>
                  </a:cubicBezTo>
                  <a:lnTo>
                    <a:pt x="1398" y="200"/>
                  </a:lnTo>
                  <a:lnTo>
                    <a:pt x="1398" y="172"/>
                  </a:lnTo>
                  <a:lnTo>
                    <a:pt x="1427" y="200"/>
                  </a:lnTo>
                  <a:lnTo>
                    <a:pt x="1512" y="172"/>
                  </a:lnTo>
                  <a:cubicBezTo>
                    <a:pt x="1712" y="143"/>
                    <a:pt x="1912" y="115"/>
                    <a:pt x="2140" y="58"/>
                  </a:cubicBezTo>
                  <a:cubicBezTo>
                    <a:pt x="1883" y="0"/>
                    <a:pt x="1598" y="0"/>
                    <a:pt x="1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5"/>
            <p:cNvSpPr/>
            <p:nvPr/>
          </p:nvSpPr>
          <p:spPr>
            <a:xfrm>
              <a:off x="3997950" y="3400325"/>
              <a:ext cx="22125" cy="24975"/>
            </a:xfrm>
            <a:custGeom>
              <a:avLst/>
              <a:gdLst/>
              <a:ahLst/>
              <a:cxnLst/>
              <a:rect l="l" t="t" r="r" b="b"/>
              <a:pathLst>
                <a:path w="885" h="999" extrusionOk="0">
                  <a:moveTo>
                    <a:pt x="885" y="0"/>
                  </a:moveTo>
                  <a:lnTo>
                    <a:pt x="885" y="0"/>
                  </a:lnTo>
                  <a:cubicBezTo>
                    <a:pt x="771" y="57"/>
                    <a:pt x="656" y="143"/>
                    <a:pt x="542" y="200"/>
                  </a:cubicBezTo>
                  <a:cubicBezTo>
                    <a:pt x="428" y="285"/>
                    <a:pt x="314" y="342"/>
                    <a:pt x="229" y="428"/>
                  </a:cubicBezTo>
                  <a:lnTo>
                    <a:pt x="114" y="514"/>
                  </a:lnTo>
                  <a:cubicBezTo>
                    <a:pt x="114" y="599"/>
                    <a:pt x="86" y="685"/>
                    <a:pt x="57" y="770"/>
                  </a:cubicBezTo>
                  <a:cubicBezTo>
                    <a:pt x="57" y="856"/>
                    <a:pt x="29" y="913"/>
                    <a:pt x="0" y="999"/>
                  </a:cubicBezTo>
                  <a:cubicBezTo>
                    <a:pt x="114" y="856"/>
                    <a:pt x="229" y="713"/>
                    <a:pt x="371" y="571"/>
                  </a:cubicBezTo>
                  <a:cubicBezTo>
                    <a:pt x="457" y="485"/>
                    <a:pt x="542" y="399"/>
                    <a:pt x="628" y="314"/>
                  </a:cubicBezTo>
                  <a:cubicBezTo>
                    <a:pt x="714" y="200"/>
                    <a:pt x="799" y="114"/>
                    <a:pt x="8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5"/>
            <p:cNvSpPr/>
            <p:nvPr/>
          </p:nvSpPr>
          <p:spPr>
            <a:xfrm>
              <a:off x="4003650" y="3406025"/>
              <a:ext cx="27850" cy="70625"/>
            </a:xfrm>
            <a:custGeom>
              <a:avLst/>
              <a:gdLst/>
              <a:ahLst/>
              <a:cxnLst/>
              <a:rect l="l" t="t" r="r" b="b"/>
              <a:pathLst>
                <a:path w="1114" h="2825" extrusionOk="0">
                  <a:moveTo>
                    <a:pt x="1113" y="0"/>
                  </a:moveTo>
                  <a:lnTo>
                    <a:pt x="1113" y="0"/>
                  </a:lnTo>
                  <a:cubicBezTo>
                    <a:pt x="971" y="114"/>
                    <a:pt x="828" y="257"/>
                    <a:pt x="714" y="371"/>
                  </a:cubicBezTo>
                  <a:cubicBezTo>
                    <a:pt x="657" y="428"/>
                    <a:pt x="600" y="485"/>
                    <a:pt x="571" y="571"/>
                  </a:cubicBezTo>
                  <a:cubicBezTo>
                    <a:pt x="400" y="771"/>
                    <a:pt x="257" y="999"/>
                    <a:pt x="143" y="1256"/>
                  </a:cubicBezTo>
                  <a:cubicBezTo>
                    <a:pt x="58" y="1512"/>
                    <a:pt x="1" y="1769"/>
                    <a:pt x="1" y="2055"/>
                  </a:cubicBezTo>
                  <a:cubicBezTo>
                    <a:pt x="1" y="2340"/>
                    <a:pt x="86" y="2597"/>
                    <a:pt x="229" y="2825"/>
                  </a:cubicBezTo>
                  <a:cubicBezTo>
                    <a:pt x="200" y="2568"/>
                    <a:pt x="172" y="2311"/>
                    <a:pt x="200" y="2055"/>
                  </a:cubicBezTo>
                  <a:cubicBezTo>
                    <a:pt x="257" y="1826"/>
                    <a:pt x="314" y="1570"/>
                    <a:pt x="400" y="1341"/>
                  </a:cubicBezTo>
                  <a:cubicBezTo>
                    <a:pt x="486" y="1113"/>
                    <a:pt x="600" y="913"/>
                    <a:pt x="742" y="685"/>
                  </a:cubicBezTo>
                  <a:cubicBezTo>
                    <a:pt x="771" y="628"/>
                    <a:pt x="799" y="571"/>
                    <a:pt x="828" y="485"/>
                  </a:cubicBezTo>
                  <a:cubicBezTo>
                    <a:pt x="942" y="343"/>
                    <a:pt x="1028" y="171"/>
                    <a:pt x="1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5"/>
            <p:cNvSpPr/>
            <p:nvPr/>
          </p:nvSpPr>
          <p:spPr>
            <a:xfrm>
              <a:off x="3979400" y="3373925"/>
              <a:ext cx="15725" cy="7150"/>
            </a:xfrm>
            <a:custGeom>
              <a:avLst/>
              <a:gdLst/>
              <a:ahLst/>
              <a:cxnLst/>
              <a:rect l="l" t="t" r="r" b="b"/>
              <a:pathLst>
                <a:path w="629" h="286" extrusionOk="0">
                  <a:moveTo>
                    <a:pt x="143" y="0"/>
                  </a:moveTo>
                  <a:cubicBezTo>
                    <a:pt x="57" y="29"/>
                    <a:pt x="0" y="114"/>
                    <a:pt x="57" y="200"/>
                  </a:cubicBezTo>
                  <a:cubicBezTo>
                    <a:pt x="86" y="286"/>
                    <a:pt x="172" y="286"/>
                    <a:pt x="229" y="286"/>
                  </a:cubicBezTo>
                  <a:lnTo>
                    <a:pt x="371" y="286"/>
                  </a:lnTo>
                  <a:cubicBezTo>
                    <a:pt x="457" y="257"/>
                    <a:pt x="543" y="229"/>
                    <a:pt x="628" y="200"/>
                  </a:cubicBezTo>
                  <a:lnTo>
                    <a:pt x="600" y="172"/>
                  </a:lnTo>
                  <a:lnTo>
                    <a:pt x="514" y="114"/>
                  </a:lnTo>
                  <a:cubicBezTo>
                    <a:pt x="428" y="86"/>
                    <a:pt x="343" y="29"/>
                    <a:pt x="257" y="0"/>
                  </a:cubicBezTo>
                  <a:close/>
                </a:path>
              </a:pathLst>
            </a:custGeom>
            <a:solidFill>
              <a:srgbClr val="FCE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5"/>
            <p:cNvSpPr/>
            <p:nvPr/>
          </p:nvSpPr>
          <p:spPr>
            <a:xfrm>
              <a:off x="3896950" y="3363100"/>
              <a:ext cx="20425" cy="9425"/>
            </a:xfrm>
            <a:custGeom>
              <a:avLst/>
              <a:gdLst/>
              <a:ahLst/>
              <a:cxnLst/>
              <a:rect l="l" t="t" r="r" b="b"/>
              <a:pathLst>
                <a:path w="817" h="377" extrusionOk="0">
                  <a:moveTo>
                    <a:pt x="313" y="1"/>
                  </a:moveTo>
                  <a:cubicBezTo>
                    <a:pt x="173" y="1"/>
                    <a:pt x="0" y="109"/>
                    <a:pt x="103" y="262"/>
                  </a:cubicBezTo>
                  <a:cubicBezTo>
                    <a:pt x="131" y="348"/>
                    <a:pt x="245" y="376"/>
                    <a:pt x="331" y="376"/>
                  </a:cubicBezTo>
                  <a:cubicBezTo>
                    <a:pt x="502" y="376"/>
                    <a:pt x="673" y="319"/>
                    <a:pt x="816" y="262"/>
                  </a:cubicBezTo>
                  <a:lnTo>
                    <a:pt x="759" y="234"/>
                  </a:lnTo>
                  <a:lnTo>
                    <a:pt x="673" y="148"/>
                  </a:lnTo>
                  <a:cubicBezTo>
                    <a:pt x="559" y="91"/>
                    <a:pt x="474" y="34"/>
                    <a:pt x="360" y="5"/>
                  </a:cubicBezTo>
                  <a:cubicBezTo>
                    <a:pt x="345" y="2"/>
                    <a:pt x="329" y="1"/>
                    <a:pt x="313" y="1"/>
                  </a:cubicBezTo>
                  <a:close/>
                </a:path>
              </a:pathLst>
            </a:custGeom>
            <a:solidFill>
              <a:srgbClr val="FCE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5"/>
            <p:cNvSpPr/>
            <p:nvPr/>
          </p:nvSpPr>
          <p:spPr>
            <a:xfrm>
              <a:off x="3882400" y="3375350"/>
              <a:ext cx="19975" cy="9400"/>
            </a:xfrm>
            <a:custGeom>
              <a:avLst/>
              <a:gdLst/>
              <a:ahLst/>
              <a:cxnLst/>
              <a:rect l="l" t="t" r="r" b="b"/>
              <a:pathLst>
                <a:path w="799" h="376" extrusionOk="0">
                  <a:moveTo>
                    <a:pt x="314" y="0"/>
                  </a:moveTo>
                  <a:cubicBezTo>
                    <a:pt x="143" y="29"/>
                    <a:pt x="0" y="200"/>
                    <a:pt x="143" y="343"/>
                  </a:cubicBezTo>
                  <a:cubicBezTo>
                    <a:pt x="167" y="367"/>
                    <a:pt x="201" y="376"/>
                    <a:pt x="239" y="376"/>
                  </a:cubicBezTo>
                  <a:cubicBezTo>
                    <a:pt x="291" y="376"/>
                    <a:pt x="350" y="359"/>
                    <a:pt x="399" y="343"/>
                  </a:cubicBezTo>
                  <a:cubicBezTo>
                    <a:pt x="542" y="286"/>
                    <a:pt x="685" y="200"/>
                    <a:pt x="799" y="86"/>
                  </a:cubicBezTo>
                  <a:lnTo>
                    <a:pt x="770" y="57"/>
                  </a:lnTo>
                  <a:lnTo>
                    <a:pt x="628" y="29"/>
                  </a:lnTo>
                  <a:cubicBezTo>
                    <a:pt x="514" y="29"/>
                    <a:pt x="399" y="0"/>
                    <a:pt x="314" y="0"/>
                  </a:cubicBezTo>
                  <a:close/>
                </a:path>
              </a:pathLst>
            </a:custGeom>
            <a:solidFill>
              <a:srgbClr val="FCE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5"/>
            <p:cNvSpPr/>
            <p:nvPr/>
          </p:nvSpPr>
          <p:spPr>
            <a:xfrm>
              <a:off x="4021025" y="3428125"/>
              <a:ext cx="10475" cy="20050"/>
            </a:xfrm>
            <a:custGeom>
              <a:avLst/>
              <a:gdLst/>
              <a:ahLst/>
              <a:cxnLst/>
              <a:rect l="l" t="t" r="r" b="b"/>
              <a:pathLst>
                <a:path w="419" h="802" extrusionOk="0">
                  <a:moveTo>
                    <a:pt x="276" y="1"/>
                  </a:moveTo>
                  <a:lnTo>
                    <a:pt x="247" y="58"/>
                  </a:lnTo>
                  <a:lnTo>
                    <a:pt x="161" y="172"/>
                  </a:lnTo>
                  <a:cubicBezTo>
                    <a:pt x="104" y="286"/>
                    <a:pt x="76" y="372"/>
                    <a:pt x="47" y="486"/>
                  </a:cubicBezTo>
                  <a:cubicBezTo>
                    <a:pt x="1" y="625"/>
                    <a:pt x="87" y="802"/>
                    <a:pt x="212" y="802"/>
                  </a:cubicBezTo>
                  <a:cubicBezTo>
                    <a:pt x="241" y="802"/>
                    <a:pt x="272" y="792"/>
                    <a:pt x="304" y="771"/>
                  </a:cubicBezTo>
                  <a:cubicBezTo>
                    <a:pt x="390" y="714"/>
                    <a:pt x="418" y="600"/>
                    <a:pt x="418" y="514"/>
                  </a:cubicBezTo>
                  <a:cubicBezTo>
                    <a:pt x="390" y="343"/>
                    <a:pt x="333" y="172"/>
                    <a:pt x="276" y="1"/>
                  </a:cubicBezTo>
                  <a:close/>
                </a:path>
              </a:pathLst>
            </a:custGeom>
            <a:solidFill>
              <a:srgbClr val="FCE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5"/>
            <p:cNvSpPr/>
            <p:nvPr/>
          </p:nvSpPr>
          <p:spPr>
            <a:xfrm>
              <a:off x="3875975" y="3350375"/>
              <a:ext cx="126975" cy="565700"/>
            </a:xfrm>
            <a:custGeom>
              <a:avLst/>
              <a:gdLst/>
              <a:ahLst/>
              <a:cxnLst/>
              <a:rect l="l" t="t" r="r" b="b"/>
              <a:pathLst>
                <a:path w="5079" h="22628" extrusionOk="0">
                  <a:moveTo>
                    <a:pt x="1627" y="8874"/>
                  </a:moveTo>
                  <a:lnTo>
                    <a:pt x="1627" y="8874"/>
                  </a:lnTo>
                  <a:cubicBezTo>
                    <a:pt x="1798" y="8960"/>
                    <a:pt x="1969" y="9017"/>
                    <a:pt x="2140" y="9045"/>
                  </a:cubicBezTo>
                  <a:cubicBezTo>
                    <a:pt x="2311" y="9103"/>
                    <a:pt x="2483" y="9131"/>
                    <a:pt x="2654" y="9131"/>
                  </a:cubicBezTo>
                  <a:cubicBezTo>
                    <a:pt x="2825" y="9131"/>
                    <a:pt x="3025" y="9131"/>
                    <a:pt x="3196" y="9103"/>
                  </a:cubicBezTo>
                  <a:cubicBezTo>
                    <a:pt x="3367" y="9103"/>
                    <a:pt x="3567" y="9074"/>
                    <a:pt x="3738" y="9045"/>
                  </a:cubicBezTo>
                  <a:lnTo>
                    <a:pt x="3738" y="9045"/>
                  </a:lnTo>
                  <a:cubicBezTo>
                    <a:pt x="3595" y="9160"/>
                    <a:pt x="3396" y="9245"/>
                    <a:pt x="3224" y="9274"/>
                  </a:cubicBezTo>
                  <a:cubicBezTo>
                    <a:pt x="3025" y="9331"/>
                    <a:pt x="2853" y="9359"/>
                    <a:pt x="2654" y="9359"/>
                  </a:cubicBezTo>
                  <a:cubicBezTo>
                    <a:pt x="2454" y="9359"/>
                    <a:pt x="2254" y="9302"/>
                    <a:pt x="2083" y="9217"/>
                  </a:cubicBezTo>
                  <a:cubicBezTo>
                    <a:pt x="1883" y="9160"/>
                    <a:pt x="1741" y="9017"/>
                    <a:pt x="1627" y="8874"/>
                  </a:cubicBezTo>
                  <a:close/>
                  <a:moveTo>
                    <a:pt x="3167" y="1"/>
                  </a:moveTo>
                  <a:cubicBezTo>
                    <a:pt x="3139" y="86"/>
                    <a:pt x="3139" y="172"/>
                    <a:pt x="3110" y="286"/>
                  </a:cubicBezTo>
                  <a:cubicBezTo>
                    <a:pt x="3196" y="343"/>
                    <a:pt x="3453" y="571"/>
                    <a:pt x="3281" y="999"/>
                  </a:cubicBezTo>
                  <a:cubicBezTo>
                    <a:pt x="3242" y="1098"/>
                    <a:pt x="3134" y="1128"/>
                    <a:pt x="3034" y="1128"/>
                  </a:cubicBezTo>
                  <a:cubicBezTo>
                    <a:pt x="2989" y="1128"/>
                    <a:pt x="2946" y="1122"/>
                    <a:pt x="2911" y="1114"/>
                  </a:cubicBezTo>
                  <a:lnTo>
                    <a:pt x="2882" y="1142"/>
                  </a:lnTo>
                  <a:cubicBezTo>
                    <a:pt x="2796" y="1513"/>
                    <a:pt x="2682" y="1884"/>
                    <a:pt x="2568" y="2283"/>
                  </a:cubicBezTo>
                  <a:cubicBezTo>
                    <a:pt x="2483" y="2654"/>
                    <a:pt x="2368" y="3025"/>
                    <a:pt x="2254" y="3396"/>
                  </a:cubicBezTo>
                  <a:cubicBezTo>
                    <a:pt x="2254" y="3453"/>
                    <a:pt x="2254" y="3482"/>
                    <a:pt x="2226" y="3539"/>
                  </a:cubicBezTo>
                  <a:lnTo>
                    <a:pt x="2226" y="3567"/>
                  </a:lnTo>
                  <a:lnTo>
                    <a:pt x="2226" y="3596"/>
                  </a:lnTo>
                  <a:lnTo>
                    <a:pt x="2226" y="3681"/>
                  </a:lnTo>
                  <a:cubicBezTo>
                    <a:pt x="2254" y="3767"/>
                    <a:pt x="2254" y="3881"/>
                    <a:pt x="2254" y="3967"/>
                  </a:cubicBezTo>
                  <a:cubicBezTo>
                    <a:pt x="2254" y="4166"/>
                    <a:pt x="2226" y="4366"/>
                    <a:pt x="2226" y="4566"/>
                  </a:cubicBezTo>
                  <a:cubicBezTo>
                    <a:pt x="2197" y="4366"/>
                    <a:pt x="2169" y="4166"/>
                    <a:pt x="2140" y="3967"/>
                  </a:cubicBezTo>
                  <a:cubicBezTo>
                    <a:pt x="2140" y="3881"/>
                    <a:pt x="2140" y="3767"/>
                    <a:pt x="2112" y="3681"/>
                  </a:cubicBezTo>
                  <a:lnTo>
                    <a:pt x="2112" y="3596"/>
                  </a:lnTo>
                  <a:lnTo>
                    <a:pt x="2112" y="3567"/>
                  </a:lnTo>
                  <a:lnTo>
                    <a:pt x="2112" y="3539"/>
                  </a:lnTo>
                  <a:cubicBezTo>
                    <a:pt x="2112" y="3453"/>
                    <a:pt x="2112" y="3425"/>
                    <a:pt x="2140" y="3368"/>
                  </a:cubicBezTo>
                  <a:cubicBezTo>
                    <a:pt x="2197" y="2968"/>
                    <a:pt x="2311" y="2597"/>
                    <a:pt x="2425" y="2226"/>
                  </a:cubicBezTo>
                  <a:cubicBezTo>
                    <a:pt x="2483" y="1998"/>
                    <a:pt x="2568" y="1741"/>
                    <a:pt x="2625" y="1513"/>
                  </a:cubicBezTo>
                  <a:cubicBezTo>
                    <a:pt x="2625" y="1399"/>
                    <a:pt x="2625" y="1285"/>
                    <a:pt x="2625" y="1171"/>
                  </a:cubicBezTo>
                  <a:cubicBezTo>
                    <a:pt x="2597" y="286"/>
                    <a:pt x="2226" y="200"/>
                    <a:pt x="2226" y="200"/>
                  </a:cubicBezTo>
                  <a:cubicBezTo>
                    <a:pt x="2226" y="200"/>
                    <a:pt x="2226" y="229"/>
                    <a:pt x="2197" y="258"/>
                  </a:cubicBezTo>
                  <a:lnTo>
                    <a:pt x="2197" y="286"/>
                  </a:lnTo>
                  <a:cubicBezTo>
                    <a:pt x="2254" y="315"/>
                    <a:pt x="2568" y="543"/>
                    <a:pt x="2368" y="1028"/>
                  </a:cubicBezTo>
                  <a:cubicBezTo>
                    <a:pt x="2349" y="1126"/>
                    <a:pt x="2261" y="1157"/>
                    <a:pt x="2171" y="1157"/>
                  </a:cubicBezTo>
                  <a:cubicBezTo>
                    <a:pt x="2131" y="1157"/>
                    <a:pt x="2090" y="1151"/>
                    <a:pt x="2055" y="1142"/>
                  </a:cubicBezTo>
                  <a:cubicBezTo>
                    <a:pt x="2055" y="1228"/>
                    <a:pt x="2026" y="1313"/>
                    <a:pt x="1997" y="1399"/>
                  </a:cubicBezTo>
                  <a:cubicBezTo>
                    <a:pt x="1940" y="1798"/>
                    <a:pt x="1855" y="2169"/>
                    <a:pt x="1769" y="2540"/>
                  </a:cubicBezTo>
                  <a:cubicBezTo>
                    <a:pt x="1712" y="2940"/>
                    <a:pt x="1598" y="3310"/>
                    <a:pt x="1541" y="3710"/>
                  </a:cubicBezTo>
                  <a:cubicBezTo>
                    <a:pt x="1541" y="3738"/>
                    <a:pt x="1512" y="3796"/>
                    <a:pt x="1512" y="3824"/>
                  </a:cubicBezTo>
                  <a:lnTo>
                    <a:pt x="1512" y="3853"/>
                  </a:lnTo>
                  <a:lnTo>
                    <a:pt x="1541" y="3910"/>
                  </a:lnTo>
                  <a:lnTo>
                    <a:pt x="1541" y="3967"/>
                  </a:lnTo>
                  <a:cubicBezTo>
                    <a:pt x="1541" y="4081"/>
                    <a:pt x="1541" y="4166"/>
                    <a:pt x="1541" y="4252"/>
                  </a:cubicBezTo>
                  <a:cubicBezTo>
                    <a:pt x="1570" y="4452"/>
                    <a:pt x="1570" y="4652"/>
                    <a:pt x="1570" y="4851"/>
                  </a:cubicBezTo>
                  <a:cubicBezTo>
                    <a:pt x="1541" y="4652"/>
                    <a:pt x="1512" y="4480"/>
                    <a:pt x="1455" y="4281"/>
                  </a:cubicBezTo>
                  <a:cubicBezTo>
                    <a:pt x="1455" y="4166"/>
                    <a:pt x="1427" y="4081"/>
                    <a:pt x="1398" y="3995"/>
                  </a:cubicBezTo>
                  <a:lnTo>
                    <a:pt x="1398" y="3910"/>
                  </a:lnTo>
                  <a:lnTo>
                    <a:pt x="1398" y="3881"/>
                  </a:lnTo>
                  <a:lnTo>
                    <a:pt x="1398" y="3824"/>
                  </a:lnTo>
                  <a:cubicBezTo>
                    <a:pt x="1398" y="3767"/>
                    <a:pt x="1398" y="3738"/>
                    <a:pt x="1398" y="3681"/>
                  </a:cubicBezTo>
                  <a:cubicBezTo>
                    <a:pt x="1427" y="3510"/>
                    <a:pt x="1455" y="3310"/>
                    <a:pt x="1484" y="3139"/>
                  </a:cubicBezTo>
                  <a:cubicBezTo>
                    <a:pt x="1455" y="2883"/>
                    <a:pt x="1427" y="2626"/>
                    <a:pt x="1398" y="2397"/>
                  </a:cubicBezTo>
                  <a:cubicBezTo>
                    <a:pt x="1256" y="1541"/>
                    <a:pt x="856" y="1513"/>
                    <a:pt x="856" y="1513"/>
                  </a:cubicBezTo>
                  <a:cubicBezTo>
                    <a:pt x="856" y="1513"/>
                    <a:pt x="856" y="1541"/>
                    <a:pt x="828" y="1570"/>
                  </a:cubicBezTo>
                  <a:cubicBezTo>
                    <a:pt x="828" y="1570"/>
                    <a:pt x="1199" y="1713"/>
                    <a:pt x="1084" y="2283"/>
                  </a:cubicBezTo>
                  <a:cubicBezTo>
                    <a:pt x="1046" y="2436"/>
                    <a:pt x="907" y="2461"/>
                    <a:pt x="818" y="2461"/>
                  </a:cubicBezTo>
                  <a:cubicBezTo>
                    <a:pt x="774" y="2461"/>
                    <a:pt x="742" y="2455"/>
                    <a:pt x="742" y="2455"/>
                  </a:cubicBezTo>
                  <a:cubicBezTo>
                    <a:pt x="656" y="3310"/>
                    <a:pt x="542" y="4480"/>
                    <a:pt x="542" y="5051"/>
                  </a:cubicBezTo>
                  <a:cubicBezTo>
                    <a:pt x="542" y="5450"/>
                    <a:pt x="799" y="6306"/>
                    <a:pt x="1056" y="7162"/>
                  </a:cubicBezTo>
                  <a:cubicBezTo>
                    <a:pt x="1256" y="7819"/>
                    <a:pt x="1455" y="8446"/>
                    <a:pt x="1598" y="8874"/>
                  </a:cubicBezTo>
                  <a:cubicBezTo>
                    <a:pt x="1170" y="10529"/>
                    <a:pt x="343" y="13896"/>
                    <a:pt x="114" y="16806"/>
                  </a:cubicBezTo>
                  <a:cubicBezTo>
                    <a:pt x="0" y="18261"/>
                    <a:pt x="57" y="19574"/>
                    <a:pt x="343" y="20544"/>
                  </a:cubicBezTo>
                  <a:cubicBezTo>
                    <a:pt x="824" y="22093"/>
                    <a:pt x="1607" y="22628"/>
                    <a:pt x="2369" y="22628"/>
                  </a:cubicBezTo>
                  <a:cubicBezTo>
                    <a:pt x="3052" y="22628"/>
                    <a:pt x="3719" y="22198"/>
                    <a:pt x="4137" y="21685"/>
                  </a:cubicBezTo>
                  <a:cubicBezTo>
                    <a:pt x="4394" y="21371"/>
                    <a:pt x="4565" y="21029"/>
                    <a:pt x="4565" y="20715"/>
                  </a:cubicBezTo>
                  <a:cubicBezTo>
                    <a:pt x="4622" y="20087"/>
                    <a:pt x="4537" y="17320"/>
                    <a:pt x="4423" y="14524"/>
                  </a:cubicBezTo>
                  <a:cubicBezTo>
                    <a:pt x="4366" y="12498"/>
                    <a:pt x="4280" y="10472"/>
                    <a:pt x="4223" y="9217"/>
                  </a:cubicBezTo>
                  <a:cubicBezTo>
                    <a:pt x="4223" y="9217"/>
                    <a:pt x="4223" y="9131"/>
                    <a:pt x="4194" y="8960"/>
                  </a:cubicBezTo>
                  <a:cubicBezTo>
                    <a:pt x="4166" y="8332"/>
                    <a:pt x="4166" y="7933"/>
                    <a:pt x="4166" y="7933"/>
                  </a:cubicBezTo>
                  <a:cubicBezTo>
                    <a:pt x="4137" y="7590"/>
                    <a:pt x="4137" y="7248"/>
                    <a:pt x="4109" y="6906"/>
                  </a:cubicBezTo>
                  <a:cubicBezTo>
                    <a:pt x="4080" y="6249"/>
                    <a:pt x="4080" y="5707"/>
                    <a:pt x="4109" y="5507"/>
                  </a:cubicBezTo>
                  <a:cubicBezTo>
                    <a:pt x="4137" y="5022"/>
                    <a:pt x="4622" y="3853"/>
                    <a:pt x="4879" y="2997"/>
                  </a:cubicBezTo>
                  <a:cubicBezTo>
                    <a:pt x="4908" y="2911"/>
                    <a:pt x="4936" y="2854"/>
                    <a:pt x="4936" y="2768"/>
                  </a:cubicBezTo>
                  <a:cubicBezTo>
                    <a:pt x="4965" y="2683"/>
                    <a:pt x="4993" y="2597"/>
                    <a:pt x="4993" y="2512"/>
                  </a:cubicBezTo>
                  <a:cubicBezTo>
                    <a:pt x="5079" y="1969"/>
                    <a:pt x="4908" y="1770"/>
                    <a:pt x="4851" y="1741"/>
                  </a:cubicBezTo>
                  <a:lnTo>
                    <a:pt x="4822" y="1713"/>
                  </a:lnTo>
                  <a:cubicBezTo>
                    <a:pt x="4794" y="1798"/>
                    <a:pt x="4765" y="1855"/>
                    <a:pt x="4708" y="1941"/>
                  </a:cubicBezTo>
                  <a:cubicBezTo>
                    <a:pt x="4765" y="1998"/>
                    <a:pt x="5022" y="2312"/>
                    <a:pt x="4708" y="2711"/>
                  </a:cubicBezTo>
                  <a:cubicBezTo>
                    <a:pt x="4673" y="2769"/>
                    <a:pt x="4620" y="2789"/>
                    <a:pt x="4561" y="2789"/>
                  </a:cubicBezTo>
                  <a:cubicBezTo>
                    <a:pt x="4475" y="2789"/>
                    <a:pt x="4377" y="2745"/>
                    <a:pt x="4309" y="2711"/>
                  </a:cubicBezTo>
                  <a:cubicBezTo>
                    <a:pt x="4166" y="2968"/>
                    <a:pt x="4023" y="3225"/>
                    <a:pt x="3881" y="3482"/>
                  </a:cubicBezTo>
                  <a:lnTo>
                    <a:pt x="3652" y="3910"/>
                  </a:lnTo>
                  <a:cubicBezTo>
                    <a:pt x="3595" y="3995"/>
                    <a:pt x="3567" y="4052"/>
                    <a:pt x="3510" y="4138"/>
                  </a:cubicBezTo>
                  <a:cubicBezTo>
                    <a:pt x="3481" y="4195"/>
                    <a:pt x="3424" y="4281"/>
                    <a:pt x="3424" y="4338"/>
                  </a:cubicBezTo>
                  <a:cubicBezTo>
                    <a:pt x="3367" y="4480"/>
                    <a:pt x="3339" y="4652"/>
                    <a:pt x="3310" y="4823"/>
                  </a:cubicBezTo>
                  <a:cubicBezTo>
                    <a:pt x="3253" y="4994"/>
                    <a:pt x="3224" y="5137"/>
                    <a:pt x="3196" y="5308"/>
                  </a:cubicBezTo>
                  <a:cubicBezTo>
                    <a:pt x="3196" y="5137"/>
                    <a:pt x="3196" y="4965"/>
                    <a:pt x="3224" y="4794"/>
                  </a:cubicBezTo>
                  <a:cubicBezTo>
                    <a:pt x="3224" y="4652"/>
                    <a:pt x="3253" y="4480"/>
                    <a:pt x="3281" y="4309"/>
                  </a:cubicBezTo>
                  <a:cubicBezTo>
                    <a:pt x="3310" y="4252"/>
                    <a:pt x="3339" y="4195"/>
                    <a:pt x="3367" y="4138"/>
                  </a:cubicBezTo>
                  <a:cubicBezTo>
                    <a:pt x="3339" y="4024"/>
                    <a:pt x="3339" y="3910"/>
                    <a:pt x="3310" y="3853"/>
                  </a:cubicBezTo>
                  <a:cubicBezTo>
                    <a:pt x="3281" y="3539"/>
                    <a:pt x="3339" y="2854"/>
                    <a:pt x="3424" y="2169"/>
                  </a:cubicBezTo>
                  <a:cubicBezTo>
                    <a:pt x="3424" y="2084"/>
                    <a:pt x="3453" y="1998"/>
                    <a:pt x="3453" y="1884"/>
                  </a:cubicBezTo>
                  <a:cubicBezTo>
                    <a:pt x="3481" y="1570"/>
                    <a:pt x="3510" y="1256"/>
                    <a:pt x="3510" y="999"/>
                  </a:cubicBezTo>
                  <a:cubicBezTo>
                    <a:pt x="3538" y="172"/>
                    <a:pt x="3224" y="29"/>
                    <a:pt x="3167" y="1"/>
                  </a:cubicBezTo>
                  <a:close/>
                </a:path>
              </a:pathLst>
            </a:custGeom>
            <a:solidFill>
              <a:srgbClr val="CA6366"/>
            </a:solidFill>
            <a:ln w="9525" cap="flat" cmpd="sng">
              <a:solidFill>
                <a:srgbClr val="CA6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5"/>
            <p:cNvSpPr/>
            <p:nvPr/>
          </p:nvSpPr>
          <p:spPr>
            <a:xfrm>
              <a:off x="3954425" y="3350375"/>
              <a:ext cx="750" cy="2175"/>
            </a:xfrm>
            <a:custGeom>
              <a:avLst/>
              <a:gdLst/>
              <a:ahLst/>
              <a:cxnLst/>
              <a:rect l="l" t="t" r="r" b="b"/>
              <a:pathLst>
                <a:path w="30" h="87" extrusionOk="0">
                  <a:moveTo>
                    <a:pt x="29" y="1"/>
                  </a:moveTo>
                  <a:cubicBezTo>
                    <a:pt x="29" y="1"/>
                    <a:pt x="1" y="29"/>
                    <a:pt x="1" y="86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CA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5"/>
            <p:cNvSpPr/>
            <p:nvPr/>
          </p:nvSpPr>
          <p:spPr>
            <a:xfrm>
              <a:off x="3930900" y="3356800"/>
              <a:ext cx="25" cy="750"/>
            </a:xfrm>
            <a:custGeom>
              <a:avLst/>
              <a:gdLst/>
              <a:ahLst/>
              <a:cxnLst/>
              <a:rect l="l" t="t" r="r" b="b"/>
              <a:pathLst>
                <a:path w="1" h="30" extrusionOk="0">
                  <a:moveTo>
                    <a:pt x="0" y="1"/>
                  </a:move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A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5"/>
            <p:cNvSpPr/>
            <p:nvPr/>
          </p:nvSpPr>
          <p:spPr>
            <a:xfrm>
              <a:off x="3910925" y="3357525"/>
              <a:ext cx="29275" cy="114150"/>
            </a:xfrm>
            <a:custGeom>
              <a:avLst/>
              <a:gdLst/>
              <a:ahLst/>
              <a:cxnLst/>
              <a:rect l="l" t="t" r="r" b="b"/>
              <a:pathLst>
                <a:path w="1171" h="4566" extrusionOk="0">
                  <a:moveTo>
                    <a:pt x="799" y="0"/>
                  </a:moveTo>
                  <a:cubicBezTo>
                    <a:pt x="685" y="371"/>
                    <a:pt x="571" y="713"/>
                    <a:pt x="485" y="1084"/>
                  </a:cubicBezTo>
                  <a:cubicBezTo>
                    <a:pt x="400" y="1455"/>
                    <a:pt x="314" y="1855"/>
                    <a:pt x="229" y="2226"/>
                  </a:cubicBezTo>
                  <a:cubicBezTo>
                    <a:pt x="172" y="2454"/>
                    <a:pt x="143" y="2654"/>
                    <a:pt x="86" y="2853"/>
                  </a:cubicBezTo>
                  <a:cubicBezTo>
                    <a:pt x="57" y="3024"/>
                    <a:pt x="29" y="3224"/>
                    <a:pt x="0" y="3395"/>
                  </a:cubicBezTo>
                  <a:cubicBezTo>
                    <a:pt x="0" y="3452"/>
                    <a:pt x="0" y="3481"/>
                    <a:pt x="0" y="3538"/>
                  </a:cubicBezTo>
                  <a:lnTo>
                    <a:pt x="0" y="3595"/>
                  </a:lnTo>
                  <a:lnTo>
                    <a:pt x="0" y="3624"/>
                  </a:lnTo>
                  <a:lnTo>
                    <a:pt x="0" y="3709"/>
                  </a:lnTo>
                  <a:cubicBezTo>
                    <a:pt x="29" y="3795"/>
                    <a:pt x="57" y="3880"/>
                    <a:pt x="57" y="3995"/>
                  </a:cubicBezTo>
                  <a:cubicBezTo>
                    <a:pt x="114" y="4194"/>
                    <a:pt x="143" y="4366"/>
                    <a:pt x="172" y="4565"/>
                  </a:cubicBezTo>
                  <a:cubicBezTo>
                    <a:pt x="172" y="4366"/>
                    <a:pt x="172" y="4166"/>
                    <a:pt x="143" y="3966"/>
                  </a:cubicBezTo>
                  <a:cubicBezTo>
                    <a:pt x="143" y="3880"/>
                    <a:pt x="143" y="3795"/>
                    <a:pt x="143" y="3681"/>
                  </a:cubicBezTo>
                  <a:lnTo>
                    <a:pt x="143" y="3624"/>
                  </a:lnTo>
                  <a:lnTo>
                    <a:pt x="114" y="3567"/>
                  </a:lnTo>
                  <a:lnTo>
                    <a:pt x="114" y="3538"/>
                  </a:lnTo>
                  <a:cubicBezTo>
                    <a:pt x="114" y="3510"/>
                    <a:pt x="143" y="3452"/>
                    <a:pt x="143" y="3424"/>
                  </a:cubicBezTo>
                  <a:cubicBezTo>
                    <a:pt x="200" y="3024"/>
                    <a:pt x="314" y="2654"/>
                    <a:pt x="371" y="2254"/>
                  </a:cubicBezTo>
                  <a:cubicBezTo>
                    <a:pt x="457" y="1883"/>
                    <a:pt x="542" y="1512"/>
                    <a:pt x="599" y="1113"/>
                  </a:cubicBezTo>
                  <a:cubicBezTo>
                    <a:pt x="628" y="1027"/>
                    <a:pt x="657" y="942"/>
                    <a:pt x="657" y="856"/>
                  </a:cubicBezTo>
                  <a:cubicBezTo>
                    <a:pt x="692" y="865"/>
                    <a:pt x="733" y="871"/>
                    <a:pt x="773" y="871"/>
                  </a:cubicBezTo>
                  <a:cubicBezTo>
                    <a:pt x="863" y="871"/>
                    <a:pt x="951" y="840"/>
                    <a:pt x="970" y="742"/>
                  </a:cubicBezTo>
                  <a:cubicBezTo>
                    <a:pt x="1170" y="257"/>
                    <a:pt x="856" y="29"/>
                    <a:pt x="799" y="0"/>
                  </a:cubicBezTo>
                  <a:close/>
                </a:path>
              </a:pathLst>
            </a:custGeom>
            <a:solidFill>
              <a:srgbClr val="B73F4D"/>
            </a:solidFill>
            <a:ln w="9525" cap="flat" cmpd="sng">
              <a:solidFill>
                <a:srgbClr val="B73F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5"/>
            <p:cNvSpPr/>
            <p:nvPr/>
          </p:nvSpPr>
          <p:spPr>
            <a:xfrm>
              <a:off x="3894525" y="3389625"/>
              <a:ext cx="2150" cy="22125"/>
            </a:xfrm>
            <a:custGeom>
              <a:avLst/>
              <a:gdLst/>
              <a:ahLst/>
              <a:cxnLst/>
              <a:rect l="l" t="t" r="r" b="b"/>
              <a:pathLst>
                <a:path w="86" h="885" extrusionOk="0">
                  <a:moveTo>
                    <a:pt x="86" y="0"/>
                  </a:moveTo>
                  <a:lnTo>
                    <a:pt x="0" y="885"/>
                  </a:lnTo>
                  <a:cubicBezTo>
                    <a:pt x="57" y="485"/>
                    <a:pt x="86" y="143"/>
                    <a:pt x="86" y="0"/>
                  </a:cubicBezTo>
                  <a:close/>
                </a:path>
              </a:pathLst>
            </a:custGeom>
            <a:solidFill>
              <a:srgbClr val="CA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5"/>
            <p:cNvSpPr/>
            <p:nvPr/>
          </p:nvSpPr>
          <p:spPr>
            <a:xfrm>
              <a:off x="3894525" y="3389625"/>
              <a:ext cx="11425" cy="22275"/>
            </a:xfrm>
            <a:custGeom>
              <a:avLst/>
              <a:gdLst/>
              <a:ahLst/>
              <a:cxnLst/>
              <a:rect l="l" t="t" r="r" b="b"/>
              <a:pathLst>
                <a:path w="457" h="891" extrusionOk="0">
                  <a:moveTo>
                    <a:pt x="86" y="0"/>
                  </a:moveTo>
                  <a:lnTo>
                    <a:pt x="0" y="885"/>
                  </a:lnTo>
                  <a:cubicBezTo>
                    <a:pt x="0" y="885"/>
                    <a:pt x="32" y="891"/>
                    <a:pt x="76" y="891"/>
                  </a:cubicBezTo>
                  <a:cubicBezTo>
                    <a:pt x="165" y="891"/>
                    <a:pt x="304" y="866"/>
                    <a:pt x="342" y="713"/>
                  </a:cubicBezTo>
                  <a:cubicBezTo>
                    <a:pt x="457" y="143"/>
                    <a:pt x="114" y="0"/>
                    <a:pt x="86" y="0"/>
                  </a:cubicBezTo>
                  <a:close/>
                </a:path>
              </a:pathLst>
            </a:custGeom>
            <a:solidFill>
              <a:srgbClr val="B73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5"/>
            <p:cNvSpPr/>
            <p:nvPr/>
          </p:nvSpPr>
          <p:spPr>
            <a:xfrm>
              <a:off x="3955850" y="3393175"/>
              <a:ext cx="45675" cy="89900"/>
            </a:xfrm>
            <a:custGeom>
              <a:avLst/>
              <a:gdLst/>
              <a:ahLst/>
              <a:cxnLst/>
              <a:rect l="l" t="t" r="r" b="b"/>
              <a:pathLst>
                <a:path w="1827" h="3596" extrusionOk="0">
                  <a:moveTo>
                    <a:pt x="1627" y="1"/>
                  </a:moveTo>
                  <a:cubicBezTo>
                    <a:pt x="1621" y="20"/>
                    <a:pt x="1615" y="37"/>
                    <a:pt x="1608" y="54"/>
                  </a:cubicBezTo>
                  <a:lnTo>
                    <a:pt x="1608" y="54"/>
                  </a:lnTo>
                  <a:cubicBezTo>
                    <a:pt x="1614" y="46"/>
                    <a:pt x="1621" y="37"/>
                    <a:pt x="1627" y="29"/>
                  </a:cubicBezTo>
                  <a:lnTo>
                    <a:pt x="1627" y="1"/>
                  </a:lnTo>
                  <a:close/>
                  <a:moveTo>
                    <a:pt x="1608" y="54"/>
                  </a:moveTo>
                  <a:cubicBezTo>
                    <a:pt x="1415" y="303"/>
                    <a:pt x="1222" y="552"/>
                    <a:pt x="1057" y="828"/>
                  </a:cubicBezTo>
                  <a:cubicBezTo>
                    <a:pt x="885" y="1113"/>
                    <a:pt x="714" y="1399"/>
                    <a:pt x="543" y="1684"/>
                  </a:cubicBezTo>
                  <a:cubicBezTo>
                    <a:pt x="457" y="1827"/>
                    <a:pt x="400" y="1969"/>
                    <a:pt x="315" y="2112"/>
                  </a:cubicBezTo>
                  <a:cubicBezTo>
                    <a:pt x="258" y="2198"/>
                    <a:pt x="229" y="2283"/>
                    <a:pt x="201" y="2340"/>
                  </a:cubicBezTo>
                  <a:lnTo>
                    <a:pt x="172" y="2426"/>
                  </a:lnTo>
                  <a:cubicBezTo>
                    <a:pt x="144" y="2483"/>
                    <a:pt x="115" y="2540"/>
                    <a:pt x="86" y="2597"/>
                  </a:cubicBezTo>
                  <a:cubicBezTo>
                    <a:pt x="58" y="2768"/>
                    <a:pt x="29" y="2940"/>
                    <a:pt x="29" y="3082"/>
                  </a:cubicBezTo>
                  <a:cubicBezTo>
                    <a:pt x="1" y="3253"/>
                    <a:pt x="1" y="3425"/>
                    <a:pt x="1" y="3596"/>
                  </a:cubicBezTo>
                  <a:cubicBezTo>
                    <a:pt x="29" y="3425"/>
                    <a:pt x="58" y="3282"/>
                    <a:pt x="115" y="3111"/>
                  </a:cubicBezTo>
                  <a:cubicBezTo>
                    <a:pt x="144" y="2940"/>
                    <a:pt x="172" y="2768"/>
                    <a:pt x="229" y="2626"/>
                  </a:cubicBezTo>
                  <a:cubicBezTo>
                    <a:pt x="229" y="2569"/>
                    <a:pt x="286" y="2483"/>
                    <a:pt x="315" y="2426"/>
                  </a:cubicBezTo>
                  <a:cubicBezTo>
                    <a:pt x="372" y="2340"/>
                    <a:pt x="400" y="2283"/>
                    <a:pt x="457" y="2198"/>
                  </a:cubicBezTo>
                  <a:lnTo>
                    <a:pt x="686" y="1770"/>
                  </a:lnTo>
                  <a:cubicBezTo>
                    <a:pt x="828" y="1513"/>
                    <a:pt x="971" y="1256"/>
                    <a:pt x="1114" y="999"/>
                  </a:cubicBezTo>
                  <a:cubicBezTo>
                    <a:pt x="1182" y="1033"/>
                    <a:pt x="1280" y="1077"/>
                    <a:pt x="1366" y="1077"/>
                  </a:cubicBezTo>
                  <a:cubicBezTo>
                    <a:pt x="1425" y="1077"/>
                    <a:pt x="1478" y="1057"/>
                    <a:pt x="1513" y="999"/>
                  </a:cubicBezTo>
                  <a:cubicBezTo>
                    <a:pt x="1827" y="600"/>
                    <a:pt x="1570" y="286"/>
                    <a:pt x="1513" y="229"/>
                  </a:cubicBezTo>
                  <a:cubicBezTo>
                    <a:pt x="1557" y="162"/>
                    <a:pt x="1585" y="113"/>
                    <a:pt x="1608" y="54"/>
                  </a:cubicBezTo>
                  <a:close/>
                </a:path>
              </a:pathLst>
            </a:custGeom>
            <a:solidFill>
              <a:srgbClr val="B73F4D"/>
            </a:solidFill>
            <a:ln w="9525" cap="flat" cmpd="sng">
              <a:solidFill>
                <a:srgbClr val="B73F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5"/>
            <p:cNvSpPr/>
            <p:nvPr/>
          </p:nvSpPr>
          <p:spPr>
            <a:xfrm>
              <a:off x="3928750" y="3350375"/>
              <a:ext cx="33550" cy="114150"/>
            </a:xfrm>
            <a:custGeom>
              <a:avLst/>
              <a:gdLst/>
              <a:ahLst/>
              <a:cxnLst/>
              <a:rect l="l" t="t" r="r" b="b"/>
              <a:pathLst>
                <a:path w="1342" h="4566" extrusionOk="0">
                  <a:moveTo>
                    <a:pt x="1056" y="1"/>
                  </a:moveTo>
                  <a:lnTo>
                    <a:pt x="1028" y="86"/>
                  </a:lnTo>
                  <a:cubicBezTo>
                    <a:pt x="885" y="429"/>
                    <a:pt x="771" y="771"/>
                    <a:pt x="657" y="1114"/>
                  </a:cubicBezTo>
                  <a:cubicBezTo>
                    <a:pt x="600" y="1256"/>
                    <a:pt x="571" y="1370"/>
                    <a:pt x="514" y="1513"/>
                  </a:cubicBezTo>
                  <a:cubicBezTo>
                    <a:pt x="457" y="1741"/>
                    <a:pt x="372" y="1998"/>
                    <a:pt x="314" y="2226"/>
                  </a:cubicBezTo>
                  <a:cubicBezTo>
                    <a:pt x="200" y="2597"/>
                    <a:pt x="86" y="2968"/>
                    <a:pt x="29" y="3368"/>
                  </a:cubicBezTo>
                  <a:cubicBezTo>
                    <a:pt x="1" y="3425"/>
                    <a:pt x="1" y="3453"/>
                    <a:pt x="1" y="3539"/>
                  </a:cubicBezTo>
                  <a:lnTo>
                    <a:pt x="1" y="3567"/>
                  </a:lnTo>
                  <a:lnTo>
                    <a:pt x="1" y="3596"/>
                  </a:lnTo>
                  <a:lnTo>
                    <a:pt x="1" y="3681"/>
                  </a:lnTo>
                  <a:cubicBezTo>
                    <a:pt x="29" y="3767"/>
                    <a:pt x="29" y="3881"/>
                    <a:pt x="29" y="3967"/>
                  </a:cubicBezTo>
                  <a:cubicBezTo>
                    <a:pt x="58" y="4166"/>
                    <a:pt x="86" y="4366"/>
                    <a:pt x="115" y="4566"/>
                  </a:cubicBezTo>
                  <a:cubicBezTo>
                    <a:pt x="115" y="4366"/>
                    <a:pt x="143" y="4166"/>
                    <a:pt x="143" y="3967"/>
                  </a:cubicBezTo>
                  <a:cubicBezTo>
                    <a:pt x="143" y="3881"/>
                    <a:pt x="143" y="3767"/>
                    <a:pt x="115" y="3681"/>
                  </a:cubicBezTo>
                  <a:lnTo>
                    <a:pt x="115" y="3596"/>
                  </a:lnTo>
                  <a:lnTo>
                    <a:pt x="115" y="3567"/>
                  </a:lnTo>
                  <a:lnTo>
                    <a:pt x="115" y="3539"/>
                  </a:lnTo>
                  <a:cubicBezTo>
                    <a:pt x="143" y="3482"/>
                    <a:pt x="143" y="3453"/>
                    <a:pt x="143" y="3396"/>
                  </a:cubicBezTo>
                  <a:cubicBezTo>
                    <a:pt x="257" y="3025"/>
                    <a:pt x="372" y="2654"/>
                    <a:pt x="457" y="2283"/>
                  </a:cubicBezTo>
                  <a:cubicBezTo>
                    <a:pt x="571" y="1884"/>
                    <a:pt x="685" y="1513"/>
                    <a:pt x="771" y="1142"/>
                  </a:cubicBezTo>
                  <a:lnTo>
                    <a:pt x="800" y="1114"/>
                  </a:lnTo>
                  <a:cubicBezTo>
                    <a:pt x="835" y="1122"/>
                    <a:pt x="878" y="1128"/>
                    <a:pt x="923" y="1128"/>
                  </a:cubicBezTo>
                  <a:cubicBezTo>
                    <a:pt x="1023" y="1128"/>
                    <a:pt x="1131" y="1098"/>
                    <a:pt x="1170" y="999"/>
                  </a:cubicBezTo>
                  <a:cubicBezTo>
                    <a:pt x="1342" y="571"/>
                    <a:pt x="1085" y="343"/>
                    <a:pt x="999" y="286"/>
                  </a:cubicBezTo>
                  <a:cubicBezTo>
                    <a:pt x="1028" y="172"/>
                    <a:pt x="1028" y="86"/>
                    <a:pt x="1056" y="1"/>
                  </a:cubicBezTo>
                  <a:close/>
                </a:path>
              </a:pathLst>
            </a:custGeom>
            <a:solidFill>
              <a:srgbClr val="B73F4D"/>
            </a:solidFill>
            <a:ln w="9525" cap="flat" cmpd="sng">
              <a:solidFill>
                <a:srgbClr val="B73F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5"/>
            <p:cNvSpPr/>
            <p:nvPr/>
          </p:nvSpPr>
          <p:spPr>
            <a:xfrm>
              <a:off x="3916625" y="3572225"/>
              <a:ext cx="52800" cy="12150"/>
            </a:xfrm>
            <a:custGeom>
              <a:avLst/>
              <a:gdLst/>
              <a:ahLst/>
              <a:cxnLst/>
              <a:rect l="l" t="t" r="r" b="b"/>
              <a:pathLst>
                <a:path w="2112" h="486" extrusionOk="0">
                  <a:moveTo>
                    <a:pt x="1" y="0"/>
                  </a:moveTo>
                  <a:cubicBezTo>
                    <a:pt x="115" y="143"/>
                    <a:pt x="257" y="286"/>
                    <a:pt x="457" y="343"/>
                  </a:cubicBezTo>
                  <a:cubicBezTo>
                    <a:pt x="628" y="428"/>
                    <a:pt x="828" y="485"/>
                    <a:pt x="1028" y="485"/>
                  </a:cubicBezTo>
                  <a:cubicBezTo>
                    <a:pt x="1227" y="485"/>
                    <a:pt x="1399" y="457"/>
                    <a:pt x="1598" y="400"/>
                  </a:cubicBezTo>
                  <a:cubicBezTo>
                    <a:pt x="1770" y="371"/>
                    <a:pt x="1969" y="286"/>
                    <a:pt x="2112" y="171"/>
                  </a:cubicBezTo>
                  <a:lnTo>
                    <a:pt x="2112" y="171"/>
                  </a:lnTo>
                  <a:cubicBezTo>
                    <a:pt x="1941" y="200"/>
                    <a:pt x="1741" y="229"/>
                    <a:pt x="1570" y="229"/>
                  </a:cubicBezTo>
                  <a:cubicBezTo>
                    <a:pt x="1399" y="257"/>
                    <a:pt x="1199" y="257"/>
                    <a:pt x="1028" y="257"/>
                  </a:cubicBezTo>
                  <a:cubicBezTo>
                    <a:pt x="857" y="257"/>
                    <a:pt x="685" y="229"/>
                    <a:pt x="514" y="171"/>
                  </a:cubicBezTo>
                  <a:cubicBezTo>
                    <a:pt x="343" y="143"/>
                    <a:pt x="172" y="86"/>
                    <a:pt x="1" y="0"/>
                  </a:cubicBezTo>
                  <a:close/>
                </a:path>
              </a:pathLst>
            </a:custGeom>
            <a:solidFill>
              <a:srgbClr val="B73F4D"/>
            </a:solidFill>
            <a:ln w="9525" cap="flat" cmpd="sng">
              <a:solidFill>
                <a:srgbClr val="B73F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5"/>
            <p:cNvSpPr/>
            <p:nvPr/>
          </p:nvSpPr>
          <p:spPr>
            <a:xfrm>
              <a:off x="3933025" y="3294750"/>
              <a:ext cx="42825" cy="11025"/>
            </a:xfrm>
            <a:custGeom>
              <a:avLst/>
              <a:gdLst/>
              <a:ahLst/>
              <a:cxnLst/>
              <a:rect l="l" t="t" r="r" b="b"/>
              <a:pathLst>
                <a:path w="1713" h="441" extrusionOk="0">
                  <a:moveTo>
                    <a:pt x="457" y="0"/>
                  </a:moveTo>
                  <a:cubicBezTo>
                    <a:pt x="286" y="29"/>
                    <a:pt x="143" y="57"/>
                    <a:pt x="1" y="143"/>
                  </a:cubicBezTo>
                  <a:cubicBezTo>
                    <a:pt x="143" y="257"/>
                    <a:pt x="286" y="314"/>
                    <a:pt x="400" y="343"/>
                  </a:cubicBezTo>
                  <a:cubicBezTo>
                    <a:pt x="514" y="371"/>
                    <a:pt x="600" y="400"/>
                    <a:pt x="686" y="428"/>
                  </a:cubicBezTo>
                  <a:lnTo>
                    <a:pt x="828" y="428"/>
                  </a:lnTo>
                  <a:cubicBezTo>
                    <a:pt x="870" y="437"/>
                    <a:pt x="914" y="440"/>
                    <a:pt x="960" y="440"/>
                  </a:cubicBezTo>
                  <a:cubicBezTo>
                    <a:pt x="1069" y="440"/>
                    <a:pt x="1184" y="420"/>
                    <a:pt x="1285" y="400"/>
                  </a:cubicBezTo>
                  <a:cubicBezTo>
                    <a:pt x="1427" y="371"/>
                    <a:pt x="1570" y="314"/>
                    <a:pt x="1713" y="200"/>
                  </a:cubicBezTo>
                  <a:cubicBezTo>
                    <a:pt x="1542" y="143"/>
                    <a:pt x="1427" y="86"/>
                    <a:pt x="1285" y="57"/>
                  </a:cubicBezTo>
                  <a:cubicBezTo>
                    <a:pt x="1142" y="29"/>
                    <a:pt x="999" y="0"/>
                    <a:pt x="885" y="0"/>
                  </a:cubicBezTo>
                  <a:close/>
                </a:path>
              </a:pathLst>
            </a:custGeom>
            <a:solidFill>
              <a:srgbClr val="481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5"/>
            <p:cNvSpPr/>
            <p:nvPr/>
          </p:nvSpPr>
          <p:spPr>
            <a:xfrm>
              <a:off x="4011500" y="3251225"/>
              <a:ext cx="37125" cy="42825"/>
            </a:xfrm>
            <a:custGeom>
              <a:avLst/>
              <a:gdLst/>
              <a:ahLst/>
              <a:cxnLst/>
              <a:rect l="l" t="t" r="r" b="b"/>
              <a:pathLst>
                <a:path w="1485" h="1713" extrusionOk="0">
                  <a:moveTo>
                    <a:pt x="1398" y="1"/>
                  </a:moveTo>
                  <a:cubicBezTo>
                    <a:pt x="1313" y="1"/>
                    <a:pt x="1227" y="29"/>
                    <a:pt x="1170" y="58"/>
                  </a:cubicBezTo>
                  <a:cubicBezTo>
                    <a:pt x="1056" y="115"/>
                    <a:pt x="970" y="172"/>
                    <a:pt x="885" y="258"/>
                  </a:cubicBezTo>
                  <a:cubicBezTo>
                    <a:pt x="828" y="315"/>
                    <a:pt x="799" y="343"/>
                    <a:pt x="742" y="400"/>
                  </a:cubicBezTo>
                  <a:cubicBezTo>
                    <a:pt x="657" y="514"/>
                    <a:pt x="600" y="628"/>
                    <a:pt x="542" y="714"/>
                  </a:cubicBezTo>
                  <a:lnTo>
                    <a:pt x="400" y="942"/>
                  </a:lnTo>
                  <a:lnTo>
                    <a:pt x="343" y="1028"/>
                  </a:lnTo>
                  <a:lnTo>
                    <a:pt x="257" y="1171"/>
                  </a:lnTo>
                  <a:cubicBezTo>
                    <a:pt x="172" y="1313"/>
                    <a:pt x="57" y="1484"/>
                    <a:pt x="0" y="1713"/>
                  </a:cubicBezTo>
                  <a:cubicBezTo>
                    <a:pt x="229" y="1684"/>
                    <a:pt x="400" y="1627"/>
                    <a:pt x="600" y="1513"/>
                  </a:cubicBezTo>
                  <a:cubicBezTo>
                    <a:pt x="685" y="1456"/>
                    <a:pt x="771" y="1370"/>
                    <a:pt x="856" y="1313"/>
                  </a:cubicBezTo>
                  <a:cubicBezTo>
                    <a:pt x="913" y="1256"/>
                    <a:pt x="942" y="1199"/>
                    <a:pt x="999" y="1142"/>
                  </a:cubicBezTo>
                  <a:lnTo>
                    <a:pt x="1056" y="1028"/>
                  </a:lnTo>
                  <a:cubicBezTo>
                    <a:pt x="1170" y="857"/>
                    <a:pt x="1227" y="686"/>
                    <a:pt x="1284" y="543"/>
                  </a:cubicBezTo>
                  <a:lnTo>
                    <a:pt x="1284" y="514"/>
                  </a:lnTo>
                  <a:cubicBezTo>
                    <a:pt x="1341" y="372"/>
                    <a:pt x="1398" y="201"/>
                    <a:pt x="1484" y="29"/>
                  </a:cubicBezTo>
                  <a:lnTo>
                    <a:pt x="1398" y="1"/>
                  </a:lnTo>
                  <a:close/>
                </a:path>
              </a:pathLst>
            </a:custGeom>
            <a:solidFill>
              <a:srgbClr val="481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5"/>
            <p:cNvSpPr/>
            <p:nvPr/>
          </p:nvSpPr>
          <p:spPr>
            <a:xfrm>
              <a:off x="4435200" y="4118600"/>
              <a:ext cx="43525" cy="76525"/>
            </a:xfrm>
            <a:custGeom>
              <a:avLst/>
              <a:gdLst/>
              <a:ahLst/>
              <a:cxnLst/>
              <a:rect l="l" t="t" r="r" b="b"/>
              <a:pathLst>
                <a:path w="1741" h="3061" extrusionOk="0">
                  <a:moveTo>
                    <a:pt x="1741" y="1"/>
                  </a:moveTo>
                  <a:lnTo>
                    <a:pt x="1170" y="486"/>
                  </a:lnTo>
                  <a:cubicBezTo>
                    <a:pt x="1170" y="486"/>
                    <a:pt x="1197" y="2945"/>
                    <a:pt x="94" y="2945"/>
                  </a:cubicBezTo>
                  <a:cubicBezTo>
                    <a:pt x="64" y="2945"/>
                    <a:pt x="33" y="2944"/>
                    <a:pt x="0" y="2940"/>
                  </a:cubicBezTo>
                  <a:lnTo>
                    <a:pt x="0" y="2940"/>
                  </a:lnTo>
                  <a:cubicBezTo>
                    <a:pt x="158" y="3023"/>
                    <a:pt x="300" y="3060"/>
                    <a:pt x="430" y="3060"/>
                  </a:cubicBezTo>
                  <a:cubicBezTo>
                    <a:pt x="1054" y="3060"/>
                    <a:pt x="1376" y="2203"/>
                    <a:pt x="1541" y="1542"/>
                  </a:cubicBezTo>
                  <a:cubicBezTo>
                    <a:pt x="1341" y="743"/>
                    <a:pt x="1341" y="743"/>
                    <a:pt x="1341" y="743"/>
                  </a:cubicBezTo>
                  <a:lnTo>
                    <a:pt x="1741" y="1"/>
                  </a:lnTo>
                  <a:close/>
                </a:path>
              </a:pathLst>
            </a:custGeom>
            <a:solidFill>
              <a:srgbClr val="AE3645"/>
            </a:solidFill>
            <a:ln w="9525" cap="flat" cmpd="sng">
              <a:solidFill>
                <a:srgbClr val="B73F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5"/>
            <p:cNvSpPr/>
            <p:nvPr/>
          </p:nvSpPr>
          <p:spPr>
            <a:xfrm>
              <a:off x="4488700" y="3964525"/>
              <a:ext cx="116300" cy="231150"/>
            </a:xfrm>
            <a:custGeom>
              <a:avLst/>
              <a:gdLst/>
              <a:ahLst/>
              <a:cxnLst/>
              <a:rect l="l" t="t" r="r" b="b"/>
              <a:pathLst>
                <a:path w="4652" h="9246" extrusionOk="0">
                  <a:moveTo>
                    <a:pt x="4337" y="1"/>
                  </a:moveTo>
                  <a:cubicBezTo>
                    <a:pt x="3852" y="1285"/>
                    <a:pt x="3538" y="2112"/>
                    <a:pt x="3538" y="2112"/>
                  </a:cubicBezTo>
                  <a:cubicBezTo>
                    <a:pt x="3481" y="4224"/>
                    <a:pt x="1741" y="5679"/>
                    <a:pt x="942" y="6250"/>
                  </a:cubicBezTo>
                  <a:lnTo>
                    <a:pt x="115" y="7048"/>
                  </a:lnTo>
                  <a:cubicBezTo>
                    <a:pt x="115" y="7048"/>
                    <a:pt x="714" y="8874"/>
                    <a:pt x="0" y="9245"/>
                  </a:cubicBezTo>
                  <a:cubicBezTo>
                    <a:pt x="571" y="9131"/>
                    <a:pt x="1398" y="8218"/>
                    <a:pt x="1085" y="6963"/>
                  </a:cubicBezTo>
                  <a:cubicBezTo>
                    <a:pt x="3681" y="6535"/>
                    <a:pt x="4566" y="1542"/>
                    <a:pt x="4594" y="1513"/>
                  </a:cubicBezTo>
                  <a:cubicBezTo>
                    <a:pt x="4651" y="914"/>
                    <a:pt x="4480" y="372"/>
                    <a:pt x="4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5"/>
            <p:cNvSpPr/>
            <p:nvPr/>
          </p:nvSpPr>
          <p:spPr>
            <a:xfrm>
              <a:off x="4475150" y="4163550"/>
              <a:ext cx="8575" cy="32125"/>
            </a:xfrm>
            <a:custGeom>
              <a:avLst/>
              <a:gdLst/>
              <a:ahLst/>
              <a:cxnLst/>
              <a:rect l="l" t="t" r="r" b="b"/>
              <a:pathLst>
                <a:path w="343" h="1285" extrusionOk="0">
                  <a:moveTo>
                    <a:pt x="29" y="0"/>
                  </a:moveTo>
                  <a:lnTo>
                    <a:pt x="29" y="0"/>
                  </a:lnTo>
                  <a:cubicBezTo>
                    <a:pt x="0" y="600"/>
                    <a:pt x="57" y="1227"/>
                    <a:pt x="343" y="1284"/>
                  </a:cubicBezTo>
                  <a:lnTo>
                    <a:pt x="257" y="856"/>
                  </a:lnTo>
                  <a:cubicBezTo>
                    <a:pt x="143" y="514"/>
                    <a:pt x="86" y="229"/>
                    <a:pt x="29" y="0"/>
                  </a:cubicBezTo>
                  <a:close/>
                </a:path>
              </a:pathLst>
            </a:custGeom>
            <a:solidFill>
              <a:srgbClr val="AE3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5"/>
            <p:cNvSpPr/>
            <p:nvPr/>
          </p:nvSpPr>
          <p:spPr>
            <a:xfrm>
              <a:off x="4483700" y="4195650"/>
              <a:ext cx="750" cy="25"/>
            </a:xfrm>
            <a:custGeom>
              <a:avLst/>
              <a:gdLst/>
              <a:ahLst/>
              <a:cxnLst/>
              <a:rect l="l" t="t" r="r" b="b"/>
              <a:pathLst>
                <a:path w="30" h="1" extrusionOk="0">
                  <a:moveTo>
                    <a:pt x="29" y="0"/>
                  </a:moveTo>
                  <a:lnTo>
                    <a:pt x="2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AA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5"/>
            <p:cNvSpPr/>
            <p:nvPr/>
          </p:nvSpPr>
          <p:spPr>
            <a:xfrm>
              <a:off x="4522225" y="3659950"/>
              <a:ext cx="32125" cy="20725"/>
            </a:xfrm>
            <a:custGeom>
              <a:avLst/>
              <a:gdLst/>
              <a:ahLst/>
              <a:cxnLst/>
              <a:rect l="l" t="t" r="r" b="b"/>
              <a:pathLst>
                <a:path w="1285" h="829" extrusionOk="0">
                  <a:moveTo>
                    <a:pt x="0" y="1"/>
                  </a:moveTo>
                  <a:lnTo>
                    <a:pt x="0" y="58"/>
                  </a:lnTo>
                  <a:lnTo>
                    <a:pt x="1284" y="828"/>
                  </a:lnTo>
                  <a:cubicBezTo>
                    <a:pt x="1284" y="771"/>
                    <a:pt x="1284" y="771"/>
                    <a:pt x="1284" y="77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7A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5"/>
            <p:cNvSpPr/>
            <p:nvPr/>
          </p:nvSpPr>
          <p:spPr>
            <a:xfrm>
              <a:off x="4405950" y="3508025"/>
              <a:ext cx="287500" cy="689075"/>
            </a:xfrm>
            <a:custGeom>
              <a:avLst/>
              <a:gdLst/>
              <a:ahLst/>
              <a:cxnLst/>
              <a:rect l="l" t="t" r="r" b="b"/>
              <a:pathLst>
                <a:path w="11500" h="27563" extrusionOk="0">
                  <a:moveTo>
                    <a:pt x="1598" y="24167"/>
                  </a:moveTo>
                  <a:lnTo>
                    <a:pt x="1598" y="24182"/>
                  </a:lnTo>
                  <a:lnTo>
                    <a:pt x="1598" y="24182"/>
                  </a:lnTo>
                  <a:cubicBezTo>
                    <a:pt x="1604" y="24177"/>
                    <a:pt x="1609" y="24172"/>
                    <a:pt x="1614" y="24167"/>
                  </a:cubicBezTo>
                  <a:close/>
                  <a:moveTo>
                    <a:pt x="2915" y="26705"/>
                  </a:moveTo>
                  <a:lnTo>
                    <a:pt x="2911" y="26707"/>
                  </a:lnTo>
                  <a:lnTo>
                    <a:pt x="2948" y="26828"/>
                  </a:lnTo>
                  <a:lnTo>
                    <a:pt x="2948" y="26828"/>
                  </a:lnTo>
                  <a:cubicBezTo>
                    <a:pt x="2937" y="26786"/>
                    <a:pt x="2925" y="26745"/>
                    <a:pt x="2915" y="26705"/>
                  </a:cubicBezTo>
                  <a:close/>
                  <a:moveTo>
                    <a:pt x="2948" y="26828"/>
                  </a:moveTo>
                  <a:cubicBezTo>
                    <a:pt x="2971" y="26908"/>
                    <a:pt x="2996" y="26991"/>
                    <a:pt x="3025" y="27077"/>
                  </a:cubicBezTo>
                  <a:lnTo>
                    <a:pt x="2948" y="26828"/>
                  </a:lnTo>
                  <a:close/>
                  <a:moveTo>
                    <a:pt x="5736" y="0"/>
                  </a:moveTo>
                  <a:cubicBezTo>
                    <a:pt x="4880" y="1227"/>
                    <a:pt x="4594" y="2739"/>
                    <a:pt x="4566" y="4280"/>
                  </a:cubicBezTo>
                  <a:cubicBezTo>
                    <a:pt x="5972" y="5411"/>
                    <a:pt x="7511" y="6195"/>
                    <a:pt x="9004" y="6195"/>
                  </a:cubicBezTo>
                  <a:cubicBezTo>
                    <a:pt x="9056" y="6195"/>
                    <a:pt x="9108" y="6194"/>
                    <a:pt x="9159" y="6192"/>
                  </a:cubicBezTo>
                  <a:lnTo>
                    <a:pt x="9159" y="6192"/>
                  </a:lnTo>
                  <a:cubicBezTo>
                    <a:pt x="9159" y="6192"/>
                    <a:pt x="5964" y="9930"/>
                    <a:pt x="5108" y="18261"/>
                  </a:cubicBezTo>
                  <a:cubicBezTo>
                    <a:pt x="5108" y="18318"/>
                    <a:pt x="5079" y="18404"/>
                    <a:pt x="5079" y="18489"/>
                  </a:cubicBezTo>
                  <a:cubicBezTo>
                    <a:pt x="5051" y="18518"/>
                    <a:pt x="5022" y="18575"/>
                    <a:pt x="4937" y="18660"/>
                  </a:cubicBezTo>
                  <a:cubicBezTo>
                    <a:pt x="4366" y="19260"/>
                    <a:pt x="2540" y="20914"/>
                    <a:pt x="2055" y="21342"/>
                  </a:cubicBezTo>
                  <a:lnTo>
                    <a:pt x="1170" y="22027"/>
                  </a:lnTo>
                  <a:lnTo>
                    <a:pt x="115" y="22855"/>
                  </a:lnTo>
                  <a:cubicBezTo>
                    <a:pt x="115" y="22855"/>
                    <a:pt x="115" y="22855"/>
                    <a:pt x="1" y="23254"/>
                  </a:cubicBezTo>
                  <a:lnTo>
                    <a:pt x="315" y="23368"/>
                  </a:lnTo>
                  <a:lnTo>
                    <a:pt x="400" y="23397"/>
                  </a:lnTo>
                  <a:lnTo>
                    <a:pt x="885" y="23568"/>
                  </a:lnTo>
                  <a:lnTo>
                    <a:pt x="828" y="23682"/>
                  </a:lnTo>
                  <a:lnTo>
                    <a:pt x="800" y="23711"/>
                  </a:lnTo>
                  <a:cubicBezTo>
                    <a:pt x="971" y="23568"/>
                    <a:pt x="1142" y="23397"/>
                    <a:pt x="1313" y="23254"/>
                  </a:cubicBezTo>
                  <a:cubicBezTo>
                    <a:pt x="1456" y="23140"/>
                    <a:pt x="1570" y="23026"/>
                    <a:pt x="1713" y="22912"/>
                  </a:cubicBezTo>
                  <a:cubicBezTo>
                    <a:pt x="1827" y="22798"/>
                    <a:pt x="1969" y="22712"/>
                    <a:pt x="2112" y="22598"/>
                  </a:cubicBezTo>
                  <a:lnTo>
                    <a:pt x="2112" y="22598"/>
                  </a:lnTo>
                  <a:cubicBezTo>
                    <a:pt x="1998" y="22712"/>
                    <a:pt x="1884" y="22855"/>
                    <a:pt x="1741" y="22969"/>
                  </a:cubicBezTo>
                  <a:cubicBezTo>
                    <a:pt x="1627" y="23111"/>
                    <a:pt x="1513" y="23226"/>
                    <a:pt x="1399" y="23340"/>
                  </a:cubicBezTo>
                  <a:cubicBezTo>
                    <a:pt x="1170" y="23568"/>
                    <a:pt x="914" y="23825"/>
                    <a:pt x="685" y="24053"/>
                  </a:cubicBezTo>
                  <a:cubicBezTo>
                    <a:pt x="657" y="24538"/>
                    <a:pt x="628" y="25052"/>
                    <a:pt x="571" y="25537"/>
                  </a:cubicBezTo>
                  <a:lnTo>
                    <a:pt x="571" y="25651"/>
                  </a:lnTo>
                  <a:lnTo>
                    <a:pt x="857" y="25651"/>
                  </a:lnTo>
                  <a:cubicBezTo>
                    <a:pt x="1028" y="25651"/>
                    <a:pt x="1170" y="25793"/>
                    <a:pt x="1142" y="25965"/>
                  </a:cubicBezTo>
                  <a:cubicBezTo>
                    <a:pt x="1056" y="26564"/>
                    <a:pt x="514" y="26849"/>
                    <a:pt x="429" y="26878"/>
                  </a:cubicBezTo>
                  <a:cubicBezTo>
                    <a:pt x="429" y="26935"/>
                    <a:pt x="429" y="26992"/>
                    <a:pt x="400" y="27049"/>
                  </a:cubicBezTo>
                  <a:cubicBezTo>
                    <a:pt x="439" y="27055"/>
                    <a:pt x="477" y="27059"/>
                    <a:pt x="514" y="27059"/>
                  </a:cubicBezTo>
                  <a:cubicBezTo>
                    <a:pt x="800" y="27059"/>
                    <a:pt x="1019" y="26867"/>
                    <a:pt x="1170" y="26564"/>
                  </a:cubicBezTo>
                  <a:cubicBezTo>
                    <a:pt x="1170" y="26307"/>
                    <a:pt x="1170" y="26079"/>
                    <a:pt x="1199" y="25822"/>
                  </a:cubicBezTo>
                  <a:cubicBezTo>
                    <a:pt x="1199" y="25308"/>
                    <a:pt x="1228" y="24795"/>
                    <a:pt x="1285" y="24310"/>
                  </a:cubicBezTo>
                  <a:lnTo>
                    <a:pt x="1285" y="24253"/>
                  </a:lnTo>
                  <a:lnTo>
                    <a:pt x="1313" y="24253"/>
                  </a:lnTo>
                  <a:cubicBezTo>
                    <a:pt x="1570" y="24024"/>
                    <a:pt x="1798" y="23768"/>
                    <a:pt x="2084" y="23568"/>
                  </a:cubicBezTo>
                  <a:cubicBezTo>
                    <a:pt x="2198" y="23454"/>
                    <a:pt x="2340" y="23340"/>
                    <a:pt x="2454" y="23226"/>
                  </a:cubicBezTo>
                  <a:cubicBezTo>
                    <a:pt x="2597" y="23111"/>
                    <a:pt x="2740" y="22997"/>
                    <a:pt x="2854" y="22883"/>
                  </a:cubicBezTo>
                  <a:lnTo>
                    <a:pt x="2854" y="22883"/>
                  </a:lnTo>
                  <a:cubicBezTo>
                    <a:pt x="2740" y="23026"/>
                    <a:pt x="2626" y="23140"/>
                    <a:pt x="2511" y="23254"/>
                  </a:cubicBezTo>
                  <a:cubicBezTo>
                    <a:pt x="2397" y="23397"/>
                    <a:pt x="2283" y="23511"/>
                    <a:pt x="2141" y="23625"/>
                  </a:cubicBezTo>
                  <a:cubicBezTo>
                    <a:pt x="1969" y="23818"/>
                    <a:pt x="1798" y="23994"/>
                    <a:pt x="1614" y="24167"/>
                  </a:cubicBezTo>
                  <a:lnTo>
                    <a:pt x="1627" y="24167"/>
                  </a:lnTo>
                  <a:lnTo>
                    <a:pt x="1598" y="24196"/>
                  </a:lnTo>
                  <a:lnTo>
                    <a:pt x="1598" y="24182"/>
                  </a:lnTo>
                  <a:lnTo>
                    <a:pt x="1598" y="24182"/>
                  </a:lnTo>
                  <a:cubicBezTo>
                    <a:pt x="1543" y="24234"/>
                    <a:pt x="1486" y="24286"/>
                    <a:pt x="1427" y="24338"/>
                  </a:cubicBezTo>
                  <a:cubicBezTo>
                    <a:pt x="1399" y="24823"/>
                    <a:pt x="1370" y="25337"/>
                    <a:pt x="1342" y="25822"/>
                  </a:cubicBezTo>
                  <a:cubicBezTo>
                    <a:pt x="1342" y="25908"/>
                    <a:pt x="1313" y="25965"/>
                    <a:pt x="1313" y="26022"/>
                  </a:cubicBezTo>
                  <a:lnTo>
                    <a:pt x="1541" y="26022"/>
                  </a:lnTo>
                  <a:cubicBezTo>
                    <a:pt x="1770" y="26022"/>
                    <a:pt x="1912" y="26221"/>
                    <a:pt x="1884" y="26450"/>
                  </a:cubicBezTo>
                  <a:cubicBezTo>
                    <a:pt x="1741" y="26992"/>
                    <a:pt x="1228" y="27220"/>
                    <a:pt x="1170" y="27249"/>
                  </a:cubicBezTo>
                  <a:lnTo>
                    <a:pt x="1170" y="27363"/>
                  </a:lnTo>
                  <a:cubicBezTo>
                    <a:pt x="1203" y="27367"/>
                    <a:pt x="1234" y="27368"/>
                    <a:pt x="1264" y="27368"/>
                  </a:cubicBezTo>
                  <a:cubicBezTo>
                    <a:pt x="2367" y="27368"/>
                    <a:pt x="2340" y="24909"/>
                    <a:pt x="2340" y="24909"/>
                  </a:cubicBezTo>
                  <a:lnTo>
                    <a:pt x="2911" y="24424"/>
                  </a:lnTo>
                  <a:lnTo>
                    <a:pt x="2511" y="25166"/>
                  </a:lnTo>
                  <a:cubicBezTo>
                    <a:pt x="2511" y="25166"/>
                    <a:pt x="2511" y="25166"/>
                    <a:pt x="2711" y="25965"/>
                  </a:cubicBezTo>
                  <a:cubicBezTo>
                    <a:pt x="2740" y="26022"/>
                    <a:pt x="2768" y="26107"/>
                    <a:pt x="2797" y="26221"/>
                  </a:cubicBezTo>
                  <a:cubicBezTo>
                    <a:pt x="2832" y="26361"/>
                    <a:pt x="2867" y="26523"/>
                    <a:pt x="2915" y="26705"/>
                  </a:cubicBezTo>
                  <a:lnTo>
                    <a:pt x="2915" y="26705"/>
                  </a:lnTo>
                  <a:lnTo>
                    <a:pt x="3111" y="26649"/>
                  </a:lnTo>
                  <a:cubicBezTo>
                    <a:pt x="3129" y="26646"/>
                    <a:pt x="3146" y="26645"/>
                    <a:pt x="3163" y="26645"/>
                  </a:cubicBezTo>
                  <a:cubicBezTo>
                    <a:pt x="3310" y="26645"/>
                    <a:pt x="3425" y="26750"/>
                    <a:pt x="3425" y="26878"/>
                  </a:cubicBezTo>
                  <a:cubicBezTo>
                    <a:pt x="3425" y="27249"/>
                    <a:pt x="3168" y="27477"/>
                    <a:pt x="3139" y="27505"/>
                  </a:cubicBezTo>
                  <a:lnTo>
                    <a:pt x="3139" y="27562"/>
                  </a:lnTo>
                  <a:cubicBezTo>
                    <a:pt x="3196" y="27534"/>
                    <a:pt x="3282" y="27534"/>
                    <a:pt x="3310" y="27505"/>
                  </a:cubicBezTo>
                  <a:cubicBezTo>
                    <a:pt x="4024" y="27134"/>
                    <a:pt x="3425" y="25308"/>
                    <a:pt x="3425" y="25308"/>
                  </a:cubicBezTo>
                  <a:lnTo>
                    <a:pt x="4252" y="24510"/>
                  </a:lnTo>
                  <a:cubicBezTo>
                    <a:pt x="5051" y="23939"/>
                    <a:pt x="6791" y="22484"/>
                    <a:pt x="6848" y="20372"/>
                  </a:cubicBezTo>
                  <a:cubicBezTo>
                    <a:pt x="6848" y="20372"/>
                    <a:pt x="7162" y="19545"/>
                    <a:pt x="7647" y="18261"/>
                  </a:cubicBezTo>
                  <a:cubicBezTo>
                    <a:pt x="8931" y="14723"/>
                    <a:pt x="11385" y="7875"/>
                    <a:pt x="11471" y="6392"/>
                  </a:cubicBezTo>
                  <a:cubicBezTo>
                    <a:pt x="11499" y="6163"/>
                    <a:pt x="11442" y="5992"/>
                    <a:pt x="11328" y="5821"/>
                  </a:cubicBezTo>
                  <a:cubicBezTo>
                    <a:pt x="10814" y="4794"/>
                    <a:pt x="8446" y="2340"/>
                    <a:pt x="5736" y="0"/>
                  </a:cubicBezTo>
                  <a:close/>
                </a:path>
              </a:pathLst>
            </a:custGeom>
            <a:solidFill>
              <a:srgbClr val="D87A75"/>
            </a:solidFill>
            <a:ln w="9525" cap="flat" cmpd="sng">
              <a:solidFill>
                <a:srgbClr val="D87A7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5"/>
            <p:cNvSpPr/>
            <p:nvPr/>
          </p:nvSpPr>
          <p:spPr>
            <a:xfrm>
              <a:off x="4335325" y="3548675"/>
              <a:ext cx="2175" cy="2175"/>
            </a:xfrm>
            <a:custGeom>
              <a:avLst/>
              <a:gdLst/>
              <a:ahLst/>
              <a:cxnLst/>
              <a:rect l="l" t="t" r="r" b="b"/>
              <a:pathLst>
                <a:path w="87" h="87" extrusionOk="0">
                  <a:moveTo>
                    <a:pt x="30" y="1"/>
                  </a:moveTo>
                  <a:lnTo>
                    <a:pt x="1" y="58"/>
                  </a:lnTo>
                  <a:lnTo>
                    <a:pt x="87" y="86"/>
                  </a:lnTo>
                  <a:lnTo>
                    <a:pt x="87" y="86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CA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5"/>
            <p:cNvSpPr/>
            <p:nvPr/>
          </p:nvSpPr>
          <p:spPr>
            <a:xfrm>
              <a:off x="4448750" y="3491625"/>
              <a:ext cx="186200" cy="472925"/>
            </a:xfrm>
            <a:custGeom>
              <a:avLst/>
              <a:gdLst/>
              <a:ahLst/>
              <a:cxnLst/>
              <a:rect l="l" t="t" r="r" b="b"/>
              <a:pathLst>
                <a:path w="7448" h="18917" extrusionOk="0">
                  <a:moveTo>
                    <a:pt x="5602" y="6972"/>
                  </a:moveTo>
                  <a:cubicBezTo>
                    <a:pt x="5684" y="6972"/>
                    <a:pt x="5767" y="6979"/>
                    <a:pt x="5850" y="6991"/>
                  </a:cubicBezTo>
                  <a:cubicBezTo>
                    <a:pt x="6049" y="7019"/>
                    <a:pt x="6249" y="7105"/>
                    <a:pt x="6392" y="7219"/>
                  </a:cubicBezTo>
                  <a:cubicBezTo>
                    <a:pt x="6363" y="7219"/>
                    <a:pt x="6306" y="7219"/>
                    <a:pt x="6249" y="7190"/>
                  </a:cubicBezTo>
                  <a:lnTo>
                    <a:pt x="6106" y="7190"/>
                  </a:lnTo>
                  <a:cubicBezTo>
                    <a:pt x="6078" y="7190"/>
                    <a:pt x="6021" y="7162"/>
                    <a:pt x="5992" y="7162"/>
                  </a:cubicBezTo>
                  <a:lnTo>
                    <a:pt x="5850" y="7162"/>
                  </a:lnTo>
                  <a:cubicBezTo>
                    <a:pt x="5650" y="7190"/>
                    <a:pt x="5479" y="7190"/>
                    <a:pt x="5308" y="7247"/>
                  </a:cubicBezTo>
                  <a:cubicBezTo>
                    <a:pt x="4937" y="7304"/>
                    <a:pt x="4594" y="7447"/>
                    <a:pt x="4223" y="7590"/>
                  </a:cubicBezTo>
                  <a:cubicBezTo>
                    <a:pt x="4366" y="7419"/>
                    <a:pt x="4537" y="7304"/>
                    <a:pt x="4708" y="7219"/>
                  </a:cubicBezTo>
                  <a:cubicBezTo>
                    <a:pt x="4880" y="7133"/>
                    <a:pt x="5051" y="7048"/>
                    <a:pt x="5251" y="7019"/>
                  </a:cubicBezTo>
                  <a:cubicBezTo>
                    <a:pt x="5368" y="6986"/>
                    <a:pt x="5485" y="6972"/>
                    <a:pt x="5602" y="6972"/>
                  </a:cubicBezTo>
                  <a:close/>
                  <a:moveTo>
                    <a:pt x="3225" y="0"/>
                  </a:moveTo>
                  <a:cubicBezTo>
                    <a:pt x="2597" y="3082"/>
                    <a:pt x="714" y="4537"/>
                    <a:pt x="1" y="4993"/>
                  </a:cubicBezTo>
                  <a:lnTo>
                    <a:pt x="857" y="5507"/>
                  </a:lnTo>
                  <a:lnTo>
                    <a:pt x="2939" y="6791"/>
                  </a:lnTo>
                  <a:lnTo>
                    <a:pt x="2939" y="6734"/>
                  </a:lnTo>
                  <a:lnTo>
                    <a:pt x="4223" y="7504"/>
                  </a:lnTo>
                  <a:cubicBezTo>
                    <a:pt x="4223" y="7504"/>
                    <a:pt x="4223" y="7504"/>
                    <a:pt x="4223" y="7561"/>
                  </a:cubicBezTo>
                  <a:cubicBezTo>
                    <a:pt x="4195" y="7818"/>
                    <a:pt x="4052" y="9102"/>
                    <a:pt x="3624" y="15265"/>
                  </a:cubicBezTo>
                  <a:cubicBezTo>
                    <a:pt x="3567" y="16349"/>
                    <a:pt x="3482" y="17547"/>
                    <a:pt x="3396" y="18917"/>
                  </a:cubicBezTo>
                  <a:cubicBezTo>
                    <a:pt x="4252" y="10586"/>
                    <a:pt x="7447" y="6848"/>
                    <a:pt x="7447" y="6848"/>
                  </a:cubicBezTo>
                  <a:lnTo>
                    <a:pt x="7447" y="6848"/>
                  </a:lnTo>
                  <a:cubicBezTo>
                    <a:pt x="7396" y="6850"/>
                    <a:pt x="7344" y="6851"/>
                    <a:pt x="7292" y="6851"/>
                  </a:cubicBezTo>
                  <a:cubicBezTo>
                    <a:pt x="5799" y="6851"/>
                    <a:pt x="4260" y="6067"/>
                    <a:pt x="2854" y="4936"/>
                  </a:cubicBezTo>
                  <a:cubicBezTo>
                    <a:pt x="2882" y="3395"/>
                    <a:pt x="3168" y="1883"/>
                    <a:pt x="4024" y="656"/>
                  </a:cubicBezTo>
                  <a:cubicBezTo>
                    <a:pt x="3767" y="428"/>
                    <a:pt x="3510" y="200"/>
                    <a:pt x="3225" y="0"/>
                  </a:cubicBezTo>
                  <a:close/>
                </a:path>
              </a:pathLst>
            </a:custGeom>
            <a:solidFill>
              <a:srgbClr val="CA6366"/>
            </a:solidFill>
            <a:ln w="9525" cap="flat" cmpd="sng">
              <a:solidFill>
                <a:srgbClr val="CA6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5"/>
            <p:cNvSpPr/>
            <p:nvPr/>
          </p:nvSpPr>
          <p:spPr>
            <a:xfrm>
              <a:off x="4554325" y="3665900"/>
              <a:ext cx="54225" cy="15475"/>
            </a:xfrm>
            <a:custGeom>
              <a:avLst/>
              <a:gdLst/>
              <a:ahLst/>
              <a:cxnLst/>
              <a:rect l="l" t="t" r="r" b="b"/>
              <a:pathLst>
                <a:path w="2169" h="619" extrusionOk="0">
                  <a:moveTo>
                    <a:pt x="1379" y="1"/>
                  </a:moveTo>
                  <a:cubicBezTo>
                    <a:pt x="1262" y="1"/>
                    <a:pt x="1145" y="15"/>
                    <a:pt x="1028" y="48"/>
                  </a:cubicBezTo>
                  <a:cubicBezTo>
                    <a:pt x="828" y="77"/>
                    <a:pt x="657" y="162"/>
                    <a:pt x="485" y="248"/>
                  </a:cubicBezTo>
                  <a:cubicBezTo>
                    <a:pt x="314" y="333"/>
                    <a:pt x="143" y="448"/>
                    <a:pt x="0" y="619"/>
                  </a:cubicBezTo>
                  <a:cubicBezTo>
                    <a:pt x="371" y="476"/>
                    <a:pt x="714" y="333"/>
                    <a:pt x="1085" y="276"/>
                  </a:cubicBezTo>
                  <a:cubicBezTo>
                    <a:pt x="1256" y="219"/>
                    <a:pt x="1427" y="219"/>
                    <a:pt x="1627" y="191"/>
                  </a:cubicBezTo>
                  <a:lnTo>
                    <a:pt x="1769" y="191"/>
                  </a:lnTo>
                  <a:cubicBezTo>
                    <a:pt x="1798" y="191"/>
                    <a:pt x="1855" y="219"/>
                    <a:pt x="1883" y="219"/>
                  </a:cubicBezTo>
                  <a:lnTo>
                    <a:pt x="2026" y="219"/>
                  </a:lnTo>
                  <a:cubicBezTo>
                    <a:pt x="2083" y="248"/>
                    <a:pt x="2140" y="248"/>
                    <a:pt x="2169" y="248"/>
                  </a:cubicBezTo>
                  <a:cubicBezTo>
                    <a:pt x="2026" y="134"/>
                    <a:pt x="1826" y="48"/>
                    <a:pt x="1627" y="20"/>
                  </a:cubicBezTo>
                  <a:cubicBezTo>
                    <a:pt x="1544" y="8"/>
                    <a:pt x="1461" y="1"/>
                    <a:pt x="1379" y="1"/>
                  </a:cubicBezTo>
                  <a:close/>
                </a:path>
              </a:pathLst>
            </a:custGeom>
            <a:solidFill>
              <a:srgbClr val="B73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5"/>
            <p:cNvSpPr/>
            <p:nvPr/>
          </p:nvSpPr>
          <p:spPr>
            <a:xfrm>
              <a:off x="4254725" y="4010200"/>
              <a:ext cx="179775" cy="283200"/>
            </a:xfrm>
            <a:custGeom>
              <a:avLst/>
              <a:gdLst/>
              <a:ahLst/>
              <a:cxnLst/>
              <a:rect l="l" t="t" r="r" b="b"/>
              <a:pathLst>
                <a:path w="7191" h="11328" extrusionOk="0">
                  <a:moveTo>
                    <a:pt x="143" y="0"/>
                  </a:moveTo>
                  <a:lnTo>
                    <a:pt x="1" y="143"/>
                  </a:lnTo>
                  <a:cubicBezTo>
                    <a:pt x="714" y="514"/>
                    <a:pt x="1342" y="1569"/>
                    <a:pt x="1627" y="2311"/>
                  </a:cubicBezTo>
                  <a:cubicBezTo>
                    <a:pt x="1912" y="3024"/>
                    <a:pt x="1912" y="4109"/>
                    <a:pt x="1970" y="4908"/>
                  </a:cubicBezTo>
                  <a:cubicBezTo>
                    <a:pt x="1998" y="6020"/>
                    <a:pt x="1941" y="7190"/>
                    <a:pt x="1798" y="8331"/>
                  </a:cubicBezTo>
                  <a:cubicBezTo>
                    <a:pt x="1684" y="9244"/>
                    <a:pt x="1513" y="10129"/>
                    <a:pt x="1342" y="10928"/>
                  </a:cubicBezTo>
                  <a:cubicBezTo>
                    <a:pt x="1313" y="11071"/>
                    <a:pt x="1285" y="11185"/>
                    <a:pt x="1256" y="11327"/>
                  </a:cubicBezTo>
                  <a:cubicBezTo>
                    <a:pt x="1884" y="9929"/>
                    <a:pt x="2455" y="7903"/>
                    <a:pt x="2968" y="6477"/>
                  </a:cubicBezTo>
                  <a:cubicBezTo>
                    <a:pt x="3453" y="5193"/>
                    <a:pt x="3796" y="4223"/>
                    <a:pt x="4537" y="3167"/>
                  </a:cubicBezTo>
                  <a:lnTo>
                    <a:pt x="3482" y="2796"/>
                  </a:lnTo>
                  <a:lnTo>
                    <a:pt x="3368" y="2739"/>
                  </a:lnTo>
                  <a:cubicBezTo>
                    <a:pt x="3368" y="2739"/>
                    <a:pt x="3311" y="2739"/>
                    <a:pt x="3396" y="2482"/>
                  </a:cubicBezTo>
                  <a:cubicBezTo>
                    <a:pt x="3490" y="2272"/>
                    <a:pt x="3526" y="2253"/>
                    <a:pt x="3536" y="2253"/>
                  </a:cubicBezTo>
                  <a:cubicBezTo>
                    <a:pt x="3538" y="2253"/>
                    <a:pt x="3539" y="2254"/>
                    <a:pt x="3539" y="2254"/>
                  </a:cubicBezTo>
                  <a:lnTo>
                    <a:pt x="3653" y="2311"/>
                  </a:lnTo>
                  <a:lnTo>
                    <a:pt x="4794" y="2711"/>
                  </a:lnTo>
                  <a:lnTo>
                    <a:pt x="4851" y="2739"/>
                  </a:lnTo>
                  <a:cubicBezTo>
                    <a:pt x="5393" y="2054"/>
                    <a:pt x="6135" y="1313"/>
                    <a:pt x="7191" y="428"/>
                  </a:cubicBezTo>
                  <a:lnTo>
                    <a:pt x="7191" y="428"/>
                  </a:lnTo>
                  <a:cubicBezTo>
                    <a:pt x="5793" y="987"/>
                    <a:pt x="4423" y="1656"/>
                    <a:pt x="3214" y="1656"/>
                  </a:cubicBezTo>
                  <a:cubicBezTo>
                    <a:pt x="3189" y="1656"/>
                    <a:pt x="3164" y="1655"/>
                    <a:pt x="3139" y="1655"/>
                  </a:cubicBezTo>
                  <a:cubicBezTo>
                    <a:pt x="1912" y="1655"/>
                    <a:pt x="1228" y="571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5"/>
            <p:cNvSpPr/>
            <p:nvPr/>
          </p:nvSpPr>
          <p:spPr>
            <a:xfrm>
              <a:off x="4435200" y="3974525"/>
              <a:ext cx="94175" cy="84200"/>
            </a:xfrm>
            <a:custGeom>
              <a:avLst/>
              <a:gdLst/>
              <a:ahLst/>
              <a:cxnLst/>
              <a:rect l="l" t="t" r="r" b="b"/>
              <a:pathLst>
                <a:path w="3767" h="3368" extrusionOk="0">
                  <a:moveTo>
                    <a:pt x="3767" y="0"/>
                  </a:moveTo>
                  <a:cubicBezTo>
                    <a:pt x="3053" y="172"/>
                    <a:pt x="571" y="1484"/>
                    <a:pt x="314" y="1912"/>
                  </a:cubicBezTo>
                  <a:cubicBezTo>
                    <a:pt x="143" y="2226"/>
                    <a:pt x="58" y="2968"/>
                    <a:pt x="0" y="3367"/>
                  </a:cubicBezTo>
                  <a:lnTo>
                    <a:pt x="885" y="2682"/>
                  </a:lnTo>
                  <a:cubicBezTo>
                    <a:pt x="1370" y="2254"/>
                    <a:pt x="3196" y="600"/>
                    <a:pt x="3767" y="0"/>
                  </a:cubicBezTo>
                  <a:close/>
                </a:path>
              </a:pathLst>
            </a:custGeom>
            <a:solidFill>
              <a:srgbClr val="BE4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5"/>
            <p:cNvSpPr/>
            <p:nvPr/>
          </p:nvSpPr>
          <p:spPr>
            <a:xfrm>
              <a:off x="4390975" y="4102200"/>
              <a:ext cx="27850" cy="44450"/>
            </a:xfrm>
            <a:custGeom>
              <a:avLst/>
              <a:gdLst/>
              <a:ahLst/>
              <a:cxnLst/>
              <a:rect l="l" t="t" r="r" b="b"/>
              <a:pathLst>
                <a:path w="1114" h="1778" extrusionOk="0">
                  <a:moveTo>
                    <a:pt x="314" y="628"/>
                  </a:moveTo>
                  <a:lnTo>
                    <a:pt x="600" y="685"/>
                  </a:lnTo>
                  <a:cubicBezTo>
                    <a:pt x="742" y="714"/>
                    <a:pt x="828" y="857"/>
                    <a:pt x="771" y="999"/>
                  </a:cubicBezTo>
                  <a:cubicBezTo>
                    <a:pt x="600" y="1513"/>
                    <a:pt x="29" y="1627"/>
                    <a:pt x="29" y="1627"/>
                  </a:cubicBezTo>
                  <a:lnTo>
                    <a:pt x="314" y="628"/>
                  </a:lnTo>
                  <a:close/>
                  <a:moveTo>
                    <a:pt x="457" y="1"/>
                  </a:moveTo>
                  <a:cubicBezTo>
                    <a:pt x="371" y="372"/>
                    <a:pt x="200" y="942"/>
                    <a:pt x="0" y="1713"/>
                  </a:cubicBezTo>
                  <a:cubicBezTo>
                    <a:pt x="97" y="1758"/>
                    <a:pt x="189" y="1778"/>
                    <a:pt x="277" y="1778"/>
                  </a:cubicBezTo>
                  <a:cubicBezTo>
                    <a:pt x="580" y="1778"/>
                    <a:pt x="835" y="1537"/>
                    <a:pt x="1056" y="1228"/>
                  </a:cubicBezTo>
                  <a:cubicBezTo>
                    <a:pt x="1085" y="885"/>
                    <a:pt x="1085" y="571"/>
                    <a:pt x="1113" y="229"/>
                  </a:cubicBezTo>
                  <a:lnTo>
                    <a:pt x="742" y="86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rgbClr val="D87A75"/>
            </a:solidFill>
            <a:ln w="9525" cap="flat" cmpd="sng">
              <a:solidFill>
                <a:srgbClr val="D87A7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5"/>
            <p:cNvSpPr/>
            <p:nvPr/>
          </p:nvSpPr>
          <p:spPr>
            <a:xfrm>
              <a:off x="4391700" y="4117900"/>
              <a:ext cx="19975" cy="25000"/>
            </a:xfrm>
            <a:custGeom>
              <a:avLst/>
              <a:gdLst/>
              <a:ahLst/>
              <a:cxnLst/>
              <a:rect l="l" t="t" r="r" b="b"/>
              <a:pathLst>
                <a:path w="799" h="1000" extrusionOk="0">
                  <a:moveTo>
                    <a:pt x="285" y="0"/>
                  </a:moveTo>
                  <a:lnTo>
                    <a:pt x="0" y="999"/>
                  </a:lnTo>
                  <a:cubicBezTo>
                    <a:pt x="0" y="999"/>
                    <a:pt x="571" y="885"/>
                    <a:pt x="742" y="371"/>
                  </a:cubicBezTo>
                  <a:cubicBezTo>
                    <a:pt x="799" y="229"/>
                    <a:pt x="713" y="86"/>
                    <a:pt x="571" y="57"/>
                  </a:cubicBezTo>
                  <a:lnTo>
                    <a:pt x="285" y="0"/>
                  </a:lnTo>
                  <a:close/>
                </a:path>
              </a:pathLst>
            </a:custGeom>
            <a:solidFill>
              <a:srgbClr val="BE4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5"/>
            <p:cNvSpPr/>
            <p:nvPr/>
          </p:nvSpPr>
          <p:spPr>
            <a:xfrm>
              <a:off x="4446600" y="411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7C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5"/>
            <p:cNvSpPr/>
            <p:nvPr/>
          </p:nvSpPr>
          <p:spPr>
            <a:xfrm>
              <a:off x="4413800" y="4092225"/>
              <a:ext cx="14300" cy="7875"/>
            </a:xfrm>
            <a:custGeom>
              <a:avLst/>
              <a:gdLst/>
              <a:ahLst/>
              <a:cxnLst/>
              <a:rect l="l" t="t" r="r" b="b"/>
              <a:pathLst>
                <a:path w="572" h="315" extrusionOk="0">
                  <a:moveTo>
                    <a:pt x="1" y="0"/>
                  </a:moveTo>
                  <a:lnTo>
                    <a:pt x="1" y="0"/>
                  </a:lnTo>
                  <a:cubicBezTo>
                    <a:pt x="29" y="29"/>
                    <a:pt x="29" y="57"/>
                    <a:pt x="29" y="114"/>
                  </a:cubicBezTo>
                  <a:cubicBezTo>
                    <a:pt x="86" y="114"/>
                    <a:pt x="172" y="143"/>
                    <a:pt x="229" y="143"/>
                  </a:cubicBezTo>
                  <a:cubicBezTo>
                    <a:pt x="286" y="143"/>
                    <a:pt x="314" y="171"/>
                    <a:pt x="371" y="200"/>
                  </a:cubicBezTo>
                  <a:cubicBezTo>
                    <a:pt x="428" y="229"/>
                    <a:pt x="457" y="286"/>
                    <a:pt x="514" y="314"/>
                  </a:cubicBezTo>
                  <a:lnTo>
                    <a:pt x="571" y="200"/>
                  </a:lnTo>
                  <a:lnTo>
                    <a:pt x="86" y="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7C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5"/>
            <p:cNvSpPr/>
            <p:nvPr/>
          </p:nvSpPr>
          <p:spPr>
            <a:xfrm>
              <a:off x="4445900" y="411220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0" y="0"/>
                  </a:moveTo>
                  <a:lnTo>
                    <a:pt x="0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8A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5"/>
            <p:cNvSpPr/>
            <p:nvPr/>
          </p:nvSpPr>
          <p:spPr>
            <a:xfrm>
              <a:off x="4409525" y="4095075"/>
              <a:ext cx="17150" cy="12850"/>
            </a:xfrm>
            <a:custGeom>
              <a:avLst/>
              <a:gdLst/>
              <a:ahLst/>
              <a:cxnLst/>
              <a:rect l="l" t="t" r="r" b="b"/>
              <a:pathLst>
                <a:path w="686" h="514" extrusionOk="0">
                  <a:moveTo>
                    <a:pt x="200" y="0"/>
                  </a:moveTo>
                  <a:cubicBezTo>
                    <a:pt x="200" y="86"/>
                    <a:pt x="172" y="172"/>
                    <a:pt x="172" y="172"/>
                  </a:cubicBezTo>
                  <a:cubicBezTo>
                    <a:pt x="86" y="371"/>
                    <a:pt x="29" y="371"/>
                    <a:pt x="0" y="371"/>
                  </a:cubicBezTo>
                  <a:lnTo>
                    <a:pt x="371" y="514"/>
                  </a:lnTo>
                  <a:lnTo>
                    <a:pt x="371" y="485"/>
                  </a:lnTo>
                  <a:lnTo>
                    <a:pt x="400" y="457"/>
                  </a:lnTo>
                  <a:cubicBezTo>
                    <a:pt x="485" y="400"/>
                    <a:pt x="571" y="314"/>
                    <a:pt x="657" y="229"/>
                  </a:cubicBezTo>
                  <a:lnTo>
                    <a:pt x="685" y="200"/>
                  </a:lnTo>
                  <a:cubicBezTo>
                    <a:pt x="628" y="172"/>
                    <a:pt x="599" y="115"/>
                    <a:pt x="542" y="86"/>
                  </a:cubicBezTo>
                  <a:cubicBezTo>
                    <a:pt x="485" y="57"/>
                    <a:pt x="457" y="29"/>
                    <a:pt x="400" y="29"/>
                  </a:cubicBezTo>
                  <a:cubicBezTo>
                    <a:pt x="343" y="29"/>
                    <a:pt x="257" y="0"/>
                    <a:pt x="200" y="0"/>
                  </a:cubicBezTo>
                  <a:close/>
                </a:path>
              </a:pathLst>
            </a:custGeom>
            <a:solidFill>
              <a:srgbClr val="F8A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5"/>
            <p:cNvSpPr/>
            <p:nvPr/>
          </p:nvSpPr>
          <p:spPr>
            <a:xfrm>
              <a:off x="4341750" y="4067975"/>
              <a:ext cx="72800" cy="36400"/>
            </a:xfrm>
            <a:custGeom>
              <a:avLst/>
              <a:gdLst/>
              <a:ahLst/>
              <a:cxnLst/>
              <a:rect l="l" t="t" r="r" b="b"/>
              <a:pathLst>
                <a:path w="2912" h="1456" extrusionOk="0">
                  <a:moveTo>
                    <a:pt x="172" y="0"/>
                  </a:moveTo>
                  <a:lnTo>
                    <a:pt x="172" y="57"/>
                  </a:lnTo>
                  <a:lnTo>
                    <a:pt x="143" y="114"/>
                  </a:lnTo>
                  <a:lnTo>
                    <a:pt x="143" y="171"/>
                  </a:lnTo>
                  <a:lnTo>
                    <a:pt x="115" y="228"/>
                  </a:lnTo>
                  <a:lnTo>
                    <a:pt x="115" y="257"/>
                  </a:lnTo>
                  <a:lnTo>
                    <a:pt x="115" y="285"/>
                  </a:lnTo>
                  <a:lnTo>
                    <a:pt x="115" y="400"/>
                  </a:lnTo>
                  <a:cubicBezTo>
                    <a:pt x="58" y="457"/>
                    <a:pt x="1" y="485"/>
                    <a:pt x="1" y="485"/>
                  </a:cubicBezTo>
                  <a:lnTo>
                    <a:pt x="1056" y="856"/>
                  </a:lnTo>
                  <a:lnTo>
                    <a:pt x="2426" y="1370"/>
                  </a:lnTo>
                  <a:lnTo>
                    <a:pt x="2711" y="1455"/>
                  </a:lnTo>
                  <a:cubicBezTo>
                    <a:pt x="2740" y="1455"/>
                    <a:pt x="2797" y="1455"/>
                    <a:pt x="2883" y="1256"/>
                  </a:cubicBezTo>
                  <a:cubicBezTo>
                    <a:pt x="2883" y="1256"/>
                    <a:pt x="2911" y="1170"/>
                    <a:pt x="2911" y="1084"/>
                  </a:cubicBezTo>
                  <a:cubicBezTo>
                    <a:pt x="2911" y="1027"/>
                    <a:pt x="2911" y="999"/>
                    <a:pt x="2883" y="970"/>
                  </a:cubicBezTo>
                  <a:lnTo>
                    <a:pt x="2569" y="856"/>
                  </a:lnTo>
                  <a:lnTo>
                    <a:pt x="1370" y="428"/>
                  </a:lnTo>
                  <a:lnTo>
                    <a:pt x="1313" y="400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5"/>
            <p:cNvSpPr/>
            <p:nvPr/>
          </p:nvSpPr>
          <p:spPr>
            <a:xfrm>
              <a:off x="4338900" y="4066550"/>
              <a:ext cx="7150" cy="13575"/>
            </a:xfrm>
            <a:custGeom>
              <a:avLst/>
              <a:gdLst/>
              <a:ahLst/>
              <a:cxnLst/>
              <a:rect l="l" t="t" r="r" b="b"/>
              <a:pathLst>
                <a:path w="286" h="543" extrusionOk="0">
                  <a:moveTo>
                    <a:pt x="172" y="0"/>
                  </a:moveTo>
                  <a:lnTo>
                    <a:pt x="194" y="11"/>
                  </a:lnTo>
                  <a:lnTo>
                    <a:pt x="194" y="11"/>
                  </a:lnTo>
                  <a:cubicBezTo>
                    <a:pt x="188" y="2"/>
                    <a:pt x="180" y="0"/>
                    <a:pt x="172" y="0"/>
                  </a:cubicBezTo>
                  <a:close/>
                  <a:moveTo>
                    <a:pt x="194" y="11"/>
                  </a:moveTo>
                  <a:cubicBezTo>
                    <a:pt x="207" y="32"/>
                    <a:pt x="205" y="94"/>
                    <a:pt x="143" y="257"/>
                  </a:cubicBezTo>
                  <a:cubicBezTo>
                    <a:pt x="73" y="467"/>
                    <a:pt x="22" y="486"/>
                    <a:pt x="6" y="486"/>
                  </a:cubicBezTo>
                  <a:cubicBezTo>
                    <a:pt x="3" y="486"/>
                    <a:pt x="1" y="485"/>
                    <a:pt x="1" y="485"/>
                  </a:cubicBezTo>
                  <a:lnTo>
                    <a:pt x="1" y="485"/>
                  </a:lnTo>
                  <a:lnTo>
                    <a:pt x="115" y="542"/>
                  </a:lnTo>
                  <a:cubicBezTo>
                    <a:pt x="115" y="542"/>
                    <a:pt x="172" y="514"/>
                    <a:pt x="229" y="457"/>
                  </a:cubicBezTo>
                  <a:lnTo>
                    <a:pt x="229" y="342"/>
                  </a:lnTo>
                  <a:lnTo>
                    <a:pt x="229" y="314"/>
                  </a:lnTo>
                  <a:lnTo>
                    <a:pt x="229" y="285"/>
                  </a:lnTo>
                  <a:lnTo>
                    <a:pt x="257" y="228"/>
                  </a:lnTo>
                  <a:lnTo>
                    <a:pt x="257" y="171"/>
                  </a:lnTo>
                  <a:lnTo>
                    <a:pt x="286" y="114"/>
                  </a:lnTo>
                  <a:lnTo>
                    <a:pt x="286" y="57"/>
                  </a:lnTo>
                  <a:lnTo>
                    <a:pt x="194" y="11"/>
                  </a:lnTo>
                  <a:close/>
                </a:path>
              </a:pathLst>
            </a:custGeom>
            <a:solidFill>
              <a:srgbClr val="4C4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5"/>
            <p:cNvSpPr/>
            <p:nvPr/>
          </p:nvSpPr>
          <p:spPr>
            <a:xfrm>
              <a:off x="4337475" y="4066525"/>
              <a:ext cx="7150" cy="12200"/>
            </a:xfrm>
            <a:custGeom>
              <a:avLst/>
              <a:gdLst/>
              <a:ahLst/>
              <a:cxnLst/>
              <a:rect l="l" t="t" r="r" b="b"/>
              <a:pathLst>
                <a:path w="286" h="488" extrusionOk="0">
                  <a:moveTo>
                    <a:pt x="226" y="0"/>
                  </a:moveTo>
                  <a:cubicBezTo>
                    <a:pt x="216" y="0"/>
                    <a:pt x="180" y="19"/>
                    <a:pt x="86" y="229"/>
                  </a:cubicBezTo>
                  <a:cubicBezTo>
                    <a:pt x="1" y="486"/>
                    <a:pt x="58" y="486"/>
                    <a:pt x="58" y="486"/>
                  </a:cubicBezTo>
                  <a:cubicBezTo>
                    <a:pt x="58" y="486"/>
                    <a:pt x="60" y="487"/>
                    <a:pt x="63" y="487"/>
                  </a:cubicBezTo>
                  <a:cubicBezTo>
                    <a:pt x="79" y="487"/>
                    <a:pt x="130" y="468"/>
                    <a:pt x="200" y="258"/>
                  </a:cubicBezTo>
                  <a:cubicBezTo>
                    <a:pt x="286" y="30"/>
                    <a:pt x="257" y="1"/>
                    <a:pt x="229" y="1"/>
                  </a:cubicBezTo>
                  <a:cubicBezTo>
                    <a:pt x="229" y="1"/>
                    <a:pt x="228" y="0"/>
                    <a:pt x="226" y="0"/>
                  </a:cubicBezTo>
                  <a:close/>
                </a:path>
              </a:pathLst>
            </a:custGeom>
            <a:solidFill>
              <a:srgbClr val="343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5"/>
            <p:cNvSpPr/>
            <p:nvPr/>
          </p:nvSpPr>
          <p:spPr>
            <a:xfrm>
              <a:off x="4416650" y="4149275"/>
              <a:ext cx="18575" cy="30700"/>
            </a:xfrm>
            <a:custGeom>
              <a:avLst/>
              <a:gdLst/>
              <a:ahLst/>
              <a:cxnLst/>
              <a:rect l="l" t="t" r="r" b="b"/>
              <a:pathLst>
                <a:path w="743" h="1228" extrusionOk="0">
                  <a:moveTo>
                    <a:pt x="143" y="1"/>
                  </a:moveTo>
                  <a:cubicBezTo>
                    <a:pt x="115" y="400"/>
                    <a:pt x="58" y="828"/>
                    <a:pt x="1" y="1228"/>
                  </a:cubicBezTo>
                  <a:cubicBezTo>
                    <a:pt x="86" y="1199"/>
                    <a:pt x="628" y="914"/>
                    <a:pt x="714" y="315"/>
                  </a:cubicBezTo>
                  <a:cubicBezTo>
                    <a:pt x="742" y="143"/>
                    <a:pt x="600" y="1"/>
                    <a:pt x="429" y="1"/>
                  </a:cubicBezTo>
                  <a:close/>
                </a:path>
              </a:pathLst>
            </a:custGeom>
            <a:solidFill>
              <a:srgbClr val="BE4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5"/>
            <p:cNvSpPr/>
            <p:nvPr/>
          </p:nvSpPr>
          <p:spPr>
            <a:xfrm>
              <a:off x="4478700" y="4174150"/>
              <a:ext cx="12875" cy="21525"/>
            </a:xfrm>
            <a:custGeom>
              <a:avLst/>
              <a:gdLst/>
              <a:ahLst/>
              <a:cxnLst/>
              <a:rect l="l" t="t" r="r" b="b"/>
              <a:pathLst>
                <a:path w="515" h="861" extrusionOk="0">
                  <a:moveTo>
                    <a:pt x="253" y="0"/>
                  </a:moveTo>
                  <a:cubicBezTo>
                    <a:pt x="236" y="0"/>
                    <a:pt x="219" y="1"/>
                    <a:pt x="201" y="4"/>
                  </a:cubicBezTo>
                  <a:lnTo>
                    <a:pt x="1" y="62"/>
                  </a:lnTo>
                  <a:lnTo>
                    <a:pt x="115" y="432"/>
                  </a:lnTo>
                  <a:lnTo>
                    <a:pt x="201" y="860"/>
                  </a:lnTo>
                  <a:lnTo>
                    <a:pt x="229" y="860"/>
                  </a:lnTo>
                  <a:cubicBezTo>
                    <a:pt x="258" y="832"/>
                    <a:pt x="515" y="604"/>
                    <a:pt x="515" y="233"/>
                  </a:cubicBezTo>
                  <a:cubicBezTo>
                    <a:pt x="515" y="105"/>
                    <a:pt x="400" y="0"/>
                    <a:pt x="253" y="0"/>
                  </a:cubicBezTo>
                  <a:close/>
                </a:path>
              </a:pathLst>
            </a:custGeom>
            <a:solidFill>
              <a:srgbClr val="BE4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5"/>
            <p:cNvSpPr/>
            <p:nvPr/>
          </p:nvSpPr>
          <p:spPr>
            <a:xfrm>
              <a:off x="4415950" y="4072950"/>
              <a:ext cx="42825" cy="111300"/>
            </a:xfrm>
            <a:custGeom>
              <a:avLst/>
              <a:gdLst/>
              <a:ahLst/>
              <a:cxnLst/>
              <a:rect l="l" t="t" r="r" b="b"/>
              <a:pathLst>
                <a:path w="1713" h="4452" extrusionOk="0">
                  <a:moveTo>
                    <a:pt x="1712" y="1"/>
                  </a:moveTo>
                  <a:lnTo>
                    <a:pt x="1712" y="1"/>
                  </a:lnTo>
                  <a:cubicBezTo>
                    <a:pt x="1569" y="115"/>
                    <a:pt x="1427" y="201"/>
                    <a:pt x="1313" y="315"/>
                  </a:cubicBezTo>
                  <a:cubicBezTo>
                    <a:pt x="1170" y="429"/>
                    <a:pt x="1056" y="543"/>
                    <a:pt x="913" y="657"/>
                  </a:cubicBezTo>
                  <a:cubicBezTo>
                    <a:pt x="742" y="800"/>
                    <a:pt x="571" y="971"/>
                    <a:pt x="400" y="1114"/>
                  </a:cubicBezTo>
                  <a:cubicBezTo>
                    <a:pt x="314" y="1199"/>
                    <a:pt x="228" y="1285"/>
                    <a:pt x="143" y="1342"/>
                  </a:cubicBezTo>
                  <a:lnTo>
                    <a:pt x="114" y="1370"/>
                  </a:lnTo>
                  <a:lnTo>
                    <a:pt x="114" y="1399"/>
                  </a:lnTo>
                  <a:cubicBezTo>
                    <a:pt x="86" y="1741"/>
                    <a:pt x="86" y="2055"/>
                    <a:pt x="57" y="2398"/>
                  </a:cubicBezTo>
                  <a:cubicBezTo>
                    <a:pt x="57" y="2569"/>
                    <a:pt x="29" y="2740"/>
                    <a:pt x="29" y="2940"/>
                  </a:cubicBezTo>
                  <a:cubicBezTo>
                    <a:pt x="29" y="3453"/>
                    <a:pt x="0" y="3967"/>
                    <a:pt x="0" y="4452"/>
                  </a:cubicBezTo>
                  <a:cubicBezTo>
                    <a:pt x="29" y="4395"/>
                    <a:pt x="29" y="4338"/>
                    <a:pt x="29" y="4281"/>
                  </a:cubicBezTo>
                  <a:cubicBezTo>
                    <a:pt x="86" y="3881"/>
                    <a:pt x="143" y="3453"/>
                    <a:pt x="171" y="3054"/>
                  </a:cubicBezTo>
                  <a:lnTo>
                    <a:pt x="171" y="2940"/>
                  </a:lnTo>
                  <a:cubicBezTo>
                    <a:pt x="228" y="2455"/>
                    <a:pt x="257" y="1941"/>
                    <a:pt x="285" y="1456"/>
                  </a:cubicBezTo>
                  <a:cubicBezTo>
                    <a:pt x="514" y="1228"/>
                    <a:pt x="770" y="971"/>
                    <a:pt x="999" y="743"/>
                  </a:cubicBezTo>
                  <a:cubicBezTo>
                    <a:pt x="1113" y="629"/>
                    <a:pt x="1227" y="514"/>
                    <a:pt x="1341" y="372"/>
                  </a:cubicBezTo>
                  <a:cubicBezTo>
                    <a:pt x="1484" y="258"/>
                    <a:pt x="1598" y="115"/>
                    <a:pt x="1712" y="1"/>
                  </a:cubicBezTo>
                  <a:close/>
                </a:path>
              </a:pathLst>
            </a:custGeom>
            <a:solidFill>
              <a:srgbClr val="AE3645"/>
            </a:solidFill>
            <a:ln w="9525" cap="flat" cmpd="sng">
              <a:solidFill>
                <a:srgbClr val="B73F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5"/>
            <p:cNvSpPr/>
            <p:nvPr/>
          </p:nvSpPr>
          <p:spPr>
            <a:xfrm>
              <a:off x="4435200" y="4158550"/>
              <a:ext cx="18575" cy="30700"/>
            </a:xfrm>
            <a:custGeom>
              <a:avLst/>
              <a:gdLst/>
              <a:ahLst/>
              <a:cxnLst/>
              <a:rect l="l" t="t" r="r" b="b"/>
              <a:pathLst>
                <a:path w="743" h="1228" extrusionOk="0">
                  <a:moveTo>
                    <a:pt x="143" y="1"/>
                  </a:moveTo>
                  <a:cubicBezTo>
                    <a:pt x="115" y="400"/>
                    <a:pt x="58" y="828"/>
                    <a:pt x="0" y="1228"/>
                  </a:cubicBezTo>
                  <a:cubicBezTo>
                    <a:pt x="58" y="1199"/>
                    <a:pt x="571" y="971"/>
                    <a:pt x="714" y="429"/>
                  </a:cubicBezTo>
                  <a:cubicBezTo>
                    <a:pt x="742" y="200"/>
                    <a:pt x="600" y="1"/>
                    <a:pt x="371" y="1"/>
                  </a:cubicBezTo>
                  <a:close/>
                </a:path>
              </a:pathLst>
            </a:custGeom>
            <a:solidFill>
              <a:srgbClr val="BE4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5"/>
            <p:cNvSpPr/>
            <p:nvPr/>
          </p:nvSpPr>
          <p:spPr>
            <a:xfrm>
              <a:off x="4435200" y="4080100"/>
              <a:ext cx="42100" cy="109150"/>
            </a:xfrm>
            <a:custGeom>
              <a:avLst/>
              <a:gdLst/>
              <a:ahLst/>
              <a:cxnLst/>
              <a:rect l="l" t="t" r="r" b="b"/>
              <a:pathLst>
                <a:path w="1684" h="4366" extrusionOk="0">
                  <a:moveTo>
                    <a:pt x="1684" y="0"/>
                  </a:moveTo>
                  <a:cubicBezTo>
                    <a:pt x="1570" y="114"/>
                    <a:pt x="1427" y="228"/>
                    <a:pt x="1284" y="343"/>
                  </a:cubicBezTo>
                  <a:cubicBezTo>
                    <a:pt x="1170" y="457"/>
                    <a:pt x="1028" y="571"/>
                    <a:pt x="914" y="685"/>
                  </a:cubicBezTo>
                  <a:cubicBezTo>
                    <a:pt x="628" y="885"/>
                    <a:pt x="400" y="1141"/>
                    <a:pt x="143" y="1370"/>
                  </a:cubicBezTo>
                  <a:lnTo>
                    <a:pt x="115" y="1370"/>
                  </a:lnTo>
                  <a:lnTo>
                    <a:pt x="115" y="1427"/>
                  </a:lnTo>
                  <a:cubicBezTo>
                    <a:pt x="58" y="1912"/>
                    <a:pt x="29" y="2425"/>
                    <a:pt x="29" y="2939"/>
                  </a:cubicBezTo>
                  <a:cubicBezTo>
                    <a:pt x="0" y="3196"/>
                    <a:pt x="0" y="3424"/>
                    <a:pt x="0" y="3681"/>
                  </a:cubicBezTo>
                  <a:cubicBezTo>
                    <a:pt x="0" y="3909"/>
                    <a:pt x="0" y="4137"/>
                    <a:pt x="0" y="4366"/>
                  </a:cubicBezTo>
                  <a:cubicBezTo>
                    <a:pt x="58" y="3966"/>
                    <a:pt x="115" y="3538"/>
                    <a:pt x="143" y="3139"/>
                  </a:cubicBezTo>
                  <a:cubicBezTo>
                    <a:pt x="143" y="3082"/>
                    <a:pt x="172" y="3025"/>
                    <a:pt x="172" y="2939"/>
                  </a:cubicBezTo>
                  <a:cubicBezTo>
                    <a:pt x="200" y="2454"/>
                    <a:pt x="229" y="1940"/>
                    <a:pt x="257" y="1455"/>
                  </a:cubicBezTo>
                  <a:cubicBezTo>
                    <a:pt x="514" y="1227"/>
                    <a:pt x="742" y="999"/>
                    <a:pt x="971" y="742"/>
                  </a:cubicBezTo>
                  <a:cubicBezTo>
                    <a:pt x="1113" y="628"/>
                    <a:pt x="1227" y="514"/>
                    <a:pt x="1341" y="371"/>
                  </a:cubicBezTo>
                  <a:cubicBezTo>
                    <a:pt x="1456" y="257"/>
                    <a:pt x="1570" y="143"/>
                    <a:pt x="1684" y="0"/>
                  </a:cubicBezTo>
                  <a:close/>
                </a:path>
              </a:pathLst>
            </a:custGeom>
            <a:solidFill>
              <a:srgbClr val="AE3645"/>
            </a:solidFill>
            <a:ln w="9525" cap="flat" cmpd="sng">
              <a:solidFill>
                <a:srgbClr val="B73F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5"/>
            <p:cNvSpPr/>
            <p:nvPr/>
          </p:nvSpPr>
          <p:spPr>
            <a:xfrm>
              <a:off x="4300375" y="3377475"/>
              <a:ext cx="52100" cy="191200"/>
            </a:xfrm>
            <a:custGeom>
              <a:avLst/>
              <a:gdLst/>
              <a:ahLst/>
              <a:cxnLst/>
              <a:rect l="l" t="t" r="r" b="b"/>
              <a:pathLst>
                <a:path w="2084" h="7648" extrusionOk="0">
                  <a:moveTo>
                    <a:pt x="686" y="1"/>
                  </a:moveTo>
                  <a:cubicBezTo>
                    <a:pt x="514" y="286"/>
                    <a:pt x="372" y="629"/>
                    <a:pt x="286" y="943"/>
                  </a:cubicBezTo>
                  <a:cubicBezTo>
                    <a:pt x="172" y="1285"/>
                    <a:pt x="115" y="1627"/>
                    <a:pt x="58" y="1970"/>
                  </a:cubicBezTo>
                  <a:cubicBezTo>
                    <a:pt x="29" y="2312"/>
                    <a:pt x="1" y="2654"/>
                    <a:pt x="29" y="2997"/>
                  </a:cubicBezTo>
                  <a:cubicBezTo>
                    <a:pt x="58" y="3339"/>
                    <a:pt x="86" y="3682"/>
                    <a:pt x="172" y="4024"/>
                  </a:cubicBezTo>
                  <a:cubicBezTo>
                    <a:pt x="258" y="4366"/>
                    <a:pt x="343" y="4709"/>
                    <a:pt x="457" y="5023"/>
                  </a:cubicBezTo>
                  <a:cubicBezTo>
                    <a:pt x="600" y="5337"/>
                    <a:pt x="714" y="5679"/>
                    <a:pt x="885" y="5964"/>
                  </a:cubicBezTo>
                  <a:cubicBezTo>
                    <a:pt x="1228" y="6563"/>
                    <a:pt x="1627" y="7134"/>
                    <a:pt x="2084" y="7648"/>
                  </a:cubicBezTo>
                  <a:cubicBezTo>
                    <a:pt x="1713" y="7077"/>
                    <a:pt x="1370" y="6478"/>
                    <a:pt x="1085" y="5879"/>
                  </a:cubicBezTo>
                  <a:cubicBezTo>
                    <a:pt x="800" y="5251"/>
                    <a:pt x="572" y="4623"/>
                    <a:pt x="429" y="3967"/>
                  </a:cubicBezTo>
                  <a:cubicBezTo>
                    <a:pt x="286" y="3311"/>
                    <a:pt x="229" y="2654"/>
                    <a:pt x="286" y="1970"/>
                  </a:cubicBezTo>
                  <a:cubicBezTo>
                    <a:pt x="286" y="1656"/>
                    <a:pt x="343" y="1313"/>
                    <a:pt x="400" y="971"/>
                  </a:cubicBezTo>
                  <a:cubicBezTo>
                    <a:pt x="486" y="657"/>
                    <a:pt x="572" y="315"/>
                    <a:pt x="686" y="1"/>
                  </a:cubicBezTo>
                  <a:close/>
                </a:path>
              </a:pathLst>
            </a:custGeom>
            <a:solidFill>
              <a:srgbClr val="8792D1"/>
            </a:solidFill>
            <a:ln w="9525" cap="flat" cmpd="sng">
              <a:solidFill>
                <a:srgbClr val="8792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5"/>
            <p:cNvSpPr/>
            <p:nvPr/>
          </p:nvSpPr>
          <p:spPr>
            <a:xfrm>
              <a:off x="4409525" y="4330475"/>
              <a:ext cx="67775" cy="33525"/>
            </a:xfrm>
            <a:custGeom>
              <a:avLst/>
              <a:gdLst/>
              <a:ahLst/>
              <a:cxnLst/>
              <a:rect l="l" t="t" r="r" b="b"/>
              <a:pathLst>
                <a:path w="2711" h="1341" extrusionOk="0">
                  <a:moveTo>
                    <a:pt x="2711" y="0"/>
                  </a:moveTo>
                  <a:lnTo>
                    <a:pt x="2711" y="0"/>
                  </a:lnTo>
                  <a:cubicBezTo>
                    <a:pt x="2483" y="143"/>
                    <a:pt x="2254" y="285"/>
                    <a:pt x="2055" y="428"/>
                  </a:cubicBezTo>
                  <a:cubicBezTo>
                    <a:pt x="1855" y="571"/>
                    <a:pt x="1655" y="685"/>
                    <a:pt x="1427" y="799"/>
                  </a:cubicBezTo>
                  <a:cubicBezTo>
                    <a:pt x="1227" y="913"/>
                    <a:pt x="999" y="999"/>
                    <a:pt x="771" y="1056"/>
                  </a:cubicBezTo>
                  <a:cubicBezTo>
                    <a:pt x="657" y="1084"/>
                    <a:pt x="535" y="1091"/>
                    <a:pt x="407" y="1091"/>
                  </a:cubicBezTo>
                  <a:cubicBezTo>
                    <a:pt x="279" y="1091"/>
                    <a:pt x="143" y="1084"/>
                    <a:pt x="0" y="1084"/>
                  </a:cubicBezTo>
                  <a:cubicBezTo>
                    <a:pt x="229" y="1227"/>
                    <a:pt x="514" y="1341"/>
                    <a:pt x="799" y="1341"/>
                  </a:cubicBezTo>
                  <a:cubicBezTo>
                    <a:pt x="1085" y="1341"/>
                    <a:pt x="1341" y="1255"/>
                    <a:pt x="1598" y="1141"/>
                  </a:cubicBezTo>
                  <a:cubicBezTo>
                    <a:pt x="1855" y="999"/>
                    <a:pt x="2055" y="827"/>
                    <a:pt x="2254" y="628"/>
                  </a:cubicBezTo>
                  <a:cubicBezTo>
                    <a:pt x="2311" y="571"/>
                    <a:pt x="2397" y="485"/>
                    <a:pt x="2454" y="371"/>
                  </a:cubicBezTo>
                  <a:cubicBezTo>
                    <a:pt x="2568" y="257"/>
                    <a:pt x="2654" y="143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5"/>
            <p:cNvSpPr/>
            <p:nvPr/>
          </p:nvSpPr>
          <p:spPr>
            <a:xfrm>
              <a:off x="4184125" y="4372550"/>
              <a:ext cx="72050" cy="23625"/>
            </a:xfrm>
            <a:custGeom>
              <a:avLst/>
              <a:gdLst/>
              <a:ahLst/>
              <a:cxnLst/>
              <a:rect l="l" t="t" r="r" b="b"/>
              <a:pathLst>
                <a:path w="2882" h="945" extrusionOk="0">
                  <a:moveTo>
                    <a:pt x="2825" y="0"/>
                  </a:moveTo>
                  <a:cubicBezTo>
                    <a:pt x="2597" y="86"/>
                    <a:pt x="2368" y="172"/>
                    <a:pt x="2140" y="286"/>
                  </a:cubicBezTo>
                  <a:cubicBezTo>
                    <a:pt x="1912" y="371"/>
                    <a:pt x="1684" y="457"/>
                    <a:pt x="1455" y="514"/>
                  </a:cubicBezTo>
                  <a:cubicBezTo>
                    <a:pt x="1199" y="571"/>
                    <a:pt x="970" y="628"/>
                    <a:pt x="742" y="628"/>
                  </a:cubicBezTo>
                  <a:cubicBezTo>
                    <a:pt x="514" y="628"/>
                    <a:pt x="257" y="571"/>
                    <a:pt x="0" y="514"/>
                  </a:cubicBezTo>
                  <a:lnTo>
                    <a:pt x="0" y="514"/>
                  </a:lnTo>
                  <a:cubicBezTo>
                    <a:pt x="200" y="685"/>
                    <a:pt x="428" y="856"/>
                    <a:pt x="713" y="913"/>
                  </a:cubicBezTo>
                  <a:cubicBezTo>
                    <a:pt x="812" y="935"/>
                    <a:pt x="918" y="945"/>
                    <a:pt x="1026" y="945"/>
                  </a:cubicBezTo>
                  <a:cubicBezTo>
                    <a:pt x="1202" y="945"/>
                    <a:pt x="1382" y="920"/>
                    <a:pt x="1541" y="885"/>
                  </a:cubicBezTo>
                  <a:cubicBezTo>
                    <a:pt x="1798" y="799"/>
                    <a:pt x="2054" y="685"/>
                    <a:pt x="2283" y="514"/>
                  </a:cubicBezTo>
                  <a:cubicBezTo>
                    <a:pt x="2340" y="485"/>
                    <a:pt x="2397" y="428"/>
                    <a:pt x="2454" y="400"/>
                  </a:cubicBezTo>
                  <a:cubicBezTo>
                    <a:pt x="2597" y="286"/>
                    <a:pt x="2739" y="143"/>
                    <a:pt x="288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5"/>
            <p:cNvSpPr/>
            <p:nvPr/>
          </p:nvSpPr>
          <p:spPr>
            <a:xfrm>
              <a:off x="4422350" y="4357575"/>
              <a:ext cx="54950" cy="52975"/>
            </a:xfrm>
            <a:custGeom>
              <a:avLst/>
              <a:gdLst/>
              <a:ahLst/>
              <a:cxnLst/>
              <a:rect l="l" t="t" r="r" b="b"/>
              <a:pathLst>
                <a:path w="2198" h="2119" extrusionOk="0">
                  <a:moveTo>
                    <a:pt x="2198" y="0"/>
                  </a:moveTo>
                  <a:cubicBezTo>
                    <a:pt x="2027" y="228"/>
                    <a:pt x="1884" y="428"/>
                    <a:pt x="1713" y="656"/>
                  </a:cubicBezTo>
                  <a:cubicBezTo>
                    <a:pt x="1570" y="856"/>
                    <a:pt x="1399" y="1027"/>
                    <a:pt x="1228" y="1227"/>
                  </a:cubicBezTo>
                  <a:cubicBezTo>
                    <a:pt x="1057" y="1398"/>
                    <a:pt x="857" y="1569"/>
                    <a:pt x="657" y="1712"/>
                  </a:cubicBezTo>
                  <a:cubicBezTo>
                    <a:pt x="457" y="1855"/>
                    <a:pt x="229" y="1997"/>
                    <a:pt x="1" y="2112"/>
                  </a:cubicBezTo>
                  <a:cubicBezTo>
                    <a:pt x="45" y="2117"/>
                    <a:pt x="90" y="2119"/>
                    <a:pt x="135" y="2119"/>
                  </a:cubicBezTo>
                  <a:cubicBezTo>
                    <a:pt x="355" y="2119"/>
                    <a:pt x="587" y="2063"/>
                    <a:pt x="800" y="1969"/>
                  </a:cubicBezTo>
                  <a:cubicBezTo>
                    <a:pt x="1057" y="1855"/>
                    <a:pt x="1285" y="1684"/>
                    <a:pt x="1485" y="1484"/>
                  </a:cubicBezTo>
                  <a:cubicBezTo>
                    <a:pt x="1684" y="1284"/>
                    <a:pt x="1827" y="1027"/>
                    <a:pt x="1970" y="799"/>
                  </a:cubicBezTo>
                  <a:cubicBezTo>
                    <a:pt x="1998" y="742"/>
                    <a:pt x="2027" y="656"/>
                    <a:pt x="2055" y="599"/>
                  </a:cubicBezTo>
                  <a:cubicBezTo>
                    <a:pt x="2112" y="428"/>
                    <a:pt x="2169" y="257"/>
                    <a:pt x="2198" y="57"/>
                  </a:cubicBezTo>
                  <a:lnTo>
                    <a:pt x="219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5"/>
            <p:cNvSpPr/>
            <p:nvPr/>
          </p:nvSpPr>
          <p:spPr>
            <a:xfrm>
              <a:off x="4181275" y="4394650"/>
              <a:ext cx="69925" cy="34525"/>
            </a:xfrm>
            <a:custGeom>
              <a:avLst/>
              <a:gdLst/>
              <a:ahLst/>
              <a:cxnLst/>
              <a:rect l="l" t="t" r="r" b="b"/>
              <a:pathLst>
                <a:path w="2797" h="1381" extrusionOk="0">
                  <a:moveTo>
                    <a:pt x="2796" y="1"/>
                  </a:moveTo>
                  <a:cubicBezTo>
                    <a:pt x="2568" y="144"/>
                    <a:pt x="2340" y="286"/>
                    <a:pt x="2140" y="429"/>
                  </a:cubicBezTo>
                  <a:cubicBezTo>
                    <a:pt x="1912" y="572"/>
                    <a:pt x="1683" y="714"/>
                    <a:pt x="1455" y="828"/>
                  </a:cubicBezTo>
                  <a:cubicBezTo>
                    <a:pt x="1255" y="914"/>
                    <a:pt x="1027" y="1028"/>
                    <a:pt x="770" y="1085"/>
                  </a:cubicBezTo>
                  <a:cubicBezTo>
                    <a:pt x="542" y="1171"/>
                    <a:pt x="285" y="1228"/>
                    <a:pt x="0" y="1256"/>
                  </a:cubicBezTo>
                  <a:cubicBezTo>
                    <a:pt x="196" y="1344"/>
                    <a:pt x="409" y="1381"/>
                    <a:pt x="626" y="1381"/>
                  </a:cubicBezTo>
                  <a:cubicBezTo>
                    <a:pt x="693" y="1381"/>
                    <a:pt x="760" y="1377"/>
                    <a:pt x="827" y="1370"/>
                  </a:cubicBezTo>
                  <a:cubicBezTo>
                    <a:pt x="1113" y="1342"/>
                    <a:pt x="1370" y="1256"/>
                    <a:pt x="1626" y="1142"/>
                  </a:cubicBezTo>
                  <a:cubicBezTo>
                    <a:pt x="1883" y="1028"/>
                    <a:pt x="2111" y="857"/>
                    <a:pt x="2311" y="657"/>
                  </a:cubicBezTo>
                  <a:cubicBezTo>
                    <a:pt x="2454" y="514"/>
                    <a:pt x="2596" y="343"/>
                    <a:pt x="2711" y="144"/>
                  </a:cubicBezTo>
                  <a:cubicBezTo>
                    <a:pt x="2739" y="86"/>
                    <a:pt x="2768" y="58"/>
                    <a:pt x="279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5"/>
            <p:cNvSpPr/>
            <p:nvPr/>
          </p:nvSpPr>
          <p:spPr>
            <a:xfrm>
              <a:off x="4090675" y="4444600"/>
              <a:ext cx="106300" cy="105575"/>
            </a:xfrm>
            <a:custGeom>
              <a:avLst/>
              <a:gdLst/>
              <a:ahLst/>
              <a:cxnLst/>
              <a:rect l="l" t="t" r="r" b="b"/>
              <a:pathLst>
                <a:path w="4252" h="4223" extrusionOk="0">
                  <a:moveTo>
                    <a:pt x="4109" y="0"/>
                  </a:moveTo>
                  <a:cubicBezTo>
                    <a:pt x="4138" y="114"/>
                    <a:pt x="4138" y="257"/>
                    <a:pt x="4138" y="371"/>
                  </a:cubicBezTo>
                  <a:cubicBezTo>
                    <a:pt x="4109" y="514"/>
                    <a:pt x="4081" y="628"/>
                    <a:pt x="4052" y="742"/>
                  </a:cubicBezTo>
                  <a:cubicBezTo>
                    <a:pt x="3966" y="999"/>
                    <a:pt x="3824" y="1199"/>
                    <a:pt x="3681" y="1427"/>
                  </a:cubicBezTo>
                  <a:cubicBezTo>
                    <a:pt x="3538" y="1626"/>
                    <a:pt x="3367" y="1826"/>
                    <a:pt x="3196" y="1997"/>
                  </a:cubicBezTo>
                  <a:cubicBezTo>
                    <a:pt x="3025" y="2197"/>
                    <a:pt x="2825" y="2368"/>
                    <a:pt x="2654" y="2540"/>
                  </a:cubicBezTo>
                  <a:cubicBezTo>
                    <a:pt x="2454" y="2711"/>
                    <a:pt x="2254" y="2882"/>
                    <a:pt x="2055" y="3053"/>
                  </a:cubicBezTo>
                  <a:cubicBezTo>
                    <a:pt x="1826" y="3196"/>
                    <a:pt x="1627" y="3338"/>
                    <a:pt x="1399" y="3481"/>
                  </a:cubicBezTo>
                  <a:cubicBezTo>
                    <a:pt x="1170" y="3624"/>
                    <a:pt x="942" y="3766"/>
                    <a:pt x="714" y="3881"/>
                  </a:cubicBezTo>
                  <a:cubicBezTo>
                    <a:pt x="485" y="3995"/>
                    <a:pt x="257" y="4109"/>
                    <a:pt x="0" y="4223"/>
                  </a:cubicBezTo>
                  <a:cubicBezTo>
                    <a:pt x="286" y="4194"/>
                    <a:pt x="543" y="4137"/>
                    <a:pt x="799" y="4052"/>
                  </a:cubicBezTo>
                  <a:cubicBezTo>
                    <a:pt x="1056" y="3966"/>
                    <a:pt x="1313" y="3852"/>
                    <a:pt x="1541" y="3738"/>
                  </a:cubicBezTo>
                  <a:cubicBezTo>
                    <a:pt x="1798" y="3624"/>
                    <a:pt x="2026" y="3481"/>
                    <a:pt x="2254" y="3338"/>
                  </a:cubicBezTo>
                  <a:cubicBezTo>
                    <a:pt x="2483" y="3167"/>
                    <a:pt x="2682" y="2996"/>
                    <a:pt x="2882" y="2825"/>
                  </a:cubicBezTo>
                  <a:cubicBezTo>
                    <a:pt x="3082" y="2654"/>
                    <a:pt x="3282" y="2454"/>
                    <a:pt x="3453" y="2254"/>
                  </a:cubicBezTo>
                  <a:cubicBezTo>
                    <a:pt x="3653" y="2026"/>
                    <a:pt x="3795" y="1826"/>
                    <a:pt x="3938" y="1569"/>
                  </a:cubicBezTo>
                  <a:cubicBezTo>
                    <a:pt x="3995" y="1455"/>
                    <a:pt x="4052" y="1313"/>
                    <a:pt x="4109" y="1199"/>
                  </a:cubicBezTo>
                  <a:cubicBezTo>
                    <a:pt x="4166" y="1056"/>
                    <a:pt x="4195" y="942"/>
                    <a:pt x="4223" y="799"/>
                  </a:cubicBezTo>
                  <a:cubicBezTo>
                    <a:pt x="4252" y="656"/>
                    <a:pt x="4252" y="514"/>
                    <a:pt x="4223" y="371"/>
                  </a:cubicBezTo>
                  <a:cubicBezTo>
                    <a:pt x="4223" y="228"/>
                    <a:pt x="4166" y="114"/>
                    <a:pt x="410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5"/>
            <p:cNvSpPr/>
            <p:nvPr/>
          </p:nvSpPr>
          <p:spPr>
            <a:xfrm>
              <a:off x="4064275" y="4397525"/>
              <a:ext cx="64225" cy="124850"/>
            </a:xfrm>
            <a:custGeom>
              <a:avLst/>
              <a:gdLst/>
              <a:ahLst/>
              <a:cxnLst/>
              <a:rect l="l" t="t" r="r" b="b"/>
              <a:pathLst>
                <a:path w="2569" h="4994" extrusionOk="0">
                  <a:moveTo>
                    <a:pt x="200" y="0"/>
                  </a:moveTo>
                  <a:lnTo>
                    <a:pt x="200" y="0"/>
                  </a:lnTo>
                  <a:cubicBezTo>
                    <a:pt x="172" y="29"/>
                    <a:pt x="143" y="86"/>
                    <a:pt x="143" y="143"/>
                  </a:cubicBezTo>
                  <a:cubicBezTo>
                    <a:pt x="58" y="314"/>
                    <a:pt x="29" y="542"/>
                    <a:pt x="1" y="742"/>
                  </a:cubicBezTo>
                  <a:cubicBezTo>
                    <a:pt x="1" y="999"/>
                    <a:pt x="1" y="1255"/>
                    <a:pt x="29" y="1512"/>
                  </a:cubicBezTo>
                  <a:cubicBezTo>
                    <a:pt x="29" y="1855"/>
                    <a:pt x="86" y="2197"/>
                    <a:pt x="172" y="2539"/>
                  </a:cubicBezTo>
                  <a:cubicBezTo>
                    <a:pt x="229" y="2711"/>
                    <a:pt x="286" y="2853"/>
                    <a:pt x="343" y="3024"/>
                  </a:cubicBezTo>
                  <a:cubicBezTo>
                    <a:pt x="429" y="3253"/>
                    <a:pt x="543" y="3481"/>
                    <a:pt x="686" y="3709"/>
                  </a:cubicBezTo>
                  <a:cubicBezTo>
                    <a:pt x="828" y="3937"/>
                    <a:pt x="999" y="4137"/>
                    <a:pt x="1199" y="4337"/>
                  </a:cubicBezTo>
                  <a:cubicBezTo>
                    <a:pt x="1370" y="4508"/>
                    <a:pt x="1599" y="4651"/>
                    <a:pt x="1827" y="4765"/>
                  </a:cubicBezTo>
                  <a:cubicBezTo>
                    <a:pt x="2055" y="4879"/>
                    <a:pt x="2312" y="4965"/>
                    <a:pt x="2569" y="4993"/>
                  </a:cubicBezTo>
                  <a:cubicBezTo>
                    <a:pt x="2112" y="4793"/>
                    <a:pt x="1713" y="4480"/>
                    <a:pt x="1399" y="4109"/>
                  </a:cubicBezTo>
                  <a:cubicBezTo>
                    <a:pt x="1085" y="3738"/>
                    <a:pt x="857" y="3338"/>
                    <a:pt x="686" y="2882"/>
                  </a:cubicBezTo>
                  <a:cubicBezTo>
                    <a:pt x="514" y="2425"/>
                    <a:pt x="400" y="1940"/>
                    <a:pt x="315" y="1455"/>
                  </a:cubicBezTo>
                  <a:cubicBezTo>
                    <a:pt x="229" y="970"/>
                    <a:pt x="115" y="514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5"/>
            <p:cNvSpPr/>
            <p:nvPr/>
          </p:nvSpPr>
          <p:spPr>
            <a:xfrm>
              <a:off x="4274000" y="4439600"/>
              <a:ext cx="94875" cy="70200"/>
            </a:xfrm>
            <a:custGeom>
              <a:avLst/>
              <a:gdLst/>
              <a:ahLst/>
              <a:cxnLst/>
              <a:rect l="l" t="t" r="r" b="b"/>
              <a:pathLst>
                <a:path w="3795" h="2808" extrusionOk="0">
                  <a:moveTo>
                    <a:pt x="0" y="0"/>
                  </a:moveTo>
                  <a:cubicBezTo>
                    <a:pt x="29" y="200"/>
                    <a:pt x="86" y="371"/>
                    <a:pt x="143" y="543"/>
                  </a:cubicBezTo>
                  <a:lnTo>
                    <a:pt x="200" y="628"/>
                  </a:lnTo>
                  <a:cubicBezTo>
                    <a:pt x="286" y="799"/>
                    <a:pt x="400" y="999"/>
                    <a:pt x="514" y="1170"/>
                  </a:cubicBezTo>
                  <a:cubicBezTo>
                    <a:pt x="771" y="1513"/>
                    <a:pt x="1056" y="1855"/>
                    <a:pt x="1370" y="2112"/>
                  </a:cubicBezTo>
                  <a:cubicBezTo>
                    <a:pt x="1712" y="2397"/>
                    <a:pt x="2083" y="2625"/>
                    <a:pt x="2511" y="2740"/>
                  </a:cubicBezTo>
                  <a:cubicBezTo>
                    <a:pt x="2678" y="2781"/>
                    <a:pt x="2830" y="2808"/>
                    <a:pt x="2989" y="2808"/>
                  </a:cubicBezTo>
                  <a:cubicBezTo>
                    <a:pt x="3047" y="2808"/>
                    <a:pt x="3106" y="2804"/>
                    <a:pt x="3167" y="2797"/>
                  </a:cubicBezTo>
                  <a:cubicBezTo>
                    <a:pt x="3396" y="2797"/>
                    <a:pt x="3595" y="2740"/>
                    <a:pt x="3795" y="2654"/>
                  </a:cubicBezTo>
                  <a:lnTo>
                    <a:pt x="3795" y="2654"/>
                  </a:lnTo>
                  <a:cubicBezTo>
                    <a:pt x="3684" y="2669"/>
                    <a:pt x="3576" y="2676"/>
                    <a:pt x="3469" y="2676"/>
                  </a:cubicBezTo>
                  <a:cubicBezTo>
                    <a:pt x="3163" y="2676"/>
                    <a:pt x="2872" y="2617"/>
                    <a:pt x="2597" y="2511"/>
                  </a:cubicBezTo>
                  <a:cubicBezTo>
                    <a:pt x="2226" y="2369"/>
                    <a:pt x="1883" y="2140"/>
                    <a:pt x="1569" y="1884"/>
                  </a:cubicBezTo>
                  <a:cubicBezTo>
                    <a:pt x="1284" y="1627"/>
                    <a:pt x="999" y="1313"/>
                    <a:pt x="714" y="999"/>
                  </a:cubicBezTo>
                  <a:cubicBezTo>
                    <a:pt x="485" y="742"/>
                    <a:pt x="257" y="485"/>
                    <a:pt x="86" y="172"/>
                  </a:cubicBezTo>
                  <a:cubicBezTo>
                    <a:pt x="57" y="115"/>
                    <a:pt x="29" y="5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5"/>
            <p:cNvSpPr/>
            <p:nvPr/>
          </p:nvSpPr>
          <p:spPr>
            <a:xfrm>
              <a:off x="4368850" y="4421050"/>
              <a:ext cx="56400" cy="132000"/>
            </a:xfrm>
            <a:custGeom>
              <a:avLst/>
              <a:gdLst/>
              <a:ahLst/>
              <a:cxnLst/>
              <a:rect l="l" t="t" r="r" b="b"/>
              <a:pathLst>
                <a:path w="2256" h="5280" extrusionOk="0">
                  <a:moveTo>
                    <a:pt x="1684" y="1"/>
                  </a:moveTo>
                  <a:cubicBezTo>
                    <a:pt x="1884" y="486"/>
                    <a:pt x="1941" y="971"/>
                    <a:pt x="1913" y="1456"/>
                  </a:cubicBezTo>
                  <a:cubicBezTo>
                    <a:pt x="1913" y="1941"/>
                    <a:pt x="1770" y="2397"/>
                    <a:pt x="1599" y="2825"/>
                  </a:cubicBezTo>
                  <a:cubicBezTo>
                    <a:pt x="1428" y="3282"/>
                    <a:pt x="1171" y="3710"/>
                    <a:pt x="914" y="4138"/>
                  </a:cubicBezTo>
                  <a:cubicBezTo>
                    <a:pt x="629" y="4537"/>
                    <a:pt x="400" y="4965"/>
                    <a:pt x="1" y="5279"/>
                  </a:cubicBezTo>
                  <a:cubicBezTo>
                    <a:pt x="229" y="5193"/>
                    <a:pt x="458" y="5051"/>
                    <a:pt x="629" y="4880"/>
                  </a:cubicBezTo>
                  <a:cubicBezTo>
                    <a:pt x="828" y="4680"/>
                    <a:pt x="1000" y="4509"/>
                    <a:pt x="1171" y="4309"/>
                  </a:cubicBezTo>
                  <a:cubicBezTo>
                    <a:pt x="1485" y="3910"/>
                    <a:pt x="1770" y="3453"/>
                    <a:pt x="1970" y="2996"/>
                  </a:cubicBezTo>
                  <a:cubicBezTo>
                    <a:pt x="2055" y="2740"/>
                    <a:pt x="2141" y="2483"/>
                    <a:pt x="2169" y="2226"/>
                  </a:cubicBezTo>
                  <a:cubicBezTo>
                    <a:pt x="2226" y="1969"/>
                    <a:pt x="2255" y="1713"/>
                    <a:pt x="2226" y="1456"/>
                  </a:cubicBezTo>
                  <a:cubicBezTo>
                    <a:pt x="2226" y="1170"/>
                    <a:pt x="2169" y="914"/>
                    <a:pt x="2084" y="685"/>
                  </a:cubicBezTo>
                  <a:cubicBezTo>
                    <a:pt x="1970" y="429"/>
                    <a:pt x="1856" y="200"/>
                    <a:pt x="168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5"/>
            <p:cNvSpPr/>
            <p:nvPr/>
          </p:nvSpPr>
          <p:spPr>
            <a:xfrm>
              <a:off x="4395250" y="4739175"/>
              <a:ext cx="170500" cy="105075"/>
            </a:xfrm>
            <a:custGeom>
              <a:avLst/>
              <a:gdLst/>
              <a:ahLst/>
              <a:cxnLst/>
              <a:rect l="l" t="t" r="r" b="b"/>
              <a:pathLst>
                <a:path w="6820" h="4203" extrusionOk="0">
                  <a:moveTo>
                    <a:pt x="3282" y="1"/>
                  </a:moveTo>
                  <a:cubicBezTo>
                    <a:pt x="3168" y="229"/>
                    <a:pt x="3139" y="429"/>
                    <a:pt x="3111" y="657"/>
                  </a:cubicBezTo>
                  <a:cubicBezTo>
                    <a:pt x="3082" y="885"/>
                    <a:pt x="3054" y="1114"/>
                    <a:pt x="3054" y="1342"/>
                  </a:cubicBezTo>
                  <a:cubicBezTo>
                    <a:pt x="3082" y="1542"/>
                    <a:pt x="3082" y="1770"/>
                    <a:pt x="3139" y="1998"/>
                  </a:cubicBezTo>
                  <a:cubicBezTo>
                    <a:pt x="3168" y="2112"/>
                    <a:pt x="3196" y="2226"/>
                    <a:pt x="3253" y="2341"/>
                  </a:cubicBezTo>
                  <a:lnTo>
                    <a:pt x="3253" y="2369"/>
                  </a:lnTo>
                  <a:cubicBezTo>
                    <a:pt x="2911" y="2398"/>
                    <a:pt x="2569" y="2426"/>
                    <a:pt x="2226" y="2455"/>
                  </a:cubicBezTo>
                  <a:cubicBezTo>
                    <a:pt x="2141" y="2341"/>
                    <a:pt x="2084" y="2255"/>
                    <a:pt x="2026" y="2169"/>
                  </a:cubicBezTo>
                  <a:cubicBezTo>
                    <a:pt x="1884" y="1970"/>
                    <a:pt x="1770" y="1798"/>
                    <a:pt x="1627" y="1627"/>
                  </a:cubicBezTo>
                  <a:cubicBezTo>
                    <a:pt x="1484" y="1428"/>
                    <a:pt x="1342" y="1256"/>
                    <a:pt x="1170" y="1085"/>
                  </a:cubicBezTo>
                  <a:lnTo>
                    <a:pt x="1170" y="1085"/>
                  </a:lnTo>
                  <a:cubicBezTo>
                    <a:pt x="1170" y="1313"/>
                    <a:pt x="1256" y="1542"/>
                    <a:pt x="1342" y="1770"/>
                  </a:cubicBezTo>
                  <a:cubicBezTo>
                    <a:pt x="1427" y="1998"/>
                    <a:pt x="1541" y="2198"/>
                    <a:pt x="1656" y="2398"/>
                  </a:cubicBezTo>
                  <a:lnTo>
                    <a:pt x="1741" y="2483"/>
                  </a:lnTo>
                  <a:cubicBezTo>
                    <a:pt x="1627" y="2512"/>
                    <a:pt x="1513" y="2512"/>
                    <a:pt x="1399" y="2512"/>
                  </a:cubicBezTo>
                  <a:cubicBezTo>
                    <a:pt x="1285" y="2426"/>
                    <a:pt x="1199" y="2312"/>
                    <a:pt x="1085" y="2226"/>
                  </a:cubicBezTo>
                  <a:cubicBezTo>
                    <a:pt x="942" y="2027"/>
                    <a:pt x="800" y="1856"/>
                    <a:pt x="657" y="1684"/>
                  </a:cubicBezTo>
                  <a:cubicBezTo>
                    <a:pt x="543" y="1485"/>
                    <a:pt x="429" y="1285"/>
                    <a:pt x="343" y="1057"/>
                  </a:cubicBezTo>
                  <a:cubicBezTo>
                    <a:pt x="257" y="857"/>
                    <a:pt x="200" y="600"/>
                    <a:pt x="86" y="372"/>
                  </a:cubicBezTo>
                  <a:cubicBezTo>
                    <a:pt x="29" y="600"/>
                    <a:pt x="1" y="857"/>
                    <a:pt x="29" y="1142"/>
                  </a:cubicBezTo>
                  <a:cubicBezTo>
                    <a:pt x="58" y="1399"/>
                    <a:pt x="143" y="1684"/>
                    <a:pt x="315" y="1913"/>
                  </a:cubicBezTo>
                  <a:cubicBezTo>
                    <a:pt x="457" y="2141"/>
                    <a:pt x="657" y="2341"/>
                    <a:pt x="885" y="2483"/>
                  </a:cubicBezTo>
                  <a:cubicBezTo>
                    <a:pt x="914" y="2512"/>
                    <a:pt x="971" y="2540"/>
                    <a:pt x="1028" y="2540"/>
                  </a:cubicBezTo>
                  <a:lnTo>
                    <a:pt x="1028" y="2569"/>
                  </a:lnTo>
                  <a:cubicBezTo>
                    <a:pt x="1113" y="2940"/>
                    <a:pt x="1228" y="3282"/>
                    <a:pt x="1370" y="3625"/>
                  </a:cubicBezTo>
                  <a:cubicBezTo>
                    <a:pt x="1427" y="3767"/>
                    <a:pt x="1484" y="3910"/>
                    <a:pt x="1598" y="4024"/>
                  </a:cubicBezTo>
                  <a:cubicBezTo>
                    <a:pt x="1770" y="4167"/>
                    <a:pt x="1998" y="4195"/>
                    <a:pt x="2226" y="4195"/>
                  </a:cubicBezTo>
                  <a:lnTo>
                    <a:pt x="2283" y="4195"/>
                  </a:lnTo>
                  <a:cubicBezTo>
                    <a:pt x="2381" y="4201"/>
                    <a:pt x="2479" y="4203"/>
                    <a:pt x="2577" y="4203"/>
                  </a:cubicBezTo>
                  <a:cubicBezTo>
                    <a:pt x="2992" y="4203"/>
                    <a:pt x="3403" y="4161"/>
                    <a:pt x="3795" y="4138"/>
                  </a:cubicBezTo>
                  <a:cubicBezTo>
                    <a:pt x="4366" y="4110"/>
                    <a:pt x="4908" y="4053"/>
                    <a:pt x="5450" y="3995"/>
                  </a:cubicBezTo>
                  <a:cubicBezTo>
                    <a:pt x="5564" y="3995"/>
                    <a:pt x="5679" y="3995"/>
                    <a:pt x="5793" y="3967"/>
                  </a:cubicBezTo>
                  <a:cubicBezTo>
                    <a:pt x="5878" y="3967"/>
                    <a:pt x="5964" y="3938"/>
                    <a:pt x="6021" y="3910"/>
                  </a:cubicBezTo>
                  <a:cubicBezTo>
                    <a:pt x="6221" y="3824"/>
                    <a:pt x="6392" y="3710"/>
                    <a:pt x="6449" y="3510"/>
                  </a:cubicBezTo>
                  <a:cubicBezTo>
                    <a:pt x="6506" y="3396"/>
                    <a:pt x="6506" y="3254"/>
                    <a:pt x="6506" y="3111"/>
                  </a:cubicBezTo>
                  <a:cubicBezTo>
                    <a:pt x="6535" y="2683"/>
                    <a:pt x="6506" y="2284"/>
                    <a:pt x="6449" y="1856"/>
                  </a:cubicBezTo>
                  <a:cubicBezTo>
                    <a:pt x="6335" y="1913"/>
                    <a:pt x="6221" y="1970"/>
                    <a:pt x="6078" y="2027"/>
                  </a:cubicBezTo>
                  <a:cubicBezTo>
                    <a:pt x="6192" y="1884"/>
                    <a:pt x="6249" y="1770"/>
                    <a:pt x="6335" y="1656"/>
                  </a:cubicBezTo>
                  <a:cubicBezTo>
                    <a:pt x="6477" y="1399"/>
                    <a:pt x="6592" y="1142"/>
                    <a:pt x="6677" y="857"/>
                  </a:cubicBezTo>
                  <a:cubicBezTo>
                    <a:pt x="6763" y="600"/>
                    <a:pt x="6820" y="315"/>
                    <a:pt x="6820" y="29"/>
                  </a:cubicBezTo>
                  <a:lnTo>
                    <a:pt x="6820" y="29"/>
                  </a:lnTo>
                  <a:cubicBezTo>
                    <a:pt x="6649" y="258"/>
                    <a:pt x="6506" y="486"/>
                    <a:pt x="6363" y="743"/>
                  </a:cubicBezTo>
                  <a:lnTo>
                    <a:pt x="5964" y="1456"/>
                  </a:lnTo>
                  <a:lnTo>
                    <a:pt x="5850" y="1627"/>
                  </a:lnTo>
                  <a:cubicBezTo>
                    <a:pt x="5821" y="1684"/>
                    <a:pt x="5793" y="1741"/>
                    <a:pt x="5764" y="1770"/>
                  </a:cubicBezTo>
                  <a:cubicBezTo>
                    <a:pt x="5679" y="1884"/>
                    <a:pt x="5622" y="1941"/>
                    <a:pt x="5507" y="2027"/>
                  </a:cubicBezTo>
                  <a:cubicBezTo>
                    <a:pt x="5422" y="2084"/>
                    <a:pt x="5336" y="2112"/>
                    <a:pt x="5251" y="2169"/>
                  </a:cubicBezTo>
                  <a:cubicBezTo>
                    <a:pt x="5194" y="2198"/>
                    <a:pt x="5136" y="2198"/>
                    <a:pt x="5079" y="2198"/>
                  </a:cubicBezTo>
                  <a:lnTo>
                    <a:pt x="5108" y="2169"/>
                  </a:lnTo>
                  <a:cubicBezTo>
                    <a:pt x="5251" y="1970"/>
                    <a:pt x="5336" y="1798"/>
                    <a:pt x="5422" y="1570"/>
                  </a:cubicBezTo>
                  <a:cubicBezTo>
                    <a:pt x="5507" y="1370"/>
                    <a:pt x="5564" y="1171"/>
                    <a:pt x="5564" y="943"/>
                  </a:cubicBezTo>
                  <a:lnTo>
                    <a:pt x="5564" y="943"/>
                  </a:lnTo>
                  <a:cubicBezTo>
                    <a:pt x="5393" y="1085"/>
                    <a:pt x="5251" y="1256"/>
                    <a:pt x="5136" y="1428"/>
                  </a:cubicBezTo>
                  <a:cubicBezTo>
                    <a:pt x="4994" y="1599"/>
                    <a:pt x="4880" y="1741"/>
                    <a:pt x="4766" y="1913"/>
                  </a:cubicBezTo>
                  <a:lnTo>
                    <a:pt x="4537" y="2255"/>
                  </a:lnTo>
                  <a:cubicBezTo>
                    <a:pt x="4166" y="2284"/>
                    <a:pt x="3824" y="2312"/>
                    <a:pt x="3453" y="2341"/>
                  </a:cubicBezTo>
                  <a:lnTo>
                    <a:pt x="3453" y="2284"/>
                  </a:lnTo>
                  <a:cubicBezTo>
                    <a:pt x="3453" y="2169"/>
                    <a:pt x="3453" y="2084"/>
                    <a:pt x="3482" y="1970"/>
                  </a:cubicBezTo>
                  <a:cubicBezTo>
                    <a:pt x="3482" y="1741"/>
                    <a:pt x="3510" y="1542"/>
                    <a:pt x="3482" y="1313"/>
                  </a:cubicBezTo>
                  <a:cubicBezTo>
                    <a:pt x="3482" y="1085"/>
                    <a:pt x="3482" y="885"/>
                    <a:pt x="3425" y="657"/>
                  </a:cubicBezTo>
                  <a:cubicBezTo>
                    <a:pt x="3396" y="429"/>
                    <a:pt x="3367" y="229"/>
                    <a:pt x="3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5"/>
            <p:cNvSpPr/>
            <p:nvPr/>
          </p:nvSpPr>
          <p:spPr>
            <a:xfrm>
              <a:off x="4104950" y="4741325"/>
              <a:ext cx="156950" cy="103450"/>
            </a:xfrm>
            <a:custGeom>
              <a:avLst/>
              <a:gdLst/>
              <a:ahLst/>
              <a:cxnLst/>
              <a:rect l="l" t="t" r="r" b="b"/>
              <a:pathLst>
                <a:path w="6278" h="4138" extrusionOk="0">
                  <a:moveTo>
                    <a:pt x="3053" y="1"/>
                  </a:moveTo>
                  <a:cubicBezTo>
                    <a:pt x="2967" y="200"/>
                    <a:pt x="2910" y="429"/>
                    <a:pt x="2853" y="628"/>
                  </a:cubicBezTo>
                  <a:cubicBezTo>
                    <a:pt x="2825" y="857"/>
                    <a:pt x="2796" y="1085"/>
                    <a:pt x="2796" y="1313"/>
                  </a:cubicBezTo>
                  <a:cubicBezTo>
                    <a:pt x="2768" y="1513"/>
                    <a:pt x="2796" y="1741"/>
                    <a:pt x="2825" y="1969"/>
                  </a:cubicBezTo>
                  <a:cubicBezTo>
                    <a:pt x="2825" y="2026"/>
                    <a:pt x="2825" y="2083"/>
                    <a:pt x="2853" y="2140"/>
                  </a:cubicBezTo>
                  <a:cubicBezTo>
                    <a:pt x="2511" y="2112"/>
                    <a:pt x="2140" y="2112"/>
                    <a:pt x="1798" y="2083"/>
                  </a:cubicBezTo>
                  <a:lnTo>
                    <a:pt x="1798" y="2055"/>
                  </a:lnTo>
                  <a:cubicBezTo>
                    <a:pt x="1683" y="1884"/>
                    <a:pt x="1569" y="1684"/>
                    <a:pt x="1455" y="1484"/>
                  </a:cubicBezTo>
                  <a:cubicBezTo>
                    <a:pt x="1341" y="1313"/>
                    <a:pt x="1227" y="1113"/>
                    <a:pt x="1084" y="942"/>
                  </a:cubicBezTo>
                  <a:lnTo>
                    <a:pt x="1084" y="942"/>
                  </a:lnTo>
                  <a:cubicBezTo>
                    <a:pt x="1056" y="1170"/>
                    <a:pt x="1113" y="1399"/>
                    <a:pt x="1170" y="1627"/>
                  </a:cubicBezTo>
                  <a:cubicBezTo>
                    <a:pt x="1227" y="1770"/>
                    <a:pt x="1255" y="1912"/>
                    <a:pt x="1341" y="2055"/>
                  </a:cubicBezTo>
                  <a:cubicBezTo>
                    <a:pt x="1198" y="2055"/>
                    <a:pt x="1084" y="2026"/>
                    <a:pt x="942" y="2026"/>
                  </a:cubicBezTo>
                  <a:lnTo>
                    <a:pt x="913" y="2026"/>
                  </a:lnTo>
                  <a:cubicBezTo>
                    <a:pt x="799" y="1855"/>
                    <a:pt x="685" y="1684"/>
                    <a:pt x="571" y="1484"/>
                  </a:cubicBezTo>
                  <a:cubicBezTo>
                    <a:pt x="485" y="1284"/>
                    <a:pt x="400" y="1085"/>
                    <a:pt x="342" y="857"/>
                  </a:cubicBezTo>
                  <a:cubicBezTo>
                    <a:pt x="257" y="628"/>
                    <a:pt x="228" y="400"/>
                    <a:pt x="143" y="143"/>
                  </a:cubicBezTo>
                  <a:cubicBezTo>
                    <a:pt x="57" y="400"/>
                    <a:pt x="0" y="628"/>
                    <a:pt x="29" y="914"/>
                  </a:cubicBezTo>
                  <a:cubicBezTo>
                    <a:pt x="29" y="1170"/>
                    <a:pt x="86" y="1427"/>
                    <a:pt x="228" y="1684"/>
                  </a:cubicBezTo>
                  <a:cubicBezTo>
                    <a:pt x="257" y="1770"/>
                    <a:pt x="342" y="1855"/>
                    <a:pt x="400" y="1969"/>
                  </a:cubicBezTo>
                  <a:lnTo>
                    <a:pt x="314" y="1941"/>
                  </a:lnTo>
                  <a:lnTo>
                    <a:pt x="314" y="1941"/>
                  </a:lnTo>
                  <a:cubicBezTo>
                    <a:pt x="314" y="2397"/>
                    <a:pt x="371" y="2825"/>
                    <a:pt x="485" y="3282"/>
                  </a:cubicBezTo>
                  <a:cubicBezTo>
                    <a:pt x="514" y="3424"/>
                    <a:pt x="571" y="3567"/>
                    <a:pt x="656" y="3681"/>
                  </a:cubicBezTo>
                  <a:cubicBezTo>
                    <a:pt x="742" y="3767"/>
                    <a:pt x="828" y="3824"/>
                    <a:pt x="942" y="3881"/>
                  </a:cubicBezTo>
                  <a:cubicBezTo>
                    <a:pt x="1027" y="3909"/>
                    <a:pt x="1113" y="3938"/>
                    <a:pt x="1227" y="3938"/>
                  </a:cubicBezTo>
                  <a:cubicBezTo>
                    <a:pt x="1712" y="4024"/>
                    <a:pt x="2197" y="4052"/>
                    <a:pt x="2711" y="4052"/>
                  </a:cubicBezTo>
                  <a:cubicBezTo>
                    <a:pt x="3224" y="4081"/>
                    <a:pt x="3766" y="4109"/>
                    <a:pt x="4280" y="4138"/>
                  </a:cubicBezTo>
                  <a:lnTo>
                    <a:pt x="4679" y="4138"/>
                  </a:lnTo>
                  <a:cubicBezTo>
                    <a:pt x="4736" y="4109"/>
                    <a:pt x="4765" y="4109"/>
                    <a:pt x="4822" y="4109"/>
                  </a:cubicBezTo>
                  <a:cubicBezTo>
                    <a:pt x="5022" y="4052"/>
                    <a:pt x="5193" y="3938"/>
                    <a:pt x="5279" y="3738"/>
                  </a:cubicBezTo>
                  <a:cubicBezTo>
                    <a:pt x="5336" y="3624"/>
                    <a:pt x="5364" y="3510"/>
                    <a:pt x="5393" y="3367"/>
                  </a:cubicBezTo>
                  <a:cubicBezTo>
                    <a:pt x="5421" y="3025"/>
                    <a:pt x="5450" y="2654"/>
                    <a:pt x="5478" y="2312"/>
                  </a:cubicBezTo>
                  <a:lnTo>
                    <a:pt x="5364" y="2312"/>
                  </a:lnTo>
                  <a:cubicBezTo>
                    <a:pt x="5421" y="2255"/>
                    <a:pt x="5478" y="2198"/>
                    <a:pt x="5535" y="2140"/>
                  </a:cubicBezTo>
                  <a:cubicBezTo>
                    <a:pt x="5621" y="2026"/>
                    <a:pt x="5707" y="1912"/>
                    <a:pt x="5764" y="1798"/>
                  </a:cubicBezTo>
                  <a:cubicBezTo>
                    <a:pt x="5906" y="1541"/>
                    <a:pt x="6049" y="1313"/>
                    <a:pt x="6134" y="1028"/>
                  </a:cubicBezTo>
                  <a:cubicBezTo>
                    <a:pt x="6220" y="771"/>
                    <a:pt x="6277" y="514"/>
                    <a:pt x="6277" y="229"/>
                  </a:cubicBezTo>
                  <a:lnTo>
                    <a:pt x="6277" y="229"/>
                  </a:lnTo>
                  <a:cubicBezTo>
                    <a:pt x="6106" y="457"/>
                    <a:pt x="5992" y="685"/>
                    <a:pt x="5849" y="914"/>
                  </a:cubicBezTo>
                  <a:lnTo>
                    <a:pt x="5421" y="1570"/>
                  </a:lnTo>
                  <a:cubicBezTo>
                    <a:pt x="5364" y="1684"/>
                    <a:pt x="5279" y="1798"/>
                    <a:pt x="5221" y="1912"/>
                  </a:cubicBezTo>
                  <a:cubicBezTo>
                    <a:pt x="5193" y="1941"/>
                    <a:pt x="5164" y="1998"/>
                    <a:pt x="5136" y="2026"/>
                  </a:cubicBezTo>
                  <a:cubicBezTo>
                    <a:pt x="5079" y="2083"/>
                    <a:pt x="5050" y="2112"/>
                    <a:pt x="4993" y="2140"/>
                  </a:cubicBezTo>
                  <a:cubicBezTo>
                    <a:pt x="4936" y="2198"/>
                    <a:pt x="4851" y="2226"/>
                    <a:pt x="4793" y="2283"/>
                  </a:cubicBezTo>
                  <a:cubicBezTo>
                    <a:pt x="4736" y="2255"/>
                    <a:pt x="4679" y="2255"/>
                    <a:pt x="4622" y="2255"/>
                  </a:cubicBezTo>
                  <a:lnTo>
                    <a:pt x="4651" y="2226"/>
                  </a:lnTo>
                  <a:cubicBezTo>
                    <a:pt x="4765" y="2055"/>
                    <a:pt x="4851" y="1884"/>
                    <a:pt x="4936" y="1684"/>
                  </a:cubicBezTo>
                  <a:cubicBezTo>
                    <a:pt x="5022" y="1484"/>
                    <a:pt x="5079" y="1284"/>
                    <a:pt x="5107" y="1085"/>
                  </a:cubicBezTo>
                  <a:lnTo>
                    <a:pt x="5107" y="1085"/>
                  </a:lnTo>
                  <a:cubicBezTo>
                    <a:pt x="4936" y="1199"/>
                    <a:pt x="4793" y="1370"/>
                    <a:pt x="4651" y="1513"/>
                  </a:cubicBezTo>
                  <a:cubicBezTo>
                    <a:pt x="4537" y="1684"/>
                    <a:pt x="4423" y="1827"/>
                    <a:pt x="4308" y="1998"/>
                  </a:cubicBezTo>
                  <a:lnTo>
                    <a:pt x="4137" y="2226"/>
                  </a:lnTo>
                  <a:cubicBezTo>
                    <a:pt x="3795" y="2198"/>
                    <a:pt x="3452" y="2198"/>
                    <a:pt x="3110" y="2169"/>
                  </a:cubicBezTo>
                  <a:cubicBezTo>
                    <a:pt x="3110" y="2112"/>
                    <a:pt x="3139" y="2026"/>
                    <a:pt x="3139" y="1969"/>
                  </a:cubicBezTo>
                  <a:cubicBezTo>
                    <a:pt x="3167" y="1741"/>
                    <a:pt x="3196" y="1541"/>
                    <a:pt x="3196" y="1313"/>
                  </a:cubicBezTo>
                  <a:cubicBezTo>
                    <a:pt x="3196" y="1085"/>
                    <a:pt x="3196" y="885"/>
                    <a:pt x="3167" y="657"/>
                  </a:cubicBezTo>
                  <a:cubicBezTo>
                    <a:pt x="3167" y="429"/>
                    <a:pt x="3110" y="229"/>
                    <a:pt x="3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5"/>
            <p:cNvSpPr/>
            <p:nvPr/>
          </p:nvSpPr>
          <p:spPr>
            <a:xfrm>
              <a:off x="4034325" y="3283325"/>
              <a:ext cx="37125" cy="27125"/>
            </a:xfrm>
            <a:custGeom>
              <a:avLst/>
              <a:gdLst/>
              <a:ahLst/>
              <a:cxnLst/>
              <a:rect l="l" t="t" r="r" b="b"/>
              <a:pathLst>
                <a:path w="1485" h="1085" extrusionOk="0">
                  <a:moveTo>
                    <a:pt x="970" y="1"/>
                  </a:moveTo>
                  <a:cubicBezTo>
                    <a:pt x="799" y="29"/>
                    <a:pt x="657" y="115"/>
                    <a:pt x="514" y="200"/>
                  </a:cubicBezTo>
                  <a:cubicBezTo>
                    <a:pt x="343" y="315"/>
                    <a:pt x="229" y="429"/>
                    <a:pt x="143" y="571"/>
                  </a:cubicBezTo>
                  <a:cubicBezTo>
                    <a:pt x="57" y="743"/>
                    <a:pt x="0" y="914"/>
                    <a:pt x="29" y="1085"/>
                  </a:cubicBezTo>
                  <a:cubicBezTo>
                    <a:pt x="115" y="971"/>
                    <a:pt x="200" y="885"/>
                    <a:pt x="286" y="800"/>
                  </a:cubicBezTo>
                  <a:cubicBezTo>
                    <a:pt x="335" y="874"/>
                    <a:pt x="449" y="948"/>
                    <a:pt x="608" y="948"/>
                  </a:cubicBezTo>
                  <a:cubicBezTo>
                    <a:pt x="633" y="948"/>
                    <a:pt x="658" y="946"/>
                    <a:pt x="685" y="942"/>
                  </a:cubicBezTo>
                  <a:cubicBezTo>
                    <a:pt x="1028" y="885"/>
                    <a:pt x="1085" y="600"/>
                    <a:pt x="942" y="315"/>
                  </a:cubicBezTo>
                  <a:lnTo>
                    <a:pt x="1056" y="258"/>
                  </a:lnTo>
                  <a:cubicBezTo>
                    <a:pt x="1199" y="200"/>
                    <a:pt x="1341" y="143"/>
                    <a:pt x="1484" y="58"/>
                  </a:cubicBezTo>
                  <a:cubicBezTo>
                    <a:pt x="1341" y="1"/>
                    <a:pt x="1142" y="1"/>
                    <a:pt x="970" y="1"/>
                  </a:cubicBezTo>
                  <a:close/>
                </a:path>
              </a:pathLst>
            </a:custGeom>
            <a:solidFill>
              <a:srgbClr val="4F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5"/>
            <p:cNvSpPr/>
            <p:nvPr/>
          </p:nvSpPr>
          <p:spPr>
            <a:xfrm>
              <a:off x="4433050" y="3475925"/>
              <a:ext cx="86350" cy="136275"/>
            </a:xfrm>
            <a:custGeom>
              <a:avLst/>
              <a:gdLst/>
              <a:ahLst/>
              <a:cxnLst/>
              <a:rect l="l" t="t" r="r" b="b"/>
              <a:pathLst>
                <a:path w="3454" h="5451" extrusionOk="0">
                  <a:moveTo>
                    <a:pt x="3453" y="0"/>
                  </a:moveTo>
                  <a:lnTo>
                    <a:pt x="3453" y="0"/>
                  </a:lnTo>
                  <a:cubicBezTo>
                    <a:pt x="3396" y="115"/>
                    <a:pt x="3339" y="257"/>
                    <a:pt x="3282" y="371"/>
                  </a:cubicBezTo>
                  <a:cubicBezTo>
                    <a:pt x="3254" y="514"/>
                    <a:pt x="3196" y="628"/>
                    <a:pt x="3139" y="771"/>
                  </a:cubicBezTo>
                  <a:lnTo>
                    <a:pt x="2997" y="1142"/>
                  </a:lnTo>
                  <a:cubicBezTo>
                    <a:pt x="2940" y="1256"/>
                    <a:pt x="2883" y="1399"/>
                    <a:pt x="2826" y="1513"/>
                  </a:cubicBezTo>
                  <a:lnTo>
                    <a:pt x="2654" y="1884"/>
                  </a:lnTo>
                  <a:lnTo>
                    <a:pt x="2455" y="2226"/>
                  </a:lnTo>
                  <a:cubicBezTo>
                    <a:pt x="2426" y="2283"/>
                    <a:pt x="2398" y="2369"/>
                    <a:pt x="2369" y="2426"/>
                  </a:cubicBezTo>
                  <a:lnTo>
                    <a:pt x="2255" y="2597"/>
                  </a:lnTo>
                  <a:cubicBezTo>
                    <a:pt x="2198" y="2711"/>
                    <a:pt x="2141" y="2825"/>
                    <a:pt x="2055" y="2939"/>
                  </a:cubicBezTo>
                  <a:lnTo>
                    <a:pt x="1855" y="3282"/>
                  </a:lnTo>
                  <a:cubicBezTo>
                    <a:pt x="1770" y="3396"/>
                    <a:pt x="1684" y="3510"/>
                    <a:pt x="1627" y="3595"/>
                  </a:cubicBezTo>
                  <a:cubicBezTo>
                    <a:pt x="1542" y="3710"/>
                    <a:pt x="1456" y="3824"/>
                    <a:pt x="1370" y="3938"/>
                  </a:cubicBezTo>
                  <a:cubicBezTo>
                    <a:pt x="1285" y="4052"/>
                    <a:pt x="1199" y="4138"/>
                    <a:pt x="1114" y="4252"/>
                  </a:cubicBezTo>
                  <a:cubicBezTo>
                    <a:pt x="771" y="4680"/>
                    <a:pt x="429" y="5079"/>
                    <a:pt x="1" y="5450"/>
                  </a:cubicBezTo>
                  <a:cubicBezTo>
                    <a:pt x="486" y="5165"/>
                    <a:pt x="914" y="4822"/>
                    <a:pt x="1313" y="4423"/>
                  </a:cubicBezTo>
                  <a:cubicBezTo>
                    <a:pt x="1684" y="4023"/>
                    <a:pt x="2027" y="3567"/>
                    <a:pt x="2312" y="3110"/>
                  </a:cubicBezTo>
                  <a:cubicBezTo>
                    <a:pt x="2369" y="3053"/>
                    <a:pt x="2398" y="2968"/>
                    <a:pt x="2426" y="2911"/>
                  </a:cubicBezTo>
                  <a:lnTo>
                    <a:pt x="2540" y="2740"/>
                  </a:lnTo>
                  <a:cubicBezTo>
                    <a:pt x="2597" y="2625"/>
                    <a:pt x="2654" y="2483"/>
                    <a:pt x="2711" y="2369"/>
                  </a:cubicBezTo>
                  <a:lnTo>
                    <a:pt x="2883" y="1998"/>
                  </a:lnTo>
                  <a:cubicBezTo>
                    <a:pt x="2940" y="1855"/>
                    <a:pt x="2997" y="1741"/>
                    <a:pt x="3054" y="1598"/>
                  </a:cubicBezTo>
                  <a:cubicBezTo>
                    <a:pt x="3139" y="1341"/>
                    <a:pt x="3225" y="1085"/>
                    <a:pt x="3282" y="799"/>
                  </a:cubicBezTo>
                  <a:lnTo>
                    <a:pt x="3311" y="714"/>
                  </a:lnTo>
                  <a:lnTo>
                    <a:pt x="3339" y="600"/>
                  </a:lnTo>
                  <a:cubicBezTo>
                    <a:pt x="3339" y="543"/>
                    <a:pt x="3368" y="485"/>
                    <a:pt x="3368" y="400"/>
                  </a:cubicBezTo>
                  <a:cubicBezTo>
                    <a:pt x="3396" y="257"/>
                    <a:pt x="3425" y="143"/>
                    <a:pt x="3453" y="0"/>
                  </a:cubicBezTo>
                  <a:close/>
                </a:path>
              </a:pathLst>
            </a:custGeom>
            <a:solidFill>
              <a:srgbClr val="8792D1"/>
            </a:solidFill>
            <a:ln w="9525" cap="flat" cmpd="sng">
              <a:solidFill>
                <a:srgbClr val="8792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5"/>
            <p:cNvSpPr/>
            <p:nvPr/>
          </p:nvSpPr>
          <p:spPr>
            <a:xfrm>
              <a:off x="3987250" y="3161350"/>
              <a:ext cx="160500" cy="97525"/>
            </a:xfrm>
            <a:custGeom>
              <a:avLst/>
              <a:gdLst/>
              <a:ahLst/>
              <a:cxnLst/>
              <a:rect l="l" t="t" r="r" b="b"/>
              <a:pathLst>
                <a:path w="6420" h="3901" extrusionOk="0">
                  <a:moveTo>
                    <a:pt x="1027" y="1"/>
                  </a:moveTo>
                  <a:cubicBezTo>
                    <a:pt x="1142" y="543"/>
                    <a:pt x="1427" y="1056"/>
                    <a:pt x="1741" y="1541"/>
                  </a:cubicBezTo>
                  <a:cubicBezTo>
                    <a:pt x="2026" y="1969"/>
                    <a:pt x="2368" y="2397"/>
                    <a:pt x="2853" y="2426"/>
                  </a:cubicBezTo>
                  <a:cubicBezTo>
                    <a:pt x="2425" y="2426"/>
                    <a:pt x="1969" y="2426"/>
                    <a:pt x="1541" y="2397"/>
                  </a:cubicBezTo>
                  <a:cubicBezTo>
                    <a:pt x="970" y="2369"/>
                    <a:pt x="371" y="2283"/>
                    <a:pt x="0" y="1884"/>
                  </a:cubicBezTo>
                  <a:lnTo>
                    <a:pt x="0" y="1884"/>
                  </a:lnTo>
                  <a:cubicBezTo>
                    <a:pt x="514" y="2740"/>
                    <a:pt x="1398" y="3282"/>
                    <a:pt x="2368" y="3596"/>
                  </a:cubicBezTo>
                  <a:lnTo>
                    <a:pt x="2454" y="3624"/>
                  </a:lnTo>
                  <a:cubicBezTo>
                    <a:pt x="2597" y="3653"/>
                    <a:pt x="2711" y="3681"/>
                    <a:pt x="2825" y="3710"/>
                  </a:cubicBezTo>
                  <a:cubicBezTo>
                    <a:pt x="3472" y="3862"/>
                    <a:pt x="4118" y="3900"/>
                    <a:pt x="4774" y="3900"/>
                  </a:cubicBezTo>
                  <a:cubicBezTo>
                    <a:pt x="5101" y="3900"/>
                    <a:pt x="5431" y="3891"/>
                    <a:pt x="5764" y="3881"/>
                  </a:cubicBezTo>
                  <a:cubicBezTo>
                    <a:pt x="5963" y="3653"/>
                    <a:pt x="6192" y="3453"/>
                    <a:pt x="6420" y="3339"/>
                  </a:cubicBezTo>
                  <a:cubicBezTo>
                    <a:pt x="6306" y="3196"/>
                    <a:pt x="6135" y="3082"/>
                    <a:pt x="5992" y="2997"/>
                  </a:cubicBezTo>
                  <a:cubicBezTo>
                    <a:pt x="5678" y="2825"/>
                    <a:pt x="5307" y="2740"/>
                    <a:pt x="4936" y="2626"/>
                  </a:cubicBezTo>
                  <a:cubicBezTo>
                    <a:pt x="3396" y="2198"/>
                    <a:pt x="2026" y="1256"/>
                    <a:pt x="1027" y="1"/>
                  </a:cubicBezTo>
                  <a:close/>
                </a:path>
              </a:pathLst>
            </a:custGeom>
            <a:solidFill>
              <a:srgbClr val="7B1442"/>
            </a:solidFill>
            <a:ln w="9525" cap="flat" cmpd="sng">
              <a:solidFill>
                <a:srgbClr val="7B14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5"/>
            <p:cNvSpPr/>
            <p:nvPr/>
          </p:nvSpPr>
          <p:spPr>
            <a:xfrm>
              <a:off x="4127775" y="3264075"/>
              <a:ext cx="28550" cy="39250"/>
            </a:xfrm>
            <a:custGeom>
              <a:avLst/>
              <a:gdLst/>
              <a:ahLst/>
              <a:cxnLst/>
              <a:rect l="l" t="t" r="r" b="b"/>
              <a:pathLst>
                <a:path w="1142" h="1570" extrusionOk="0">
                  <a:moveTo>
                    <a:pt x="1141" y="0"/>
                  </a:moveTo>
                  <a:cubicBezTo>
                    <a:pt x="970" y="0"/>
                    <a:pt x="799" y="57"/>
                    <a:pt x="628" y="143"/>
                  </a:cubicBezTo>
                  <a:cubicBezTo>
                    <a:pt x="457" y="229"/>
                    <a:pt x="314" y="371"/>
                    <a:pt x="228" y="514"/>
                  </a:cubicBezTo>
                  <a:cubicBezTo>
                    <a:pt x="114" y="685"/>
                    <a:pt x="57" y="856"/>
                    <a:pt x="29" y="1028"/>
                  </a:cubicBezTo>
                  <a:cubicBezTo>
                    <a:pt x="0" y="1227"/>
                    <a:pt x="0" y="1398"/>
                    <a:pt x="86" y="1570"/>
                  </a:cubicBezTo>
                  <a:cubicBezTo>
                    <a:pt x="143" y="1398"/>
                    <a:pt x="200" y="1256"/>
                    <a:pt x="257" y="1113"/>
                  </a:cubicBezTo>
                  <a:cubicBezTo>
                    <a:pt x="314" y="942"/>
                    <a:pt x="400" y="828"/>
                    <a:pt x="485" y="685"/>
                  </a:cubicBezTo>
                  <a:cubicBezTo>
                    <a:pt x="571" y="571"/>
                    <a:pt x="656" y="457"/>
                    <a:pt x="770" y="343"/>
                  </a:cubicBezTo>
                  <a:cubicBezTo>
                    <a:pt x="885" y="229"/>
                    <a:pt x="999" y="114"/>
                    <a:pt x="1141" y="0"/>
                  </a:cubicBezTo>
                  <a:close/>
                </a:path>
              </a:pathLst>
            </a:custGeom>
            <a:solidFill>
              <a:srgbClr val="CA6366"/>
            </a:solidFill>
            <a:ln w="9525" cap="flat" cmpd="sng">
              <a:solidFill>
                <a:srgbClr val="CA6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5"/>
            <p:cNvSpPr/>
            <p:nvPr/>
          </p:nvSpPr>
          <p:spPr>
            <a:xfrm>
              <a:off x="3993675" y="3289025"/>
              <a:ext cx="48525" cy="73500"/>
            </a:xfrm>
            <a:custGeom>
              <a:avLst/>
              <a:gdLst/>
              <a:ahLst/>
              <a:cxnLst/>
              <a:rect l="l" t="t" r="r" b="b"/>
              <a:pathLst>
                <a:path w="1941" h="2940" extrusionOk="0">
                  <a:moveTo>
                    <a:pt x="0" y="1"/>
                  </a:moveTo>
                  <a:lnTo>
                    <a:pt x="0" y="1"/>
                  </a:lnTo>
                  <a:cubicBezTo>
                    <a:pt x="57" y="372"/>
                    <a:pt x="29" y="714"/>
                    <a:pt x="0" y="1057"/>
                  </a:cubicBezTo>
                  <a:cubicBezTo>
                    <a:pt x="0" y="1142"/>
                    <a:pt x="0" y="1228"/>
                    <a:pt x="0" y="1285"/>
                  </a:cubicBezTo>
                  <a:lnTo>
                    <a:pt x="0" y="1313"/>
                  </a:lnTo>
                  <a:cubicBezTo>
                    <a:pt x="0" y="1399"/>
                    <a:pt x="0" y="1513"/>
                    <a:pt x="29" y="1627"/>
                  </a:cubicBezTo>
                  <a:cubicBezTo>
                    <a:pt x="29" y="1799"/>
                    <a:pt x="86" y="1998"/>
                    <a:pt x="143" y="2169"/>
                  </a:cubicBezTo>
                  <a:cubicBezTo>
                    <a:pt x="200" y="2341"/>
                    <a:pt x="314" y="2512"/>
                    <a:pt x="428" y="2683"/>
                  </a:cubicBezTo>
                  <a:lnTo>
                    <a:pt x="514" y="2797"/>
                  </a:lnTo>
                  <a:lnTo>
                    <a:pt x="542" y="2854"/>
                  </a:lnTo>
                  <a:lnTo>
                    <a:pt x="628" y="2911"/>
                  </a:lnTo>
                  <a:cubicBezTo>
                    <a:pt x="685" y="2940"/>
                    <a:pt x="742" y="2940"/>
                    <a:pt x="770" y="2940"/>
                  </a:cubicBezTo>
                  <a:cubicBezTo>
                    <a:pt x="827" y="2940"/>
                    <a:pt x="856" y="2940"/>
                    <a:pt x="885" y="2911"/>
                  </a:cubicBezTo>
                  <a:lnTo>
                    <a:pt x="942" y="2883"/>
                  </a:lnTo>
                  <a:lnTo>
                    <a:pt x="999" y="2854"/>
                  </a:lnTo>
                  <a:cubicBezTo>
                    <a:pt x="1341" y="2712"/>
                    <a:pt x="1655" y="2540"/>
                    <a:pt x="1940" y="2341"/>
                  </a:cubicBezTo>
                  <a:lnTo>
                    <a:pt x="1940" y="2341"/>
                  </a:lnTo>
                  <a:cubicBezTo>
                    <a:pt x="1598" y="2398"/>
                    <a:pt x="1255" y="2512"/>
                    <a:pt x="913" y="2626"/>
                  </a:cubicBezTo>
                  <a:lnTo>
                    <a:pt x="856" y="2654"/>
                  </a:lnTo>
                  <a:lnTo>
                    <a:pt x="770" y="2654"/>
                  </a:lnTo>
                  <a:lnTo>
                    <a:pt x="742" y="2597"/>
                  </a:lnTo>
                  <a:lnTo>
                    <a:pt x="656" y="2512"/>
                  </a:lnTo>
                  <a:cubicBezTo>
                    <a:pt x="571" y="2369"/>
                    <a:pt x="514" y="2198"/>
                    <a:pt x="457" y="2055"/>
                  </a:cubicBezTo>
                  <a:cubicBezTo>
                    <a:pt x="400" y="1913"/>
                    <a:pt x="342" y="1741"/>
                    <a:pt x="314" y="1570"/>
                  </a:cubicBezTo>
                  <a:cubicBezTo>
                    <a:pt x="285" y="1399"/>
                    <a:pt x="285" y="1228"/>
                    <a:pt x="257" y="1057"/>
                  </a:cubicBezTo>
                  <a:cubicBezTo>
                    <a:pt x="257" y="885"/>
                    <a:pt x="228" y="686"/>
                    <a:pt x="200" y="515"/>
                  </a:cubicBezTo>
                  <a:cubicBezTo>
                    <a:pt x="143" y="343"/>
                    <a:pt x="86" y="172"/>
                    <a:pt x="0" y="1"/>
                  </a:cubicBezTo>
                  <a:close/>
                </a:path>
              </a:pathLst>
            </a:custGeom>
            <a:solidFill>
              <a:srgbClr val="BB4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5"/>
            <p:cNvSpPr/>
            <p:nvPr/>
          </p:nvSpPr>
          <p:spPr>
            <a:xfrm>
              <a:off x="4062850" y="3300625"/>
              <a:ext cx="54950" cy="72475"/>
            </a:xfrm>
            <a:custGeom>
              <a:avLst/>
              <a:gdLst/>
              <a:ahLst/>
              <a:cxnLst/>
              <a:rect l="l" t="t" r="r" b="b"/>
              <a:pathLst>
                <a:path w="2198" h="2899" extrusionOk="0">
                  <a:moveTo>
                    <a:pt x="1213" y="0"/>
                  </a:moveTo>
                  <a:cubicBezTo>
                    <a:pt x="838" y="0"/>
                    <a:pt x="402" y="524"/>
                    <a:pt x="172" y="1163"/>
                  </a:cubicBezTo>
                  <a:cubicBezTo>
                    <a:pt x="1" y="1620"/>
                    <a:pt x="29" y="2076"/>
                    <a:pt x="143" y="2390"/>
                  </a:cubicBezTo>
                  <a:lnTo>
                    <a:pt x="457" y="2390"/>
                  </a:lnTo>
                  <a:cubicBezTo>
                    <a:pt x="429" y="2504"/>
                    <a:pt x="372" y="2590"/>
                    <a:pt x="343" y="2676"/>
                  </a:cubicBezTo>
                  <a:cubicBezTo>
                    <a:pt x="470" y="2818"/>
                    <a:pt x="623" y="2899"/>
                    <a:pt x="802" y="2899"/>
                  </a:cubicBezTo>
                  <a:cubicBezTo>
                    <a:pt x="946" y="2899"/>
                    <a:pt x="1107" y="2847"/>
                    <a:pt x="1285" y="2733"/>
                  </a:cubicBezTo>
                  <a:cubicBezTo>
                    <a:pt x="2198" y="2162"/>
                    <a:pt x="1741" y="136"/>
                    <a:pt x="1342" y="22"/>
                  </a:cubicBezTo>
                  <a:cubicBezTo>
                    <a:pt x="1300" y="7"/>
                    <a:pt x="1257" y="0"/>
                    <a:pt x="1213" y="0"/>
                  </a:cubicBezTo>
                  <a:close/>
                </a:path>
              </a:pathLst>
            </a:custGeom>
            <a:solidFill>
              <a:srgbClr val="CA6366"/>
            </a:solidFill>
            <a:ln w="9525" cap="flat" cmpd="sng">
              <a:solidFill>
                <a:srgbClr val="CA6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5"/>
            <p:cNvSpPr/>
            <p:nvPr/>
          </p:nvSpPr>
          <p:spPr>
            <a:xfrm>
              <a:off x="4017925" y="3360375"/>
              <a:ext cx="56375" cy="37100"/>
            </a:xfrm>
            <a:custGeom>
              <a:avLst/>
              <a:gdLst/>
              <a:ahLst/>
              <a:cxnLst/>
              <a:rect l="l" t="t" r="r" b="b"/>
              <a:pathLst>
                <a:path w="2255" h="1484" extrusionOk="0">
                  <a:moveTo>
                    <a:pt x="2254" y="0"/>
                  </a:moveTo>
                  <a:lnTo>
                    <a:pt x="400" y="828"/>
                  </a:lnTo>
                  <a:lnTo>
                    <a:pt x="200" y="628"/>
                  </a:lnTo>
                  <a:cubicBezTo>
                    <a:pt x="86" y="685"/>
                    <a:pt x="0" y="742"/>
                    <a:pt x="0" y="742"/>
                  </a:cubicBezTo>
                  <a:lnTo>
                    <a:pt x="771" y="1484"/>
                  </a:lnTo>
                  <a:cubicBezTo>
                    <a:pt x="771" y="1484"/>
                    <a:pt x="1712" y="1199"/>
                    <a:pt x="2140" y="286"/>
                  </a:cubicBezTo>
                  <a:cubicBezTo>
                    <a:pt x="2169" y="200"/>
                    <a:pt x="2226" y="114"/>
                    <a:pt x="2254" y="0"/>
                  </a:cubicBezTo>
                  <a:close/>
                </a:path>
              </a:pathLst>
            </a:custGeom>
            <a:solidFill>
              <a:srgbClr val="4F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5"/>
            <p:cNvSpPr/>
            <p:nvPr/>
          </p:nvSpPr>
          <p:spPr>
            <a:xfrm>
              <a:off x="4022900" y="3360375"/>
              <a:ext cx="51400" cy="20700"/>
            </a:xfrm>
            <a:custGeom>
              <a:avLst/>
              <a:gdLst/>
              <a:ahLst/>
              <a:cxnLst/>
              <a:rect l="l" t="t" r="r" b="b"/>
              <a:pathLst>
                <a:path w="2056" h="828" extrusionOk="0">
                  <a:moveTo>
                    <a:pt x="1741" y="0"/>
                  </a:moveTo>
                  <a:cubicBezTo>
                    <a:pt x="1399" y="57"/>
                    <a:pt x="771" y="171"/>
                    <a:pt x="1" y="628"/>
                  </a:cubicBezTo>
                  <a:lnTo>
                    <a:pt x="201" y="828"/>
                  </a:lnTo>
                  <a:lnTo>
                    <a:pt x="2055" y="0"/>
                  </a:lnTo>
                  <a:close/>
                </a:path>
              </a:pathLst>
            </a:custGeom>
            <a:solidFill>
              <a:srgbClr val="FCE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5"/>
            <p:cNvSpPr/>
            <p:nvPr/>
          </p:nvSpPr>
          <p:spPr>
            <a:xfrm>
              <a:off x="3101325" y="2841075"/>
              <a:ext cx="1222625" cy="1468725"/>
            </a:xfrm>
            <a:custGeom>
              <a:avLst/>
              <a:gdLst/>
              <a:ahLst/>
              <a:cxnLst/>
              <a:rect l="l" t="t" r="r" b="b"/>
              <a:pathLst>
                <a:path w="48905" h="58749" extrusionOk="0">
                  <a:moveTo>
                    <a:pt x="18447" y="40259"/>
                  </a:moveTo>
                  <a:cubicBezTo>
                    <a:pt x="18781" y="41169"/>
                    <a:pt x="18860" y="42154"/>
                    <a:pt x="18860" y="43113"/>
                  </a:cubicBezTo>
                  <a:cubicBezTo>
                    <a:pt x="18889" y="46251"/>
                    <a:pt x="18346" y="50103"/>
                    <a:pt x="20658" y="52643"/>
                  </a:cubicBezTo>
                  <a:cubicBezTo>
                    <a:pt x="22483" y="54610"/>
                    <a:pt x="25293" y="55357"/>
                    <a:pt x="27974" y="55357"/>
                  </a:cubicBezTo>
                  <a:cubicBezTo>
                    <a:pt x="28521" y="55357"/>
                    <a:pt x="29062" y="55326"/>
                    <a:pt x="29588" y="55268"/>
                  </a:cubicBezTo>
                  <a:lnTo>
                    <a:pt x="29588" y="55268"/>
                  </a:lnTo>
                  <a:cubicBezTo>
                    <a:pt x="29474" y="55325"/>
                    <a:pt x="29360" y="55410"/>
                    <a:pt x="29246" y="55496"/>
                  </a:cubicBezTo>
                  <a:cubicBezTo>
                    <a:pt x="28590" y="55924"/>
                    <a:pt x="27962" y="56380"/>
                    <a:pt x="27334" y="56723"/>
                  </a:cubicBezTo>
                  <a:cubicBezTo>
                    <a:pt x="26992" y="56865"/>
                    <a:pt x="26678" y="57037"/>
                    <a:pt x="26335" y="57151"/>
                  </a:cubicBezTo>
                  <a:cubicBezTo>
                    <a:pt x="26022" y="57265"/>
                    <a:pt x="25651" y="57350"/>
                    <a:pt x="25308" y="57408"/>
                  </a:cubicBezTo>
                  <a:cubicBezTo>
                    <a:pt x="24937" y="57465"/>
                    <a:pt x="24566" y="57493"/>
                    <a:pt x="24196" y="57522"/>
                  </a:cubicBezTo>
                  <a:cubicBezTo>
                    <a:pt x="23825" y="57550"/>
                    <a:pt x="23425" y="57550"/>
                    <a:pt x="23054" y="57550"/>
                  </a:cubicBezTo>
                  <a:cubicBezTo>
                    <a:pt x="22312" y="57522"/>
                    <a:pt x="21571" y="57436"/>
                    <a:pt x="20857" y="57236"/>
                  </a:cubicBezTo>
                  <a:cubicBezTo>
                    <a:pt x="20743" y="57208"/>
                    <a:pt x="20658" y="57179"/>
                    <a:pt x="20572" y="57179"/>
                  </a:cubicBezTo>
                  <a:lnTo>
                    <a:pt x="20315" y="57065"/>
                  </a:lnTo>
                  <a:cubicBezTo>
                    <a:pt x="20230" y="57037"/>
                    <a:pt x="20144" y="57008"/>
                    <a:pt x="20058" y="56980"/>
                  </a:cubicBezTo>
                  <a:lnTo>
                    <a:pt x="19944" y="56923"/>
                  </a:lnTo>
                  <a:lnTo>
                    <a:pt x="19802" y="56865"/>
                  </a:lnTo>
                  <a:cubicBezTo>
                    <a:pt x="19630" y="56808"/>
                    <a:pt x="19488" y="56694"/>
                    <a:pt x="19317" y="56609"/>
                  </a:cubicBezTo>
                  <a:cubicBezTo>
                    <a:pt x="19174" y="56495"/>
                    <a:pt x="19031" y="56409"/>
                    <a:pt x="18889" y="56295"/>
                  </a:cubicBezTo>
                  <a:cubicBezTo>
                    <a:pt x="18803" y="56238"/>
                    <a:pt x="18746" y="56181"/>
                    <a:pt x="18689" y="56095"/>
                  </a:cubicBezTo>
                  <a:cubicBezTo>
                    <a:pt x="18603" y="56038"/>
                    <a:pt x="18546" y="55981"/>
                    <a:pt x="18489" y="55924"/>
                  </a:cubicBezTo>
                  <a:cubicBezTo>
                    <a:pt x="18346" y="55781"/>
                    <a:pt x="18232" y="55639"/>
                    <a:pt x="18147" y="55467"/>
                  </a:cubicBezTo>
                  <a:cubicBezTo>
                    <a:pt x="17918" y="55154"/>
                    <a:pt x="17776" y="54811"/>
                    <a:pt x="17633" y="54469"/>
                  </a:cubicBezTo>
                  <a:cubicBezTo>
                    <a:pt x="17376" y="53727"/>
                    <a:pt x="17291" y="52957"/>
                    <a:pt x="17291" y="52186"/>
                  </a:cubicBezTo>
                  <a:cubicBezTo>
                    <a:pt x="17319" y="51387"/>
                    <a:pt x="17433" y="50617"/>
                    <a:pt x="17605" y="49847"/>
                  </a:cubicBezTo>
                  <a:cubicBezTo>
                    <a:pt x="17776" y="49105"/>
                    <a:pt x="18004" y="48334"/>
                    <a:pt x="18204" y="47564"/>
                  </a:cubicBezTo>
                  <a:cubicBezTo>
                    <a:pt x="18404" y="46822"/>
                    <a:pt x="18575" y="46023"/>
                    <a:pt x="18689" y="45224"/>
                  </a:cubicBezTo>
                  <a:cubicBezTo>
                    <a:pt x="18746" y="44825"/>
                    <a:pt x="18774" y="44425"/>
                    <a:pt x="18803" y="43997"/>
                  </a:cubicBezTo>
                  <a:cubicBezTo>
                    <a:pt x="18832" y="43798"/>
                    <a:pt x="18832" y="43598"/>
                    <a:pt x="18832" y="43398"/>
                  </a:cubicBezTo>
                  <a:lnTo>
                    <a:pt x="18832" y="43084"/>
                  </a:lnTo>
                  <a:lnTo>
                    <a:pt x="18832" y="42771"/>
                  </a:lnTo>
                  <a:cubicBezTo>
                    <a:pt x="18803" y="41972"/>
                    <a:pt x="18717" y="41144"/>
                    <a:pt x="18461" y="40345"/>
                  </a:cubicBezTo>
                  <a:cubicBezTo>
                    <a:pt x="18461" y="40320"/>
                    <a:pt x="18455" y="40290"/>
                    <a:pt x="18447" y="40259"/>
                  </a:cubicBezTo>
                  <a:close/>
                  <a:moveTo>
                    <a:pt x="12298" y="1"/>
                  </a:moveTo>
                  <a:cubicBezTo>
                    <a:pt x="13039" y="315"/>
                    <a:pt x="13753" y="686"/>
                    <a:pt x="14380" y="1199"/>
                  </a:cubicBezTo>
                  <a:cubicBezTo>
                    <a:pt x="17804" y="4024"/>
                    <a:pt x="14295" y="9302"/>
                    <a:pt x="12355" y="11842"/>
                  </a:cubicBezTo>
                  <a:cubicBezTo>
                    <a:pt x="10329" y="14495"/>
                    <a:pt x="7847" y="16749"/>
                    <a:pt x="5421" y="19060"/>
                  </a:cubicBezTo>
                  <a:cubicBezTo>
                    <a:pt x="2397" y="21885"/>
                    <a:pt x="0" y="25337"/>
                    <a:pt x="1227" y="29646"/>
                  </a:cubicBezTo>
                  <a:cubicBezTo>
                    <a:pt x="2226" y="33184"/>
                    <a:pt x="5593" y="35381"/>
                    <a:pt x="8988" y="36180"/>
                  </a:cubicBezTo>
                  <a:cubicBezTo>
                    <a:pt x="11499" y="36750"/>
                    <a:pt x="15351" y="36722"/>
                    <a:pt x="17376" y="38662"/>
                  </a:cubicBezTo>
                  <a:cubicBezTo>
                    <a:pt x="17405" y="38690"/>
                    <a:pt x="17433" y="38747"/>
                    <a:pt x="17433" y="38805"/>
                  </a:cubicBezTo>
                  <a:lnTo>
                    <a:pt x="17519" y="39061"/>
                  </a:lnTo>
                  <a:lnTo>
                    <a:pt x="17605" y="39347"/>
                  </a:lnTo>
                  <a:cubicBezTo>
                    <a:pt x="17662" y="39546"/>
                    <a:pt x="17690" y="39718"/>
                    <a:pt x="17747" y="39917"/>
                  </a:cubicBezTo>
                  <a:cubicBezTo>
                    <a:pt x="17747" y="40003"/>
                    <a:pt x="17776" y="40117"/>
                    <a:pt x="17776" y="40203"/>
                  </a:cubicBezTo>
                  <a:cubicBezTo>
                    <a:pt x="17804" y="40288"/>
                    <a:pt x="17804" y="40374"/>
                    <a:pt x="17833" y="40488"/>
                  </a:cubicBezTo>
                  <a:cubicBezTo>
                    <a:pt x="17918" y="41230"/>
                    <a:pt x="17918" y="42000"/>
                    <a:pt x="17861" y="42771"/>
                  </a:cubicBezTo>
                  <a:cubicBezTo>
                    <a:pt x="17833" y="43541"/>
                    <a:pt x="17719" y="44283"/>
                    <a:pt x="17576" y="45053"/>
                  </a:cubicBezTo>
                  <a:cubicBezTo>
                    <a:pt x="17462" y="45823"/>
                    <a:pt x="17291" y="46594"/>
                    <a:pt x="17177" y="47364"/>
                  </a:cubicBezTo>
                  <a:cubicBezTo>
                    <a:pt x="16948" y="48933"/>
                    <a:pt x="16834" y="50560"/>
                    <a:pt x="16891" y="52186"/>
                  </a:cubicBezTo>
                  <a:cubicBezTo>
                    <a:pt x="16920" y="52985"/>
                    <a:pt x="17005" y="53784"/>
                    <a:pt x="17234" y="54583"/>
                  </a:cubicBezTo>
                  <a:cubicBezTo>
                    <a:pt x="17291" y="54783"/>
                    <a:pt x="17348" y="54982"/>
                    <a:pt x="17433" y="55182"/>
                  </a:cubicBezTo>
                  <a:cubicBezTo>
                    <a:pt x="17462" y="55268"/>
                    <a:pt x="17519" y="55353"/>
                    <a:pt x="17548" y="55467"/>
                  </a:cubicBezTo>
                  <a:cubicBezTo>
                    <a:pt x="17605" y="55553"/>
                    <a:pt x="17633" y="55639"/>
                    <a:pt x="17690" y="55753"/>
                  </a:cubicBezTo>
                  <a:cubicBezTo>
                    <a:pt x="17747" y="55838"/>
                    <a:pt x="17776" y="55924"/>
                    <a:pt x="17833" y="56009"/>
                  </a:cubicBezTo>
                  <a:cubicBezTo>
                    <a:pt x="17890" y="56095"/>
                    <a:pt x="17947" y="56181"/>
                    <a:pt x="18004" y="56295"/>
                  </a:cubicBezTo>
                  <a:cubicBezTo>
                    <a:pt x="18090" y="56380"/>
                    <a:pt x="18147" y="56437"/>
                    <a:pt x="18204" y="56523"/>
                  </a:cubicBezTo>
                  <a:cubicBezTo>
                    <a:pt x="18261" y="56637"/>
                    <a:pt x="18346" y="56694"/>
                    <a:pt x="18404" y="56780"/>
                  </a:cubicBezTo>
                  <a:cubicBezTo>
                    <a:pt x="18546" y="56951"/>
                    <a:pt x="18717" y="57094"/>
                    <a:pt x="18889" y="57236"/>
                  </a:cubicBezTo>
                  <a:lnTo>
                    <a:pt x="19117" y="57436"/>
                  </a:lnTo>
                  <a:cubicBezTo>
                    <a:pt x="19202" y="57493"/>
                    <a:pt x="19317" y="57550"/>
                    <a:pt x="19402" y="57607"/>
                  </a:cubicBezTo>
                  <a:lnTo>
                    <a:pt x="19545" y="57693"/>
                  </a:lnTo>
                  <a:lnTo>
                    <a:pt x="19659" y="57778"/>
                  </a:lnTo>
                  <a:cubicBezTo>
                    <a:pt x="19773" y="57836"/>
                    <a:pt x="19859" y="57893"/>
                    <a:pt x="19944" y="57921"/>
                  </a:cubicBezTo>
                  <a:lnTo>
                    <a:pt x="20230" y="58064"/>
                  </a:lnTo>
                  <a:cubicBezTo>
                    <a:pt x="20344" y="58092"/>
                    <a:pt x="20429" y="58149"/>
                    <a:pt x="20543" y="58178"/>
                  </a:cubicBezTo>
                  <a:cubicBezTo>
                    <a:pt x="21342" y="58492"/>
                    <a:pt x="22170" y="58634"/>
                    <a:pt x="22997" y="58692"/>
                  </a:cubicBezTo>
                  <a:cubicBezTo>
                    <a:pt x="23397" y="58749"/>
                    <a:pt x="23825" y="58749"/>
                    <a:pt x="24224" y="58749"/>
                  </a:cubicBezTo>
                  <a:cubicBezTo>
                    <a:pt x="24652" y="58749"/>
                    <a:pt x="25052" y="58720"/>
                    <a:pt x="25480" y="58692"/>
                  </a:cubicBezTo>
                  <a:cubicBezTo>
                    <a:pt x="25908" y="58634"/>
                    <a:pt x="26335" y="58549"/>
                    <a:pt x="26763" y="58406"/>
                  </a:cubicBezTo>
                  <a:cubicBezTo>
                    <a:pt x="26878" y="58349"/>
                    <a:pt x="26963" y="58321"/>
                    <a:pt x="27077" y="58292"/>
                  </a:cubicBezTo>
                  <a:cubicBezTo>
                    <a:pt x="27163" y="58235"/>
                    <a:pt x="27277" y="58206"/>
                    <a:pt x="27363" y="58149"/>
                  </a:cubicBezTo>
                  <a:cubicBezTo>
                    <a:pt x="27477" y="58121"/>
                    <a:pt x="27562" y="58064"/>
                    <a:pt x="27677" y="58007"/>
                  </a:cubicBezTo>
                  <a:lnTo>
                    <a:pt x="27819" y="57950"/>
                  </a:lnTo>
                  <a:lnTo>
                    <a:pt x="27962" y="57864"/>
                  </a:lnTo>
                  <a:cubicBezTo>
                    <a:pt x="28333" y="57664"/>
                    <a:pt x="28675" y="57436"/>
                    <a:pt x="29018" y="57179"/>
                  </a:cubicBezTo>
                  <a:cubicBezTo>
                    <a:pt x="29331" y="56951"/>
                    <a:pt x="29645" y="56694"/>
                    <a:pt x="29959" y="56437"/>
                  </a:cubicBezTo>
                  <a:cubicBezTo>
                    <a:pt x="30587" y="55952"/>
                    <a:pt x="31186" y="55467"/>
                    <a:pt x="31814" y="55068"/>
                  </a:cubicBezTo>
                  <a:cubicBezTo>
                    <a:pt x="32013" y="54954"/>
                    <a:pt x="32242" y="54811"/>
                    <a:pt x="32441" y="54697"/>
                  </a:cubicBezTo>
                  <a:cubicBezTo>
                    <a:pt x="34924" y="54069"/>
                    <a:pt x="37377" y="53185"/>
                    <a:pt x="39917" y="52785"/>
                  </a:cubicBezTo>
                  <a:cubicBezTo>
                    <a:pt x="42456" y="52386"/>
                    <a:pt x="44625" y="52557"/>
                    <a:pt x="46080" y="50446"/>
                  </a:cubicBezTo>
                  <a:cubicBezTo>
                    <a:pt x="46674" y="49604"/>
                    <a:pt x="47933" y="49128"/>
                    <a:pt x="48629" y="49128"/>
                  </a:cubicBezTo>
                  <a:cubicBezTo>
                    <a:pt x="48735" y="49128"/>
                    <a:pt x="48829" y="49139"/>
                    <a:pt x="48904" y="49162"/>
                  </a:cubicBezTo>
                  <a:cubicBezTo>
                    <a:pt x="48531" y="48838"/>
                    <a:pt x="48150" y="48710"/>
                    <a:pt x="47771" y="48710"/>
                  </a:cubicBezTo>
                  <a:cubicBezTo>
                    <a:pt x="46414" y="48710"/>
                    <a:pt x="45076" y="50353"/>
                    <a:pt x="44140" y="50531"/>
                  </a:cubicBezTo>
                  <a:cubicBezTo>
                    <a:pt x="43728" y="50614"/>
                    <a:pt x="43313" y="50640"/>
                    <a:pt x="42896" y="50640"/>
                  </a:cubicBezTo>
                  <a:cubicBezTo>
                    <a:pt x="42137" y="50640"/>
                    <a:pt x="41371" y="50552"/>
                    <a:pt x="40605" y="50552"/>
                  </a:cubicBezTo>
                  <a:cubicBezTo>
                    <a:pt x="40480" y="50552"/>
                    <a:pt x="40355" y="50554"/>
                    <a:pt x="40231" y="50560"/>
                  </a:cubicBezTo>
                  <a:cubicBezTo>
                    <a:pt x="37235" y="50617"/>
                    <a:pt x="34467" y="52015"/>
                    <a:pt x="31471" y="52215"/>
                  </a:cubicBezTo>
                  <a:cubicBezTo>
                    <a:pt x="31218" y="52231"/>
                    <a:pt x="30961" y="52240"/>
                    <a:pt x="30701" y="52240"/>
                  </a:cubicBezTo>
                  <a:cubicBezTo>
                    <a:pt x="27824" y="52240"/>
                    <a:pt x="24617" y="51196"/>
                    <a:pt x="23283" y="48448"/>
                  </a:cubicBezTo>
                  <a:cubicBezTo>
                    <a:pt x="22370" y="46565"/>
                    <a:pt x="22227" y="44311"/>
                    <a:pt x="21428" y="42371"/>
                  </a:cubicBezTo>
                  <a:cubicBezTo>
                    <a:pt x="20601" y="40402"/>
                    <a:pt x="19174" y="38662"/>
                    <a:pt x="17462" y="37378"/>
                  </a:cubicBezTo>
                  <a:cubicBezTo>
                    <a:pt x="14808" y="35352"/>
                    <a:pt x="10643" y="34610"/>
                    <a:pt x="9016" y="31415"/>
                  </a:cubicBezTo>
                  <a:lnTo>
                    <a:pt x="8959" y="31301"/>
                  </a:lnTo>
                  <a:cubicBezTo>
                    <a:pt x="8959" y="30844"/>
                    <a:pt x="8959" y="30359"/>
                    <a:pt x="9016" y="29903"/>
                  </a:cubicBezTo>
                  <a:cubicBezTo>
                    <a:pt x="9074" y="29475"/>
                    <a:pt x="9159" y="29047"/>
                    <a:pt x="9245" y="28647"/>
                  </a:cubicBezTo>
                  <a:cubicBezTo>
                    <a:pt x="9302" y="28419"/>
                    <a:pt x="9330" y="28219"/>
                    <a:pt x="9416" y="28019"/>
                  </a:cubicBezTo>
                  <a:cubicBezTo>
                    <a:pt x="9444" y="27934"/>
                    <a:pt x="9473" y="27820"/>
                    <a:pt x="9501" y="27734"/>
                  </a:cubicBezTo>
                  <a:lnTo>
                    <a:pt x="9616" y="27420"/>
                  </a:lnTo>
                  <a:cubicBezTo>
                    <a:pt x="9644" y="27335"/>
                    <a:pt x="9701" y="27220"/>
                    <a:pt x="9730" y="27135"/>
                  </a:cubicBezTo>
                  <a:cubicBezTo>
                    <a:pt x="9758" y="27021"/>
                    <a:pt x="9815" y="26935"/>
                    <a:pt x="9844" y="26850"/>
                  </a:cubicBezTo>
                  <a:cubicBezTo>
                    <a:pt x="9929" y="26650"/>
                    <a:pt x="10015" y="26450"/>
                    <a:pt x="10101" y="26279"/>
                  </a:cubicBezTo>
                  <a:cubicBezTo>
                    <a:pt x="10300" y="25879"/>
                    <a:pt x="10500" y="25537"/>
                    <a:pt x="10728" y="25195"/>
                  </a:cubicBezTo>
                  <a:lnTo>
                    <a:pt x="10900" y="24938"/>
                  </a:lnTo>
                  <a:lnTo>
                    <a:pt x="11099" y="24681"/>
                  </a:lnTo>
                  <a:cubicBezTo>
                    <a:pt x="11156" y="24596"/>
                    <a:pt x="11213" y="24510"/>
                    <a:pt x="11270" y="24424"/>
                  </a:cubicBezTo>
                  <a:cubicBezTo>
                    <a:pt x="11328" y="24339"/>
                    <a:pt x="11385" y="24253"/>
                    <a:pt x="11470" y="24168"/>
                  </a:cubicBezTo>
                  <a:cubicBezTo>
                    <a:pt x="11727" y="23854"/>
                    <a:pt x="12012" y="23511"/>
                    <a:pt x="12298" y="23197"/>
                  </a:cubicBezTo>
                  <a:cubicBezTo>
                    <a:pt x="13439" y="21971"/>
                    <a:pt x="14780" y="20829"/>
                    <a:pt x="16149" y="19659"/>
                  </a:cubicBezTo>
                  <a:cubicBezTo>
                    <a:pt x="16834" y="19089"/>
                    <a:pt x="17519" y="18490"/>
                    <a:pt x="18175" y="17833"/>
                  </a:cubicBezTo>
                  <a:cubicBezTo>
                    <a:pt x="18803" y="17149"/>
                    <a:pt x="19402" y="16435"/>
                    <a:pt x="19944" y="15665"/>
                  </a:cubicBezTo>
                  <a:cubicBezTo>
                    <a:pt x="20458" y="14895"/>
                    <a:pt x="20914" y="14096"/>
                    <a:pt x="21314" y="13268"/>
                  </a:cubicBezTo>
                  <a:cubicBezTo>
                    <a:pt x="21685" y="12441"/>
                    <a:pt x="22027" y="11585"/>
                    <a:pt x="22312" y="10700"/>
                  </a:cubicBezTo>
                  <a:cubicBezTo>
                    <a:pt x="22455" y="10272"/>
                    <a:pt x="22569" y="9816"/>
                    <a:pt x="22655" y="9359"/>
                  </a:cubicBezTo>
                  <a:cubicBezTo>
                    <a:pt x="22740" y="8874"/>
                    <a:pt x="22797" y="8418"/>
                    <a:pt x="22826" y="7933"/>
                  </a:cubicBezTo>
                  <a:cubicBezTo>
                    <a:pt x="22855" y="6991"/>
                    <a:pt x="22769" y="6050"/>
                    <a:pt x="22598" y="5137"/>
                  </a:cubicBezTo>
                  <a:cubicBezTo>
                    <a:pt x="22398" y="4224"/>
                    <a:pt x="22084" y="3310"/>
                    <a:pt x="21685" y="2483"/>
                  </a:cubicBezTo>
                  <a:cubicBezTo>
                    <a:pt x="21514" y="2055"/>
                    <a:pt x="21285" y="1627"/>
                    <a:pt x="21028" y="1228"/>
                  </a:cubicBezTo>
                  <a:cubicBezTo>
                    <a:pt x="20914" y="1028"/>
                    <a:pt x="20800" y="828"/>
                    <a:pt x="20658" y="628"/>
                  </a:cubicBezTo>
                  <a:cubicBezTo>
                    <a:pt x="20543" y="429"/>
                    <a:pt x="20401" y="258"/>
                    <a:pt x="20258" y="58"/>
                  </a:cubicBezTo>
                  <a:lnTo>
                    <a:pt x="20201" y="1"/>
                  </a:lnTo>
                  <a:lnTo>
                    <a:pt x="18689" y="1"/>
                  </a:lnTo>
                  <a:cubicBezTo>
                    <a:pt x="18832" y="258"/>
                    <a:pt x="19003" y="514"/>
                    <a:pt x="19145" y="800"/>
                  </a:cubicBezTo>
                  <a:cubicBezTo>
                    <a:pt x="19602" y="1542"/>
                    <a:pt x="19973" y="2312"/>
                    <a:pt x="20315" y="3082"/>
                  </a:cubicBezTo>
                  <a:cubicBezTo>
                    <a:pt x="20658" y="3881"/>
                    <a:pt x="20943" y="4680"/>
                    <a:pt x="21228" y="5507"/>
                  </a:cubicBezTo>
                  <a:cubicBezTo>
                    <a:pt x="21485" y="6306"/>
                    <a:pt x="21742" y="7134"/>
                    <a:pt x="21884" y="7990"/>
                  </a:cubicBezTo>
                  <a:cubicBezTo>
                    <a:pt x="21942" y="8418"/>
                    <a:pt x="21999" y="8846"/>
                    <a:pt x="21970" y="9274"/>
                  </a:cubicBezTo>
                  <a:cubicBezTo>
                    <a:pt x="21942" y="9702"/>
                    <a:pt x="21884" y="10130"/>
                    <a:pt x="21799" y="10558"/>
                  </a:cubicBezTo>
                  <a:cubicBezTo>
                    <a:pt x="21571" y="11414"/>
                    <a:pt x="21228" y="12241"/>
                    <a:pt x="20800" y="12983"/>
                  </a:cubicBezTo>
                  <a:cubicBezTo>
                    <a:pt x="20572" y="13382"/>
                    <a:pt x="20344" y="13753"/>
                    <a:pt x="20058" y="14096"/>
                  </a:cubicBezTo>
                  <a:cubicBezTo>
                    <a:pt x="19944" y="14267"/>
                    <a:pt x="19802" y="14438"/>
                    <a:pt x="19659" y="14609"/>
                  </a:cubicBezTo>
                  <a:cubicBezTo>
                    <a:pt x="19516" y="14752"/>
                    <a:pt x="19374" y="14923"/>
                    <a:pt x="19202" y="15094"/>
                  </a:cubicBezTo>
                  <a:cubicBezTo>
                    <a:pt x="18917" y="15380"/>
                    <a:pt x="18603" y="15693"/>
                    <a:pt x="18261" y="15979"/>
                  </a:cubicBezTo>
                  <a:cubicBezTo>
                    <a:pt x="17947" y="16264"/>
                    <a:pt x="17605" y="16549"/>
                    <a:pt x="17262" y="16806"/>
                  </a:cubicBezTo>
                  <a:cubicBezTo>
                    <a:pt x="16577" y="17348"/>
                    <a:pt x="15864" y="17890"/>
                    <a:pt x="15151" y="18404"/>
                  </a:cubicBezTo>
                  <a:cubicBezTo>
                    <a:pt x="14438" y="18946"/>
                    <a:pt x="13696" y="19488"/>
                    <a:pt x="12982" y="20059"/>
                  </a:cubicBezTo>
                  <a:cubicBezTo>
                    <a:pt x="12611" y="20344"/>
                    <a:pt x="12269" y="20658"/>
                    <a:pt x="11927" y="20972"/>
                  </a:cubicBezTo>
                  <a:cubicBezTo>
                    <a:pt x="11584" y="21314"/>
                    <a:pt x="11242" y="21657"/>
                    <a:pt x="10928" y="21999"/>
                  </a:cubicBezTo>
                  <a:cubicBezTo>
                    <a:pt x="10329" y="22712"/>
                    <a:pt x="9758" y="23511"/>
                    <a:pt x="9302" y="24339"/>
                  </a:cubicBezTo>
                  <a:cubicBezTo>
                    <a:pt x="9074" y="24767"/>
                    <a:pt x="8874" y="25223"/>
                    <a:pt x="8731" y="25680"/>
                  </a:cubicBezTo>
                  <a:cubicBezTo>
                    <a:pt x="8588" y="26022"/>
                    <a:pt x="8503" y="26365"/>
                    <a:pt x="8417" y="26707"/>
                  </a:cubicBezTo>
                  <a:cubicBezTo>
                    <a:pt x="8560" y="25765"/>
                    <a:pt x="8874" y="24824"/>
                    <a:pt x="9273" y="23968"/>
                  </a:cubicBezTo>
                  <a:cubicBezTo>
                    <a:pt x="11014" y="20287"/>
                    <a:pt x="14010" y="17405"/>
                    <a:pt x="15864" y="13782"/>
                  </a:cubicBezTo>
                  <a:cubicBezTo>
                    <a:pt x="17947" y="9702"/>
                    <a:pt x="18746" y="3624"/>
                    <a:pt x="16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5"/>
            <p:cNvSpPr/>
            <p:nvPr/>
          </p:nvSpPr>
          <p:spPr>
            <a:xfrm>
              <a:off x="4057850" y="3513550"/>
              <a:ext cx="320300" cy="269550"/>
            </a:xfrm>
            <a:custGeom>
              <a:avLst/>
              <a:gdLst/>
              <a:ahLst/>
              <a:cxnLst/>
              <a:rect l="l" t="t" r="r" b="b"/>
              <a:pathLst>
                <a:path w="12812" h="10782" extrusionOk="0">
                  <a:moveTo>
                    <a:pt x="6561" y="2489"/>
                  </a:moveTo>
                  <a:cubicBezTo>
                    <a:pt x="8145" y="2489"/>
                    <a:pt x="11657" y="6805"/>
                    <a:pt x="11842" y="7597"/>
                  </a:cubicBezTo>
                  <a:cubicBezTo>
                    <a:pt x="11911" y="7894"/>
                    <a:pt x="11472" y="8019"/>
                    <a:pt x="10845" y="8019"/>
                  </a:cubicBezTo>
                  <a:cubicBezTo>
                    <a:pt x="9666" y="8019"/>
                    <a:pt x="7821" y="7576"/>
                    <a:pt x="7448" y="6998"/>
                  </a:cubicBezTo>
                  <a:cubicBezTo>
                    <a:pt x="7020" y="6342"/>
                    <a:pt x="5907" y="4801"/>
                    <a:pt x="5793" y="3688"/>
                  </a:cubicBezTo>
                  <a:cubicBezTo>
                    <a:pt x="5993" y="3688"/>
                    <a:pt x="6192" y="3745"/>
                    <a:pt x="6335" y="3831"/>
                  </a:cubicBezTo>
                  <a:cubicBezTo>
                    <a:pt x="6563" y="3945"/>
                    <a:pt x="6735" y="4173"/>
                    <a:pt x="7020" y="4316"/>
                  </a:cubicBezTo>
                  <a:lnTo>
                    <a:pt x="7048" y="4345"/>
                  </a:lnTo>
                  <a:cubicBezTo>
                    <a:pt x="7020" y="4459"/>
                    <a:pt x="7048" y="4573"/>
                    <a:pt x="7105" y="4687"/>
                  </a:cubicBezTo>
                  <a:cubicBezTo>
                    <a:pt x="7134" y="4773"/>
                    <a:pt x="7191" y="4830"/>
                    <a:pt x="7248" y="4858"/>
                  </a:cubicBezTo>
                  <a:cubicBezTo>
                    <a:pt x="7277" y="4915"/>
                    <a:pt x="7334" y="4944"/>
                    <a:pt x="7362" y="4972"/>
                  </a:cubicBezTo>
                  <a:cubicBezTo>
                    <a:pt x="7448" y="5058"/>
                    <a:pt x="7476" y="5172"/>
                    <a:pt x="7505" y="5286"/>
                  </a:cubicBezTo>
                  <a:cubicBezTo>
                    <a:pt x="7533" y="5343"/>
                    <a:pt x="7533" y="5429"/>
                    <a:pt x="7562" y="5486"/>
                  </a:cubicBezTo>
                  <a:cubicBezTo>
                    <a:pt x="7591" y="5543"/>
                    <a:pt x="7619" y="5600"/>
                    <a:pt x="7676" y="5628"/>
                  </a:cubicBezTo>
                  <a:cubicBezTo>
                    <a:pt x="7648" y="5571"/>
                    <a:pt x="7619" y="5514"/>
                    <a:pt x="7619" y="5457"/>
                  </a:cubicBezTo>
                  <a:cubicBezTo>
                    <a:pt x="7591" y="5400"/>
                    <a:pt x="7591" y="5343"/>
                    <a:pt x="7591" y="5286"/>
                  </a:cubicBezTo>
                  <a:cubicBezTo>
                    <a:pt x="7591" y="5143"/>
                    <a:pt x="7562" y="5029"/>
                    <a:pt x="7505" y="4887"/>
                  </a:cubicBezTo>
                  <a:cubicBezTo>
                    <a:pt x="7448" y="4830"/>
                    <a:pt x="7419" y="4773"/>
                    <a:pt x="7362" y="4744"/>
                  </a:cubicBezTo>
                  <a:cubicBezTo>
                    <a:pt x="7334" y="4687"/>
                    <a:pt x="7305" y="4658"/>
                    <a:pt x="7305" y="4601"/>
                  </a:cubicBezTo>
                  <a:cubicBezTo>
                    <a:pt x="7277" y="4544"/>
                    <a:pt x="7305" y="4459"/>
                    <a:pt x="7305" y="4402"/>
                  </a:cubicBezTo>
                  <a:cubicBezTo>
                    <a:pt x="7362" y="4430"/>
                    <a:pt x="7391" y="4430"/>
                    <a:pt x="7448" y="4430"/>
                  </a:cubicBezTo>
                  <a:cubicBezTo>
                    <a:pt x="7591" y="4430"/>
                    <a:pt x="7705" y="4430"/>
                    <a:pt x="7819" y="4516"/>
                  </a:cubicBezTo>
                  <a:cubicBezTo>
                    <a:pt x="7904" y="4573"/>
                    <a:pt x="7990" y="4715"/>
                    <a:pt x="8133" y="4773"/>
                  </a:cubicBezTo>
                  <a:cubicBezTo>
                    <a:pt x="8205" y="4827"/>
                    <a:pt x="8289" y="4847"/>
                    <a:pt x="8377" y="4847"/>
                  </a:cubicBezTo>
                  <a:cubicBezTo>
                    <a:pt x="8428" y="4847"/>
                    <a:pt x="8480" y="4840"/>
                    <a:pt x="8532" y="4830"/>
                  </a:cubicBezTo>
                  <a:lnTo>
                    <a:pt x="8532" y="4830"/>
                  </a:lnTo>
                  <a:cubicBezTo>
                    <a:pt x="8496" y="4837"/>
                    <a:pt x="8461" y="4840"/>
                    <a:pt x="8426" y="4840"/>
                  </a:cubicBezTo>
                  <a:cubicBezTo>
                    <a:pt x="8322" y="4840"/>
                    <a:pt x="8225" y="4808"/>
                    <a:pt x="8161" y="4744"/>
                  </a:cubicBezTo>
                  <a:cubicBezTo>
                    <a:pt x="8047" y="4658"/>
                    <a:pt x="7990" y="4544"/>
                    <a:pt x="7876" y="4430"/>
                  </a:cubicBezTo>
                  <a:cubicBezTo>
                    <a:pt x="7819" y="4373"/>
                    <a:pt x="7733" y="4345"/>
                    <a:pt x="7676" y="4316"/>
                  </a:cubicBezTo>
                  <a:cubicBezTo>
                    <a:pt x="7591" y="4287"/>
                    <a:pt x="7533" y="4287"/>
                    <a:pt x="7476" y="4259"/>
                  </a:cubicBezTo>
                  <a:cubicBezTo>
                    <a:pt x="7391" y="4259"/>
                    <a:pt x="7334" y="4230"/>
                    <a:pt x="7277" y="4230"/>
                  </a:cubicBezTo>
                  <a:cubicBezTo>
                    <a:pt x="7220" y="4202"/>
                    <a:pt x="7163" y="4173"/>
                    <a:pt x="7105" y="4145"/>
                  </a:cubicBezTo>
                  <a:cubicBezTo>
                    <a:pt x="7048" y="4116"/>
                    <a:pt x="7020" y="4059"/>
                    <a:pt x="6963" y="4002"/>
                  </a:cubicBezTo>
                  <a:lnTo>
                    <a:pt x="6963" y="4002"/>
                  </a:lnTo>
                  <a:lnTo>
                    <a:pt x="7048" y="4031"/>
                  </a:lnTo>
                  <a:lnTo>
                    <a:pt x="7191" y="3974"/>
                  </a:lnTo>
                  <a:lnTo>
                    <a:pt x="7220" y="3945"/>
                  </a:lnTo>
                  <a:lnTo>
                    <a:pt x="7248" y="3888"/>
                  </a:lnTo>
                  <a:cubicBezTo>
                    <a:pt x="7305" y="3859"/>
                    <a:pt x="7334" y="3802"/>
                    <a:pt x="7391" y="3774"/>
                  </a:cubicBezTo>
                  <a:cubicBezTo>
                    <a:pt x="7476" y="3688"/>
                    <a:pt x="7591" y="3631"/>
                    <a:pt x="7705" y="3603"/>
                  </a:cubicBezTo>
                  <a:cubicBezTo>
                    <a:pt x="7762" y="3603"/>
                    <a:pt x="7819" y="3574"/>
                    <a:pt x="7876" y="3546"/>
                  </a:cubicBezTo>
                  <a:cubicBezTo>
                    <a:pt x="7932" y="3517"/>
                    <a:pt x="7989" y="3489"/>
                    <a:pt x="8046" y="3433"/>
                  </a:cubicBezTo>
                  <a:lnTo>
                    <a:pt x="8046" y="3433"/>
                  </a:lnTo>
                  <a:cubicBezTo>
                    <a:pt x="7989" y="3489"/>
                    <a:pt x="7932" y="3517"/>
                    <a:pt x="7876" y="3517"/>
                  </a:cubicBezTo>
                  <a:cubicBezTo>
                    <a:pt x="7819" y="3546"/>
                    <a:pt x="7762" y="3546"/>
                    <a:pt x="7705" y="3546"/>
                  </a:cubicBezTo>
                  <a:cubicBezTo>
                    <a:pt x="7562" y="3574"/>
                    <a:pt x="7419" y="3603"/>
                    <a:pt x="7305" y="3688"/>
                  </a:cubicBezTo>
                  <a:cubicBezTo>
                    <a:pt x="7248" y="3717"/>
                    <a:pt x="7220" y="3774"/>
                    <a:pt x="7163" y="3802"/>
                  </a:cubicBezTo>
                  <a:lnTo>
                    <a:pt x="7134" y="3831"/>
                  </a:lnTo>
                  <a:lnTo>
                    <a:pt x="7105" y="3859"/>
                  </a:lnTo>
                  <a:lnTo>
                    <a:pt x="7048" y="3859"/>
                  </a:lnTo>
                  <a:cubicBezTo>
                    <a:pt x="7020" y="3859"/>
                    <a:pt x="6963" y="3831"/>
                    <a:pt x="6877" y="3802"/>
                  </a:cubicBezTo>
                  <a:cubicBezTo>
                    <a:pt x="6858" y="3802"/>
                    <a:pt x="6826" y="3790"/>
                    <a:pt x="6799" y="3790"/>
                  </a:cubicBezTo>
                  <a:cubicBezTo>
                    <a:pt x="6785" y="3790"/>
                    <a:pt x="6773" y="3793"/>
                    <a:pt x="6763" y="3802"/>
                  </a:cubicBezTo>
                  <a:cubicBezTo>
                    <a:pt x="6677" y="3717"/>
                    <a:pt x="6620" y="3631"/>
                    <a:pt x="6506" y="3574"/>
                  </a:cubicBezTo>
                  <a:cubicBezTo>
                    <a:pt x="6307" y="3403"/>
                    <a:pt x="6050" y="3317"/>
                    <a:pt x="5793" y="3289"/>
                  </a:cubicBezTo>
                  <a:cubicBezTo>
                    <a:pt x="5822" y="2975"/>
                    <a:pt x="5964" y="2747"/>
                    <a:pt x="6221" y="2576"/>
                  </a:cubicBezTo>
                  <a:cubicBezTo>
                    <a:pt x="6320" y="2516"/>
                    <a:pt x="6434" y="2489"/>
                    <a:pt x="6561" y="2489"/>
                  </a:cubicBezTo>
                  <a:close/>
                  <a:moveTo>
                    <a:pt x="2987" y="3620"/>
                  </a:moveTo>
                  <a:cubicBezTo>
                    <a:pt x="3348" y="3620"/>
                    <a:pt x="3668" y="3786"/>
                    <a:pt x="3967" y="4059"/>
                  </a:cubicBezTo>
                  <a:cubicBezTo>
                    <a:pt x="3853" y="4287"/>
                    <a:pt x="3824" y="4573"/>
                    <a:pt x="3853" y="4858"/>
                  </a:cubicBezTo>
                  <a:cubicBezTo>
                    <a:pt x="3853" y="4944"/>
                    <a:pt x="3881" y="5058"/>
                    <a:pt x="3910" y="5172"/>
                  </a:cubicBezTo>
                  <a:lnTo>
                    <a:pt x="3853" y="5286"/>
                  </a:lnTo>
                  <a:cubicBezTo>
                    <a:pt x="3824" y="5343"/>
                    <a:pt x="3824" y="5429"/>
                    <a:pt x="3824" y="5457"/>
                  </a:cubicBezTo>
                  <a:lnTo>
                    <a:pt x="3796" y="5486"/>
                  </a:lnTo>
                  <a:lnTo>
                    <a:pt x="3767" y="5514"/>
                  </a:lnTo>
                  <a:lnTo>
                    <a:pt x="3710" y="5514"/>
                  </a:lnTo>
                  <a:cubicBezTo>
                    <a:pt x="3653" y="5543"/>
                    <a:pt x="3596" y="5571"/>
                    <a:pt x="3539" y="5600"/>
                  </a:cubicBezTo>
                  <a:cubicBezTo>
                    <a:pt x="3396" y="5657"/>
                    <a:pt x="3311" y="5743"/>
                    <a:pt x="3225" y="5857"/>
                  </a:cubicBezTo>
                  <a:cubicBezTo>
                    <a:pt x="3197" y="5885"/>
                    <a:pt x="3168" y="5942"/>
                    <a:pt x="3111" y="5999"/>
                  </a:cubicBezTo>
                  <a:cubicBezTo>
                    <a:pt x="3082" y="6028"/>
                    <a:pt x="3025" y="6085"/>
                    <a:pt x="2968" y="6085"/>
                  </a:cubicBezTo>
                  <a:cubicBezTo>
                    <a:pt x="3025" y="6085"/>
                    <a:pt x="3082" y="6056"/>
                    <a:pt x="3139" y="5999"/>
                  </a:cubicBezTo>
                  <a:cubicBezTo>
                    <a:pt x="3168" y="5971"/>
                    <a:pt x="3225" y="5914"/>
                    <a:pt x="3282" y="5885"/>
                  </a:cubicBezTo>
                  <a:cubicBezTo>
                    <a:pt x="3368" y="5800"/>
                    <a:pt x="3453" y="5714"/>
                    <a:pt x="3567" y="5686"/>
                  </a:cubicBezTo>
                  <a:cubicBezTo>
                    <a:pt x="3625" y="5657"/>
                    <a:pt x="3682" y="5657"/>
                    <a:pt x="3739" y="5657"/>
                  </a:cubicBezTo>
                  <a:lnTo>
                    <a:pt x="3796" y="5628"/>
                  </a:lnTo>
                  <a:lnTo>
                    <a:pt x="3853" y="5628"/>
                  </a:lnTo>
                  <a:cubicBezTo>
                    <a:pt x="3910" y="5600"/>
                    <a:pt x="3938" y="5571"/>
                    <a:pt x="3967" y="5514"/>
                  </a:cubicBezTo>
                  <a:lnTo>
                    <a:pt x="3995" y="5429"/>
                  </a:lnTo>
                  <a:cubicBezTo>
                    <a:pt x="3995" y="5514"/>
                    <a:pt x="4024" y="5571"/>
                    <a:pt x="4024" y="5657"/>
                  </a:cubicBezTo>
                  <a:cubicBezTo>
                    <a:pt x="4024" y="5714"/>
                    <a:pt x="4024" y="5771"/>
                    <a:pt x="4024" y="5828"/>
                  </a:cubicBezTo>
                  <a:cubicBezTo>
                    <a:pt x="3995" y="5885"/>
                    <a:pt x="3995" y="5942"/>
                    <a:pt x="3967" y="5999"/>
                  </a:cubicBezTo>
                  <a:cubicBezTo>
                    <a:pt x="3938" y="6085"/>
                    <a:pt x="3910" y="6142"/>
                    <a:pt x="3910" y="6228"/>
                  </a:cubicBezTo>
                  <a:cubicBezTo>
                    <a:pt x="3881" y="6285"/>
                    <a:pt x="3881" y="6370"/>
                    <a:pt x="3910" y="6456"/>
                  </a:cubicBezTo>
                  <a:cubicBezTo>
                    <a:pt x="3938" y="6599"/>
                    <a:pt x="3995" y="6713"/>
                    <a:pt x="4024" y="6827"/>
                  </a:cubicBezTo>
                  <a:cubicBezTo>
                    <a:pt x="4024" y="6969"/>
                    <a:pt x="3995" y="7112"/>
                    <a:pt x="3910" y="7226"/>
                  </a:cubicBezTo>
                  <a:cubicBezTo>
                    <a:pt x="4024" y="7112"/>
                    <a:pt x="4081" y="6969"/>
                    <a:pt x="4081" y="6827"/>
                  </a:cubicBezTo>
                  <a:cubicBezTo>
                    <a:pt x="4081" y="6684"/>
                    <a:pt x="3995" y="6542"/>
                    <a:pt x="3995" y="6427"/>
                  </a:cubicBezTo>
                  <a:cubicBezTo>
                    <a:pt x="3995" y="6313"/>
                    <a:pt x="4053" y="6199"/>
                    <a:pt x="4110" y="6085"/>
                  </a:cubicBezTo>
                  <a:lnTo>
                    <a:pt x="4167" y="5942"/>
                  </a:lnTo>
                  <a:cubicBezTo>
                    <a:pt x="4224" y="5971"/>
                    <a:pt x="4281" y="5999"/>
                    <a:pt x="4338" y="6056"/>
                  </a:cubicBezTo>
                  <a:cubicBezTo>
                    <a:pt x="4366" y="6085"/>
                    <a:pt x="4395" y="6114"/>
                    <a:pt x="4395" y="6171"/>
                  </a:cubicBezTo>
                  <a:cubicBezTo>
                    <a:pt x="4423" y="6228"/>
                    <a:pt x="4452" y="6285"/>
                    <a:pt x="4481" y="6342"/>
                  </a:cubicBezTo>
                  <a:cubicBezTo>
                    <a:pt x="4566" y="6484"/>
                    <a:pt x="4680" y="6570"/>
                    <a:pt x="4766" y="6627"/>
                  </a:cubicBezTo>
                  <a:cubicBezTo>
                    <a:pt x="4823" y="6656"/>
                    <a:pt x="4880" y="6713"/>
                    <a:pt x="4937" y="6741"/>
                  </a:cubicBezTo>
                  <a:cubicBezTo>
                    <a:pt x="4966" y="6770"/>
                    <a:pt x="5023" y="6827"/>
                    <a:pt x="5023" y="6884"/>
                  </a:cubicBezTo>
                  <a:cubicBezTo>
                    <a:pt x="5023" y="6827"/>
                    <a:pt x="4994" y="6770"/>
                    <a:pt x="4966" y="6713"/>
                  </a:cubicBezTo>
                  <a:cubicBezTo>
                    <a:pt x="4908" y="6656"/>
                    <a:pt x="4851" y="6627"/>
                    <a:pt x="4823" y="6570"/>
                  </a:cubicBezTo>
                  <a:cubicBezTo>
                    <a:pt x="4737" y="6484"/>
                    <a:pt x="4652" y="6399"/>
                    <a:pt x="4623" y="6285"/>
                  </a:cubicBezTo>
                  <a:cubicBezTo>
                    <a:pt x="4595" y="6228"/>
                    <a:pt x="4595" y="6171"/>
                    <a:pt x="4595" y="6114"/>
                  </a:cubicBezTo>
                  <a:cubicBezTo>
                    <a:pt x="4595" y="6056"/>
                    <a:pt x="4566" y="5971"/>
                    <a:pt x="4509" y="5914"/>
                  </a:cubicBezTo>
                  <a:cubicBezTo>
                    <a:pt x="4452" y="5800"/>
                    <a:pt x="4338" y="5714"/>
                    <a:pt x="4224" y="5686"/>
                  </a:cubicBezTo>
                  <a:lnTo>
                    <a:pt x="4224" y="5657"/>
                  </a:lnTo>
                  <a:cubicBezTo>
                    <a:pt x="4252" y="5343"/>
                    <a:pt x="4138" y="5058"/>
                    <a:pt x="4138" y="4830"/>
                  </a:cubicBezTo>
                  <a:cubicBezTo>
                    <a:pt x="4138" y="4658"/>
                    <a:pt x="4195" y="4516"/>
                    <a:pt x="4252" y="4373"/>
                  </a:cubicBezTo>
                  <a:cubicBezTo>
                    <a:pt x="4937" y="5200"/>
                    <a:pt x="5422" y="6542"/>
                    <a:pt x="5679" y="7112"/>
                  </a:cubicBezTo>
                  <a:cubicBezTo>
                    <a:pt x="5983" y="7898"/>
                    <a:pt x="4462" y="10014"/>
                    <a:pt x="3719" y="10014"/>
                  </a:cubicBezTo>
                  <a:cubicBezTo>
                    <a:pt x="3626" y="10014"/>
                    <a:pt x="3545" y="9981"/>
                    <a:pt x="3482" y="9908"/>
                  </a:cubicBezTo>
                  <a:cubicBezTo>
                    <a:pt x="2940" y="9252"/>
                    <a:pt x="1370" y="3831"/>
                    <a:pt x="2826" y="3631"/>
                  </a:cubicBezTo>
                  <a:cubicBezTo>
                    <a:pt x="2880" y="3624"/>
                    <a:pt x="2934" y="3620"/>
                    <a:pt x="2987" y="3620"/>
                  </a:cubicBezTo>
                  <a:close/>
                  <a:moveTo>
                    <a:pt x="3682" y="0"/>
                  </a:moveTo>
                  <a:cubicBezTo>
                    <a:pt x="3603" y="0"/>
                    <a:pt x="3510" y="36"/>
                    <a:pt x="3453" y="179"/>
                  </a:cubicBezTo>
                  <a:cubicBezTo>
                    <a:pt x="4024" y="1491"/>
                    <a:pt x="4195" y="3203"/>
                    <a:pt x="4252" y="3660"/>
                  </a:cubicBezTo>
                  <a:lnTo>
                    <a:pt x="4252" y="3774"/>
                  </a:lnTo>
                  <a:cubicBezTo>
                    <a:pt x="3853" y="3289"/>
                    <a:pt x="3425" y="2946"/>
                    <a:pt x="3082" y="2918"/>
                  </a:cubicBezTo>
                  <a:lnTo>
                    <a:pt x="3082" y="2918"/>
                  </a:lnTo>
                  <a:cubicBezTo>
                    <a:pt x="1" y="3574"/>
                    <a:pt x="2512" y="8853"/>
                    <a:pt x="3225" y="10479"/>
                  </a:cubicBezTo>
                  <a:cubicBezTo>
                    <a:pt x="3319" y="10690"/>
                    <a:pt x="3464" y="10781"/>
                    <a:pt x="3640" y="10781"/>
                  </a:cubicBezTo>
                  <a:cubicBezTo>
                    <a:pt x="4538" y="10781"/>
                    <a:pt x="6241" y="8409"/>
                    <a:pt x="6050" y="7312"/>
                  </a:cubicBezTo>
                  <a:cubicBezTo>
                    <a:pt x="5907" y="6542"/>
                    <a:pt x="5336" y="5286"/>
                    <a:pt x="4652" y="4287"/>
                  </a:cubicBezTo>
                  <a:lnTo>
                    <a:pt x="4794" y="3460"/>
                  </a:lnTo>
                  <a:lnTo>
                    <a:pt x="4823" y="3460"/>
                  </a:lnTo>
                  <a:lnTo>
                    <a:pt x="5308" y="3831"/>
                  </a:lnTo>
                  <a:cubicBezTo>
                    <a:pt x="5536" y="5086"/>
                    <a:pt x="6335" y="6656"/>
                    <a:pt x="7020" y="7369"/>
                  </a:cubicBezTo>
                  <a:cubicBezTo>
                    <a:pt x="7653" y="8037"/>
                    <a:pt x="9766" y="8509"/>
                    <a:pt x="11200" y="8509"/>
                  </a:cubicBezTo>
                  <a:cubicBezTo>
                    <a:pt x="12157" y="8509"/>
                    <a:pt x="12812" y="8299"/>
                    <a:pt x="12527" y="7797"/>
                  </a:cubicBezTo>
                  <a:cubicBezTo>
                    <a:pt x="11711" y="6364"/>
                    <a:pt x="8927" y="1977"/>
                    <a:pt x="6564" y="1977"/>
                  </a:cubicBezTo>
                  <a:cubicBezTo>
                    <a:pt x="6199" y="1977"/>
                    <a:pt x="5844" y="2082"/>
                    <a:pt x="5508" y="2319"/>
                  </a:cubicBezTo>
                  <a:cubicBezTo>
                    <a:pt x="5336" y="2461"/>
                    <a:pt x="5251" y="2718"/>
                    <a:pt x="5251" y="3004"/>
                  </a:cubicBezTo>
                  <a:lnTo>
                    <a:pt x="5165" y="2975"/>
                  </a:lnTo>
                  <a:cubicBezTo>
                    <a:pt x="4309" y="2205"/>
                    <a:pt x="3824" y="36"/>
                    <a:pt x="3824" y="36"/>
                  </a:cubicBezTo>
                  <a:cubicBezTo>
                    <a:pt x="3824" y="36"/>
                    <a:pt x="3760" y="0"/>
                    <a:pt x="3682" y="0"/>
                  </a:cubicBezTo>
                  <a:close/>
                </a:path>
              </a:pathLst>
            </a:custGeom>
            <a:solidFill>
              <a:srgbClr val="C13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5"/>
            <p:cNvSpPr/>
            <p:nvPr/>
          </p:nvSpPr>
          <p:spPr>
            <a:xfrm>
              <a:off x="4202650" y="3575750"/>
              <a:ext cx="153000" cy="138300"/>
            </a:xfrm>
            <a:custGeom>
              <a:avLst/>
              <a:gdLst/>
              <a:ahLst/>
              <a:cxnLst/>
              <a:rect l="l" t="t" r="r" b="b"/>
              <a:pathLst>
                <a:path w="6120" h="5532" extrusionOk="0">
                  <a:moveTo>
                    <a:pt x="2546" y="1298"/>
                  </a:moveTo>
                  <a:cubicBezTo>
                    <a:pt x="2717" y="1298"/>
                    <a:pt x="2894" y="1398"/>
                    <a:pt x="2940" y="1628"/>
                  </a:cubicBezTo>
                  <a:cubicBezTo>
                    <a:pt x="2965" y="1856"/>
                    <a:pt x="2923" y="2128"/>
                    <a:pt x="2636" y="2128"/>
                  </a:cubicBezTo>
                  <a:cubicBezTo>
                    <a:pt x="2599" y="2128"/>
                    <a:pt x="2558" y="2123"/>
                    <a:pt x="2512" y="2113"/>
                  </a:cubicBezTo>
                  <a:cubicBezTo>
                    <a:pt x="2141" y="2028"/>
                    <a:pt x="2084" y="1400"/>
                    <a:pt x="2426" y="1314"/>
                  </a:cubicBezTo>
                  <a:cubicBezTo>
                    <a:pt x="2465" y="1303"/>
                    <a:pt x="2505" y="1298"/>
                    <a:pt x="2546" y="1298"/>
                  </a:cubicBezTo>
                  <a:close/>
                  <a:moveTo>
                    <a:pt x="2991" y="2686"/>
                  </a:moveTo>
                  <a:cubicBezTo>
                    <a:pt x="3489" y="2686"/>
                    <a:pt x="4163" y="3289"/>
                    <a:pt x="4423" y="3597"/>
                  </a:cubicBezTo>
                  <a:cubicBezTo>
                    <a:pt x="4737" y="3968"/>
                    <a:pt x="5536" y="4852"/>
                    <a:pt x="5279" y="5081"/>
                  </a:cubicBezTo>
                  <a:cubicBezTo>
                    <a:pt x="5221" y="5121"/>
                    <a:pt x="5089" y="5141"/>
                    <a:pt x="4912" y="5141"/>
                  </a:cubicBezTo>
                  <a:cubicBezTo>
                    <a:pt x="4220" y="5141"/>
                    <a:pt x="2853" y="4845"/>
                    <a:pt x="2626" y="4367"/>
                  </a:cubicBezTo>
                  <a:cubicBezTo>
                    <a:pt x="2312" y="3768"/>
                    <a:pt x="2455" y="2941"/>
                    <a:pt x="2712" y="2770"/>
                  </a:cubicBezTo>
                  <a:cubicBezTo>
                    <a:pt x="2794" y="2711"/>
                    <a:pt x="2889" y="2686"/>
                    <a:pt x="2991" y="2686"/>
                  </a:cubicBezTo>
                  <a:close/>
                  <a:moveTo>
                    <a:pt x="769" y="1"/>
                  </a:moveTo>
                  <a:cubicBezTo>
                    <a:pt x="642" y="1"/>
                    <a:pt x="528" y="28"/>
                    <a:pt x="429" y="88"/>
                  </a:cubicBezTo>
                  <a:cubicBezTo>
                    <a:pt x="172" y="259"/>
                    <a:pt x="30" y="487"/>
                    <a:pt x="1" y="801"/>
                  </a:cubicBezTo>
                  <a:cubicBezTo>
                    <a:pt x="258" y="829"/>
                    <a:pt x="515" y="915"/>
                    <a:pt x="714" y="1086"/>
                  </a:cubicBezTo>
                  <a:cubicBezTo>
                    <a:pt x="828" y="1143"/>
                    <a:pt x="885" y="1229"/>
                    <a:pt x="971" y="1314"/>
                  </a:cubicBezTo>
                  <a:cubicBezTo>
                    <a:pt x="981" y="1305"/>
                    <a:pt x="993" y="1302"/>
                    <a:pt x="1007" y="1302"/>
                  </a:cubicBezTo>
                  <a:cubicBezTo>
                    <a:pt x="1034" y="1302"/>
                    <a:pt x="1066" y="1314"/>
                    <a:pt x="1085" y="1314"/>
                  </a:cubicBezTo>
                  <a:cubicBezTo>
                    <a:pt x="1171" y="1343"/>
                    <a:pt x="1228" y="1371"/>
                    <a:pt x="1256" y="1371"/>
                  </a:cubicBezTo>
                  <a:lnTo>
                    <a:pt x="1313" y="1371"/>
                  </a:lnTo>
                  <a:lnTo>
                    <a:pt x="1342" y="1343"/>
                  </a:lnTo>
                  <a:lnTo>
                    <a:pt x="1371" y="1314"/>
                  </a:lnTo>
                  <a:cubicBezTo>
                    <a:pt x="1428" y="1286"/>
                    <a:pt x="1456" y="1229"/>
                    <a:pt x="1513" y="1200"/>
                  </a:cubicBezTo>
                  <a:cubicBezTo>
                    <a:pt x="1627" y="1115"/>
                    <a:pt x="1770" y="1086"/>
                    <a:pt x="1913" y="1058"/>
                  </a:cubicBezTo>
                  <a:cubicBezTo>
                    <a:pt x="1970" y="1058"/>
                    <a:pt x="2027" y="1058"/>
                    <a:pt x="2084" y="1029"/>
                  </a:cubicBezTo>
                  <a:cubicBezTo>
                    <a:pt x="2140" y="1029"/>
                    <a:pt x="2197" y="1001"/>
                    <a:pt x="2254" y="945"/>
                  </a:cubicBezTo>
                  <a:lnTo>
                    <a:pt x="2254" y="945"/>
                  </a:lnTo>
                  <a:cubicBezTo>
                    <a:pt x="2197" y="1001"/>
                    <a:pt x="2140" y="1029"/>
                    <a:pt x="2084" y="1058"/>
                  </a:cubicBezTo>
                  <a:cubicBezTo>
                    <a:pt x="2027" y="1086"/>
                    <a:pt x="1970" y="1115"/>
                    <a:pt x="1913" y="1115"/>
                  </a:cubicBezTo>
                  <a:cubicBezTo>
                    <a:pt x="1799" y="1143"/>
                    <a:pt x="1684" y="1200"/>
                    <a:pt x="1599" y="1286"/>
                  </a:cubicBezTo>
                  <a:cubicBezTo>
                    <a:pt x="1542" y="1314"/>
                    <a:pt x="1513" y="1371"/>
                    <a:pt x="1456" y="1400"/>
                  </a:cubicBezTo>
                  <a:lnTo>
                    <a:pt x="1428" y="1457"/>
                  </a:lnTo>
                  <a:lnTo>
                    <a:pt x="1399" y="1486"/>
                  </a:lnTo>
                  <a:lnTo>
                    <a:pt x="1256" y="1543"/>
                  </a:lnTo>
                  <a:lnTo>
                    <a:pt x="1171" y="1514"/>
                  </a:lnTo>
                  <a:lnTo>
                    <a:pt x="1171" y="1514"/>
                  </a:lnTo>
                  <a:cubicBezTo>
                    <a:pt x="1228" y="1571"/>
                    <a:pt x="1256" y="1628"/>
                    <a:pt x="1313" y="1657"/>
                  </a:cubicBezTo>
                  <a:cubicBezTo>
                    <a:pt x="1371" y="1685"/>
                    <a:pt x="1428" y="1714"/>
                    <a:pt x="1485" y="1742"/>
                  </a:cubicBezTo>
                  <a:cubicBezTo>
                    <a:pt x="1542" y="1742"/>
                    <a:pt x="1599" y="1771"/>
                    <a:pt x="1684" y="1771"/>
                  </a:cubicBezTo>
                  <a:cubicBezTo>
                    <a:pt x="1741" y="1799"/>
                    <a:pt x="1799" y="1799"/>
                    <a:pt x="1884" y="1828"/>
                  </a:cubicBezTo>
                  <a:cubicBezTo>
                    <a:pt x="1941" y="1857"/>
                    <a:pt x="2027" y="1885"/>
                    <a:pt x="2084" y="1942"/>
                  </a:cubicBezTo>
                  <a:cubicBezTo>
                    <a:pt x="2198" y="2056"/>
                    <a:pt x="2255" y="2170"/>
                    <a:pt x="2369" y="2256"/>
                  </a:cubicBezTo>
                  <a:cubicBezTo>
                    <a:pt x="2433" y="2320"/>
                    <a:pt x="2530" y="2352"/>
                    <a:pt x="2634" y="2352"/>
                  </a:cubicBezTo>
                  <a:cubicBezTo>
                    <a:pt x="2669" y="2352"/>
                    <a:pt x="2704" y="2349"/>
                    <a:pt x="2740" y="2342"/>
                  </a:cubicBezTo>
                  <a:lnTo>
                    <a:pt x="2740" y="2342"/>
                  </a:lnTo>
                  <a:cubicBezTo>
                    <a:pt x="2688" y="2352"/>
                    <a:pt x="2636" y="2359"/>
                    <a:pt x="2585" y="2359"/>
                  </a:cubicBezTo>
                  <a:cubicBezTo>
                    <a:pt x="2497" y="2359"/>
                    <a:pt x="2413" y="2339"/>
                    <a:pt x="2341" y="2285"/>
                  </a:cubicBezTo>
                  <a:cubicBezTo>
                    <a:pt x="2198" y="2227"/>
                    <a:pt x="2112" y="2085"/>
                    <a:pt x="2027" y="2028"/>
                  </a:cubicBezTo>
                  <a:cubicBezTo>
                    <a:pt x="1913" y="1942"/>
                    <a:pt x="1799" y="1942"/>
                    <a:pt x="1656" y="1942"/>
                  </a:cubicBezTo>
                  <a:cubicBezTo>
                    <a:pt x="1599" y="1942"/>
                    <a:pt x="1570" y="1942"/>
                    <a:pt x="1513" y="1914"/>
                  </a:cubicBezTo>
                  <a:cubicBezTo>
                    <a:pt x="1513" y="1971"/>
                    <a:pt x="1485" y="2056"/>
                    <a:pt x="1513" y="2113"/>
                  </a:cubicBezTo>
                  <a:cubicBezTo>
                    <a:pt x="1513" y="2170"/>
                    <a:pt x="1542" y="2199"/>
                    <a:pt x="1570" y="2256"/>
                  </a:cubicBezTo>
                  <a:cubicBezTo>
                    <a:pt x="1627" y="2285"/>
                    <a:pt x="1656" y="2342"/>
                    <a:pt x="1713" y="2399"/>
                  </a:cubicBezTo>
                  <a:cubicBezTo>
                    <a:pt x="1770" y="2541"/>
                    <a:pt x="1799" y="2655"/>
                    <a:pt x="1799" y="2798"/>
                  </a:cubicBezTo>
                  <a:cubicBezTo>
                    <a:pt x="1799" y="2855"/>
                    <a:pt x="1799" y="2912"/>
                    <a:pt x="1827" y="2969"/>
                  </a:cubicBezTo>
                  <a:cubicBezTo>
                    <a:pt x="1827" y="3026"/>
                    <a:pt x="1856" y="3083"/>
                    <a:pt x="1884" y="3140"/>
                  </a:cubicBezTo>
                  <a:cubicBezTo>
                    <a:pt x="1827" y="3112"/>
                    <a:pt x="1799" y="3055"/>
                    <a:pt x="1770" y="2998"/>
                  </a:cubicBezTo>
                  <a:cubicBezTo>
                    <a:pt x="1741" y="2941"/>
                    <a:pt x="1741" y="2855"/>
                    <a:pt x="1713" y="2798"/>
                  </a:cubicBezTo>
                  <a:cubicBezTo>
                    <a:pt x="1684" y="2684"/>
                    <a:pt x="1656" y="2570"/>
                    <a:pt x="1570" y="2484"/>
                  </a:cubicBezTo>
                  <a:cubicBezTo>
                    <a:pt x="1542" y="2456"/>
                    <a:pt x="1485" y="2427"/>
                    <a:pt x="1456" y="2370"/>
                  </a:cubicBezTo>
                  <a:cubicBezTo>
                    <a:pt x="1399" y="2342"/>
                    <a:pt x="1342" y="2285"/>
                    <a:pt x="1313" y="2199"/>
                  </a:cubicBezTo>
                  <a:cubicBezTo>
                    <a:pt x="1256" y="2085"/>
                    <a:pt x="1228" y="1971"/>
                    <a:pt x="1256" y="1857"/>
                  </a:cubicBezTo>
                  <a:lnTo>
                    <a:pt x="1228" y="1828"/>
                  </a:lnTo>
                  <a:cubicBezTo>
                    <a:pt x="943" y="1685"/>
                    <a:pt x="771" y="1457"/>
                    <a:pt x="543" y="1343"/>
                  </a:cubicBezTo>
                  <a:cubicBezTo>
                    <a:pt x="400" y="1257"/>
                    <a:pt x="201" y="1200"/>
                    <a:pt x="1" y="1200"/>
                  </a:cubicBezTo>
                  <a:cubicBezTo>
                    <a:pt x="115" y="2313"/>
                    <a:pt x="1228" y="3854"/>
                    <a:pt x="1656" y="4510"/>
                  </a:cubicBezTo>
                  <a:cubicBezTo>
                    <a:pt x="2029" y="5088"/>
                    <a:pt x="3874" y="5531"/>
                    <a:pt x="5053" y="5531"/>
                  </a:cubicBezTo>
                  <a:cubicBezTo>
                    <a:pt x="5680" y="5531"/>
                    <a:pt x="6119" y="5406"/>
                    <a:pt x="6050" y="5109"/>
                  </a:cubicBezTo>
                  <a:cubicBezTo>
                    <a:pt x="5865" y="4317"/>
                    <a:pt x="2353" y="1"/>
                    <a:pt x="769" y="1"/>
                  </a:cubicBezTo>
                  <a:close/>
                </a:path>
              </a:pathLst>
            </a:custGeom>
            <a:solidFill>
              <a:srgbClr val="9B1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5"/>
            <p:cNvSpPr/>
            <p:nvPr/>
          </p:nvSpPr>
          <p:spPr>
            <a:xfrm>
              <a:off x="4092100" y="3604050"/>
              <a:ext cx="115350" cy="159875"/>
            </a:xfrm>
            <a:custGeom>
              <a:avLst/>
              <a:gdLst/>
              <a:ahLst/>
              <a:cxnLst/>
              <a:rect l="l" t="t" r="r" b="b"/>
              <a:pathLst>
                <a:path w="4614" h="6395" extrusionOk="0">
                  <a:moveTo>
                    <a:pt x="1391" y="452"/>
                  </a:moveTo>
                  <a:cubicBezTo>
                    <a:pt x="1724" y="452"/>
                    <a:pt x="2270" y="966"/>
                    <a:pt x="2226" y="1295"/>
                  </a:cubicBezTo>
                  <a:cubicBezTo>
                    <a:pt x="2173" y="1696"/>
                    <a:pt x="1843" y="1897"/>
                    <a:pt x="1450" y="1897"/>
                  </a:cubicBezTo>
                  <a:cubicBezTo>
                    <a:pt x="1423" y="1897"/>
                    <a:pt x="1397" y="1896"/>
                    <a:pt x="1370" y="1894"/>
                  </a:cubicBezTo>
                  <a:cubicBezTo>
                    <a:pt x="942" y="1837"/>
                    <a:pt x="1028" y="1010"/>
                    <a:pt x="1170" y="610"/>
                  </a:cubicBezTo>
                  <a:cubicBezTo>
                    <a:pt x="1210" y="498"/>
                    <a:pt x="1291" y="452"/>
                    <a:pt x="1391" y="452"/>
                  </a:cubicBezTo>
                  <a:close/>
                  <a:moveTo>
                    <a:pt x="1664" y="2619"/>
                  </a:moveTo>
                  <a:cubicBezTo>
                    <a:pt x="1841" y="2619"/>
                    <a:pt x="2032" y="2720"/>
                    <a:pt x="2055" y="2950"/>
                  </a:cubicBezTo>
                  <a:cubicBezTo>
                    <a:pt x="2105" y="3177"/>
                    <a:pt x="2044" y="3449"/>
                    <a:pt x="1772" y="3449"/>
                  </a:cubicBezTo>
                  <a:cubicBezTo>
                    <a:pt x="1737" y="3449"/>
                    <a:pt x="1698" y="3445"/>
                    <a:pt x="1655" y="3435"/>
                  </a:cubicBezTo>
                  <a:cubicBezTo>
                    <a:pt x="1256" y="3349"/>
                    <a:pt x="1199" y="2750"/>
                    <a:pt x="1541" y="2636"/>
                  </a:cubicBezTo>
                  <a:cubicBezTo>
                    <a:pt x="1580" y="2625"/>
                    <a:pt x="1621" y="2619"/>
                    <a:pt x="1664" y="2619"/>
                  </a:cubicBezTo>
                  <a:close/>
                  <a:moveTo>
                    <a:pt x="2312" y="3777"/>
                  </a:moveTo>
                  <a:cubicBezTo>
                    <a:pt x="2740" y="3777"/>
                    <a:pt x="3481" y="3920"/>
                    <a:pt x="3567" y="4519"/>
                  </a:cubicBezTo>
                  <a:cubicBezTo>
                    <a:pt x="3615" y="4831"/>
                    <a:pt x="2798" y="5645"/>
                    <a:pt x="2315" y="5645"/>
                  </a:cubicBezTo>
                  <a:cubicBezTo>
                    <a:pt x="2223" y="5645"/>
                    <a:pt x="2143" y="5615"/>
                    <a:pt x="2083" y="5546"/>
                  </a:cubicBezTo>
                  <a:cubicBezTo>
                    <a:pt x="1741" y="5090"/>
                    <a:pt x="1855" y="3806"/>
                    <a:pt x="2312" y="3777"/>
                  </a:cubicBezTo>
                  <a:close/>
                  <a:moveTo>
                    <a:pt x="1617" y="0"/>
                  </a:moveTo>
                  <a:cubicBezTo>
                    <a:pt x="1564" y="0"/>
                    <a:pt x="1510" y="4"/>
                    <a:pt x="1456" y="11"/>
                  </a:cubicBezTo>
                  <a:cubicBezTo>
                    <a:pt x="0" y="211"/>
                    <a:pt x="1570" y="5632"/>
                    <a:pt x="2112" y="6288"/>
                  </a:cubicBezTo>
                  <a:cubicBezTo>
                    <a:pt x="2175" y="6361"/>
                    <a:pt x="2256" y="6394"/>
                    <a:pt x="2349" y="6394"/>
                  </a:cubicBezTo>
                  <a:cubicBezTo>
                    <a:pt x="3092" y="6394"/>
                    <a:pt x="4613" y="4278"/>
                    <a:pt x="4309" y="3492"/>
                  </a:cubicBezTo>
                  <a:cubicBezTo>
                    <a:pt x="4052" y="2922"/>
                    <a:pt x="3567" y="1580"/>
                    <a:pt x="2882" y="753"/>
                  </a:cubicBezTo>
                  <a:cubicBezTo>
                    <a:pt x="2825" y="896"/>
                    <a:pt x="2768" y="1038"/>
                    <a:pt x="2768" y="1210"/>
                  </a:cubicBezTo>
                  <a:cubicBezTo>
                    <a:pt x="2768" y="1438"/>
                    <a:pt x="2882" y="1723"/>
                    <a:pt x="2854" y="2037"/>
                  </a:cubicBezTo>
                  <a:lnTo>
                    <a:pt x="2854" y="2066"/>
                  </a:lnTo>
                  <a:cubicBezTo>
                    <a:pt x="2968" y="2094"/>
                    <a:pt x="3082" y="2180"/>
                    <a:pt x="3139" y="2294"/>
                  </a:cubicBezTo>
                  <a:cubicBezTo>
                    <a:pt x="3196" y="2351"/>
                    <a:pt x="3225" y="2436"/>
                    <a:pt x="3225" y="2494"/>
                  </a:cubicBezTo>
                  <a:cubicBezTo>
                    <a:pt x="3225" y="2551"/>
                    <a:pt x="3225" y="2608"/>
                    <a:pt x="3253" y="2665"/>
                  </a:cubicBezTo>
                  <a:cubicBezTo>
                    <a:pt x="3282" y="2779"/>
                    <a:pt x="3367" y="2864"/>
                    <a:pt x="3453" y="2950"/>
                  </a:cubicBezTo>
                  <a:cubicBezTo>
                    <a:pt x="3481" y="3007"/>
                    <a:pt x="3538" y="3036"/>
                    <a:pt x="3596" y="3093"/>
                  </a:cubicBezTo>
                  <a:cubicBezTo>
                    <a:pt x="3624" y="3150"/>
                    <a:pt x="3653" y="3207"/>
                    <a:pt x="3653" y="3264"/>
                  </a:cubicBezTo>
                  <a:cubicBezTo>
                    <a:pt x="3653" y="3207"/>
                    <a:pt x="3596" y="3150"/>
                    <a:pt x="3567" y="3121"/>
                  </a:cubicBezTo>
                  <a:cubicBezTo>
                    <a:pt x="3510" y="3093"/>
                    <a:pt x="3453" y="3036"/>
                    <a:pt x="3396" y="3007"/>
                  </a:cubicBezTo>
                  <a:cubicBezTo>
                    <a:pt x="3310" y="2950"/>
                    <a:pt x="3196" y="2864"/>
                    <a:pt x="3111" y="2722"/>
                  </a:cubicBezTo>
                  <a:cubicBezTo>
                    <a:pt x="3082" y="2665"/>
                    <a:pt x="3053" y="2608"/>
                    <a:pt x="3025" y="2551"/>
                  </a:cubicBezTo>
                  <a:cubicBezTo>
                    <a:pt x="3025" y="2494"/>
                    <a:pt x="2996" y="2465"/>
                    <a:pt x="2968" y="2436"/>
                  </a:cubicBezTo>
                  <a:cubicBezTo>
                    <a:pt x="2911" y="2379"/>
                    <a:pt x="2854" y="2351"/>
                    <a:pt x="2797" y="2322"/>
                  </a:cubicBezTo>
                  <a:lnTo>
                    <a:pt x="2740" y="2465"/>
                  </a:lnTo>
                  <a:cubicBezTo>
                    <a:pt x="2683" y="2579"/>
                    <a:pt x="2625" y="2693"/>
                    <a:pt x="2625" y="2807"/>
                  </a:cubicBezTo>
                  <a:cubicBezTo>
                    <a:pt x="2625" y="2922"/>
                    <a:pt x="2711" y="3064"/>
                    <a:pt x="2711" y="3207"/>
                  </a:cubicBezTo>
                  <a:cubicBezTo>
                    <a:pt x="2711" y="3349"/>
                    <a:pt x="2654" y="3492"/>
                    <a:pt x="2540" y="3606"/>
                  </a:cubicBezTo>
                  <a:cubicBezTo>
                    <a:pt x="2625" y="3492"/>
                    <a:pt x="2654" y="3349"/>
                    <a:pt x="2654" y="3207"/>
                  </a:cubicBezTo>
                  <a:cubicBezTo>
                    <a:pt x="2625" y="3093"/>
                    <a:pt x="2568" y="2979"/>
                    <a:pt x="2540" y="2836"/>
                  </a:cubicBezTo>
                  <a:cubicBezTo>
                    <a:pt x="2511" y="2750"/>
                    <a:pt x="2511" y="2665"/>
                    <a:pt x="2540" y="2608"/>
                  </a:cubicBezTo>
                  <a:cubicBezTo>
                    <a:pt x="2540" y="2522"/>
                    <a:pt x="2568" y="2465"/>
                    <a:pt x="2597" y="2379"/>
                  </a:cubicBezTo>
                  <a:cubicBezTo>
                    <a:pt x="2625" y="2322"/>
                    <a:pt x="2625" y="2265"/>
                    <a:pt x="2654" y="2208"/>
                  </a:cubicBezTo>
                  <a:cubicBezTo>
                    <a:pt x="2654" y="2151"/>
                    <a:pt x="2654" y="2094"/>
                    <a:pt x="2654" y="2037"/>
                  </a:cubicBezTo>
                  <a:cubicBezTo>
                    <a:pt x="2654" y="1951"/>
                    <a:pt x="2625" y="1894"/>
                    <a:pt x="2625" y="1809"/>
                  </a:cubicBezTo>
                  <a:lnTo>
                    <a:pt x="2597" y="1894"/>
                  </a:lnTo>
                  <a:cubicBezTo>
                    <a:pt x="2568" y="1951"/>
                    <a:pt x="2540" y="1980"/>
                    <a:pt x="2483" y="2008"/>
                  </a:cubicBezTo>
                  <a:lnTo>
                    <a:pt x="2426" y="2008"/>
                  </a:lnTo>
                  <a:lnTo>
                    <a:pt x="2369" y="2037"/>
                  </a:lnTo>
                  <a:cubicBezTo>
                    <a:pt x="2312" y="2037"/>
                    <a:pt x="2255" y="2037"/>
                    <a:pt x="2197" y="2066"/>
                  </a:cubicBezTo>
                  <a:cubicBezTo>
                    <a:pt x="2083" y="2094"/>
                    <a:pt x="1998" y="2180"/>
                    <a:pt x="1912" y="2265"/>
                  </a:cubicBezTo>
                  <a:cubicBezTo>
                    <a:pt x="1855" y="2294"/>
                    <a:pt x="1798" y="2351"/>
                    <a:pt x="1769" y="2379"/>
                  </a:cubicBezTo>
                  <a:cubicBezTo>
                    <a:pt x="1712" y="2436"/>
                    <a:pt x="1655" y="2465"/>
                    <a:pt x="1598" y="2465"/>
                  </a:cubicBezTo>
                  <a:cubicBezTo>
                    <a:pt x="1655" y="2465"/>
                    <a:pt x="1712" y="2408"/>
                    <a:pt x="1741" y="2379"/>
                  </a:cubicBezTo>
                  <a:cubicBezTo>
                    <a:pt x="1798" y="2322"/>
                    <a:pt x="1827" y="2265"/>
                    <a:pt x="1855" y="2237"/>
                  </a:cubicBezTo>
                  <a:cubicBezTo>
                    <a:pt x="1941" y="2123"/>
                    <a:pt x="2026" y="2037"/>
                    <a:pt x="2169" y="1980"/>
                  </a:cubicBezTo>
                  <a:cubicBezTo>
                    <a:pt x="2226" y="1951"/>
                    <a:pt x="2283" y="1923"/>
                    <a:pt x="2340" y="1894"/>
                  </a:cubicBezTo>
                  <a:lnTo>
                    <a:pt x="2397" y="1894"/>
                  </a:lnTo>
                  <a:lnTo>
                    <a:pt x="2426" y="1866"/>
                  </a:lnTo>
                  <a:lnTo>
                    <a:pt x="2454" y="1837"/>
                  </a:lnTo>
                  <a:cubicBezTo>
                    <a:pt x="2454" y="1809"/>
                    <a:pt x="2454" y="1723"/>
                    <a:pt x="2483" y="1666"/>
                  </a:cubicBezTo>
                  <a:lnTo>
                    <a:pt x="2540" y="1552"/>
                  </a:lnTo>
                  <a:cubicBezTo>
                    <a:pt x="2511" y="1438"/>
                    <a:pt x="2483" y="1324"/>
                    <a:pt x="2483" y="1238"/>
                  </a:cubicBezTo>
                  <a:cubicBezTo>
                    <a:pt x="2454" y="953"/>
                    <a:pt x="2483" y="667"/>
                    <a:pt x="2597" y="439"/>
                  </a:cubicBezTo>
                  <a:cubicBezTo>
                    <a:pt x="2298" y="166"/>
                    <a:pt x="1978" y="0"/>
                    <a:pt x="1617" y="0"/>
                  </a:cubicBezTo>
                  <a:close/>
                </a:path>
              </a:pathLst>
            </a:custGeom>
            <a:solidFill>
              <a:srgbClr val="9B1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5"/>
            <p:cNvSpPr/>
            <p:nvPr/>
          </p:nvSpPr>
          <p:spPr>
            <a:xfrm>
              <a:off x="4260450" y="3642900"/>
              <a:ext cx="80625" cy="61375"/>
            </a:xfrm>
            <a:custGeom>
              <a:avLst/>
              <a:gdLst/>
              <a:ahLst/>
              <a:cxnLst/>
              <a:rect l="l" t="t" r="r" b="b"/>
              <a:pathLst>
                <a:path w="3225" h="2455" extrusionOk="0">
                  <a:moveTo>
                    <a:pt x="679" y="0"/>
                  </a:moveTo>
                  <a:cubicBezTo>
                    <a:pt x="577" y="0"/>
                    <a:pt x="482" y="25"/>
                    <a:pt x="400" y="84"/>
                  </a:cubicBezTo>
                  <a:cubicBezTo>
                    <a:pt x="143" y="255"/>
                    <a:pt x="0" y="1082"/>
                    <a:pt x="314" y="1681"/>
                  </a:cubicBezTo>
                  <a:cubicBezTo>
                    <a:pt x="541" y="2159"/>
                    <a:pt x="1908" y="2455"/>
                    <a:pt x="2600" y="2455"/>
                  </a:cubicBezTo>
                  <a:cubicBezTo>
                    <a:pt x="2777" y="2455"/>
                    <a:pt x="2909" y="2435"/>
                    <a:pt x="2967" y="2395"/>
                  </a:cubicBezTo>
                  <a:cubicBezTo>
                    <a:pt x="3224" y="2166"/>
                    <a:pt x="2425" y="1282"/>
                    <a:pt x="2111" y="911"/>
                  </a:cubicBezTo>
                  <a:cubicBezTo>
                    <a:pt x="1851" y="603"/>
                    <a:pt x="1177" y="0"/>
                    <a:pt x="679" y="0"/>
                  </a:cubicBezTo>
                  <a:close/>
                </a:path>
              </a:pathLst>
            </a:custGeom>
            <a:solidFill>
              <a:srgbClr val="751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5"/>
            <p:cNvSpPr/>
            <p:nvPr/>
          </p:nvSpPr>
          <p:spPr>
            <a:xfrm>
              <a:off x="4135600" y="3698475"/>
              <a:ext cx="46875" cy="46700"/>
            </a:xfrm>
            <a:custGeom>
              <a:avLst/>
              <a:gdLst/>
              <a:ahLst/>
              <a:cxnLst/>
              <a:rect l="l" t="t" r="r" b="b"/>
              <a:pathLst>
                <a:path w="1875" h="1868" extrusionOk="0">
                  <a:moveTo>
                    <a:pt x="572" y="0"/>
                  </a:moveTo>
                  <a:cubicBezTo>
                    <a:pt x="115" y="29"/>
                    <a:pt x="1" y="1313"/>
                    <a:pt x="343" y="1769"/>
                  </a:cubicBezTo>
                  <a:cubicBezTo>
                    <a:pt x="403" y="1838"/>
                    <a:pt x="483" y="1868"/>
                    <a:pt x="575" y="1868"/>
                  </a:cubicBezTo>
                  <a:cubicBezTo>
                    <a:pt x="1058" y="1868"/>
                    <a:pt x="1875" y="1054"/>
                    <a:pt x="1827" y="742"/>
                  </a:cubicBezTo>
                  <a:cubicBezTo>
                    <a:pt x="1741" y="143"/>
                    <a:pt x="1000" y="0"/>
                    <a:pt x="572" y="0"/>
                  </a:cubicBezTo>
                  <a:close/>
                </a:path>
              </a:pathLst>
            </a:custGeom>
            <a:solidFill>
              <a:srgbClr val="751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5"/>
            <p:cNvSpPr/>
            <p:nvPr/>
          </p:nvSpPr>
          <p:spPr>
            <a:xfrm>
              <a:off x="4122050" y="3669525"/>
              <a:ext cx="22700" cy="20775"/>
            </a:xfrm>
            <a:custGeom>
              <a:avLst/>
              <a:gdLst/>
              <a:ahLst/>
              <a:cxnLst/>
              <a:rect l="l" t="t" r="r" b="b"/>
              <a:pathLst>
                <a:path w="908" h="831" extrusionOk="0">
                  <a:moveTo>
                    <a:pt x="466" y="0"/>
                  </a:moveTo>
                  <a:cubicBezTo>
                    <a:pt x="423" y="0"/>
                    <a:pt x="382" y="6"/>
                    <a:pt x="343" y="17"/>
                  </a:cubicBezTo>
                  <a:cubicBezTo>
                    <a:pt x="1" y="131"/>
                    <a:pt x="58" y="730"/>
                    <a:pt x="457" y="816"/>
                  </a:cubicBezTo>
                  <a:cubicBezTo>
                    <a:pt x="500" y="826"/>
                    <a:pt x="539" y="830"/>
                    <a:pt x="574" y="830"/>
                  </a:cubicBezTo>
                  <a:cubicBezTo>
                    <a:pt x="846" y="830"/>
                    <a:pt x="907" y="558"/>
                    <a:pt x="857" y="331"/>
                  </a:cubicBezTo>
                  <a:cubicBezTo>
                    <a:pt x="834" y="101"/>
                    <a:pt x="643" y="0"/>
                    <a:pt x="466" y="0"/>
                  </a:cubicBezTo>
                  <a:close/>
                </a:path>
              </a:pathLst>
            </a:custGeom>
            <a:solidFill>
              <a:srgbClr val="751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5"/>
            <p:cNvSpPr/>
            <p:nvPr/>
          </p:nvSpPr>
          <p:spPr>
            <a:xfrm>
              <a:off x="4254725" y="3608175"/>
              <a:ext cx="22075" cy="20775"/>
            </a:xfrm>
            <a:custGeom>
              <a:avLst/>
              <a:gdLst/>
              <a:ahLst/>
              <a:cxnLst/>
              <a:rect l="l" t="t" r="r" b="b"/>
              <a:pathLst>
                <a:path w="883" h="831" extrusionOk="0">
                  <a:moveTo>
                    <a:pt x="463" y="1"/>
                  </a:moveTo>
                  <a:cubicBezTo>
                    <a:pt x="422" y="1"/>
                    <a:pt x="382" y="6"/>
                    <a:pt x="343" y="17"/>
                  </a:cubicBezTo>
                  <a:cubicBezTo>
                    <a:pt x="1" y="103"/>
                    <a:pt x="58" y="731"/>
                    <a:pt x="429" y="816"/>
                  </a:cubicBezTo>
                  <a:cubicBezTo>
                    <a:pt x="475" y="826"/>
                    <a:pt x="516" y="831"/>
                    <a:pt x="553" y="831"/>
                  </a:cubicBezTo>
                  <a:cubicBezTo>
                    <a:pt x="840" y="831"/>
                    <a:pt x="882" y="559"/>
                    <a:pt x="857" y="331"/>
                  </a:cubicBezTo>
                  <a:cubicBezTo>
                    <a:pt x="811" y="101"/>
                    <a:pt x="634" y="1"/>
                    <a:pt x="463" y="1"/>
                  </a:cubicBezTo>
                  <a:close/>
                </a:path>
              </a:pathLst>
            </a:custGeom>
            <a:solidFill>
              <a:srgbClr val="751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5"/>
            <p:cNvSpPr/>
            <p:nvPr/>
          </p:nvSpPr>
          <p:spPr>
            <a:xfrm>
              <a:off x="4115650" y="3615325"/>
              <a:ext cx="33200" cy="36175"/>
            </a:xfrm>
            <a:custGeom>
              <a:avLst/>
              <a:gdLst/>
              <a:ahLst/>
              <a:cxnLst/>
              <a:rect l="l" t="t" r="r" b="b"/>
              <a:pathLst>
                <a:path w="1328" h="1447" extrusionOk="0">
                  <a:moveTo>
                    <a:pt x="449" y="1"/>
                  </a:moveTo>
                  <a:cubicBezTo>
                    <a:pt x="349" y="1"/>
                    <a:pt x="268" y="47"/>
                    <a:pt x="228" y="159"/>
                  </a:cubicBezTo>
                  <a:cubicBezTo>
                    <a:pt x="86" y="559"/>
                    <a:pt x="0" y="1386"/>
                    <a:pt x="428" y="1443"/>
                  </a:cubicBezTo>
                  <a:cubicBezTo>
                    <a:pt x="455" y="1445"/>
                    <a:pt x="481" y="1446"/>
                    <a:pt x="508" y="1446"/>
                  </a:cubicBezTo>
                  <a:cubicBezTo>
                    <a:pt x="901" y="1446"/>
                    <a:pt x="1231" y="1245"/>
                    <a:pt x="1284" y="844"/>
                  </a:cubicBezTo>
                  <a:cubicBezTo>
                    <a:pt x="1328" y="515"/>
                    <a:pt x="782" y="1"/>
                    <a:pt x="449" y="1"/>
                  </a:cubicBezTo>
                  <a:close/>
                </a:path>
              </a:pathLst>
            </a:custGeom>
            <a:solidFill>
              <a:srgbClr val="751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5"/>
            <p:cNvSpPr/>
            <p:nvPr/>
          </p:nvSpPr>
          <p:spPr>
            <a:xfrm>
              <a:off x="4035750" y="3586475"/>
              <a:ext cx="400900" cy="316750"/>
            </a:xfrm>
            <a:custGeom>
              <a:avLst/>
              <a:gdLst/>
              <a:ahLst/>
              <a:cxnLst/>
              <a:rect l="l" t="t" r="r" b="b"/>
              <a:pathLst>
                <a:path w="16036" h="12670" extrusionOk="0">
                  <a:moveTo>
                    <a:pt x="13981" y="1"/>
                  </a:moveTo>
                  <a:lnTo>
                    <a:pt x="13981" y="1"/>
                  </a:lnTo>
                  <a:cubicBezTo>
                    <a:pt x="14181" y="1028"/>
                    <a:pt x="14723" y="3339"/>
                    <a:pt x="15779" y="5679"/>
                  </a:cubicBezTo>
                  <a:cubicBezTo>
                    <a:pt x="15950" y="4994"/>
                    <a:pt x="16036" y="4281"/>
                    <a:pt x="16036" y="3539"/>
                  </a:cubicBezTo>
                  <a:cubicBezTo>
                    <a:pt x="16036" y="2683"/>
                    <a:pt x="15921" y="1827"/>
                    <a:pt x="15693" y="1028"/>
                  </a:cubicBezTo>
                  <a:lnTo>
                    <a:pt x="13981" y="1"/>
                  </a:lnTo>
                  <a:close/>
                  <a:moveTo>
                    <a:pt x="1541" y="9074"/>
                  </a:moveTo>
                  <a:cubicBezTo>
                    <a:pt x="1170" y="9274"/>
                    <a:pt x="799" y="9445"/>
                    <a:pt x="428" y="9559"/>
                  </a:cubicBezTo>
                  <a:cubicBezTo>
                    <a:pt x="286" y="9588"/>
                    <a:pt x="143" y="9645"/>
                    <a:pt x="0" y="9673"/>
                  </a:cubicBezTo>
                  <a:cubicBezTo>
                    <a:pt x="1456" y="11300"/>
                    <a:pt x="3481" y="12412"/>
                    <a:pt x="5764" y="12669"/>
                  </a:cubicBezTo>
                  <a:cubicBezTo>
                    <a:pt x="5536" y="12156"/>
                    <a:pt x="5250" y="11585"/>
                    <a:pt x="4965" y="10986"/>
                  </a:cubicBezTo>
                  <a:cubicBezTo>
                    <a:pt x="3653" y="10643"/>
                    <a:pt x="2483" y="9987"/>
                    <a:pt x="1541" y="9074"/>
                  </a:cubicBezTo>
                  <a:close/>
                </a:path>
              </a:pathLst>
            </a:custGeom>
            <a:solidFill>
              <a:srgbClr val="E8A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5"/>
            <p:cNvSpPr/>
            <p:nvPr/>
          </p:nvSpPr>
          <p:spPr>
            <a:xfrm>
              <a:off x="4023625" y="3773375"/>
              <a:ext cx="50675" cy="54950"/>
            </a:xfrm>
            <a:custGeom>
              <a:avLst/>
              <a:gdLst/>
              <a:ahLst/>
              <a:cxnLst/>
              <a:rect l="l" t="t" r="r" b="b"/>
              <a:pathLst>
                <a:path w="2027" h="2198" extrusionOk="0">
                  <a:moveTo>
                    <a:pt x="742" y="0"/>
                  </a:moveTo>
                  <a:cubicBezTo>
                    <a:pt x="485" y="542"/>
                    <a:pt x="229" y="1085"/>
                    <a:pt x="0" y="1598"/>
                  </a:cubicBezTo>
                  <a:cubicBezTo>
                    <a:pt x="143" y="1798"/>
                    <a:pt x="314" y="1998"/>
                    <a:pt x="485" y="2197"/>
                  </a:cubicBezTo>
                  <a:cubicBezTo>
                    <a:pt x="628" y="2169"/>
                    <a:pt x="771" y="2112"/>
                    <a:pt x="913" y="2083"/>
                  </a:cubicBezTo>
                  <a:cubicBezTo>
                    <a:pt x="1284" y="1969"/>
                    <a:pt x="1655" y="1798"/>
                    <a:pt x="2026" y="1598"/>
                  </a:cubicBezTo>
                  <a:cubicBezTo>
                    <a:pt x="1513" y="1142"/>
                    <a:pt x="1085" y="600"/>
                    <a:pt x="742" y="0"/>
                  </a:cubicBezTo>
                  <a:close/>
                </a:path>
              </a:pathLst>
            </a:custGeom>
            <a:solidFill>
              <a:srgbClr val="8B1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5"/>
            <p:cNvSpPr/>
            <p:nvPr/>
          </p:nvSpPr>
          <p:spPr>
            <a:xfrm>
              <a:off x="4239050" y="3447400"/>
              <a:ext cx="5725" cy="2150"/>
            </a:xfrm>
            <a:custGeom>
              <a:avLst/>
              <a:gdLst/>
              <a:ahLst/>
              <a:cxnLst/>
              <a:rect l="l" t="t" r="r" b="b"/>
              <a:pathLst>
                <a:path w="229" h="86" extrusionOk="0">
                  <a:moveTo>
                    <a:pt x="0" y="0"/>
                  </a:moveTo>
                  <a:cubicBezTo>
                    <a:pt x="86" y="29"/>
                    <a:pt x="171" y="57"/>
                    <a:pt x="228" y="86"/>
                  </a:cubicBezTo>
                  <a:cubicBezTo>
                    <a:pt x="171" y="57"/>
                    <a:pt x="86" y="29"/>
                    <a:pt x="29" y="0"/>
                  </a:cubicBezTo>
                  <a:close/>
                </a:path>
              </a:pathLst>
            </a:custGeom>
            <a:solidFill>
              <a:srgbClr val="7A1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5"/>
            <p:cNvSpPr/>
            <p:nvPr/>
          </p:nvSpPr>
          <p:spPr>
            <a:xfrm>
              <a:off x="3986525" y="3713450"/>
              <a:ext cx="55675" cy="99900"/>
            </a:xfrm>
            <a:custGeom>
              <a:avLst/>
              <a:gdLst/>
              <a:ahLst/>
              <a:cxnLst/>
              <a:rect l="l" t="t" r="r" b="b"/>
              <a:pathLst>
                <a:path w="2227" h="3996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400"/>
                    <a:pt x="29" y="828"/>
                    <a:pt x="58" y="1228"/>
                  </a:cubicBezTo>
                  <a:cubicBezTo>
                    <a:pt x="372" y="2255"/>
                    <a:pt x="857" y="3168"/>
                    <a:pt x="1484" y="3995"/>
                  </a:cubicBezTo>
                  <a:cubicBezTo>
                    <a:pt x="1713" y="3482"/>
                    <a:pt x="1969" y="2939"/>
                    <a:pt x="2226" y="2397"/>
                  </a:cubicBezTo>
                  <a:cubicBezTo>
                    <a:pt x="1827" y="1770"/>
                    <a:pt x="1541" y="1085"/>
                    <a:pt x="1370" y="34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94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5"/>
            <p:cNvSpPr/>
            <p:nvPr/>
          </p:nvSpPr>
          <p:spPr>
            <a:xfrm>
              <a:off x="3982975" y="3528000"/>
              <a:ext cx="49950" cy="194050"/>
            </a:xfrm>
            <a:custGeom>
              <a:avLst/>
              <a:gdLst/>
              <a:ahLst/>
              <a:cxnLst/>
              <a:rect l="l" t="t" r="r" b="b"/>
              <a:pathLst>
                <a:path w="1998" h="7762" extrusionOk="0">
                  <a:moveTo>
                    <a:pt x="1883" y="0"/>
                  </a:moveTo>
                  <a:cubicBezTo>
                    <a:pt x="999" y="1084"/>
                    <a:pt x="342" y="2368"/>
                    <a:pt x="0" y="3767"/>
                  </a:cubicBezTo>
                  <a:cubicBezTo>
                    <a:pt x="57" y="4851"/>
                    <a:pt x="114" y="6135"/>
                    <a:pt x="143" y="7419"/>
                  </a:cubicBezTo>
                  <a:lnTo>
                    <a:pt x="1512" y="7761"/>
                  </a:lnTo>
                  <a:cubicBezTo>
                    <a:pt x="1370" y="7162"/>
                    <a:pt x="1284" y="6534"/>
                    <a:pt x="1284" y="5878"/>
                  </a:cubicBezTo>
                  <a:cubicBezTo>
                    <a:pt x="1284" y="4708"/>
                    <a:pt x="1541" y="3595"/>
                    <a:pt x="1997" y="2625"/>
                  </a:cubicBezTo>
                  <a:lnTo>
                    <a:pt x="1883" y="0"/>
                  </a:lnTo>
                  <a:close/>
                </a:path>
              </a:pathLst>
            </a:custGeom>
            <a:solidFill>
              <a:srgbClr val="E59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5"/>
            <p:cNvSpPr/>
            <p:nvPr/>
          </p:nvSpPr>
          <p:spPr>
            <a:xfrm>
              <a:off x="4030050" y="3453100"/>
              <a:ext cx="398050" cy="451550"/>
            </a:xfrm>
            <a:custGeom>
              <a:avLst/>
              <a:gdLst/>
              <a:ahLst/>
              <a:cxnLst/>
              <a:rect l="l" t="t" r="r" b="b"/>
              <a:pathLst>
                <a:path w="15922" h="18062" extrusionOk="0">
                  <a:moveTo>
                    <a:pt x="9473" y="0"/>
                  </a:moveTo>
                  <a:cubicBezTo>
                    <a:pt x="9387" y="485"/>
                    <a:pt x="9216" y="970"/>
                    <a:pt x="8988" y="1427"/>
                  </a:cubicBezTo>
                  <a:cubicBezTo>
                    <a:pt x="9929" y="1655"/>
                    <a:pt x="10785" y="2083"/>
                    <a:pt x="11527" y="2625"/>
                  </a:cubicBezTo>
                  <a:cubicBezTo>
                    <a:pt x="11442" y="2426"/>
                    <a:pt x="11356" y="2197"/>
                    <a:pt x="11270" y="1998"/>
                  </a:cubicBezTo>
                  <a:cubicBezTo>
                    <a:pt x="11156" y="1684"/>
                    <a:pt x="11071" y="1341"/>
                    <a:pt x="10985" y="999"/>
                  </a:cubicBezTo>
                  <a:cubicBezTo>
                    <a:pt x="10957" y="828"/>
                    <a:pt x="10928" y="685"/>
                    <a:pt x="10899" y="514"/>
                  </a:cubicBezTo>
                  <a:cubicBezTo>
                    <a:pt x="10443" y="286"/>
                    <a:pt x="9986" y="115"/>
                    <a:pt x="9473" y="0"/>
                  </a:cubicBezTo>
                  <a:close/>
                  <a:moveTo>
                    <a:pt x="1056" y="1912"/>
                  </a:moveTo>
                  <a:cubicBezTo>
                    <a:pt x="685" y="2254"/>
                    <a:pt x="314" y="2597"/>
                    <a:pt x="0" y="2996"/>
                  </a:cubicBezTo>
                  <a:lnTo>
                    <a:pt x="114" y="5621"/>
                  </a:lnTo>
                  <a:cubicBezTo>
                    <a:pt x="400" y="4965"/>
                    <a:pt x="799" y="4394"/>
                    <a:pt x="1256" y="3852"/>
                  </a:cubicBezTo>
                  <a:cubicBezTo>
                    <a:pt x="1141" y="3367"/>
                    <a:pt x="1084" y="2768"/>
                    <a:pt x="1056" y="1912"/>
                  </a:cubicBezTo>
                  <a:close/>
                  <a:moveTo>
                    <a:pt x="11185" y="657"/>
                  </a:moveTo>
                  <a:lnTo>
                    <a:pt x="11185" y="657"/>
                  </a:lnTo>
                  <a:cubicBezTo>
                    <a:pt x="11213" y="742"/>
                    <a:pt x="11213" y="856"/>
                    <a:pt x="11242" y="942"/>
                  </a:cubicBezTo>
                  <a:cubicBezTo>
                    <a:pt x="11385" y="1598"/>
                    <a:pt x="11613" y="2226"/>
                    <a:pt x="11898" y="2854"/>
                  </a:cubicBezTo>
                  <a:cubicBezTo>
                    <a:pt x="11898" y="2882"/>
                    <a:pt x="11927" y="2882"/>
                    <a:pt x="11927" y="2911"/>
                  </a:cubicBezTo>
                  <a:cubicBezTo>
                    <a:pt x="12668" y="3510"/>
                    <a:pt x="13296" y="4252"/>
                    <a:pt x="13753" y="5079"/>
                  </a:cubicBezTo>
                  <a:lnTo>
                    <a:pt x="14209" y="5336"/>
                  </a:lnTo>
                  <a:lnTo>
                    <a:pt x="15921" y="6363"/>
                  </a:lnTo>
                  <a:cubicBezTo>
                    <a:pt x="15208" y="3852"/>
                    <a:pt x="13467" y="1798"/>
                    <a:pt x="11185" y="657"/>
                  </a:cubicBezTo>
                  <a:close/>
                  <a:moveTo>
                    <a:pt x="13467" y="13154"/>
                  </a:moveTo>
                  <a:cubicBezTo>
                    <a:pt x="12098" y="15208"/>
                    <a:pt x="9730" y="16549"/>
                    <a:pt x="7076" y="16549"/>
                  </a:cubicBezTo>
                  <a:cubicBezTo>
                    <a:pt x="6420" y="16549"/>
                    <a:pt x="5792" y="16463"/>
                    <a:pt x="5193" y="16321"/>
                  </a:cubicBezTo>
                  <a:lnTo>
                    <a:pt x="5193" y="16321"/>
                  </a:lnTo>
                  <a:cubicBezTo>
                    <a:pt x="5478" y="16920"/>
                    <a:pt x="5764" y="17491"/>
                    <a:pt x="5992" y="18004"/>
                  </a:cubicBezTo>
                  <a:cubicBezTo>
                    <a:pt x="6363" y="18033"/>
                    <a:pt x="6705" y="18061"/>
                    <a:pt x="7076" y="18061"/>
                  </a:cubicBezTo>
                  <a:cubicBezTo>
                    <a:pt x="10072" y="18061"/>
                    <a:pt x="12726" y="16635"/>
                    <a:pt x="14409" y="14409"/>
                  </a:cubicBezTo>
                  <a:cubicBezTo>
                    <a:pt x="14238" y="14124"/>
                    <a:pt x="14038" y="13810"/>
                    <a:pt x="13810" y="13553"/>
                  </a:cubicBezTo>
                  <a:cubicBezTo>
                    <a:pt x="13696" y="13411"/>
                    <a:pt x="13582" y="13268"/>
                    <a:pt x="13467" y="13154"/>
                  </a:cubicBezTo>
                  <a:close/>
                </a:path>
              </a:pathLst>
            </a:custGeom>
            <a:solidFill>
              <a:srgbClr val="F9A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5"/>
            <p:cNvSpPr/>
            <p:nvPr/>
          </p:nvSpPr>
          <p:spPr>
            <a:xfrm>
              <a:off x="4056425" y="3445250"/>
              <a:ext cx="210450" cy="104175"/>
            </a:xfrm>
            <a:custGeom>
              <a:avLst/>
              <a:gdLst/>
              <a:ahLst/>
              <a:cxnLst/>
              <a:rect l="l" t="t" r="r" b="b"/>
              <a:pathLst>
                <a:path w="8418" h="4167" extrusionOk="0">
                  <a:moveTo>
                    <a:pt x="6021" y="1"/>
                  </a:moveTo>
                  <a:cubicBezTo>
                    <a:pt x="3710" y="1"/>
                    <a:pt x="1599" y="828"/>
                    <a:pt x="1" y="2226"/>
                  </a:cubicBezTo>
                  <a:cubicBezTo>
                    <a:pt x="29" y="3082"/>
                    <a:pt x="86" y="3681"/>
                    <a:pt x="201" y="4166"/>
                  </a:cubicBezTo>
                  <a:cubicBezTo>
                    <a:pt x="914" y="3339"/>
                    <a:pt x="1798" y="2683"/>
                    <a:pt x="2797" y="2226"/>
                  </a:cubicBezTo>
                  <a:cubicBezTo>
                    <a:pt x="2769" y="2169"/>
                    <a:pt x="2740" y="2140"/>
                    <a:pt x="2711" y="2112"/>
                  </a:cubicBezTo>
                  <a:lnTo>
                    <a:pt x="2654" y="2026"/>
                  </a:lnTo>
                  <a:lnTo>
                    <a:pt x="2597" y="1998"/>
                  </a:lnTo>
                  <a:lnTo>
                    <a:pt x="2426" y="1998"/>
                  </a:lnTo>
                  <a:lnTo>
                    <a:pt x="2169" y="2055"/>
                  </a:lnTo>
                  <a:cubicBezTo>
                    <a:pt x="1542" y="2169"/>
                    <a:pt x="942" y="2312"/>
                    <a:pt x="315" y="2483"/>
                  </a:cubicBezTo>
                  <a:cubicBezTo>
                    <a:pt x="885" y="2198"/>
                    <a:pt x="1513" y="1998"/>
                    <a:pt x="2141" y="1855"/>
                  </a:cubicBezTo>
                  <a:lnTo>
                    <a:pt x="2369" y="1798"/>
                  </a:lnTo>
                  <a:lnTo>
                    <a:pt x="2398" y="1798"/>
                  </a:lnTo>
                  <a:cubicBezTo>
                    <a:pt x="2455" y="1770"/>
                    <a:pt x="2512" y="1770"/>
                    <a:pt x="2540" y="1770"/>
                  </a:cubicBezTo>
                  <a:lnTo>
                    <a:pt x="2654" y="1770"/>
                  </a:lnTo>
                  <a:cubicBezTo>
                    <a:pt x="2711" y="1798"/>
                    <a:pt x="2769" y="1827"/>
                    <a:pt x="2826" y="1855"/>
                  </a:cubicBezTo>
                  <a:lnTo>
                    <a:pt x="2911" y="1969"/>
                  </a:lnTo>
                  <a:cubicBezTo>
                    <a:pt x="2968" y="2026"/>
                    <a:pt x="2997" y="2083"/>
                    <a:pt x="3025" y="2112"/>
                  </a:cubicBezTo>
                  <a:cubicBezTo>
                    <a:pt x="3368" y="1969"/>
                    <a:pt x="3710" y="1855"/>
                    <a:pt x="4081" y="1741"/>
                  </a:cubicBezTo>
                  <a:cubicBezTo>
                    <a:pt x="4110" y="1684"/>
                    <a:pt x="4167" y="1627"/>
                    <a:pt x="4195" y="1570"/>
                  </a:cubicBezTo>
                  <a:lnTo>
                    <a:pt x="4224" y="1484"/>
                  </a:lnTo>
                  <a:lnTo>
                    <a:pt x="4281" y="1370"/>
                  </a:lnTo>
                  <a:cubicBezTo>
                    <a:pt x="4281" y="1313"/>
                    <a:pt x="4309" y="1256"/>
                    <a:pt x="4366" y="1227"/>
                  </a:cubicBezTo>
                  <a:cubicBezTo>
                    <a:pt x="4423" y="1170"/>
                    <a:pt x="4452" y="1142"/>
                    <a:pt x="4509" y="1113"/>
                  </a:cubicBezTo>
                  <a:lnTo>
                    <a:pt x="4737" y="1028"/>
                  </a:lnTo>
                  <a:cubicBezTo>
                    <a:pt x="4880" y="971"/>
                    <a:pt x="5023" y="914"/>
                    <a:pt x="5194" y="857"/>
                  </a:cubicBezTo>
                  <a:cubicBezTo>
                    <a:pt x="5793" y="657"/>
                    <a:pt x="6421" y="486"/>
                    <a:pt x="7048" y="400"/>
                  </a:cubicBezTo>
                  <a:lnTo>
                    <a:pt x="7048" y="400"/>
                  </a:lnTo>
                  <a:cubicBezTo>
                    <a:pt x="6449" y="600"/>
                    <a:pt x="5850" y="799"/>
                    <a:pt x="5251" y="1056"/>
                  </a:cubicBezTo>
                  <a:lnTo>
                    <a:pt x="4823" y="1256"/>
                  </a:lnTo>
                  <a:lnTo>
                    <a:pt x="4595" y="1342"/>
                  </a:lnTo>
                  <a:lnTo>
                    <a:pt x="4538" y="1399"/>
                  </a:lnTo>
                  <a:lnTo>
                    <a:pt x="4509" y="1456"/>
                  </a:lnTo>
                  <a:lnTo>
                    <a:pt x="4480" y="1570"/>
                  </a:lnTo>
                  <a:lnTo>
                    <a:pt x="4423" y="1655"/>
                  </a:lnTo>
                  <a:cubicBezTo>
                    <a:pt x="4937" y="1570"/>
                    <a:pt x="5479" y="1513"/>
                    <a:pt x="6021" y="1513"/>
                  </a:cubicBezTo>
                  <a:cubicBezTo>
                    <a:pt x="6677" y="1513"/>
                    <a:pt x="7334" y="1598"/>
                    <a:pt x="7933" y="1741"/>
                  </a:cubicBezTo>
                  <a:cubicBezTo>
                    <a:pt x="8161" y="1284"/>
                    <a:pt x="8332" y="799"/>
                    <a:pt x="8418" y="314"/>
                  </a:cubicBezTo>
                  <a:cubicBezTo>
                    <a:pt x="8075" y="200"/>
                    <a:pt x="7705" y="143"/>
                    <a:pt x="7334" y="86"/>
                  </a:cubicBezTo>
                  <a:lnTo>
                    <a:pt x="7334" y="86"/>
                  </a:lnTo>
                  <a:cubicBezTo>
                    <a:pt x="7391" y="115"/>
                    <a:pt x="7476" y="143"/>
                    <a:pt x="7533" y="172"/>
                  </a:cubicBezTo>
                  <a:cubicBezTo>
                    <a:pt x="7476" y="143"/>
                    <a:pt x="7391" y="115"/>
                    <a:pt x="7305" y="86"/>
                  </a:cubicBezTo>
                  <a:cubicBezTo>
                    <a:pt x="6906" y="29"/>
                    <a:pt x="6449" y="1"/>
                    <a:pt x="6021" y="1"/>
                  </a:cubicBezTo>
                  <a:close/>
                </a:path>
              </a:pathLst>
            </a:custGeom>
            <a:solidFill>
              <a:srgbClr val="D94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5"/>
            <p:cNvSpPr/>
            <p:nvPr/>
          </p:nvSpPr>
          <p:spPr>
            <a:xfrm>
              <a:off x="4366725" y="3580075"/>
              <a:ext cx="63500" cy="233275"/>
            </a:xfrm>
            <a:custGeom>
              <a:avLst/>
              <a:gdLst/>
              <a:ahLst/>
              <a:cxnLst/>
              <a:rect l="l" t="t" r="r" b="b"/>
              <a:pathLst>
                <a:path w="2540" h="9331" extrusionOk="0">
                  <a:moveTo>
                    <a:pt x="286" y="0"/>
                  </a:moveTo>
                  <a:cubicBezTo>
                    <a:pt x="942" y="1113"/>
                    <a:pt x="1284" y="2425"/>
                    <a:pt x="1284" y="3795"/>
                  </a:cubicBezTo>
                  <a:cubicBezTo>
                    <a:pt x="1284" y="5364"/>
                    <a:pt x="828" y="6848"/>
                    <a:pt x="0" y="8075"/>
                  </a:cubicBezTo>
                  <a:cubicBezTo>
                    <a:pt x="115" y="8189"/>
                    <a:pt x="229" y="8332"/>
                    <a:pt x="343" y="8474"/>
                  </a:cubicBezTo>
                  <a:cubicBezTo>
                    <a:pt x="571" y="8731"/>
                    <a:pt x="771" y="9045"/>
                    <a:pt x="942" y="9330"/>
                  </a:cubicBezTo>
                  <a:cubicBezTo>
                    <a:pt x="1684" y="8360"/>
                    <a:pt x="2254" y="7190"/>
                    <a:pt x="2540" y="5935"/>
                  </a:cubicBezTo>
                  <a:cubicBezTo>
                    <a:pt x="1484" y="3595"/>
                    <a:pt x="942" y="1284"/>
                    <a:pt x="742" y="257"/>
                  </a:cubicBezTo>
                  <a:lnTo>
                    <a:pt x="286" y="0"/>
                  </a:lnTo>
                  <a:close/>
                </a:path>
              </a:pathLst>
            </a:custGeom>
            <a:solidFill>
              <a:srgbClr val="E59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5"/>
            <p:cNvSpPr/>
            <p:nvPr/>
          </p:nvSpPr>
          <p:spPr>
            <a:xfrm>
              <a:off x="4064275" y="3455225"/>
              <a:ext cx="168375" cy="52100"/>
            </a:xfrm>
            <a:custGeom>
              <a:avLst/>
              <a:gdLst/>
              <a:ahLst/>
              <a:cxnLst/>
              <a:rect l="l" t="t" r="r" b="b"/>
              <a:pathLst>
                <a:path w="6735" h="2084" extrusionOk="0">
                  <a:moveTo>
                    <a:pt x="6734" y="1"/>
                  </a:moveTo>
                  <a:lnTo>
                    <a:pt x="6734" y="1"/>
                  </a:lnTo>
                  <a:cubicBezTo>
                    <a:pt x="6107" y="87"/>
                    <a:pt x="5479" y="258"/>
                    <a:pt x="4880" y="458"/>
                  </a:cubicBezTo>
                  <a:cubicBezTo>
                    <a:pt x="4709" y="515"/>
                    <a:pt x="4566" y="572"/>
                    <a:pt x="4423" y="629"/>
                  </a:cubicBezTo>
                  <a:lnTo>
                    <a:pt x="4195" y="714"/>
                  </a:lnTo>
                  <a:cubicBezTo>
                    <a:pt x="4138" y="743"/>
                    <a:pt x="4109" y="771"/>
                    <a:pt x="4052" y="828"/>
                  </a:cubicBezTo>
                  <a:cubicBezTo>
                    <a:pt x="3995" y="857"/>
                    <a:pt x="3967" y="914"/>
                    <a:pt x="3967" y="971"/>
                  </a:cubicBezTo>
                  <a:lnTo>
                    <a:pt x="3910" y="1085"/>
                  </a:lnTo>
                  <a:lnTo>
                    <a:pt x="3881" y="1171"/>
                  </a:lnTo>
                  <a:cubicBezTo>
                    <a:pt x="3853" y="1228"/>
                    <a:pt x="3796" y="1285"/>
                    <a:pt x="3767" y="1342"/>
                  </a:cubicBezTo>
                  <a:cubicBezTo>
                    <a:pt x="3881" y="1313"/>
                    <a:pt x="3995" y="1285"/>
                    <a:pt x="4109" y="1256"/>
                  </a:cubicBezTo>
                  <a:lnTo>
                    <a:pt x="4166" y="1171"/>
                  </a:lnTo>
                  <a:lnTo>
                    <a:pt x="4195" y="1057"/>
                  </a:lnTo>
                  <a:lnTo>
                    <a:pt x="4224" y="1000"/>
                  </a:lnTo>
                  <a:lnTo>
                    <a:pt x="4281" y="943"/>
                  </a:lnTo>
                  <a:lnTo>
                    <a:pt x="4509" y="857"/>
                  </a:lnTo>
                  <a:lnTo>
                    <a:pt x="4937" y="657"/>
                  </a:lnTo>
                  <a:cubicBezTo>
                    <a:pt x="5536" y="400"/>
                    <a:pt x="6135" y="201"/>
                    <a:pt x="6734" y="1"/>
                  </a:cubicBezTo>
                  <a:close/>
                  <a:moveTo>
                    <a:pt x="2226" y="1371"/>
                  </a:moveTo>
                  <a:cubicBezTo>
                    <a:pt x="2198" y="1371"/>
                    <a:pt x="2141" y="1371"/>
                    <a:pt x="2084" y="1399"/>
                  </a:cubicBezTo>
                  <a:lnTo>
                    <a:pt x="2055" y="1399"/>
                  </a:lnTo>
                  <a:lnTo>
                    <a:pt x="1827" y="1456"/>
                  </a:lnTo>
                  <a:cubicBezTo>
                    <a:pt x="1199" y="1599"/>
                    <a:pt x="571" y="1799"/>
                    <a:pt x="1" y="2084"/>
                  </a:cubicBezTo>
                  <a:cubicBezTo>
                    <a:pt x="628" y="1913"/>
                    <a:pt x="1228" y="1770"/>
                    <a:pt x="1855" y="1656"/>
                  </a:cubicBezTo>
                  <a:lnTo>
                    <a:pt x="2112" y="1599"/>
                  </a:lnTo>
                  <a:lnTo>
                    <a:pt x="2283" y="1599"/>
                  </a:lnTo>
                  <a:lnTo>
                    <a:pt x="2340" y="1627"/>
                  </a:lnTo>
                  <a:lnTo>
                    <a:pt x="2397" y="1713"/>
                  </a:lnTo>
                  <a:cubicBezTo>
                    <a:pt x="2426" y="1741"/>
                    <a:pt x="2455" y="1770"/>
                    <a:pt x="2483" y="1827"/>
                  </a:cubicBezTo>
                  <a:cubicBezTo>
                    <a:pt x="2540" y="1770"/>
                    <a:pt x="2626" y="1741"/>
                    <a:pt x="2711" y="1713"/>
                  </a:cubicBezTo>
                  <a:cubicBezTo>
                    <a:pt x="2683" y="1684"/>
                    <a:pt x="2654" y="1627"/>
                    <a:pt x="2597" y="1570"/>
                  </a:cubicBezTo>
                  <a:lnTo>
                    <a:pt x="2512" y="1456"/>
                  </a:lnTo>
                  <a:cubicBezTo>
                    <a:pt x="2455" y="1428"/>
                    <a:pt x="2397" y="1399"/>
                    <a:pt x="2340" y="1371"/>
                  </a:cubicBezTo>
                  <a:close/>
                </a:path>
              </a:pathLst>
            </a:custGeom>
            <a:solidFill>
              <a:srgbClr val="CD2F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5"/>
            <p:cNvSpPr/>
            <p:nvPr/>
          </p:nvSpPr>
          <p:spPr>
            <a:xfrm>
              <a:off x="3977250" y="3622150"/>
              <a:ext cx="10725" cy="122000"/>
            </a:xfrm>
            <a:custGeom>
              <a:avLst/>
              <a:gdLst/>
              <a:ahLst/>
              <a:cxnLst/>
              <a:rect l="l" t="t" r="r" b="b"/>
              <a:pathLst>
                <a:path w="429" h="4880" extrusionOk="0">
                  <a:moveTo>
                    <a:pt x="229" y="1"/>
                  </a:moveTo>
                  <a:cubicBezTo>
                    <a:pt x="86" y="685"/>
                    <a:pt x="1" y="1399"/>
                    <a:pt x="1" y="2112"/>
                  </a:cubicBezTo>
                  <a:cubicBezTo>
                    <a:pt x="1" y="3082"/>
                    <a:pt x="143" y="4024"/>
                    <a:pt x="429" y="4880"/>
                  </a:cubicBezTo>
                  <a:cubicBezTo>
                    <a:pt x="400" y="4480"/>
                    <a:pt x="400" y="4052"/>
                    <a:pt x="372" y="3653"/>
                  </a:cubicBezTo>
                  <a:cubicBezTo>
                    <a:pt x="343" y="2369"/>
                    <a:pt x="286" y="1085"/>
                    <a:pt x="229" y="1"/>
                  </a:cubicBezTo>
                  <a:close/>
                </a:path>
              </a:pathLst>
            </a:custGeom>
            <a:solidFill>
              <a:srgbClr val="CD2F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5"/>
            <p:cNvSpPr/>
            <p:nvPr/>
          </p:nvSpPr>
          <p:spPr>
            <a:xfrm>
              <a:off x="4302525" y="3465925"/>
              <a:ext cx="25700" cy="59950"/>
            </a:xfrm>
            <a:custGeom>
              <a:avLst/>
              <a:gdLst/>
              <a:ahLst/>
              <a:cxnLst/>
              <a:rect l="l" t="t" r="r" b="b"/>
              <a:pathLst>
                <a:path w="1028" h="2398" extrusionOk="0">
                  <a:moveTo>
                    <a:pt x="0" y="1"/>
                  </a:moveTo>
                  <a:cubicBezTo>
                    <a:pt x="29" y="172"/>
                    <a:pt x="58" y="315"/>
                    <a:pt x="86" y="486"/>
                  </a:cubicBezTo>
                  <a:cubicBezTo>
                    <a:pt x="172" y="828"/>
                    <a:pt x="257" y="1171"/>
                    <a:pt x="371" y="1485"/>
                  </a:cubicBezTo>
                  <a:cubicBezTo>
                    <a:pt x="457" y="1684"/>
                    <a:pt x="543" y="1913"/>
                    <a:pt x="628" y="2112"/>
                  </a:cubicBezTo>
                  <a:cubicBezTo>
                    <a:pt x="771" y="2198"/>
                    <a:pt x="914" y="2284"/>
                    <a:pt x="1028" y="2398"/>
                  </a:cubicBezTo>
                  <a:cubicBezTo>
                    <a:pt x="1028" y="2369"/>
                    <a:pt x="999" y="2369"/>
                    <a:pt x="999" y="2341"/>
                  </a:cubicBezTo>
                  <a:cubicBezTo>
                    <a:pt x="714" y="1713"/>
                    <a:pt x="486" y="1085"/>
                    <a:pt x="343" y="429"/>
                  </a:cubicBezTo>
                  <a:cubicBezTo>
                    <a:pt x="314" y="343"/>
                    <a:pt x="314" y="229"/>
                    <a:pt x="286" y="144"/>
                  </a:cubicBezTo>
                  <a:cubicBezTo>
                    <a:pt x="200" y="87"/>
                    <a:pt x="86" y="30"/>
                    <a:pt x="0" y="1"/>
                  </a:cubicBezTo>
                  <a:close/>
                </a:path>
              </a:pathLst>
            </a:custGeom>
            <a:solidFill>
              <a:srgbClr val="E59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5"/>
            <p:cNvSpPr/>
            <p:nvPr/>
          </p:nvSpPr>
          <p:spPr>
            <a:xfrm>
              <a:off x="4074275" y="3783350"/>
              <a:ext cx="85625" cy="77775"/>
            </a:xfrm>
            <a:custGeom>
              <a:avLst/>
              <a:gdLst/>
              <a:ahLst/>
              <a:cxnLst/>
              <a:rect l="l" t="t" r="r" b="b"/>
              <a:pathLst>
                <a:path w="3425" h="3111" extrusionOk="0">
                  <a:moveTo>
                    <a:pt x="1256" y="1"/>
                  </a:moveTo>
                  <a:cubicBezTo>
                    <a:pt x="1141" y="143"/>
                    <a:pt x="1027" y="286"/>
                    <a:pt x="913" y="429"/>
                  </a:cubicBezTo>
                  <a:cubicBezTo>
                    <a:pt x="656" y="743"/>
                    <a:pt x="343" y="999"/>
                    <a:pt x="0" y="1199"/>
                  </a:cubicBezTo>
                  <a:cubicBezTo>
                    <a:pt x="942" y="2112"/>
                    <a:pt x="2112" y="2768"/>
                    <a:pt x="3424" y="3111"/>
                  </a:cubicBezTo>
                  <a:cubicBezTo>
                    <a:pt x="3053" y="2369"/>
                    <a:pt x="2682" y="1570"/>
                    <a:pt x="2311" y="800"/>
                  </a:cubicBezTo>
                  <a:cubicBezTo>
                    <a:pt x="1940" y="571"/>
                    <a:pt x="1569" y="286"/>
                    <a:pt x="1256" y="1"/>
                  </a:cubicBezTo>
                  <a:close/>
                </a:path>
              </a:pathLst>
            </a:custGeom>
            <a:solidFill>
              <a:srgbClr val="E86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5"/>
            <p:cNvSpPr/>
            <p:nvPr/>
          </p:nvSpPr>
          <p:spPr>
            <a:xfrm>
              <a:off x="4042175" y="3728425"/>
              <a:ext cx="63500" cy="84925"/>
            </a:xfrm>
            <a:custGeom>
              <a:avLst/>
              <a:gdLst/>
              <a:ahLst/>
              <a:cxnLst/>
              <a:rect l="l" t="t" r="r" b="b"/>
              <a:pathLst>
                <a:path w="2540" h="3397" extrusionOk="0">
                  <a:moveTo>
                    <a:pt x="1056" y="1"/>
                  </a:moveTo>
                  <a:lnTo>
                    <a:pt x="970" y="201"/>
                  </a:lnTo>
                  <a:lnTo>
                    <a:pt x="742" y="143"/>
                  </a:lnTo>
                  <a:cubicBezTo>
                    <a:pt x="485" y="686"/>
                    <a:pt x="257" y="1228"/>
                    <a:pt x="0" y="1798"/>
                  </a:cubicBezTo>
                  <a:cubicBezTo>
                    <a:pt x="343" y="2398"/>
                    <a:pt x="771" y="2940"/>
                    <a:pt x="1284" y="3396"/>
                  </a:cubicBezTo>
                  <a:cubicBezTo>
                    <a:pt x="1627" y="3196"/>
                    <a:pt x="1940" y="2940"/>
                    <a:pt x="2197" y="2626"/>
                  </a:cubicBezTo>
                  <a:cubicBezTo>
                    <a:pt x="2311" y="2483"/>
                    <a:pt x="2425" y="2340"/>
                    <a:pt x="2540" y="2198"/>
                  </a:cubicBezTo>
                  <a:cubicBezTo>
                    <a:pt x="1883" y="1570"/>
                    <a:pt x="1370" y="828"/>
                    <a:pt x="1056" y="1"/>
                  </a:cubicBezTo>
                  <a:close/>
                </a:path>
              </a:pathLst>
            </a:custGeom>
            <a:solidFill>
              <a:srgbClr val="871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5"/>
            <p:cNvSpPr/>
            <p:nvPr/>
          </p:nvSpPr>
          <p:spPr>
            <a:xfrm>
              <a:off x="4020775" y="3722025"/>
              <a:ext cx="39975" cy="51375"/>
            </a:xfrm>
            <a:custGeom>
              <a:avLst/>
              <a:gdLst/>
              <a:ahLst/>
              <a:cxnLst/>
              <a:rect l="l" t="t" r="r" b="b"/>
              <a:pathLst>
                <a:path w="1599" h="2055" extrusionOk="0">
                  <a:moveTo>
                    <a:pt x="0" y="0"/>
                  </a:moveTo>
                  <a:lnTo>
                    <a:pt x="0" y="0"/>
                  </a:lnTo>
                  <a:cubicBezTo>
                    <a:pt x="171" y="742"/>
                    <a:pt x="457" y="1427"/>
                    <a:pt x="856" y="2054"/>
                  </a:cubicBezTo>
                  <a:cubicBezTo>
                    <a:pt x="1113" y="1484"/>
                    <a:pt x="1341" y="942"/>
                    <a:pt x="1598" y="3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91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5"/>
            <p:cNvSpPr/>
            <p:nvPr/>
          </p:nvSpPr>
          <p:spPr>
            <a:xfrm>
              <a:off x="4015075" y="3593625"/>
              <a:ext cx="53500" cy="139825"/>
            </a:xfrm>
            <a:custGeom>
              <a:avLst/>
              <a:gdLst/>
              <a:ahLst/>
              <a:cxnLst/>
              <a:rect l="l" t="t" r="r" b="b"/>
              <a:pathLst>
                <a:path w="2140" h="5593" extrusionOk="0">
                  <a:moveTo>
                    <a:pt x="713" y="0"/>
                  </a:moveTo>
                  <a:cubicBezTo>
                    <a:pt x="257" y="970"/>
                    <a:pt x="0" y="2083"/>
                    <a:pt x="0" y="3253"/>
                  </a:cubicBezTo>
                  <a:cubicBezTo>
                    <a:pt x="0" y="3909"/>
                    <a:pt x="86" y="4537"/>
                    <a:pt x="228" y="5136"/>
                  </a:cubicBezTo>
                  <a:lnTo>
                    <a:pt x="1826" y="5535"/>
                  </a:lnTo>
                  <a:lnTo>
                    <a:pt x="2054" y="5593"/>
                  </a:lnTo>
                  <a:lnTo>
                    <a:pt x="2140" y="5393"/>
                  </a:lnTo>
                  <a:cubicBezTo>
                    <a:pt x="1997" y="5050"/>
                    <a:pt x="1883" y="4651"/>
                    <a:pt x="1826" y="4280"/>
                  </a:cubicBezTo>
                  <a:cubicBezTo>
                    <a:pt x="1198" y="3624"/>
                    <a:pt x="885" y="2768"/>
                    <a:pt x="799" y="2083"/>
                  </a:cubicBezTo>
                  <a:cubicBezTo>
                    <a:pt x="799" y="1912"/>
                    <a:pt x="770" y="1741"/>
                    <a:pt x="770" y="1598"/>
                  </a:cubicBezTo>
                  <a:cubicBezTo>
                    <a:pt x="770" y="1598"/>
                    <a:pt x="770" y="1570"/>
                    <a:pt x="770" y="1570"/>
                  </a:cubicBezTo>
                  <a:lnTo>
                    <a:pt x="713" y="0"/>
                  </a:lnTo>
                  <a:close/>
                </a:path>
              </a:pathLst>
            </a:custGeom>
            <a:solidFill>
              <a:srgbClr val="E556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5"/>
            <p:cNvSpPr/>
            <p:nvPr/>
          </p:nvSpPr>
          <p:spPr>
            <a:xfrm>
              <a:off x="4032900" y="3488775"/>
              <a:ext cx="340975" cy="378075"/>
            </a:xfrm>
            <a:custGeom>
              <a:avLst/>
              <a:gdLst/>
              <a:ahLst/>
              <a:cxnLst/>
              <a:rect l="l" t="t" r="r" b="b"/>
              <a:pathLst>
                <a:path w="13639" h="15123" extrusionOk="0">
                  <a:moveTo>
                    <a:pt x="12127" y="2397"/>
                  </a:moveTo>
                  <a:lnTo>
                    <a:pt x="12184" y="2482"/>
                  </a:lnTo>
                  <a:lnTo>
                    <a:pt x="12184" y="2482"/>
                  </a:lnTo>
                  <a:lnTo>
                    <a:pt x="12098" y="2454"/>
                  </a:lnTo>
                  <a:lnTo>
                    <a:pt x="12127" y="2397"/>
                  </a:lnTo>
                  <a:close/>
                  <a:moveTo>
                    <a:pt x="8874" y="0"/>
                  </a:moveTo>
                  <a:cubicBezTo>
                    <a:pt x="8617" y="571"/>
                    <a:pt x="8218" y="1113"/>
                    <a:pt x="7733" y="1541"/>
                  </a:cubicBezTo>
                  <a:cubicBezTo>
                    <a:pt x="9815" y="1826"/>
                    <a:pt x="11584" y="3196"/>
                    <a:pt x="12412" y="5079"/>
                  </a:cubicBezTo>
                  <a:cubicBezTo>
                    <a:pt x="12783" y="4565"/>
                    <a:pt x="12925" y="3909"/>
                    <a:pt x="12925" y="3253"/>
                  </a:cubicBezTo>
                  <a:lnTo>
                    <a:pt x="12925" y="3224"/>
                  </a:lnTo>
                  <a:lnTo>
                    <a:pt x="13639" y="3652"/>
                  </a:lnTo>
                  <a:cubicBezTo>
                    <a:pt x="13182" y="2825"/>
                    <a:pt x="12554" y="2083"/>
                    <a:pt x="11813" y="1484"/>
                  </a:cubicBezTo>
                  <a:lnTo>
                    <a:pt x="11813" y="1484"/>
                  </a:lnTo>
                  <a:cubicBezTo>
                    <a:pt x="12098" y="2083"/>
                    <a:pt x="12440" y="2625"/>
                    <a:pt x="12783" y="3196"/>
                  </a:cubicBezTo>
                  <a:cubicBezTo>
                    <a:pt x="12326" y="2682"/>
                    <a:pt x="11927" y="2111"/>
                    <a:pt x="11584" y="1512"/>
                  </a:cubicBezTo>
                  <a:cubicBezTo>
                    <a:pt x="11527" y="1398"/>
                    <a:pt x="11470" y="1312"/>
                    <a:pt x="11413" y="1198"/>
                  </a:cubicBezTo>
                  <a:cubicBezTo>
                    <a:pt x="10671" y="656"/>
                    <a:pt x="9815" y="228"/>
                    <a:pt x="8874" y="0"/>
                  </a:cubicBezTo>
                  <a:close/>
                  <a:moveTo>
                    <a:pt x="1142" y="2425"/>
                  </a:moveTo>
                  <a:cubicBezTo>
                    <a:pt x="685" y="2967"/>
                    <a:pt x="286" y="3538"/>
                    <a:pt x="0" y="4194"/>
                  </a:cubicBezTo>
                  <a:lnTo>
                    <a:pt x="57" y="5764"/>
                  </a:lnTo>
                  <a:cubicBezTo>
                    <a:pt x="57" y="5764"/>
                    <a:pt x="57" y="5792"/>
                    <a:pt x="57" y="5792"/>
                  </a:cubicBezTo>
                  <a:cubicBezTo>
                    <a:pt x="57" y="5935"/>
                    <a:pt x="86" y="6106"/>
                    <a:pt x="86" y="6277"/>
                  </a:cubicBezTo>
                  <a:cubicBezTo>
                    <a:pt x="172" y="6962"/>
                    <a:pt x="485" y="7818"/>
                    <a:pt x="1113" y="8474"/>
                  </a:cubicBezTo>
                  <a:cubicBezTo>
                    <a:pt x="1056" y="8132"/>
                    <a:pt x="1027" y="7789"/>
                    <a:pt x="1027" y="7447"/>
                  </a:cubicBezTo>
                  <a:cubicBezTo>
                    <a:pt x="1027" y="6049"/>
                    <a:pt x="1513" y="4765"/>
                    <a:pt x="2311" y="3766"/>
                  </a:cubicBezTo>
                  <a:cubicBezTo>
                    <a:pt x="2283" y="3766"/>
                    <a:pt x="2254" y="3795"/>
                    <a:pt x="2226" y="3795"/>
                  </a:cubicBezTo>
                  <a:lnTo>
                    <a:pt x="2140" y="3795"/>
                  </a:lnTo>
                  <a:cubicBezTo>
                    <a:pt x="1883" y="3795"/>
                    <a:pt x="1427" y="3595"/>
                    <a:pt x="1142" y="2425"/>
                  </a:cubicBezTo>
                  <a:close/>
                  <a:moveTo>
                    <a:pt x="12041" y="10528"/>
                  </a:moveTo>
                  <a:cubicBezTo>
                    <a:pt x="10985" y="12240"/>
                    <a:pt x="9102" y="13382"/>
                    <a:pt x="6962" y="13382"/>
                  </a:cubicBezTo>
                  <a:cubicBezTo>
                    <a:pt x="5878" y="13382"/>
                    <a:pt x="4851" y="13096"/>
                    <a:pt x="3966" y="12583"/>
                  </a:cubicBezTo>
                  <a:lnTo>
                    <a:pt x="3966" y="12583"/>
                  </a:lnTo>
                  <a:cubicBezTo>
                    <a:pt x="4337" y="13353"/>
                    <a:pt x="4708" y="14152"/>
                    <a:pt x="5079" y="14894"/>
                  </a:cubicBezTo>
                  <a:cubicBezTo>
                    <a:pt x="5678" y="15036"/>
                    <a:pt x="6306" y="15122"/>
                    <a:pt x="6962" y="15122"/>
                  </a:cubicBezTo>
                  <a:cubicBezTo>
                    <a:pt x="9616" y="15122"/>
                    <a:pt x="11984" y="13781"/>
                    <a:pt x="13353" y="11727"/>
                  </a:cubicBezTo>
                  <a:cubicBezTo>
                    <a:pt x="12925" y="11242"/>
                    <a:pt x="12469" y="10842"/>
                    <a:pt x="12041" y="10528"/>
                  </a:cubicBezTo>
                  <a:close/>
                </a:path>
              </a:pathLst>
            </a:custGeom>
            <a:solidFill>
              <a:srgbClr val="F47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5"/>
            <p:cNvSpPr/>
            <p:nvPr/>
          </p:nvSpPr>
          <p:spPr>
            <a:xfrm>
              <a:off x="4061425" y="3483050"/>
              <a:ext cx="193325" cy="100600"/>
            </a:xfrm>
            <a:custGeom>
              <a:avLst/>
              <a:gdLst/>
              <a:ahLst/>
              <a:cxnLst/>
              <a:rect l="l" t="t" r="r" b="b"/>
              <a:pathLst>
                <a:path w="7733" h="4024" extrusionOk="0">
                  <a:moveTo>
                    <a:pt x="3881" y="229"/>
                  </a:moveTo>
                  <a:cubicBezTo>
                    <a:pt x="3510" y="343"/>
                    <a:pt x="3168" y="457"/>
                    <a:pt x="2825" y="600"/>
                  </a:cubicBezTo>
                  <a:cubicBezTo>
                    <a:pt x="2825" y="600"/>
                    <a:pt x="2825" y="628"/>
                    <a:pt x="2854" y="628"/>
                  </a:cubicBezTo>
                  <a:cubicBezTo>
                    <a:pt x="2854" y="628"/>
                    <a:pt x="2854" y="657"/>
                    <a:pt x="2854" y="657"/>
                  </a:cubicBezTo>
                  <a:cubicBezTo>
                    <a:pt x="2939" y="714"/>
                    <a:pt x="3025" y="743"/>
                    <a:pt x="3111" y="743"/>
                  </a:cubicBezTo>
                  <a:lnTo>
                    <a:pt x="3196" y="743"/>
                  </a:lnTo>
                  <a:cubicBezTo>
                    <a:pt x="3310" y="714"/>
                    <a:pt x="3453" y="657"/>
                    <a:pt x="3567" y="571"/>
                  </a:cubicBezTo>
                  <a:cubicBezTo>
                    <a:pt x="3681" y="486"/>
                    <a:pt x="3795" y="372"/>
                    <a:pt x="3881" y="258"/>
                  </a:cubicBezTo>
                  <a:cubicBezTo>
                    <a:pt x="3881" y="258"/>
                    <a:pt x="3881" y="229"/>
                    <a:pt x="3881" y="229"/>
                  </a:cubicBezTo>
                  <a:close/>
                  <a:moveTo>
                    <a:pt x="5821" y="1"/>
                  </a:moveTo>
                  <a:cubicBezTo>
                    <a:pt x="5279" y="1"/>
                    <a:pt x="4737" y="58"/>
                    <a:pt x="4223" y="143"/>
                  </a:cubicBezTo>
                  <a:lnTo>
                    <a:pt x="4223" y="172"/>
                  </a:lnTo>
                  <a:cubicBezTo>
                    <a:pt x="4166" y="258"/>
                    <a:pt x="4138" y="315"/>
                    <a:pt x="4081" y="400"/>
                  </a:cubicBezTo>
                  <a:cubicBezTo>
                    <a:pt x="3995" y="543"/>
                    <a:pt x="3852" y="657"/>
                    <a:pt x="3710" y="771"/>
                  </a:cubicBezTo>
                  <a:cubicBezTo>
                    <a:pt x="3567" y="885"/>
                    <a:pt x="3424" y="971"/>
                    <a:pt x="3225" y="999"/>
                  </a:cubicBezTo>
                  <a:lnTo>
                    <a:pt x="3139" y="999"/>
                  </a:lnTo>
                  <a:cubicBezTo>
                    <a:pt x="2968" y="999"/>
                    <a:pt x="2797" y="942"/>
                    <a:pt x="2683" y="828"/>
                  </a:cubicBezTo>
                  <a:cubicBezTo>
                    <a:pt x="2683" y="828"/>
                    <a:pt x="2683" y="800"/>
                    <a:pt x="2683" y="800"/>
                  </a:cubicBezTo>
                  <a:cubicBezTo>
                    <a:pt x="2626" y="771"/>
                    <a:pt x="2597" y="743"/>
                    <a:pt x="2597" y="714"/>
                  </a:cubicBezTo>
                  <a:cubicBezTo>
                    <a:pt x="1598" y="1171"/>
                    <a:pt x="714" y="1827"/>
                    <a:pt x="1" y="2654"/>
                  </a:cubicBezTo>
                  <a:cubicBezTo>
                    <a:pt x="286" y="3824"/>
                    <a:pt x="742" y="4024"/>
                    <a:pt x="999" y="4024"/>
                  </a:cubicBezTo>
                  <a:lnTo>
                    <a:pt x="1085" y="4024"/>
                  </a:lnTo>
                  <a:cubicBezTo>
                    <a:pt x="1113" y="4024"/>
                    <a:pt x="1142" y="3995"/>
                    <a:pt x="1170" y="3995"/>
                  </a:cubicBezTo>
                  <a:cubicBezTo>
                    <a:pt x="1798" y="3196"/>
                    <a:pt x="2626" y="2569"/>
                    <a:pt x="3596" y="2169"/>
                  </a:cubicBezTo>
                  <a:cubicBezTo>
                    <a:pt x="3510" y="1912"/>
                    <a:pt x="3396" y="1656"/>
                    <a:pt x="3310" y="1399"/>
                  </a:cubicBezTo>
                  <a:cubicBezTo>
                    <a:pt x="3367" y="1256"/>
                    <a:pt x="3453" y="1228"/>
                    <a:pt x="3539" y="1228"/>
                  </a:cubicBezTo>
                  <a:cubicBezTo>
                    <a:pt x="3624" y="1228"/>
                    <a:pt x="3681" y="1256"/>
                    <a:pt x="3681" y="1256"/>
                  </a:cubicBezTo>
                  <a:cubicBezTo>
                    <a:pt x="3681" y="1256"/>
                    <a:pt x="3767" y="1599"/>
                    <a:pt x="3910" y="2055"/>
                  </a:cubicBezTo>
                  <a:cubicBezTo>
                    <a:pt x="4509" y="1855"/>
                    <a:pt x="5136" y="1741"/>
                    <a:pt x="5821" y="1741"/>
                  </a:cubicBezTo>
                  <a:cubicBezTo>
                    <a:pt x="6078" y="1741"/>
                    <a:pt x="6335" y="1741"/>
                    <a:pt x="6592" y="1770"/>
                  </a:cubicBezTo>
                  <a:cubicBezTo>
                    <a:pt x="7077" y="1342"/>
                    <a:pt x="7476" y="800"/>
                    <a:pt x="7733" y="229"/>
                  </a:cubicBezTo>
                  <a:cubicBezTo>
                    <a:pt x="7134" y="86"/>
                    <a:pt x="6477" y="1"/>
                    <a:pt x="5821" y="1"/>
                  </a:cubicBezTo>
                  <a:close/>
                </a:path>
              </a:pathLst>
            </a:custGeom>
            <a:solidFill>
              <a:srgbClr val="D91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5"/>
            <p:cNvSpPr/>
            <p:nvPr/>
          </p:nvSpPr>
          <p:spPr>
            <a:xfrm>
              <a:off x="4333900" y="3569375"/>
              <a:ext cx="64950" cy="212575"/>
            </a:xfrm>
            <a:custGeom>
              <a:avLst/>
              <a:gdLst/>
              <a:ahLst/>
              <a:cxnLst/>
              <a:rect l="l" t="t" r="r" b="b"/>
              <a:pathLst>
                <a:path w="2598" h="8503" extrusionOk="0">
                  <a:moveTo>
                    <a:pt x="885" y="0"/>
                  </a:moveTo>
                  <a:lnTo>
                    <a:pt x="885" y="29"/>
                  </a:lnTo>
                  <a:cubicBezTo>
                    <a:pt x="885" y="685"/>
                    <a:pt x="743" y="1341"/>
                    <a:pt x="372" y="1855"/>
                  </a:cubicBezTo>
                  <a:cubicBezTo>
                    <a:pt x="686" y="2568"/>
                    <a:pt x="857" y="3367"/>
                    <a:pt x="857" y="4223"/>
                  </a:cubicBezTo>
                  <a:cubicBezTo>
                    <a:pt x="857" y="4309"/>
                    <a:pt x="857" y="4423"/>
                    <a:pt x="857" y="4537"/>
                  </a:cubicBezTo>
                  <a:cubicBezTo>
                    <a:pt x="1114" y="4936"/>
                    <a:pt x="1313" y="5279"/>
                    <a:pt x="1485" y="5564"/>
                  </a:cubicBezTo>
                  <a:cubicBezTo>
                    <a:pt x="1741" y="5992"/>
                    <a:pt x="1256" y="6220"/>
                    <a:pt x="486" y="6277"/>
                  </a:cubicBezTo>
                  <a:cubicBezTo>
                    <a:pt x="372" y="6620"/>
                    <a:pt x="201" y="6991"/>
                    <a:pt x="1" y="7304"/>
                  </a:cubicBezTo>
                  <a:cubicBezTo>
                    <a:pt x="429" y="7618"/>
                    <a:pt x="885" y="8018"/>
                    <a:pt x="1313" y="8503"/>
                  </a:cubicBezTo>
                  <a:cubicBezTo>
                    <a:pt x="2141" y="7276"/>
                    <a:pt x="2597" y="5792"/>
                    <a:pt x="2597" y="4223"/>
                  </a:cubicBezTo>
                  <a:cubicBezTo>
                    <a:pt x="2597" y="2853"/>
                    <a:pt x="2255" y="1541"/>
                    <a:pt x="1599" y="428"/>
                  </a:cubicBezTo>
                  <a:lnTo>
                    <a:pt x="885" y="0"/>
                  </a:lnTo>
                  <a:close/>
                </a:path>
              </a:pathLst>
            </a:custGeom>
            <a:solidFill>
              <a:srgbClr val="E556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5"/>
            <p:cNvSpPr/>
            <p:nvPr/>
          </p:nvSpPr>
          <p:spPr>
            <a:xfrm>
              <a:off x="4126350" y="3486625"/>
              <a:ext cx="40675" cy="21425"/>
            </a:xfrm>
            <a:custGeom>
              <a:avLst/>
              <a:gdLst/>
              <a:ahLst/>
              <a:cxnLst/>
              <a:rect l="l" t="t" r="r" b="b"/>
              <a:pathLst>
                <a:path w="1627" h="857" extrusionOk="0">
                  <a:moveTo>
                    <a:pt x="1626" y="0"/>
                  </a:moveTo>
                  <a:cubicBezTo>
                    <a:pt x="1512" y="29"/>
                    <a:pt x="1398" y="57"/>
                    <a:pt x="1284" y="86"/>
                  </a:cubicBezTo>
                  <a:cubicBezTo>
                    <a:pt x="1284" y="86"/>
                    <a:pt x="1284" y="115"/>
                    <a:pt x="1284" y="115"/>
                  </a:cubicBezTo>
                  <a:cubicBezTo>
                    <a:pt x="1198" y="229"/>
                    <a:pt x="1084" y="343"/>
                    <a:pt x="970" y="428"/>
                  </a:cubicBezTo>
                  <a:cubicBezTo>
                    <a:pt x="856" y="514"/>
                    <a:pt x="713" y="571"/>
                    <a:pt x="599" y="600"/>
                  </a:cubicBezTo>
                  <a:lnTo>
                    <a:pt x="514" y="600"/>
                  </a:lnTo>
                  <a:cubicBezTo>
                    <a:pt x="428" y="600"/>
                    <a:pt x="342" y="571"/>
                    <a:pt x="257" y="514"/>
                  </a:cubicBezTo>
                  <a:cubicBezTo>
                    <a:pt x="257" y="514"/>
                    <a:pt x="257" y="485"/>
                    <a:pt x="257" y="485"/>
                  </a:cubicBezTo>
                  <a:cubicBezTo>
                    <a:pt x="228" y="485"/>
                    <a:pt x="228" y="457"/>
                    <a:pt x="228" y="457"/>
                  </a:cubicBezTo>
                  <a:cubicBezTo>
                    <a:pt x="143" y="485"/>
                    <a:pt x="57" y="514"/>
                    <a:pt x="0" y="571"/>
                  </a:cubicBezTo>
                  <a:cubicBezTo>
                    <a:pt x="0" y="600"/>
                    <a:pt x="29" y="628"/>
                    <a:pt x="86" y="657"/>
                  </a:cubicBezTo>
                  <a:cubicBezTo>
                    <a:pt x="86" y="657"/>
                    <a:pt x="86" y="685"/>
                    <a:pt x="86" y="685"/>
                  </a:cubicBezTo>
                  <a:cubicBezTo>
                    <a:pt x="200" y="799"/>
                    <a:pt x="371" y="856"/>
                    <a:pt x="542" y="856"/>
                  </a:cubicBezTo>
                  <a:lnTo>
                    <a:pt x="628" y="856"/>
                  </a:lnTo>
                  <a:cubicBezTo>
                    <a:pt x="827" y="828"/>
                    <a:pt x="970" y="742"/>
                    <a:pt x="1113" y="628"/>
                  </a:cubicBezTo>
                  <a:cubicBezTo>
                    <a:pt x="1255" y="514"/>
                    <a:pt x="1398" y="400"/>
                    <a:pt x="1484" y="257"/>
                  </a:cubicBezTo>
                  <a:cubicBezTo>
                    <a:pt x="1541" y="172"/>
                    <a:pt x="1569" y="115"/>
                    <a:pt x="1626" y="29"/>
                  </a:cubicBezTo>
                  <a:lnTo>
                    <a:pt x="1626" y="0"/>
                  </a:lnTo>
                  <a:close/>
                </a:path>
              </a:pathLst>
            </a:custGeom>
            <a:solidFill>
              <a:srgbClr val="CD1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5"/>
            <p:cNvSpPr/>
            <p:nvPr/>
          </p:nvSpPr>
          <p:spPr>
            <a:xfrm>
              <a:off x="4335325" y="3548675"/>
              <a:ext cx="2175" cy="2175"/>
            </a:xfrm>
            <a:custGeom>
              <a:avLst/>
              <a:gdLst/>
              <a:ahLst/>
              <a:cxnLst/>
              <a:rect l="l" t="t" r="r" b="b"/>
              <a:pathLst>
                <a:path w="87" h="87" extrusionOk="0">
                  <a:moveTo>
                    <a:pt x="30" y="1"/>
                  </a:moveTo>
                  <a:lnTo>
                    <a:pt x="1" y="58"/>
                  </a:lnTo>
                  <a:lnTo>
                    <a:pt x="87" y="86"/>
                  </a:lnTo>
                  <a:lnTo>
                    <a:pt x="87" y="86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CD1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5"/>
            <p:cNvSpPr/>
            <p:nvPr/>
          </p:nvSpPr>
          <p:spPr>
            <a:xfrm>
              <a:off x="4318225" y="3518725"/>
              <a:ext cx="34250" cy="49950"/>
            </a:xfrm>
            <a:custGeom>
              <a:avLst/>
              <a:gdLst/>
              <a:ahLst/>
              <a:cxnLst/>
              <a:rect l="l" t="t" r="r" b="b"/>
              <a:pathLst>
                <a:path w="1370" h="1998" extrusionOk="0">
                  <a:moveTo>
                    <a:pt x="0" y="0"/>
                  </a:moveTo>
                  <a:lnTo>
                    <a:pt x="0" y="0"/>
                  </a:lnTo>
                  <a:cubicBezTo>
                    <a:pt x="57" y="114"/>
                    <a:pt x="114" y="200"/>
                    <a:pt x="171" y="314"/>
                  </a:cubicBezTo>
                  <a:cubicBezTo>
                    <a:pt x="514" y="913"/>
                    <a:pt x="913" y="1484"/>
                    <a:pt x="1370" y="1998"/>
                  </a:cubicBezTo>
                  <a:cubicBezTo>
                    <a:pt x="1027" y="1427"/>
                    <a:pt x="685" y="885"/>
                    <a:pt x="400" y="286"/>
                  </a:cubicBezTo>
                  <a:cubicBezTo>
                    <a:pt x="286" y="172"/>
                    <a:pt x="143" y="86"/>
                    <a:pt x="0" y="0"/>
                  </a:cubicBezTo>
                  <a:close/>
                </a:path>
              </a:pathLst>
            </a:custGeom>
            <a:solidFill>
              <a:srgbClr val="E556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5"/>
            <p:cNvSpPr/>
            <p:nvPr/>
          </p:nvSpPr>
          <p:spPr>
            <a:xfrm>
              <a:off x="4144175" y="3513725"/>
              <a:ext cx="233275" cy="212600"/>
            </a:xfrm>
            <a:custGeom>
              <a:avLst/>
              <a:gdLst/>
              <a:ahLst/>
              <a:cxnLst/>
              <a:rect l="l" t="t" r="r" b="b"/>
              <a:pathLst>
                <a:path w="9331" h="8504" extrusionOk="0">
                  <a:moveTo>
                    <a:pt x="229" y="1"/>
                  </a:moveTo>
                  <a:cubicBezTo>
                    <a:pt x="143" y="1"/>
                    <a:pt x="57" y="29"/>
                    <a:pt x="0" y="172"/>
                  </a:cubicBezTo>
                  <a:cubicBezTo>
                    <a:pt x="86" y="429"/>
                    <a:pt x="200" y="685"/>
                    <a:pt x="286" y="942"/>
                  </a:cubicBezTo>
                  <a:cubicBezTo>
                    <a:pt x="371" y="914"/>
                    <a:pt x="485" y="857"/>
                    <a:pt x="600" y="828"/>
                  </a:cubicBezTo>
                  <a:cubicBezTo>
                    <a:pt x="457" y="372"/>
                    <a:pt x="371" y="29"/>
                    <a:pt x="371" y="29"/>
                  </a:cubicBezTo>
                  <a:cubicBezTo>
                    <a:pt x="371" y="29"/>
                    <a:pt x="314" y="1"/>
                    <a:pt x="229" y="1"/>
                  </a:cubicBezTo>
                  <a:close/>
                  <a:moveTo>
                    <a:pt x="8446" y="6763"/>
                  </a:moveTo>
                  <a:cubicBezTo>
                    <a:pt x="8417" y="6991"/>
                    <a:pt x="8389" y="7248"/>
                    <a:pt x="8360" y="7505"/>
                  </a:cubicBezTo>
                  <a:cubicBezTo>
                    <a:pt x="8360" y="7533"/>
                    <a:pt x="8389" y="7562"/>
                    <a:pt x="8389" y="7562"/>
                  </a:cubicBezTo>
                  <a:cubicBezTo>
                    <a:pt x="8389" y="7562"/>
                    <a:pt x="8389" y="7590"/>
                    <a:pt x="8389" y="7590"/>
                  </a:cubicBezTo>
                  <a:cubicBezTo>
                    <a:pt x="8417" y="7704"/>
                    <a:pt x="8360" y="7790"/>
                    <a:pt x="8275" y="7847"/>
                  </a:cubicBezTo>
                  <a:cubicBezTo>
                    <a:pt x="8218" y="8075"/>
                    <a:pt x="8161" y="8275"/>
                    <a:pt x="8075" y="8503"/>
                  </a:cubicBezTo>
                  <a:cubicBezTo>
                    <a:pt x="8845" y="8446"/>
                    <a:pt x="9330" y="8218"/>
                    <a:pt x="9074" y="7790"/>
                  </a:cubicBezTo>
                  <a:cubicBezTo>
                    <a:pt x="8902" y="7505"/>
                    <a:pt x="8703" y="7162"/>
                    <a:pt x="8446" y="6763"/>
                  </a:cubicBezTo>
                  <a:close/>
                </a:path>
              </a:pathLst>
            </a:custGeom>
            <a:solidFill>
              <a:srgbClr val="C31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5"/>
            <p:cNvSpPr/>
            <p:nvPr/>
          </p:nvSpPr>
          <p:spPr>
            <a:xfrm>
              <a:off x="4351025" y="3701325"/>
              <a:ext cx="3600" cy="8575"/>
            </a:xfrm>
            <a:custGeom>
              <a:avLst/>
              <a:gdLst/>
              <a:ahLst/>
              <a:cxnLst/>
              <a:rect l="l" t="t" r="r" b="b"/>
              <a:pathLst>
                <a:path w="144" h="343" extrusionOk="0">
                  <a:moveTo>
                    <a:pt x="86" y="1"/>
                  </a:moveTo>
                  <a:cubicBezTo>
                    <a:pt x="58" y="115"/>
                    <a:pt x="29" y="229"/>
                    <a:pt x="1" y="343"/>
                  </a:cubicBezTo>
                  <a:cubicBezTo>
                    <a:pt x="86" y="286"/>
                    <a:pt x="143" y="200"/>
                    <a:pt x="115" y="86"/>
                  </a:cubicBezTo>
                  <a:cubicBezTo>
                    <a:pt x="115" y="86"/>
                    <a:pt x="115" y="58"/>
                    <a:pt x="115" y="58"/>
                  </a:cubicBezTo>
                  <a:cubicBezTo>
                    <a:pt x="115" y="58"/>
                    <a:pt x="86" y="29"/>
                    <a:pt x="86" y="1"/>
                  </a:cubicBezTo>
                  <a:close/>
                </a:path>
              </a:pathLst>
            </a:custGeom>
            <a:solidFill>
              <a:srgbClr val="9E1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5"/>
            <p:cNvSpPr/>
            <p:nvPr/>
          </p:nvSpPr>
          <p:spPr>
            <a:xfrm>
              <a:off x="4105650" y="3765525"/>
              <a:ext cx="26425" cy="37825"/>
            </a:xfrm>
            <a:custGeom>
              <a:avLst/>
              <a:gdLst/>
              <a:ahLst/>
              <a:cxnLst/>
              <a:rect l="l" t="t" r="r" b="b"/>
              <a:pathLst>
                <a:path w="1057" h="1513" extrusionOk="0">
                  <a:moveTo>
                    <a:pt x="343" y="0"/>
                  </a:moveTo>
                  <a:cubicBezTo>
                    <a:pt x="257" y="229"/>
                    <a:pt x="115" y="486"/>
                    <a:pt x="1" y="714"/>
                  </a:cubicBezTo>
                  <a:cubicBezTo>
                    <a:pt x="314" y="999"/>
                    <a:pt x="685" y="1284"/>
                    <a:pt x="1056" y="1513"/>
                  </a:cubicBezTo>
                  <a:cubicBezTo>
                    <a:pt x="800" y="971"/>
                    <a:pt x="571" y="457"/>
                    <a:pt x="343" y="0"/>
                  </a:cubicBezTo>
                  <a:close/>
                </a:path>
              </a:pathLst>
            </a:custGeom>
            <a:solidFill>
              <a:srgbClr val="E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5"/>
            <p:cNvSpPr/>
            <p:nvPr/>
          </p:nvSpPr>
          <p:spPr>
            <a:xfrm>
              <a:off x="4068550" y="3712750"/>
              <a:ext cx="45675" cy="70625"/>
            </a:xfrm>
            <a:custGeom>
              <a:avLst/>
              <a:gdLst/>
              <a:ahLst/>
              <a:cxnLst/>
              <a:rect l="l" t="t" r="r" b="b"/>
              <a:pathLst>
                <a:path w="1827" h="2825" extrusionOk="0">
                  <a:moveTo>
                    <a:pt x="286" y="0"/>
                  </a:moveTo>
                  <a:lnTo>
                    <a:pt x="1" y="628"/>
                  </a:lnTo>
                  <a:cubicBezTo>
                    <a:pt x="315" y="1455"/>
                    <a:pt x="828" y="2197"/>
                    <a:pt x="1485" y="2825"/>
                  </a:cubicBezTo>
                  <a:cubicBezTo>
                    <a:pt x="1599" y="2597"/>
                    <a:pt x="1741" y="2340"/>
                    <a:pt x="1827" y="2111"/>
                  </a:cubicBezTo>
                  <a:cubicBezTo>
                    <a:pt x="1513" y="1398"/>
                    <a:pt x="1228" y="799"/>
                    <a:pt x="1028" y="343"/>
                  </a:cubicBezTo>
                  <a:cubicBezTo>
                    <a:pt x="771" y="257"/>
                    <a:pt x="515" y="143"/>
                    <a:pt x="286" y="0"/>
                  </a:cubicBezTo>
                  <a:close/>
                </a:path>
              </a:pathLst>
            </a:custGeom>
            <a:solidFill>
              <a:srgbClr val="841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5"/>
            <p:cNvSpPr/>
            <p:nvPr/>
          </p:nvSpPr>
          <p:spPr>
            <a:xfrm>
              <a:off x="4060725" y="3700625"/>
              <a:ext cx="15000" cy="27825"/>
            </a:xfrm>
            <a:custGeom>
              <a:avLst/>
              <a:gdLst/>
              <a:ahLst/>
              <a:cxnLst/>
              <a:rect l="l" t="t" r="r" b="b"/>
              <a:pathLst>
                <a:path w="600" h="1113" extrusionOk="0">
                  <a:moveTo>
                    <a:pt x="0" y="0"/>
                  </a:moveTo>
                  <a:lnTo>
                    <a:pt x="0" y="0"/>
                  </a:lnTo>
                  <a:cubicBezTo>
                    <a:pt x="57" y="371"/>
                    <a:pt x="171" y="770"/>
                    <a:pt x="314" y="1113"/>
                  </a:cubicBezTo>
                  <a:lnTo>
                    <a:pt x="599" y="485"/>
                  </a:lnTo>
                  <a:cubicBezTo>
                    <a:pt x="371" y="342"/>
                    <a:pt x="171" y="171"/>
                    <a:pt x="0" y="0"/>
                  </a:cubicBezTo>
                  <a:close/>
                </a:path>
              </a:pathLst>
            </a:custGeom>
            <a:solidFill>
              <a:srgbClr val="E42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5"/>
            <p:cNvSpPr/>
            <p:nvPr/>
          </p:nvSpPr>
          <p:spPr>
            <a:xfrm>
              <a:off x="4057850" y="3557950"/>
              <a:ext cx="276075" cy="265375"/>
            </a:xfrm>
            <a:custGeom>
              <a:avLst/>
              <a:gdLst/>
              <a:ahLst/>
              <a:cxnLst/>
              <a:rect l="l" t="t" r="r" b="b"/>
              <a:pathLst>
                <a:path w="11043" h="10615" extrusionOk="0">
                  <a:moveTo>
                    <a:pt x="4794" y="1684"/>
                  </a:moveTo>
                  <a:lnTo>
                    <a:pt x="4652" y="2511"/>
                  </a:lnTo>
                  <a:cubicBezTo>
                    <a:pt x="5165" y="3282"/>
                    <a:pt x="5622" y="4166"/>
                    <a:pt x="5879" y="4908"/>
                  </a:cubicBezTo>
                  <a:cubicBezTo>
                    <a:pt x="6050" y="4851"/>
                    <a:pt x="6221" y="4794"/>
                    <a:pt x="6392" y="4737"/>
                  </a:cubicBezTo>
                  <a:cubicBezTo>
                    <a:pt x="5907" y="3938"/>
                    <a:pt x="5479" y="2911"/>
                    <a:pt x="5308" y="2055"/>
                  </a:cubicBezTo>
                  <a:lnTo>
                    <a:pt x="4823" y="1684"/>
                  </a:lnTo>
                  <a:close/>
                  <a:moveTo>
                    <a:pt x="3938" y="1"/>
                  </a:moveTo>
                  <a:cubicBezTo>
                    <a:pt x="3225" y="229"/>
                    <a:pt x="2255" y="571"/>
                    <a:pt x="1313" y="999"/>
                  </a:cubicBezTo>
                  <a:cubicBezTo>
                    <a:pt x="515" y="1998"/>
                    <a:pt x="29" y="3282"/>
                    <a:pt x="29" y="4680"/>
                  </a:cubicBezTo>
                  <a:cubicBezTo>
                    <a:pt x="29" y="5022"/>
                    <a:pt x="58" y="5365"/>
                    <a:pt x="115" y="5707"/>
                  </a:cubicBezTo>
                  <a:cubicBezTo>
                    <a:pt x="286" y="5878"/>
                    <a:pt x="486" y="6049"/>
                    <a:pt x="714" y="6192"/>
                  </a:cubicBezTo>
                  <a:cubicBezTo>
                    <a:pt x="943" y="6335"/>
                    <a:pt x="1199" y="6449"/>
                    <a:pt x="1456" y="6535"/>
                  </a:cubicBezTo>
                  <a:cubicBezTo>
                    <a:pt x="1656" y="6991"/>
                    <a:pt x="1941" y="7590"/>
                    <a:pt x="2255" y="8303"/>
                  </a:cubicBezTo>
                  <a:cubicBezTo>
                    <a:pt x="2483" y="8760"/>
                    <a:pt x="2712" y="9274"/>
                    <a:pt x="2968" y="9816"/>
                  </a:cubicBezTo>
                  <a:cubicBezTo>
                    <a:pt x="3853" y="10329"/>
                    <a:pt x="4880" y="10615"/>
                    <a:pt x="5964" y="10615"/>
                  </a:cubicBezTo>
                  <a:cubicBezTo>
                    <a:pt x="8104" y="10615"/>
                    <a:pt x="9987" y="9473"/>
                    <a:pt x="11043" y="7761"/>
                  </a:cubicBezTo>
                  <a:cubicBezTo>
                    <a:pt x="9816" y="6877"/>
                    <a:pt x="8561" y="6535"/>
                    <a:pt x="7419" y="6449"/>
                  </a:cubicBezTo>
                  <a:cubicBezTo>
                    <a:pt x="7277" y="6449"/>
                    <a:pt x="7134" y="6420"/>
                    <a:pt x="6991" y="6420"/>
                  </a:cubicBezTo>
                  <a:lnTo>
                    <a:pt x="6792" y="6420"/>
                  </a:lnTo>
                  <a:cubicBezTo>
                    <a:pt x="6506" y="6420"/>
                    <a:pt x="6192" y="6449"/>
                    <a:pt x="5907" y="6477"/>
                  </a:cubicBezTo>
                  <a:cubicBezTo>
                    <a:pt x="5508" y="7619"/>
                    <a:pt x="4338" y="9017"/>
                    <a:pt x="3653" y="9017"/>
                  </a:cubicBezTo>
                  <a:cubicBezTo>
                    <a:pt x="3482" y="9017"/>
                    <a:pt x="3311" y="8931"/>
                    <a:pt x="3225" y="8703"/>
                  </a:cubicBezTo>
                  <a:cubicBezTo>
                    <a:pt x="2512" y="7077"/>
                    <a:pt x="1" y="1798"/>
                    <a:pt x="3082" y="1142"/>
                  </a:cubicBezTo>
                  <a:lnTo>
                    <a:pt x="3082" y="1142"/>
                  </a:lnTo>
                  <a:cubicBezTo>
                    <a:pt x="3425" y="1170"/>
                    <a:pt x="3853" y="1513"/>
                    <a:pt x="4252" y="1998"/>
                  </a:cubicBezTo>
                  <a:lnTo>
                    <a:pt x="4252" y="1884"/>
                  </a:lnTo>
                  <a:cubicBezTo>
                    <a:pt x="4224" y="1598"/>
                    <a:pt x="4138" y="857"/>
                    <a:pt x="3938" y="1"/>
                  </a:cubicBezTo>
                  <a:close/>
                </a:path>
              </a:pathLst>
            </a:custGeom>
            <a:solidFill>
              <a:srgbClr val="F0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5"/>
            <p:cNvSpPr/>
            <p:nvPr/>
          </p:nvSpPr>
          <p:spPr>
            <a:xfrm>
              <a:off x="4090675" y="3537275"/>
              <a:ext cx="65650" cy="45675"/>
            </a:xfrm>
            <a:custGeom>
              <a:avLst/>
              <a:gdLst/>
              <a:ahLst/>
              <a:cxnLst/>
              <a:rect l="l" t="t" r="r" b="b"/>
              <a:pathLst>
                <a:path w="2626" h="1827" extrusionOk="0">
                  <a:moveTo>
                    <a:pt x="2426" y="0"/>
                  </a:moveTo>
                  <a:cubicBezTo>
                    <a:pt x="1456" y="400"/>
                    <a:pt x="628" y="1027"/>
                    <a:pt x="0" y="1826"/>
                  </a:cubicBezTo>
                  <a:cubicBezTo>
                    <a:pt x="942" y="1398"/>
                    <a:pt x="1912" y="1056"/>
                    <a:pt x="2625" y="828"/>
                  </a:cubicBezTo>
                  <a:cubicBezTo>
                    <a:pt x="2568" y="542"/>
                    <a:pt x="2511" y="286"/>
                    <a:pt x="2426" y="0"/>
                  </a:cubicBezTo>
                  <a:close/>
                </a:path>
              </a:pathLst>
            </a:custGeom>
            <a:solidFill>
              <a:srgbClr val="D9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5"/>
            <p:cNvSpPr/>
            <p:nvPr/>
          </p:nvSpPr>
          <p:spPr>
            <a:xfrm>
              <a:off x="4232625" y="3718450"/>
              <a:ext cx="10725" cy="725"/>
            </a:xfrm>
            <a:custGeom>
              <a:avLst/>
              <a:gdLst/>
              <a:ahLst/>
              <a:cxnLst/>
              <a:rect l="l" t="t" r="r" b="b"/>
              <a:pathLst>
                <a:path w="429" h="29" extrusionOk="0">
                  <a:moveTo>
                    <a:pt x="0" y="0"/>
                  </a:moveTo>
                  <a:cubicBezTo>
                    <a:pt x="143" y="0"/>
                    <a:pt x="286" y="29"/>
                    <a:pt x="428" y="29"/>
                  </a:cubicBezTo>
                  <a:cubicBezTo>
                    <a:pt x="286" y="0"/>
                    <a:pt x="143" y="0"/>
                    <a:pt x="0" y="0"/>
                  </a:cubicBezTo>
                  <a:close/>
                </a:path>
              </a:pathLst>
            </a:custGeom>
            <a:solidFill>
              <a:srgbClr val="ED1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5"/>
            <p:cNvSpPr/>
            <p:nvPr/>
          </p:nvSpPr>
          <p:spPr>
            <a:xfrm>
              <a:off x="4204800" y="3676350"/>
              <a:ext cx="141250" cy="75650"/>
            </a:xfrm>
            <a:custGeom>
              <a:avLst/>
              <a:gdLst/>
              <a:ahLst/>
              <a:cxnLst/>
              <a:rect l="l" t="t" r="r" b="b"/>
              <a:pathLst>
                <a:path w="5650" h="3026" extrusionOk="0">
                  <a:moveTo>
                    <a:pt x="514" y="1"/>
                  </a:moveTo>
                  <a:cubicBezTo>
                    <a:pt x="343" y="58"/>
                    <a:pt x="172" y="115"/>
                    <a:pt x="1" y="172"/>
                  </a:cubicBezTo>
                  <a:cubicBezTo>
                    <a:pt x="86" y="400"/>
                    <a:pt x="143" y="600"/>
                    <a:pt x="172" y="800"/>
                  </a:cubicBezTo>
                  <a:cubicBezTo>
                    <a:pt x="229" y="1057"/>
                    <a:pt x="172" y="1371"/>
                    <a:pt x="29" y="1741"/>
                  </a:cubicBezTo>
                  <a:cubicBezTo>
                    <a:pt x="314" y="1713"/>
                    <a:pt x="628" y="1684"/>
                    <a:pt x="914" y="1684"/>
                  </a:cubicBezTo>
                  <a:lnTo>
                    <a:pt x="1113" y="1684"/>
                  </a:lnTo>
                  <a:cubicBezTo>
                    <a:pt x="1256" y="1684"/>
                    <a:pt x="1399" y="1684"/>
                    <a:pt x="1541" y="1713"/>
                  </a:cubicBezTo>
                  <a:cubicBezTo>
                    <a:pt x="2683" y="1799"/>
                    <a:pt x="3938" y="2141"/>
                    <a:pt x="5165" y="3025"/>
                  </a:cubicBezTo>
                  <a:cubicBezTo>
                    <a:pt x="5365" y="2712"/>
                    <a:pt x="5536" y="2341"/>
                    <a:pt x="5650" y="1998"/>
                  </a:cubicBezTo>
                  <a:lnTo>
                    <a:pt x="5308" y="1998"/>
                  </a:lnTo>
                  <a:cubicBezTo>
                    <a:pt x="3881" y="1998"/>
                    <a:pt x="1770" y="1513"/>
                    <a:pt x="1142" y="857"/>
                  </a:cubicBezTo>
                  <a:cubicBezTo>
                    <a:pt x="942" y="657"/>
                    <a:pt x="714" y="343"/>
                    <a:pt x="514" y="1"/>
                  </a:cubicBezTo>
                  <a:close/>
                </a:path>
              </a:pathLst>
            </a:custGeom>
            <a:solidFill>
              <a:srgbClr val="E42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5"/>
            <p:cNvSpPr/>
            <p:nvPr/>
          </p:nvSpPr>
          <p:spPr>
            <a:xfrm>
              <a:off x="4144175" y="3735575"/>
              <a:ext cx="40675" cy="28550"/>
            </a:xfrm>
            <a:custGeom>
              <a:avLst/>
              <a:gdLst/>
              <a:ahLst/>
              <a:cxnLst/>
              <a:rect l="l" t="t" r="r" b="b"/>
              <a:pathLst>
                <a:path w="1627" h="1142" extrusionOk="0">
                  <a:moveTo>
                    <a:pt x="257" y="1141"/>
                  </a:moveTo>
                  <a:lnTo>
                    <a:pt x="257" y="1141"/>
                  </a:lnTo>
                  <a:cubicBezTo>
                    <a:pt x="628" y="1141"/>
                    <a:pt x="1170" y="628"/>
                    <a:pt x="1627" y="29"/>
                  </a:cubicBezTo>
                  <a:cubicBezTo>
                    <a:pt x="1170" y="628"/>
                    <a:pt x="628" y="1141"/>
                    <a:pt x="257" y="1141"/>
                  </a:cubicBezTo>
                  <a:close/>
                  <a:moveTo>
                    <a:pt x="257" y="1141"/>
                  </a:moveTo>
                  <a:cubicBezTo>
                    <a:pt x="172" y="1141"/>
                    <a:pt x="86" y="1113"/>
                    <a:pt x="29" y="1027"/>
                  </a:cubicBezTo>
                  <a:cubicBezTo>
                    <a:pt x="86" y="1113"/>
                    <a:pt x="172" y="1141"/>
                    <a:pt x="257" y="1141"/>
                  </a:cubicBezTo>
                  <a:close/>
                  <a:moveTo>
                    <a:pt x="229" y="371"/>
                  </a:moveTo>
                  <a:lnTo>
                    <a:pt x="229" y="371"/>
                  </a:lnTo>
                  <a:lnTo>
                    <a:pt x="257" y="371"/>
                  </a:lnTo>
                  <a:lnTo>
                    <a:pt x="229" y="371"/>
                  </a:lnTo>
                  <a:close/>
                  <a:moveTo>
                    <a:pt x="229" y="371"/>
                  </a:moveTo>
                  <a:cubicBezTo>
                    <a:pt x="143" y="371"/>
                    <a:pt x="57" y="343"/>
                    <a:pt x="0" y="285"/>
                  </a:cubicBezTo>
                  <a:cubicBezTo>
                    <a:pt x="57" y="343"/>
                    <a:pt x="143" y="371"/>
                    <a:pt x="229" y="371"/>
                  </a:cubicBezTo>
                  <a:close/>
                  <a:moveTo>
                    <a:pt x="314" y="371"/>
                  </a:moveTo>
                  <a:cubicBezTo>
                    <a:pt x="400" y="371"/>
                    <a:pt x="485" y="343"/>
                    <a:pt x="600" y="285"/>
                  </a:cubicBezTo>
                  <a:cubicBezTo>
                    <a:pt x="485" y="343"/>
                    <a:pt x="400" y="371"/>
                    <a:pt x="314" y="371"/>
                  </a:cubicBezTo>
                  <a:close/>
                  <a:moveTo>
                    <a:pt x="600" y="285"/>
                  </a:moveTo>
                  <a:cubicBezTo>
                    <a:pt x="628" y="257"/>
                    <a:pt x="628" y="257"/>
                    <a:pt x="628" y="257"/>
                  </a:cubicBezTo>
                  <a:cubicBezTo>
                    <a:pt x="628" y="257"/>
                    <a:pt x="628" y="257"/>
                    <a:pt x="600" y="285"/>
                  </a:cubicBezTo>
                  <a:close/>
                  <a:moveTo>
                    <a:pt x="1627" y="0"/>
                  </a:moveTo>
                  <a:cubicBezTo>
                    <a:pt x="1627" y="0"/>
                    <a:pt x="1627" y="0"/>
                    <a:pt x="1627" y="0"/>
                  </a:cubicBezTo>
                  <a:cubicBezTo>
                    <a:pt x="1627" y="0"/>
                    <a:pt x="1627" y="0"/>
                    <a:pt x="1627" y="0"/>
                  </a:cubicBezTo>
                  <a:close/>
                </a:path>
              </a:pathLst>
            </a:custGeom>
            <a:solidFill>
              <a:srgbClr val="F0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5"/>
            <p:cNvSpPr/>
            <p:nvPr/>
          </p:nvSpPr>
          <p:spPr>
            <a:xfrm>
              <a:off x="4153450" y="3698475"/>
              <a:ext cx="7875" cy="1450"/>
            </a:xfrm>
            <a:custGeom>
              <a:avLst/>
              <a:gdLst/>
              <a:ahLst/>
              <a:cxnLst/>
              <a:rect l="l" t="t" r="r" b="b"/>
              <a:pathLst>
                <a:path w="315" h="58" extrusionOk="0">
                  <a:moveTo>
                    <a:pt x="314" y="58"/>
                  </a:moveTo>
                  <a:cubicBezTo>
                    <a:pt x="200" y="29"/>
                    <a:pt x="86" y="29"/>
                    <a:pt x="0" y="0"/>
                  </a:cubicBezTo>
                  <a:cubicBezTo>
                    <a:pt x="86" y="29"/>
                    <a:pt x="200" y="29"/>
                    <a:pt x="314" y="58"/>
                  </a:cubicBezTo>
                  <a:lnTo>
                    <a:pt x="314" y="58"/>
                  </a:lnTo>
                  <a:close/>
                </a:path>
              </a:pathLst>
            </a:custGeom>
            <a:solidFill>
              <a:srgbClr val="F0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5"/>
            <p:cNvSpPr/>
            <p:nvPr/>
          </p:nvSpPr>
          <p:spPr>
            <a:xfrm>
              <a:off x="4161300" y="3665650"/>
              <a:ext cx="191900" cy="51400"/>
            </a:xfrm>
            <a:custGeom>
              <a:avLst/>
              <a:gdLst/>
              <a:ahLst/>
              <a:cxnLst/>
              <a:rect l="l" t="t" r="r" b="b"/>
              <a:pathLst>
                <a:path w="7676" h="2056" extrusionOk="0">
                  <a:moveTo>
                    <a:pt x="799" y="2055"/>
                  </a:moveTo>
                  <a:cubicBezTo>
                    <a:pt x="799" y="2055"/>
                    <a:pt x="799" y="2055"/>
                    <a:pt x="799" y="2055"/>
                  </a:cubicBezTo>
                  <a:cubicBezTo>
                    <a:pt x="742" y="1656"/>
                    <a:pt x="371" y="1456"/>
                    <a:pt x="0" y="1371"/>
                  </a:cubicBezTo>
                  <a:lnTo>
                    <a:pt x="0" y="1371"/>
                  </a:lnTo>
                  <a:cubicBezTo>
                    <a:pt x="371" y="1456"/>
                    <a:pt x="742" y="1656"/>
                    <a:pt x="799" y="2055"/>
                  </a:cubicBezTo>
                  <a:cubicBezTo>
                    <a:pt x="799" y="2055"/>
                    <a:pt x="799" y="2055"/>
                    <a:pt x="799" y="2055"/>
                  </a:cubicBezTo>
                  <a:close/>
                  <a:moveTo>
                    <a:pt x="6705" y="1941"/>
                  </a:moveTo>
                  <a:lnTo>
                    <a:pt x="6705" y="1941"/>
                  </a:lnTo>
                  <a:lnTo>
                    <a:pt x="6734" y="1941"/>
                  </a:lnTo>
                  <a:lnTo>
                    <a:pt x="6705" y="1941"/>
                  </a:lnTo>
                  <a:close/>
                  <a:moveTo>
                    <a:pt x="6534" y="1913"/>
                  </a:moveTo>
                  <a:cubicBezTo>
                    <a:pt x="5336" y="1884"/>
                    <a:pt x="3652" y="1456"/>
                    <a:pt x="3310" y="914"/>
                  </a:cubicBezTo>
                  <a:cubicBezTo>
                    <a:pt x="3652" y="1456"/>
                    <a:pt x="5336" y="1884"/>
                    <a:pt x="6534" y="1913"/>
                  </a:cubicBezTo>
                  <a:close/>
                  <a:moveTo>
                    <a:pt x="6563" y="1542"/>
                  </a:moveTo>
                  <a:lnTo>
                    <a:pt x="6563" y="1542"/>
                  </a:lnTo>
                  <a:lnTo>
                    <a:pt x="6563" y="1542"/>
                  </a:lnTo>
                  <a:lnTo>
                    <a:pt x="6563" y="1542"/>
                  </a:lnTo>
                  <a:close/>
                  <a:moveTo>
                    <a:pt x="6363" y="1542"/>
                  </a:moveTo>
                  <a:cubicBezTo>
                    <a:pt x="6363" y="1542"/>
                    <a:pt x="6363" y="1542"/>
                    <a:pt x="6363" y="1542"/>
                  </a:cubicBezTo>
                  <a:cubicBezTo>
                    <a:pt x="6363" y="1542"/>
                    <a:pt x="6363" y="1542"/>
                    <a:pt x="6363" y="1542"/>
                  </a:cubicBezTo>
                  <a:close/>
                  <a:moveTo>
                    <a:pt x="6334" y="1542"/>
                  </a:moveTo>
                  <a:cubicBezTo>
                    <a:pt x="6334" y="1542"/>
                    <a:pt x="6306" y="1542"/>
                    <a:pt x="6306" y="1542"/>
                  </a:cubicBezTo>
                  <a:cubicBezTo>
                    <a:pt x="6306" y="1542"/>
                    <a:pt x="6334" y="1542"/>
                    <a:pt x="6334" y="1542"/>
                  </a:cubicBezTo>
                  <a:close/>
                  <a:moveTo>
                    <a:pt x="6306" y="1542"/>
                  </a:moveTo>
                  <a:cubicBezTo>
                    <a:pt x="6277" y="1542"/>
                    <a:pt x="6249" y="1542"/>
                    <a:pt x="6220" y="1513"/>
                  </a:cubicBezTo>
                  <a:cubicBezTo>
                    <a:pt x="6249" y="1542"/>
                    <a:pt x="6277" y="1542"/>
                    <a:pt x="6306" y="1542"/>
                  </a:cubicBezTo>
                  <a:close/>
                  <a:moveTo>
                    <a:pt x="6220" y="1513"/>
                  </a:moveTo>
                  <a:cubicBezTo>
                    <a:pt x="5535" y="1456"/>
                    <a:pt x="4565" y="1199"/>
                    <a:pt x="4308" y="800"/>
                  </a:cubicBezTo>
                  <a:cubicBezTo>
                    <a:pt x="4565" y="1199"/>
                    <a:pt x="5535" y="1456"/>
                    <a:pt x="6220" y="1513"/>
                  </a:cubicBezTo>
                  <a:close/>
                  <a:moveTo>
                    <a:pt x="6933" y="1485"/>
                  </a:moveTo>
                  <a:cubicBezTo>
                    <a:pt x="6933" y="1485"/>
                    <a:pt x="6933" y="1485"/>
                    <a:pt x="6933" y="1485"/>
                  </a:cubicBezTo>
                  <a:cubicBezTo>
                    <a:pt x="6933" y="1485"/>
                    <a:pt x="6933" y="1485"/>
                    <a:pt x="6933" y="1485"/>
                  </a:cubicBezTo>
                  <a:close/>
                  <a:moveTo>
                    <a:pt x="7675" y="1428"/>
                  </a:moveTo>
                  <a:cubicBezTo>
                    <a:pt x="7647" y="1371"/>
                    <a:pt x="7618" y="1285"/>
                    <a:pt x="7561" y="1228"/>
                  </a:cubicBezTo>
                  <a:cubicBezTo>
                    <a:pt x="7618" y="1285"/>
                    <a:pt x="7647" y="1371"/>
                    <a:pt x="7675" y="1428"/>
                  </a:cubicBezTo>
                  <a:close/>
                  <a:moveTo>
                    <a:pt x="6991" y="1342"/>
                  </a:moveTo>
                  <a:cubicBezTo>
                    <a:pt x="6991" y="1028"/>
                    <a:pt x="6363" y="315"/>
                    <a:pt x="6077" y="1"/>
                  </a:cubicBezTo>
                  <a:cubicBezTo>
                    <a:pt x="6077" y="1"/>
                    <a:pt x="6077" y="1"/>
                    <a:pt x="6077" y="1"/>
                  </a:cubicBezTo>
                  <a:cubicBezTo>
                    <a:pt x="6077" y="1"/>
                    <a:pt x="6077" y="1"/>
                    <a:pt x="6077" y="1"/>
                  </a:cubicBezTo>
                  <a:cubicBezTo>
                    <a:pt x="6363" y="315"/>
                    <a:pt x="6991" y="1028"/>
                    <a:pt x="6991" y="1342"/>
                  </a:cubicBezTo>
                  <a:close/>
                </a:path>
              </a:pathLst>
            </a:custGeom>
            <a:solidFill>
              <a:srgbClr val="E42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5"/>
            <p:cNvSpPr/>
            <p:nvPr/>
          </p:nvSpPr>
          <p:spPr>
            <a:xfrm>
              <a:off x="4349600" y="3694200"/>
              <a:ext cx="750" cy="2150"/>
            </a:xfrm>
            <a:custGeom>
              <a:avLst/>
              <a:gdLst/>
              <a:ahLst/>
              <a:cxnLst/>
              <a:rect l="l" t="t" r="r" b="b"/>
              <a:pathLst>
                <a:path w="30" h="86" extrusionOk="0">
                  <a:moveTo>
                    <a:pt x="29" y="86"/>
                  </a:move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86"/>
                  </a:cubicBezTo>
                  <a:close/>
                  <a:moveTo>
                    <a:pt x="29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29" y="29"/>
                  </a:cubicBezTo>
                  <a:close/>
                  <a:moveTo>
                    <a:pt x="1" y="29"/>
                  </a:moveTo>
                  <a:cubicBezTo>
                    <a:pt x="1" y="29"/>
                    <a:pt x="1" y="0"/>
                    <a:pt x="1" y="0"/>
                  </a:cubicBezTo>
                  <a:cubicBezTo>
                    <a:pt x="1" y="0"/>
                    <a:pt x="1" y="29"/>
                    <a:pt x="1" y="29"/>
                  </a:cubicBezTo>
                  <a:close/>
                </a:path>
              </a:pathLst>
            </a:custGeom>
            <a:solidFill>
              <a:srgbClr val="E42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5"/>
            <p:cNvSpPr/>
            <p:nvPr/>
          </p:nvSpPr>
          <p:spPr>
            <a:xfrm>
              <a:off x="4133475" y="3689925"/>
              <a:ext cx="2875" cy="725"/>
            </a:xfrm>
            <a:custGeom>
              <a:avLst/>
              <a:gdLst/>
              <a:ahLst/>
              <a:cxnLst/>
              <a:rect l="l" t="t" r="r" b="b"/>
              <a:pathLst>
                <a:path w="115" h="29" extrusionOk="0">
                  <a:moveTo>
                    <a:pt x="114" y="29"/>
                  </a:moveTo>
                  <a:lnTo>
                    <a:pt x="114" y="29"/>
                  </a:lnTo>
                  <a:cubicBezTo>
                    <a:pt x="114" y="29"/>
                    <a:pt x="114" y="29"/>
                    <a:pt x="114" y="0"/>
                  </a:cubicBezTo>
                  <a:cubicBezTo>
                    <a:pt x="114" y="29"/>
                    <a:pt x="114" y="29"/>
                    <a:pt x="114" y="29"/>
                  </a:cubicBezTo>
                  <a:close/>
                  <a:moveTo>
                    <a:pt x="114" y="29"/>
                  </a:moveTo>
                  <a:cubicBezTo>
                    <a:pt x="86" y="0"/>
                    <a:pt x="29" y="0"/>
                    <a:pt x="0" y="0"/>
                  </a:cubicBezTo>
                  <a:cubicBezTo>
                    <a:pt x="29" y="0"/>
                    <a:pt x="86" y="0"/>
                    <a:pt x="114" y="29"/>
                  </a:cubicBezTo>
                  <a:close/>
                </a:path>
              </a:pathLst>
            </a:custGeom>
            <a:solidFill>
              <a:srgbClr val="F0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5"/>
            <p:cNvSpPr/>
            <p:nvPr/>
          </p:nvSpPr>
          <p:spPr>
            <a:xfrm>
              <a:off x="4166275" y="3527275"/>
              <a:ext cx="176925" cy="107750"/>
            </a:xfrm>
            <a:custGeom>
              <a:avLst/>
              <a:gdLst/>
              <a:ahLst/>
              <a:cxnLst/>
              <a:rect l="l" t="t" r="r" b="b"/>
              <a:pathLst>
                <a:path w="7077" h="4310" extrusionOk="0">
                  <a:moveTo>
                    <a:pt x="2398" y="1"/>
                  </a:moveTo>
                  <a:cubicBezTo>
                    <a:pt x="2027" y="315"/>
                    <a:pt x="1627" y="543"/>
                    <a:pt x="1142" y="714"/>
                  </a:cubicBezTo>
                  <a:cubicBezTo>
                    <a:pt x="1028" y="771"/>
                    <a:pt x="914" y="800"/>
                    <a:pt x="828" y="828"/>
                  </a:cubicBezTo>
                  <a:cubicBezTo>
                    <a:pt x="571" y="914"/>
                    <a:pt x="315" y="971"/>
                    <a:pt x="58" y="1085"/>
                  </a:cubicBezTo>
                  <a:lnTo>
                    <a:pt x="1" y="1085"/>
                  </a:lnTo>
                  <a:cubicBezTo>
                    <a:pt x="229" y="1599"/>
                    <a:pt x="514" y="2112"/>
                    <a:pt x="828" y="2426"/>
                  </a:cubicBezTo>
                  <a:lnTo>
                    <a:pt x="914" y="2455"/>
                  </a:lnTo>
                  <a:cubicBezTo>
                    <a:pt x="914" y="2169"/>
                    <a:pt x="999" y="1912"/>
                    <a:pt x="1171" y="1770"/>
                  </a:cubicBezTo>
                  <a:cubicBezTo>
                    <a:pt x="1485" y="1541"/>
                    <a:pt x="1855" y="1427"/>
                    <a:pt x="2226" y="1427"/>
                  </a:cubicBezTo>
                  <a:cubicBezTo>
                    <a:pt x="3567" y="1427"/>
                    <a:pt x="5051" y="2825"/>
                    <a:pt x="6221" y="4309"/>
                  </a:cubicBezTo>
                  <a:cubicBezTo>
                    <a:pt x="6335" y="4224"/>
                    <a:pt x="6478" y="4109"/>
                    <a:pt x="6592" y="4024"/>
                  </a:cubicBezTo>
                  <a:cubicBezTo>
                    <a:pt x="6792" y="3881"/>
                    <a:pt x="6934" y="3710"/>
                    <a:pt x="7077" y="3539"/>
                  </a:cubicBezTo>
                  <a:cubicBezTo>
                    <a:pt x="6249" y="1656"/>
                    <a:pt x="4480" y="286"/>
                    <a:pt x="2398" y="1"/>
                  </a:cubicBezTo>
                  <a:close/>
                </a:path>
              </a:pathLst>
            </a:custGeom>
            <a:solidFill>
              <a:srgbClr val="F0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5"/>
            <p:cNvSpPr/>
            <p:nvPr/>
          </p:nvSpPr>
          <p:spPr>
            <a:xfrm>
              <a:off x="4159150" y="3526575"/>
              <a:ext cx="67075" cy="27825"/>
            </a:xfrm>
            <a:custGeom>
              <a:avLst/>
              <a:gdLst/>
              <a:ahLst/>
              <a:cxnLst/>
              <a:rect l="l" t="t" r="r" b="b"/>
              <a:pathLst>
                <a:path w="2683" h="1113" extrusionOk="0">
                  <a:moveTo>
                    <a:pt x="1912" y="0"/>
                  </a:moveTo>
                  <a:cubicBezTo>
                    <a:pt x="1227" y="0"/>
                    <a:pt x="600" y="114"/>
                    <a:pt x="1" y="314"/>
                  </a:cubicBezTo>
                  <a:cubicBezTo>
                    <a:pt x="86" y="571"/>
                    <a:pt x="172" y="828"/>
                    <a:pt x="286" y="1113"/>
                  </a:cubicBezTo>
                  <a:lnTo>
                    <a:pt x="343" y="1113"/>
                  </a:lnTo>
                  <a:cubicBezTo>
                    <a:pt x="600" y="999"/>
                    <a:pt x="856" y="942"/>
                    <a:pt x="1113" y="856"/>
                  </a:cubicBezTo>
                  <a:cubicBezTo>
                    <a:pt x="1199" y="828"/>
                    <a:pt x="1313" y="799"/>
                    <a:pt x="1427" y="742"/>
                  </a:cubicBezTo>
                  <a:cubicBezTo>
                    <a:pt x="1912" y="571"/>
                    <a:pt x="2312" y="343"/>
                    <a:pt x="2683" y="29"/>
                  </a:cubicBezTo>
                  <a:cubicBezTo>
                    <a:pt x="2426" y="0"/>
                    <a:pt x="2169" y="0"/>
                    <a:pt x="1912" y="0"/>
                  </a:cubicBezTo>
                  <a:close/>
                </a:path>
              </a:pathLst>
            </a:custGeom>
            <a:solidFill>
              <a:srgbClr val="D9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5"/>
            <p:cNvSpPr/>
            <p:nvPr/>
          </p:nvSpPr>
          <p:spPr>
            <a:xfrm>
              <a:off x="4321775" y="3615725"/>
              <a:ext cx="33550" cy="67075"/>
            </a:xfrm>
            <a:custGeom>
              <a:avLst/>
              <a:gdLst/>
              <a:ahLst/>
              <a:cxnLst/>
              <a:rect l="l" t="t" r="r" b="b"/>
              <a:pathLst>
                <a:path w="1342" h="2683" extrusionOk="0">
                  <a:moveTo>
                    <a:pt x="857" y="1"/>
                  </a:moveTo>
                  <a:cubicBezTo>
                    <a:pt x="714" y="172"/>
                    <a:pt x="572" y="343"/>
                    <a:pt x="372" y="486"/>
                  </a:cubicBezTo>
                  <a:cubicBezTo>
                    <a:pt x="258" y="571"/>
                    <a:pt x="115" y="686"/>
                    <a:pt x="1" y="771"/>
                  </a:cubicBezTo>
                  <a:cubicBezTo>
                    <a:pt x="514" y="1427"/>
                    <a:pt x="971" y="2112"/>
                    <a:pt x="1342" y="2683"/>
                  </a:cubicBezTo>
                  <a:cubicBezTo>
                    <a:pt x="1342" y="2569"/>
                    <a:pt x="1342" y="2455"/>
                    <a:pt x="1342" y="2369"/>
                  </a:cubicBezTo>
                  <a:cubicBezTo>
                    <a:pt x="1342" y="1513"/>
                    <a:pt x="1171" y="714"/>
                    <a:pt x="857" y="1"/>
                  </a:cubicBezTo>
                  <a:close/>
                </a:path>
              </a:pathLst>
            </a:custGeom>
            <a:solidFill>
              <a:srgbClr val="E42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5"/>
            <p:cNvSpPr/>
            <p:nvPr/>
          </p:nvSpPr>
          <p:spPr>
            <a:xfrm>
              <a:off x="4124900" y="3669950"/>
              <a:ext cx="18575" cy="8575"/>
            </a:xfrm>
            <a:custGeom>
              <a:avLst/>
              <a:gdLst/>
              <a:ahLst/>
              <a:cxnLst/>
              <a:rect l="l" t="t" r="r" b="b"/>
              <a:pathLst>
                <a:path w="743" h="343" extrusionOk="0">
                  <a:moveTo>
                    <a:pt x="1" y="343"/>
                  </a:moveTo>
                  <a:cubicBezTo>
                    <a:pt x="1" y="200"/>
                    <a:pt x="87" y="57"/>
                    <a:pt x="229" y="0"/>
                  </a:cubicBezTo>
                  <a:cubicBezTo>
                    <a:pt x="229" y="0"/>
                    <a:pt x="258" y="0"/>
                    <a:pt x="258" y="0"/>
                  </a:cubicBezTo>
                  <a:cubicBezTo>
                    <a:pt x="258" y="0"/>
                    <a:pt x="229" y="0"/>
                    <a:pt x="229" y="0"/>
                  </a:cubicBezTo>
                  <a:cubicBezTo>
                    <a:pt x="87" y="57"/>
                    <a:pt x="1" y="200"/>
                    <a:pt x="1" y="343"/>
                  </a:cubicBezTo>
                  <a:close/>
                  <a:moveTo>
                    <a:pt x="743" y="314"/>
                  </a:moveTo>
                  <a:cubicBezTo>
                    <a:pt x="743" y="314"/>
                    <a:pt x="743" y="314"/>
                    <a:pt x="743" y="314"/>
                  </a:cubicBezTo>
                  <a:lnTo>
                    <a:pt x="743" y="314"/>
                  </a:lnTo>
                  <a:lnTo>
                    <a:pt x="743" y="314"/>
                  </a:lnTo>
                  <a:cubicBezTo>
                    <a:pt x="743" y="314"/>
                    <a:pt x="743" y="314"/>
                    <a:pt x="743" y="314"/>
                  </a:cubicBezTo>
                  <a:close/>
                  <a:moveTo>
                    <a:pt x="743" y="286"/>
                  </a:moveTo>
                  <a:cubicBezTo>
                    <a:pt x="714" y="86"/>
                    <a:pt x="543" y="0"/>
                    <a:pt x="372" y="0"/>
                  </a:cubicBezTo>
                  <a:cubicBezTo>
                    <a:pt x="543" y="0"/>
                    <a:pt x="714" y="86"/>
                    <a:pt x="743" y="286"/>
                  </a:cubicBezTo>
                  <a:close/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0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5"/>
            <p:cNvSpPr/>
            <p:nvPr/>
          </p:nvSpPr>
          <p:spPr>
            <a:xfrm>
              <a:off x="4277550" y="3642825"/>
              <a:ext cx="17875" cy="7175"/>
            </a:xfrm>
            <a:custGeom>
              <a:avLst/>
              <a:gdLst/>
              <a:ahLst/>
              <a:cxnLst/>
              <a:rect l="l" t="t" r="r" b="b"/>
              <a:pathLst>
                <a:path w="715" h="287" extrusionOk="0">
                  <a:moveTo>
                    <a:pt x="714" y="286"/>
                  </a:moveTo>
                  <a:cubicBezTo>
                    <a:pt x="486" y="115"/>
                    <a:pt x="229" y="1"/>
                    <a:pt x="1" y="1"/>
                  </a:cubicBezTo>
                  <a:cubicBezTo>
                    <a:pt x="229" y="1"/>
                    <a:pt x="486" y="115"/>
                    <a:pt x="714" y="286"/>
                  </a:cubicBezTo>
                  <a:lnTo>
                    <a:pt x="714" y="286"/>
                  </a:lnTo>
                  <a:close/>
                </a:path>
              </a:pathLst>
            </a:custGeom>
            <a:solidFill>
              <a:srgbClr val="F0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5"/>
            <p:cNvSpPr/>
            <p:nvPr/>
          </p:nvSpPr>
          <p:spPr>
            <a:xfrm>
              <a:off x="4295400" y="3649975"/>
              <a:ext cx="15700" cy="13575"/>
            </a:xfrm>
            <a:custGeom>
              <a:avLst/>
              <a:gdLst/>
              <a:ahLst/>
              <a:cxnLst/>
              <a:rect l="l" t="t" r="r" b="b"/>
              <a:pathLst>
                <a:path w="628" h="543" extrusionOk="0">
                  <a:moveTo>
                    <a:pt x="628" y="542"/>
                  </a:moveTo>
                  <a:cubicBezTo>
                    <a:pt x="485" y="371"/>
                    <a:pt x="257" y="171"/>
                    <a:pt x="0" y="0"/>
                  </a:cubicBezTo>
                  <a:lnTo>
                    <a:pt x="0" y="0"/>
                  </a:lnTo>
                  <a:cubicBezTo>
                    <a:pt x="257" y="171"/>
                    <a:pt x="485" y="371"/>
                    <a:pt x="628" y="542"/>
                  </a:cubicBezTo>
                  <a:close/>
                </a:path>
              </a:pathLst>
            </a:custGeom>
            <a:solidFill>
              <a:srgbClr val="E42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5"/>
            <p:cNvSpPr/>
            <p:nvPr/>
          </p:nvSpPr>
          <p:spPr>
            <a:xfrm>
              <a:off x="4113500" y="3575775"/>
              <a:ext cx="164075" cy="75650"/>
            </a:xfrm>
            <a:custGeom>
              <a:avLst/>
              <a:gdLst/>
              <a:ahLst/>
              <a:cxnLst/>
              <a:rect l="l" t="t" r="r" b="b"/>
              <a:pathLst>
                <a:path w="6563" h="3026" extrusionOk="0">
                  <a:moveTo>
                    <a:pt x="628" y="3025"/>
                  </a:moveTo>
                  <a:lnTo>
                    <a:pt x="628" y="3025"/>
                  </a:lnTo>
                  <a:lnTo>
                    <a:pt x="628" y="3025"/>
                  </a:lnTo>
                  <a:lnTo>
                    <a:pt x="628" y="3025"/>
                  </a:lnTo>
                  <a:close/>
                  <a:moveTo>
                    <a:pt x="628" y="3025"/>
                  </a:moveTo>
                  <a:cubicBezTo>
                    <a:pt x="600" y="3025"/>
                    <a:pt x="543" y="3025"/>
                    <a:pt x="514" y="3025"/>
                  </a:cubicBezTo>
                  <a:cubicBezTo>
                    <a:pt x="543" y="3025"/>
                    <a:pt x="600" y="3025"/>
                    <a:pt x="628" y="3025"/>
                  </a:cubicBezTo>
                  <a:close/>
                  <a:moveTo>
                    <a:pt x="6563" y="2683"/>
                  </a:moveTo>
                  <a:lnTo>
                    <a:pt x="6563" y="2683"/>
                  </a:lnTo>
                  <a:lnTo>
                    <a:pt x="6563" y="2683"/>
                  </a:lnTo>
                  <a:lnTo>
                    <a:pt x="6563" y="2683"/>
                  </a:lnTo>
                  <a:close/>
                  <a:moveTo>
                    <a:pt x="0" y="2483"/>
                  </a:moveTo>
                  <a:cubicBezTo>
                    <a:pt x="0" y="1741"/>
                    <a:pt x="172" y="1199"/>
                    <a:pt x="600" y="1142"/>
                  </a:cubicBezTo>
                  <a:cubicBezTo>
                    <a:pt x="600" y="1142"/>
                    <a:pt x="600" y="1142"/>
                    <a:pt x="600" y="1142"/>
                  </a:cubicBezTo>
                  <a:cubicBezTo>
                    <a:pt x="600" y="1142"/>
                    <a:pt x="600" y="1142"/>
                    <a:pt x="600" y="1142"/>
                  </a:cubicBezTo>
                  <a:cubicBezTo>
                    <a:pt x="172" y="1199"/>
                    <a:pt x="0" y="1741"/>
                    <a:pt x="0" y="2483"/>
                  </a:cubicBezTo>
                  <a:close/>
                  <a:moveTo>
                    <a:pt x="1370" y="2455"/>
                  </a:moveTo>
                  <a:cubicBezTo>
                    <a:pt x="1370" y="2426"/>
                    <a:pt x="1370" y="2426"/>
                    <a:pt x="1370" y="2426"/>
                  </a:cubicBezTo>
                  <a:cubicBezTo>
                    <a:pt x="1370" y="2426"/>
                    <a:pt x="1370" y="2426"/>
                    <a:pt x="1370" y="2455"/>
                  </a:cubicBezTo>
                  <a:close/>
                  <a:moveTo>
                    <a:pt x="200" y="2426"/>
                  </a:moveTo>
                  <a:cubicBezTo>
                    <a:pt x="200" y="2169"/>
                    <a:pt x="257" y="1913"/>
                    <a:pt x="314" y="1741"/>
                  </a:cubicBezTo>
                  <a:cubicBezTo>
                    <a:pt x="314" y="1741"/>
                    <a:pt x="314" y="1713"/>
                    <a:pt x="314" y="1713"/>
                  </a:cubicBezTo>
                  <a:cubicBezTo>
                    <a:pt x="314" y="1713"/>
                    <a:pt x="314" y="1741"/>
                    <a:pt x="314" y="1741"/>
                  </a:cubicBezTo>
                  <a:cubicBezTo>
                    <a:pt x="257" y="1913"/>
                    <a:pt x="200" y="2169"/>
                    <a:pt x="200" y="2426"/>
                  </a:cubicBezTo>
                  <a:close/>
                  <a:moveTo>
                    <a:pt x="1370" y="2398"/>
                  </a:moveTo>
                  <a:cubicBezTo>
                    <a:pt x="1399" y="2112"/>
                    <a:pt x="999" y="1713"/>
                    <a:pt x="657" y="1599"/>
                  </a:cubicBezTo>
                  <a:cubicBezTo>
                    <a:pt x="999" y="1713"/>
                    <a:pt x="1399" y="2112"/>
                    <a:pt x="1370" y="2398"/>
                  </a:cubicBezTo>
                  <a:close/>
                  <a:moveTo>
                    <a:pt x="6163" y="2369"/>
                  </a:moveTo>
                  <a:lnTo>
                    <a:pt x="6163" y="2369"/>
                  </a:lnTo>
                  <a:lnTo>
                    <a:pt x="6163" y="2369"/>
                  </a:lnTo>
                  <a:lnTo>
                    <a:pt x="6163" y="2369"/>
                  </a:lnTo>
                  <a:close/>
                  <a:moveTo>
                    <a:pt x="6163" y="2369"/>
                  </a:moveTo>
                  <a:cubicBezTo>
                    <a:pt x="6078" y="2369"/>
                    <a:pt x="5992" y="2341"/>
                    <a:pt x="5907" y="2284"/>
                  </a:cubicBezTo>
                  <a:cubicBezTo>
                    <a:pt x="5764" y="2226"/>
                    <a:pt x="5678" y="2084"/>
                    <a:pt x="5593" y="2027"/>
                  </a:cubicBezTo>
                  <a:cubicBezTo>
                    <a:pt x="5479" y="1941"/>
                    <a:pt x="5365" y="1941"/>
                    <a:pt x="5222" y="1941"/>
                  </a:cubicBezTo>
                  <a:cubicBezTo>
                    <a:pt x="5165" y="1941"/>
                    <a:pt x="5136" y="1941"/>
                    <a:pt x="5079" y="1913"/>
                  </a:cubicBezTo>
                  <a:cubicBezTo>
                    <a:pt x="5079" y="1941"/>
                    <a:pt x="5079" y="1998"/>
                    <a:pt x="5079" y="2027"/>
                  </a:cubicBezTo>
                  <a:cubicBezTo>
                    <a:pt x="5079" y="1998"/>
                    <a:pt x="5079" y="1941"/>
                    <a:pt x="5079" y="1913"/>
                  </a:cubicBezTo>
                  <a:cubicBezTo>
                    <a:pt x="5136" y="1941"/>
                    <a:pt x="5165" y="1941"/>
                    <a:pt x="5222" y="1941"/>
                  </a:cubicBezTo>
                  <a:cubicBezTo>
                    <a:pt x="5365" y="1941"/>
                    <a:pt x="5479" y="1941"/>
                    <a:pt x="5593" y="2027"/>
                  </a:cubicBezTo>
                  <a:cubicBezTo>
                    <a:pt x="5678" y="2084"/>
                    <a:pt x="5764" y="2226"/>
                    <a:pt x="5907" y="2284"/>
                  </a:cubicBezTo>
                  <a:cubicBezTo>
                    <a:pt x="5992" y="2341"/>
                    <a:pt x="6078" y="2369"/>
                    <a:pt x="6163" y="2369"/>
                  </a:cubicBezTo>
                  <a:close/>
                  <a:moveTo>
                    <a:pt x="6249" y="2341"/>
                  </a:moveTo>
                  <a:lnTo>
                    <a:pt x="6249" y="2341"/>
                  </a:lnTo>
                  <a:lnTo>
                    <a:pt x="6249" y="2341"/>
                  </a:lnTo>
                  <a:lnTo>
                    <a:pt x="6249" y="2341"/>
                  </a:lnTo>
                  <a:close/>
                  <a:moveTo>
                    <a:pt x="6249" y="2341"/>
                  </a:moveTo>
                  <a:cubicBezTo>
                    <a:pt x="6135" y="2341"/>
                    <a:pt x="6021" y="2312"/>
                    <a:pt x="5935" y="2255"/>
                  </a:cubicBezTo>
                  <a:cubicBezTo>
                    <a:pt x="6021" y="2312"/>
                    <a:pt x="6135" y="2341"/>
                    <a:pt x="6249" y="2341"/>
                  </a:cubicBezTo>
                  <a:close/>
                  <a:moveTo>
                    <a:pt x="6306" y="2341"/>
                  </a:moveTo>
                  <a:cubicBezTo>
                    <a:pt x="6306" y="2341"/>
                    <a:pt x="6306" y="2341"/>
                    <a:pt x="6306" y="2341"/>
                  </a:cubicBezTo>
                  <a:lnTo>
                    <a:pt x="6306" y="2341"/>
                  </a:lnTo>
                  <a:cubicBezTo>
                    <a:pt x="6306" y="2341"/>
                    <a:pt x="6306" y="2341"/>
                    <a:pt x="6306" y="2341"/>
                  </a:cubicBezTo>
                  <a:close/>
                  <a:moveTo>
                    <a:pt x="5935" y="2255"/>
                  </a:moveTo>
                  <a:cubicBezTo>
                    <a:pt x="5935" y="2255"/>
                    <a:pt x="5935" y="2255"/>
                    <a:pt x="5935" y="2255"/>
                  </a:cubicBezTo>
                  <a:cubicBezTo>
                    <a:pt x="5935" y="2255"/>
                    <a:pt x="5935" y="2255"/>
                    <a:pt x="5935" y="2255"/>
                  </a:cubicBezTo>
                  <a:close/>
                  <a:moveTo>
                    <a:pt x="6192" y="2112"/>
                  </a:moveTo>
                  <a:lnTo>
                    <a:pt x="6192" y="2112"/>
                  </a:lnTo>
                  <a:lnTo>
                    <a:pt x="6192" y="2112"/>
                  </a:lnTo>
                  <a:lnTo>
                    <a:pt x="6192" y="2112"/>
                  </a:lnTo>
                  <a:close/>
                  <a:moveTo>
                    <a:pt x="6192" y="2112"/>
                  </a:moveTo>
                  <a:cubicBezTo>
                    <a:pt x="6163" y="2112"/>
                    <a:pt x="6135" y="2112"/>
                    <a:pt x="6078" y="2112"/>
                  </a:cubicBezTo>
                  <a:cubicBezTo>
                    <a:pt x="6135" y="2112"/>
                    <a:pt x="6163" y="2112"/>
                    <a:pt x="6192" y="2112"/>
                  </a:cubicBezTo>
                  <a:close/>
                  <a:moveTo>
                    <a:pt x="5764" y="1656"/>
                  </a:moveTo>
                  <a:cubicBezTo>
                    <a:pt x="5764" y="1513"/>
                    <a:pt x="5821" y="1370"/>
                    <a:pt x="5992" y="1313"/>
                  </a:cubicBezTo>
                  <a:cubicBezTo>
                    <a:pt x="5992" y="1313"/>
                    <a:pt x="5992" y="1313"/>
                    <a:pt x="5992" y="1313"/>
                  </a:cubicBezTo>
                  <a:cubicBezTo>
                    <a:pt x="5992" y="1313"/>
                    <a:pt x="5992" y="1313"/>
                    <a:pt x="5992" y="1313"/>
                  </a:cubicBezTo>
                  <a:cubicBezTo>
                    <a:pt x="5821" y="1370"/>
                    <a:pt x="5764" y="1513"/>
                    <a:pt x="5764" y="1656"/>
                  </a:cubicBezTo>
                  <a:close/>
                  <a:moveTo>
                    <a:pt x="6506" y="1627"/>
                  </a:moveTo>
                  <a:lnTo>
                    <a:pt x="6506" y="1627"/>
                  </a:lnTo>
                  <a:cubicBezTo>
                    <a:pt x="6477" y="1399"/>
                    <a:pt x="6278" y="1313"/>
                    <a:pt x="6106" y="1313"/>
                  </a:cubicBezTo>
                  <a:cubicBezTo>
                    <a:pt x="6278" y="1313"/>
                    <a:pt x="6477" y="1399"/>
                    <a:pt x="6506" y="1627"/>
                  </a:cubicBezTo>
                  <a:lnTo>
                    <a:pt x="6506" y="1627"/>
                  </a:lnTo>
                  <a:close/>
                  <a:moveTo>
                    <a:pt x="628" y="1599"/>
                  </a:moveTo>
                  <a:cubicBezTo>
                    <a:pt x="628" y="1599"/>
                    <a:pt x="628" y="1599"/>
                    <a:pt x="628" y="1599"/>
                  </a:cubicBezTo>
                  <a:cubicBezTo>
                    <a:pt x="628" y="1599"/>
                    <a:pt x="628" y="1599"/>
                    <a:pt x="628" y="1599"/>
                  </a:cubicBezTo>
                  <a:close/>
                  <a:moveTo>
                    <a:pt x="543" y="1570"/>
                  </a:moveTo>
                  <a:lnTo>
                    <a:pt x="543" y="1570"/>
                  </a:lnTo>
                  <a:lnTo>
                    <a:pt x="543" y="1570"/>
                  </a:lnTo>
                  <a:lnTo>
                    <a:pt x="543" y="1570"/>
                  </a:lnTo>
                  <a:close/>
                  <a:moveTo>
                    <a:pt x="1741" y="1570"/>
                  </a:moveTo>
                  <a:cubicBezTo>
                    <a:pt x="1741" y="1570"/>
                    <a:pt x="1712" y="1542"/>
                    <a:pt x="1712" y="1542"/>
                  </a:cubicBezTo>
                  <a:cubicBezTo>
                    <a:pt x="1712" y="1542"/>
                    <a:pt x="1741" y="1570"/>
                    <a:pt x="1741" y="1570"/>
                  </a:cubicBezTo>
                  <a:lnTo>
                    <a:pt x="1741" y="1570"/>
                  </a:lnTo>
                  <a:close/>
                  <a:moveTo>
                    <a:pt x="1684" y="1542"/>
                  </a:moveTo>
                  <a:cubicBezTo>
                    <a:pt x="1427" y="1285"/>
                    <a:pt x="1113" y="1114"/>
                    <a:pt x="771" y="1114"/>
                  </a:cubicBezTo>
                  <a:cubicBezTo>
                    <a:pt x="1113" y="1114"/>
                    <a:pt x="1427" y="1285"/>
                    <a:pt x="1684" y="1542"/>
                  </a:cubicBezTo>
                  <a:close/>
                  <a:moveTo>
                    <a:pt x="4651" y="1313"/>
                  </a:moveTo>
                  <a:cubicBezTo>
                    <a:pt x="4623" y="1313"/>
                    <a:pt x="4594" y="1313"/>
                    <a:pt x="4566" y="1313"/>
                  </a:cubicBezTo>
                  <a:cubicBezTo>
                    <a:pt x="4594" y="1313"/>
                    <a:pt x="4623" y="1313"/>
                    <a:pt x="4651" y="1313"/>
                  </a:cubicBezTo>
                  <a:close/>
                  <a:moveTo>
                    <a:pt x="6106" y="1313"/>
                  </a:moveTo>
                  <a:lnTo>
                    <a:pt x="6106" y="1313"/>
                  </a:lnTo>
                  <a:lnTo>
                    <a:pt x="6106" y="1313"/>
                  </a:lnTo>
                  <a:lnTo>
                    <a:pt x="6106" y="1313"/>
                  </a:lnTo>
                  <a:close/>
                  <a:moveTo>
                    <a:pt x="4537" y="1313"/>
                  </a:moveTo>
                  <a:cubicBezTo>
                    <a:pt x="4537" y="1313"/>
                    <a:pt x="4537" y="1313"/>
                    <a:pt x="4537" y="1313"/>
                  </a:cubicBezTo>
                  <a:cubicBezTo>
                    <a:pt x="4537" y="1313"/>
                    <a:pt x="4537" y="1313"/>
                    <a:pt x="4537" y="1313"/>
                  </a:cubicBezTo>
                  <a:close/>
                  <a:moveTo>
                    <a:pt x="4537" y="1313"/>
                  </a:moveTo>
                  <a:lnTo>
                    <a:pt x="4537" y="1313"/>
                  </a:lnTo>
                  <a:lnTo>
                    <a:pt x="4537" y="1313"/>
                  </a:lnTo>
                  <a:lnTo>
                    <a:pt x="4537" y="1313"/>
                  </a:lnTo>
                  <a:close/>
                  <a:moveTo>
                    <a:pt x="628" y="1142"/>
                  </a:moveTo>
                  <a:cubicBezTo>
                    <a:pt x="628" y="1142"/>
                    <a:pt x="628" y="1142"/>
                    <a:pt x="628" y="1142"/>
                  </a:cubicBezTo>
                  <a:cubicBezTo>
                    <a:pt x="628" y="1142"/>
                    <a:pt x="628" y="1142"/>
                    <a:pt x="628" y="1142"/>
                  </a:cubicBezTo>
                  <a:close/>
                  <a:moveTo>
                    <a:pt x="771" y="1114"/>
                  </a:moveTo>
                  <a:lnTo>
                    <a:pt x="771" y="1114"/>
                  </a:lnTo>
                  <a:lnTo>
                    <a:pt x="771" y="1114"/>
                  </a:lnTo>
                  <a:lnTo>
                    <a:pt x="771" y="1114"/>
                  </a:lnTo>
                  <a:close/>
                  <a:moveTo>
                    <a:pt x="3567" y="800"/>
                  </a:moveTo>
                  <a:lnTo>
                    <a:pt x="3567" y="800"/>
                  </a:lnTo>
                  <a:cubicBezTo>
                    <a:pt x="3596" y="486"/>
                    <a:pt x="3738" y="258"/>
                    <a:pt x="3995" y="87"/>
                  </a:cubicBezTo>
                  <a:cubicBezTo>
                    <a:pt x="3995" y="87"/>
                    <a:pt x="3995" y="87"/>
                    <a:pt x="4024" y="87"/>
                  </a:cubicBezTo>
                  <a:cubicBezTo>
                    <a:pt x="3995" y="87"/>
                    <a:pt x="3995" y="87"/>
                    <a:pt x="3995" y="87"/>
                  </a:cubicBezTo>
                  <a:cubicBezTo>
                    <a:pt x="3738" y="258"/>
                    <a:pt x="3596" y="486"/>
                    <a:pt x="3567" y="800"/>
                  </a:cubicBezTo>
                  <a:close/>
                  <a:moveTo>
                    <a:pt x="4337" y="1"/>
                  </a:moveTo>
                  <a:lnTo>
                    <a:pt x="4337" y="1"/>
                  </a:lnTo>
                  <a:lnTo>
                    <a:pt x="4337" y="1"/>
                  </a:lnTo>
                  <a:lnTo>
                    <a:pt x="4337" y="1"/>
                  </a:lnTo>
                  <a:close/>
                </a:path>
              </a:pathLst>
            </a:custGeom>
            <a:solidFill>
              <a:srgbClr val="F0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5"/>
            <p:cNvSpPr/>
            <p:nvPr/>
          </p:nvSpPr>
          <p:spPr>
            <a:xfrm>
              <a:off x="4057850" y="3534425"/>
              <a:ext cx="297475" cy="248950"/>
            </a:xfrm>
            <a:custGeom>
              <a:avLst/>
              <a:gdLst/>
              <a:ahLst/>
              <a:cxnLst/>
              <a:rect l="l" t="t" r="r" b="b"/>
              <a:pathLst>
                <a:path w="11899" h="9958" extrusionOk="0">
                  <a:moveTo>
                    <a:pt x="2997" y="2768"/>
                  </a:moveTo>
                  <a:cubicBezTo>
                    <a:pt x="3339" y="2768"/>
                    <a:pt x="3653" y="2939"/>
                    <a:pt x="3910" y="3196"/>
                  </a:cubicBezTo>
                  <a:lnTo>
                    <a:pt x="3938" y="3196"/>
                  </a:lnTo>
                  <a:cubicBezTo>
                    <a:pt x="3938" y="3196"/>
                    <a:pt x="3967" y="3224"/>
                    <a:pt x="3967" y="3224"/>
                  </a:cubicBezTo>
                  <a:cubicBezTo>
                    <a:pt x="3881" y="3424"/>
                    <a:pt x="3824" y="3652"/>
                    <a:pt x="3824" y="3852"/>
                  </a:cubicBezTo>
                  <a:cubicBezTo>
                    <a:pt x="3824" y="3909"/>
                    <a:pt x="3824" y="3966"/>
                    <a:pt x="3853" y="4023"/>
                  </a:cubicBezTo>
                  <a:cubicBezTo>
                    <a:pt x="3853" y="4109"/>
                    <a:pt x="3881" y="4223"/>
                    <a:pt x="3910" y="4337"/>
                  </a:cubicBezTo>
                  <a:lnTo>
                    <a:pt x="3853" y="4451"/>
                  </a:lnTo>
                  <a:cubicBezTo>
                    <a:pt x="3824" y="4508"/>
                    <a:pt x="3824" y="4594"/>
                    <a:pt x="3824" y="4622"/>
                  </a:cubicBezTo>
                  <a:lnTo>
                    <a:pt x="3796" y="4651"/>
                  </a:lnTo>
                  <a:lnTo>
                    <a:pt x="3767" y="4679"/>
                  </a:lnTo>
                  <a:lnTo>
                    <a:pt x="3710" y="4679"/>
                  </a:lnTo>
                  <a:cubicBezTo>
                    <a:pt x="3653" y="4708"/>
                    <a:pt x="3596" y="4736"/>
                    <a:pt x="3539" y="4765"/>
                  </a:cubicBezTo>
                  <a:cubicBezTo>
                    <a:pt x="3396" y="4822"/>
                    <a:pt x="3311" y="4908"/>
                    <a:pt x="3225" y="5022"/>
                  </a:cubicBezTo>
                  <a:cubicBezTo>
                    <a:pt x="3197" y="5050"/>
                    <a:pt x="3168" y="5107"/>
                    <a:pt x="3111" y="5164"/>
                  </a:cubicBezTo>
                  <a:cubicBezTo>
                    <a:pt x="3082" y="5193"/>
                    <a:pt x="3025" y="5250"/>
                    <a:pt x="2968" y="5250"/>
                  </a:cubicBezTo>
                  <a:cubicBezTo>
                    <a:pt x="3025" y="5250"/>
                    <a:pt x="3082" y="5221"/>
                    <a:pt x="3139" y="5164"/>
                  </a:cubicBezTo>
                  <a:cubicBezTo>
                    <a:pt x="3168" y="5136"/>
                    <a:pt x="3225" y="5079"/>
                    <a:pt x="3282" y="5050"/>
                  </a:cubicBezTo>
                  <a:cubicBezTo>
                    <a:pt x="3368" y="4965"/>
                    <a:pt x="3453" y="4879"/>
                    <a:pt x="3567" y="4851"/>
                  </a:cubicBezTo>
                  <a:cubicBezTo>
                    <a:pt x="3625" y="4822"/>
                    <a:pt x="3682" y="4822"/>
                    <a:pt x="3739" y="4822"/>
                  </a:cubicBezTo>
                  <a:lnTo>
                    <a:pt x="3796" y="4793"/>
                  </a:lnTo>
                  <a:lnTo>
                    <a:pt x="3853" y="4793"/>
                  </a:lnTo>
                  <a:cubicBezTo>
                    <a:pt x="3910" y="4765"/>
                    <a:pt x="3938" y="4736"/>
                    <a:pt x="3967" y="4679"/>
                  </a:cubicBezTo>
                  <a:lnTo>
                    <a:pt x="3995" y="4594"/>
                  </a:lnTo>
                  <a:cubicBezTo>
                    <a:pt x="3995" y="4679"/>
                    <a:pt x="4024" y="4736"/>
                    <a:pt x="4024" y="4822"/>
                  </a:cubicBezTo>
                  <a:cubicBezTo>
                    <a:pt x="4024" y="4822"/>
                    <a:pt x="4024" y="4851"/>
                    <a:pt x="4024" y="4879"/>
                  </a:cubicBezTo>
                  <a:cubicBezTo>
                    <a:pt x="4024" y="4908"/>
                    <a:pt x="4024" y="4965"/>
                    <a:pt x="4024" y="4993"/>
                  </a:cubicBezTo>
                  <a:cubicBezTo>
                    <a:pt x="3995" y="5050"/>
                    <a:pt x="3995" y="5107"/>
                    <a:pt x="3967" y="5164"/>
                  </a:cubicBezTo>
                  <a:cubicBezTo>
                    <a:pt x="3938" y="5250"/>
                    <a:pt x="3910" y="5307"/>
                    <a:pt x="3910" y="5393"/>
                  </a:cubicBezTo>
                  <a:cubicBezTo>
                    <a:pt x="3881" y="5421"/>
                    <a:pt x="3881" y="5450"/>
                    <a:pt x="3881" y="5507"/>
                  </a:cubicBezTo>
                  <a:cubicBezTo>
                    <a:pt x="3881" y="5535"/>
                    <a:pt x="3881" y="5564"/>
                    <a:pt x="3910" y="5621"/>
                  </a:cubicBezTo>
                  <a:cubicBezTo>
                    <a:pt x="3938" y="5764"/>
                    <a:pt x="3995" y="5878"/>
                    <a:pt x="4024" y="5992"/>
                  </a:cubicBezTo>
                  <a:cubicBezTo>
                    <a:pt x="4024" y="6020"/>
                    <a:pt x="4024" y="6049"/>
                    <a:pt x="4024" y="6077"/>
                  </a:cubicBezTo>
                  <a:cubicBezTo>
                    <a:pt x="4024" y="6192"/>
                    <a:pt x="3995" y="6277"/>
                    <a:pt x="3910" y="6391"/>
                  </a:cubicBezTo>
                  <a:cubicBezTo>
                    <a:pt x="4024" y="6277"/>
                    <a:pt x="4081" y="6134"/>
                    <a:pt x="4081" y="5992"/>
                  </a:cubicBezTo>
                  <a:cubicBezTo>
                    <a:pt x="4081" y="5849"/>
                    <a:pt x="3995" y="5707"/>
                    <a:pt x="3995" y="5592"/>
                  </a:cubicBezTo>
                  <a:cubicBezTo>
                    <a:pt x="3995" y="5592"/>
                    <a:pt x="3995" y="5564"/>
                    <a:pt x="3995" y="5564"/>
                  </a:cubicBezTo>
                  <a:cubicBezTo>
                    <a:pt x="3995" y="5450"/>
                    <a:pt x="4053" y="5336"/>
                    <a:pt x="4110" y="5250"/>
                  </a:cubicBezTo>
                  <a:lnTo>
                    <a:pt x="4167" y="5107"/>
                  </a:lnTo>
                  <a:cubicBezTo>
                    <a:pt x="4224" y="5136"/>
                    <a:pt x="4281" y="5164"/>
                    <a:pt x="4338" y="5221"/>
                  </a:cubicBezTo>
                  <a:cubicBezTo>
                    <a:pt x="4366" y="5250"/>
                    <a:pt x="4395" y="5279"/>
                    <a:pt x="4395" y="5336"/>
                  </a:cubicBezTo>
                  <a:cubicBezTo>
                    <a:pt x="4423" y="5393"/>
                    <a:pt x="4452" y="5450"/>
                    <a:pt x="4481" y="5507"/>
                  </a:cubicBezTo>
                  <a:cubicBezTo>
                    <a:pt x="4566" y="5649"/>
                    <a:pt x="4680" y="5735"/>
                    <a:pt x="4766" y="5792"/>
                  </a:cubicBezTo>
                  <a:cubicBezTo>
                    <a:pt x="4823" y="5821"/>
                    <a:pt x="4880" y="5878"/>
                    <a:pt x="4937" y="5906"/>
                  </a:cubicBezTo>
                  <a:cubicBezTo>
                    <a:pt x="4966" y="5935"/>
                    <a:pt x="5023" y="5992"/>
                    <a:pt x="5023" y="6049"/>
                  </a:cubicBezTo>
                  <a:cubicBezTo>
                    <a:pt x="5023" y="5992"/>
                    <a:pt x="4994" y="5935"/>
                    <a:pt x="4966" y="5878"/>
                  </a:cubicBezTo>
                  <a:cubicBezTo>
                    <a:pt x="4908" y="5821"/>
                    <a:pt x="4851" y="5792"/>
                    <a:pt x="4823" y="5735"/>
                  </a:cubicBezTo>
                  <a:cubicBezTo>
                    <a:pt x="4737" y="5649"/>
                    <a:pt x="4652" y="5564"/>
                    <a:pt x="4623" y="5450"/>
                  </a:cubicBezTo>
                  <a:cubicBezTo>
                    <a:pt x="4595" y="5393"/>
                    <a:pt x="4595" y="5336"/>
                    <a:pt x="4595" y="5279"/>
                  </a:cubicBezTo>
                  <a:cubicBezTo>
                    <a:pt x="4595" y="5221"/>
                    <a:pt x="4566" y="5136"/>
                    <a:pt x="4509" y="5079"/>
                  </a:cubicBezTo>
                  <a:cubicBezTo>
                    <a:pt x="4452" y="4965"/>
                    <a:pt x="4338" y="4879"/>
                    <a:pt x="4224" y="4851"/>
                  </a:cubicBezTo>
                  <a:lnTo>
                    <a:pt x="4224" y="4822"/>
                  </a:lnTo>
                  <a:cubicBezTo>
                    <a:pt x="4224" y="4793"/>
                    <a:pt x="4224" y="4793"/>
                    <a:pt x="4224" y="4765"/>
                  </a:cubicBezTo>
                  <a:cubicBezTo>
                    <a:pt x="4224" y="4508"/>
                    <a:pt x="4138" y="4251"/>
                    <a:pt x="4138" y="4023"/>
                  </a:cubicBezTo>
                  <a:cubicBezTo>
                    <a:pt x="4138" y="4023"/>
                    <a:pt x="4138" y="3995"/>
                    <a:pt x="4138" y="3995"/>
                  </a:cubicBezTo>
                  <a:cubicBezTo>
                    <a:pt x="4138" y="3823"/>
                    <a:pt x="4195" y="3681"/>
                    <a:pt x="4252" y="3538"/>
                  </a:cubicBezTo>
                  <a:cubicBezTo>
                    <a:pt x="4823" y="4251"/>
                    <a:pt x="5279" y="5307"/>
                    <a:pt x="5536" y="5963"/>
                  </a:cubicBezTo>
                  <a:cubicBezTo>
                    <a:pt x="5593" y="6077"/>
                    <a:pt x="5622" y="6192"/>
                    <a:pt x="5679" y="6277"/>
                  </a:cubicBezTo>
                  <a:cubicBezTo>
                    <a:pt x="5679" y="6277"/>
                    <a:pt x="5679" y="6277"/>
                    <a:pt x="5679" y="6306"/>
                  </a:cubicBezTo>
                  <a:cubicBezTo>
                    <a:pt x="5822" y="6677"/>
                    <a:pt x="5508" y="7418"/>
                    <a:pt x="5080" y="8046"/>
                  </a:cubicBezTo>
                  <a:cubicBezTo>
                    <a:pt x="5080" y="8046"/>
                    <a:pt x="5080" y="8046"/>
                    <a:pt x="5080" y="8075"/>
                  </a:cubicBezTo>
                  <a:cubicBezTo>
                    <a:pt x="4623" y="8674"/>
                    <a:pt x="4081" y="9187"/>
                    <a:pt x="3710" y="9187"/>
                  </a:cubicBezTo>
                  <a:cubicBezTo>
                    <a:pt x="3625" y="9187"/>
                    <a:pt x="3539" y="9159"/>
                    <a:pt x="3482" y="9073"/>
                  </a:cubicBezTo>
                  <a:cubicBezTo>
                    <a:pt x="3111" y="8617"/>
                    <a:pt x="2226" y="5849"/>
                    <a:pt x="2226" y="4137"/>
                  </a:cubicBezTo>
                  <a:cubicBezTo>
                    <a:pt x="2226" y="3395"/>
                    <a:pt x="2398" y="2853"/>
                    <a:pt x="2826" y="2796"/>
                  </a:cubicBezTo>
                  <a:lnTo>
                    <a:pt x="2854" y="2796"/>
                  </a:lnTo>
                  <a:cubicBezTo>
                    <a:pt x="2911" y="2768"/>
                    <a:pt x="2940" y="2768"/>
                    <a:pt x="2997" y="2768"/>
                  </a:cubicBezTo>
                  <a:close/>
                  <a:moveTo>
                    <a:pt x="4053" y="0"/>
                  </a:moveTo>
                  <a:cubicBezTo>
                    <a:pt x="3938" y="29"/>
                    <a:pt x="3824" y="86"/>
                    <a:pt x="3739" y="114"/>
                  </a:cubicBezTo>
                  <a:cubicBezTo>
                    <a:pt x="3824" y="400"/>
                    <a:pt x="3881" y="656"/>
                    <a:pt x="3938" y="942"/>
                  </a:cubicBezTo>
                  <a:cubicBezTo>
                    <a:pt x="4138" y="1798"/>
                    <a:pt x="4224" y="2539"/>
                    <a:pt x="4252" y="2825"/>
                  </a:cubicBezTo>
                  <a:lnTo>
                    <a:pt x="4252" y="2939"/>
                  </a:lnTo>
                  <a:cubicBezTo>
                    <a:pt x="3853" y="2454"/>
                    <a:pt x="3425" y="2111"/>
                    <a:pt x="3082" y="2083"/>
                  </a:cubicBezTo>
                  <a:lnTo>
                    <a:pt x="3082" y="2083"/>
                  </a:lnTo>
                  <a:cubicBezTo>
                    <a:pt x="1" y="2739"/>
                    <a:pt x="2512" y="8018"/>
                    <a:pt x="3225" y="9644"/>
                  </a:cubicBezTo>
                  <a:cubicBezTo>
                    <a:pt x="3311" y="9872"/>
                    <a:pt x="3482" y="9958"/>
                    <a:pt x="3653" y="9958"/>
                  </a:cubicBezTo>
                  <a:cubicBezTo>
                    <a:pt x="4338" y="9958"/>
                    <a:pt x="5508" y="8560"/>
                    <a:pt x="5907" y="7418"/>
                  </a:cubicBezTo>
                  <a:cubicBezTo>
                    <a:pt x="6050" y="7048"/>
                    <a:pt x="6107" y="6734"/>
                    <a:pt x="6050" y="6477"/>
                  </a:cubicBezTo>
                  <a:cubicBezTo>
                    <a:pt x="6021" y="6277"/>
                    <a:pt x="5964" y="6077"/>
                    <a:pt x="5879" y="5849"/>
                  </a:cubicBezTo>
                  <a:cubicBezTo>
                    <a:pt x="5622" y="5107"/>
                    <a:pt x="5165" y="4223"/>
                    <a:pt x="4652" y="3452"/>
                  </a:cubicBezTo>
                  <a:lnTo>
                    <a:pt x="4794" y="2625"/>
                  </a:lnTo>
                  <a:lnTo>
                    <a:pt x="4823" y="2625"/>
                  </a:lnTo>
                  <a:lnTo>
                    <a:pt x="5308" y="2996"/>
                  </a:lnTo>
                  <a:cubicBezTo>
                    <a:pt x="5479" y="3852"/>
                    <a:pt x="5907" y="4879"/>
                    <a:pt x="6392" y="5678"/>
                  </a:cubicBezTo>
                  <a:cubicBezTo>
                    <a:pt x="6592" y="6020"/>
                    <a:pt x="6820" y="6334"/>
                    <a:pt x="7020" y="6534"/>
                  </a:cubicBezTo>
                  <a:cubicBezTo>
                    <a:pt x="7648" y="7190"/>
                    <a:pt x="9759" y="7675"/>
                    <a:pt x="11186" y="7675"/>
                  </a:cubicBezTo>
                  <a:lnTo>
                    <a:pt x="11528" y="7675"/>
                  </a:lnTo>
                  <a:cubicBezTo>
                    <a:pt x="11614" y="7447"/>
                    <a:pt x="11671" y="7247"/>
                    <a:pt x="11728" y="7019"/>
                  </a:cubicBezTo>
                  <a:lnTo>
                    <a:pt x="11728" y="7019"/>
                  </a:lnTo>
                  <a:cubicBezTo>
                    <a:pt x="11585" y="7133"/>
                    <a:pt x="11243" y="7190"/>
                    <a:pt x="10872" y="7190"/>
                  </a:cubicBezTo>
                  <a:lnTo>
                    <a:pt x="10843" y="7190"/>
                  </a:lnTo>
                  <a:cubicBezTo>
                    <a:pt x="10786" y="7190"/>
                    <a:pt x="10729" y="7190"/>
                    <a:pt x="10672" y="7162"/>
                  </a:cubicBezTo>
                  <a:cubicBezTo>
                    <a:pt x="9474" y="7133"/>
                    <a:pt x="7790" y="6705"/>
                    <a:pt x="7448" y="6163"/>
                  </a:cubicBezTo>
                  <a:cubicBezTo>
                    <a:pt x="7020" y="5507"/>
                    <a:pt x="5907" y="3966"/>
                    <a:pt x="5793" y="2853"/>
                  </a:cubicBezTo>
                  <a:cubicBezTo>
                    <a:pt x="5993" y="2853"/>
                    <a:pt x="6192" y="2910"/>
                    <a:pt x="6335" y="2996"/>
                  </a:cubicBezTo>
                  <a:cubicBezTo>
                    <a:pt x="6563" y="3110"/>
                    <a:pt x="6735" y="3338"/>
                    <a:pt x="7020" y="3481"/>
                  </a:cubicBezTo>
                  <a:lnTo>
                    <a:pt x="7048" y="3510"/>
                  </a:lnTo>
                  <a:cubicBezTo>
                    <a:pt x="7020" y="3538"/>
                    <a:pt x="7020" y="3567"/>
                    <a:pt x="7020" y="3595"/>
                  </a:cubicBezTo>
                  <a:cubicBezTo>
                    <a:pt x="7020" y="3681"/>
                    <a:pt x="7048" y="3766"/>
                    <a:pt x="7105" y="3852"/>
                  </a:cubicBezTo>
                  <a:cubicBezTo>
                    <a:pt x="7134" y="3938"/>
                    <a:pt x="7191" y="3995"/>
                    <a:pt x="7248" y="4023"/>
                  </a:cubicBezTo>
                  <a:cubicBezTo>
                    <a:pt x="7277" y="4080"/>
                    <a:pt x="7334" y="4109"/>
                    <a:pt x="7362" y="4137"/>
                  </a:cubicBezTo>
                  <a:cubicBezTo>
                    <a:pt x="7448" y="4223"/>
                    <a:pt x="7476" y="4337"/>
                    <a:pt x="7505" y="4451"/>
                  </a:cubicBezTo>
                  <a:cubicBezTo>
                    <a:pt x="7533" y="4508"/>
                    <a:pt x="7533" y="4594"/>
                    <a:pt x="7562" y="4651"/>
                  </a:cubicBezTo>
                  <a:cubicBezTo>
                    <a:pt x="7591" y="4708"/>
                    <a:pt x="7619" y="4765"/>
                    <a:pt x="7676" y="4793"/>
                  </a:cubicBezTo>
                  <a:cubicBezTo>
                    <a:pt x="7648" y="4736"/>
                    <a:pt x="7619" y="4679"/>
                    <a:pt x="7619" y="4622"/>
                  </a:cubicBezTo>
                  <a:cubicBezTo>
                    <a:pt x="7591" y="4565"/>
                    <a:pt x="7591" y="4508"/>
                    <a:pt x="7591" y="4451"/>
                  </a:cubicBezTo>
                  <a:cubicBezTo>
                    <a:pt x="7591" y="4308"/>
                    <a:pt x="7562" y="4194"/>
                    <a:pt x="7505" y="4052"/>
                  </a:cubicBezTo>
                  <a:cubicBezTo>
                    <a:pt x="7448" y="3995"/>
                    <a:pt x="7419" y="3938"/>
                    <a:pt x="7362" y="3909"/>
                  </a:cubicBezTo>
                  <a:cubicBezTo>
                    <a:pt x="7334" y="3852"/>
                    <a:pt x="7305" y="3823"/>
                    <a:pt x="7305" y="3766"/>
                  </a:cubicBezTo>
                  <a:cubicBezTo>
                    <a:pt x="7305" y="3738"/>
                    <a:pt x="7305" y="3709"/>
                    <a:pt x="7305" y="3681"/>
                  </a:cubicBezTo>
                  <a:cubicBezTo>
                    <a:pt x="7305" y="3652"/>
                    <a:pt x="7305" y="3595"/>
                    <a:pt x="7305" y="3567"/>
                  </a:cubicBezTo>
                  <a:cubicBezTo>
                    <a:pt x="7362" y="3595"/>
                    <a:pt x="7391" y="3595"/>
                    <a:pt x="7448" y="3595"/>
                  </a:cubicBezTo>
                  <a:cubicBezTo>
                    <a:pt x="7591" y="3595"/>
                    <a:pt x="7705" y="3595"/>
                    <a:pt x="7819" y="3681"/>
                  </a:cubicBezTo>
                  <a:cubicBezTo>
                    <a:pt x="7904" y="3738"/>
                    <a:pt x="7990" y="3880"/>
                    <a:pt x="8133" y="3938"/>
                  </a:cubicBezTo>
                  <a:cubicBezTo>
                    <a:pt x="8218" y="3995"/>
                    <a:pt x="8304" y="4023"/>
                    <a:pt x="8389" y="4023"/>
                  </a:cubicBezTo>
                  <a:cubicBezTo>
                    <a:pt x="8446" y="4023"/>
                    <a:pt x="8475" y="4023"/>
                    <a:pt x="8532" y="3995"/>
                  </a:cubicBezTo>
                  <a:lnTo>
                    <a:pt x="8475" y="3995"/>
                  </a:lnTo>
                  <a:cubicBezTo>
                    <a:pt x="8361" y="3995"/>
                    <a:pt x="8247" y="3966"/>
                    <a:pt x="8161" y="3909"/>
                  </a:cubicBezTo>
                  <a:cubicBezTo>
                    <a:pt x="8047" y="3823"/>
                    <a:pt x="7990" y="3709"/>
                    <a:pt x="7876" y="3595"/>
                  </a:cubicBezTo>
                  <a:cubicBezTo>
                    <a:pt x="7819" y="3538"/>
                    <a:pt x="7733" y="3510"/>
                    <a:pt x="7676" y="3481"/>
                  </a:cubicBezTo>
                  <a:cubicBezTo>
                    <a:pt x="7591" y="3452"/>
                    <a:pt x="7533" y="3452"/>
                    <a:pt x="7476" y="3424"/>
                  </a:cubicBezTo>
                  <a:cubicBezTo>
                    <a:pt x="7391" y="3424"/>
                    <a:pt x="7334" y="3395"/>
                    <a:pt x="7277" y="3395"/>
                  </a:cubicBezTo>
                  <a:cubicBezTo>
                    <a:pt x="7220" y="3367"/>
                    <a:pt x="7163" y="3338"/>
                    <a:pt x="7105" y="3310"/>
                  </a:cubicBezTo>
                  <a:cubicBezTo>
                    <a:pt x="7048" y="3281"/>
                    <a:pt x="7020" y="3224"/>
                    <a:pt x="6963" y="3167"/>
                  </a:cubicBezTo>
                  <a:lnTo>
                    <a:pt x="6963" y="3167"/>
                  </a:lnTo>
                  <a:lnTo>
                    <a:pt x="7048" y="3196"/>
                  </a:lnTo>
                  <a:lnTo>
                    <a:pt x="7191" y="3139"/>
                  </a:lnTo>
                  <a:lnTo>
                    <a:pt x="7220" y="3110"/>
                  </a:lnTo>
                  <a:lnTo>
                    <a:pt x="7248" y="3053"/>
                  </a:lnTo>
                  <a:cubicBezTo>
                    <a:pt x="7305" y="3024"/>
                    <a:pt x="7334" y="2967"/>
                    <a:pt x="7391" y="2939"/>
                  </a:cubicBezTo>
                  <a:cubicBezTo>
                    <a:pt x="7476" y="2853"/>
                    <a:pt x="7591" y="2796"/>
                    <a:pt x="7705" y="2768"/>
                  </a:cubicBezTo>
                  <a:cubicBezTo>
                    <a:pt x="7762" y="2768"/>
                    <a:pt x="7819" y="2739"/>
                    <a:pt x="7876" y="2711"/>
                  </a:cubicBezTo>
                  <a:cubicBezTo>
                    <a:pt x="7932" y="2682"/>
                    <a:pt x="7989" y="2654"/>
                    <a:pt x="8046" y="2598"/>
                  </a:cubicBezTo>
                  <a:lnTo>
                    <a:pt x="8046" y="2598"/>
                  </a:lnTo>
                  <a:cubicBezTo>
                    <a:pt x="7989" y="2654"/>
                    <a:pt x="7932" y="2682"/>
                    <a:pt x="7876" y="2682"/>
                  </a:cubicBezTo>
                  <a:cubicBezTo>
                    <a:pt x="7819" y="2711"/>
                    <a:pt x="7762" y="2711"/>
                    <a:pt x="7705" y="2711"/>
                  </a:cubicBezTo>
                  <a:cubicBezTo>
                    <a:pt x="7562" y="2739"/>
                    <a:pt x="7419" y="2768"/>
                    <a:pt x="7305" y="2853"/>
                  </a:cubicBezTo>
                  <a:cubicBezTo>
                    <a:pt x="7248" y="2882"/>
                    <a:pt x="7220" y="2939"/>
                    <a:pt x="7163" y="2967"/>
                  </a:cubicBezTo>
                  <a:lnTo>
                    <a:pt x="7134" y="2996"/>
                  </a:lnTo>
                  <a:lnTo>
                    <a:pt x="7105" y="3024"/>
                  </a:lnTo>
                  <a:lnTo>
                    <a:pt x="7048" y="3024"/>
                  </a:lnTo>
                  <a:cubicBezTo>
                    <a:pt x="7020" y="3024"/>
                    <a:pt x="6963" y="2996"/>
                    <a:pt x="6877" y="2967"/>
                  </a:cubicBezTo>
                  <a:lnTo>
                    <a:pt x="6763" y="2967"/>
                  </a:lnTo>
                  <a:cubicBezTo>
                    <a:pt x="6677" y="2882"/>
                    <a:pt x="6620" y="2796"/>
                    <a:pt x="6506" y="2739"/>
                  </a:cubicBezTo>
                  <a:cubicBezTo>
                    <a:pt x="6307" y="2568"/>
                    <a:pt x="6050" y="2482"/>
                    <a:pt x="5793" y="2454"/>
                  </a:cubicBezTo>
                  <a:cubicBezTo>
                    <a:pt x="5822" y="2140"/>
                    <a:pt x="5964" y="1912"/>
                    <a:pt x="6221" y="1741"/>
                  </a:cubicBezTo>
                  <a:lnTo>
                    <a:pt x="6250" y="1741"/>
                  </a:lnTo>
                  <a:cubicBezTo>
                    <a:pt x="6335" y="1683"/>
                    <a:pt x="6449" y="1655"/>
                    <a:pt x="6563" y="1655"/>
                  </a:cubicBezTo>
                  <a:cubicBezTo>
                    <a:pt x="7961" y="1655"/>
                    <a:pt x="10872" y="5050"/>
                    <a:pt x="11642" y="6363"/>
                  </a:cubicBezTo>
                  <a:cubicBezTo>
                    <a:pt x="11671" y="6391"/>
                    <a:pt x="11671" y="6391"/>
                    <a:pt x="11671" y="6391"/>
                  </a:cubicBezTo>
                  <a:cubicBezTo>
                    <a:pt x="11671" y="6391"/>
                    <a:pt x="11671" y="6420"/>
                    <a:pt x="11671" y="6420"/>
                  </a:cubicBezTo>
                  <a:lnTo>
                    <a:pt x="11699" y="6420"/>
                  </a:lnTo>
                  <a:cubicBezTo>
                    <a:pt x="11699" y="6420"/>
                    <a:pt x="11699" y="6448"/>
                    <a:pt x="11699" y="6448"/>
                  </a:cubicBezTo>
                  <a:cubicBezTo>
                    <a:pt x="11699" y="6448"/>
                    <a:pt x="11699" y="6448"/>
                    <a:pt x="11699" y="6477"/>
                  </a:cubicBezTo>
                  <a:cubicBezTo>
                    <a:pt x="11756" y="6534"/>
                    <a:pt x="11785" y="6620"/>
                    <a:pt x="11813" y="6677"/>
                  </a:cubicBezTo>
                  <a:cubicBezTo>
                    <a:pt x="11842" y="6420"/>
                    <a:pt x="11870" y="6163"/>
                    <a:pt x="11899" y="5935"/>
                  </a:cubicBezTo>
                  <a:cubicBezTo>
                    <a:pt x="11528" y="5364"/>
                    <a:pt x="11071" y="4679"/>
                    <a:pt x="10558" y="4023"/>
                  </a:cubicBezTo>
                  <a:cubicBezTo>
                    <a:pt x="9388" y="2539"/>
                    <a:pt x="7904" y="1141"/>
                    <a:pt x="6563" y="1141"/>
                  </a:cubicBezTo>
                  <a:cubicBezTo>
                    <a:pt x="6192" y="1141"/>
                    <a:pt x="5822" y="1255"/>
                    <a:pt x="5508" y="1484"/>
                  </a:cubicBezTo>
                  <a:cubicBezTo>
                    <a:pt x="5336" y="1626"/>
                    <a:pt x="5251" y="1883"/>
                    <a:pt x="5251" y="2169"/>
                  </a:cubicBezTo>
                  <a:lnTo>
                    <a:pt x="5165" y="2140"/>
                  </a:lnTo>
                  <a:cubicBezTo>
                    <a:pt x="4851" y="1826"/>
                    <a:pt x="4566" y="1313"/>
                    <a:pt x="4338" y="799"/>
                  </a:cubicBezTo>
                  <a:cubicBezTo>
                    <a:pt x="4224" y="514"/>
                    <a:pt x="4138" y="257"/>
                    <a:pt x="4053" y="0"/>
                  </a:cubicBezTo>
                  <a:close/>
                </a:path>
              </a:pathLst>
            </a:custGeom>
            <a:solidFill>
              <a:srgbClr val="C51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5"/>
            <p:cNvSpPr/>
            <p:nvPr/>
          </p:nvSpPr>
          <p:spPr>
            <a:xfrm>
              <a:off x="4202650" y="3575775"/>
              <a:ext cx="150550" cy="138425"/>
            </a:xfrm>
            <a:custGeom>
              <a:avLst/>
              <a:gdLst/>
              <a:ahLst/>
              <a:cxnLst/>
              <a:rect l="l" t="t" r="r" b="b"/>
              <a:pathLst>
                <a:path w="6022" h="5537" extrusionOk="0">
                  <a:moveTo>
                    <a:pt x="2540" y="1313"/>
                  </a:moveTo>
                  <a:cubicBezTo>
                    <a:pt x="2712" y="1313"/>
                    <a:pt x="2911" y="1399"/>
                    <a:pt x="2940" y="1627"/>
                  </a:cubicBezTo>
                  <a:cubicBezTo>
                    <a:pt x="2968" y="1856"/>
                    <a:pt x="2911" y="2112"/>
                    <a:pt x="2626" y="2112"/>
                  </a:cubicBezTo>
                  <a:lnTo>
                    <a:pt x="2512" y="2112"/>
                  </a:lnTo>
                  <a:cubicBezTo>
                    <a:pt x="2312" y="2055"/>
                    <a:pt x="2198" y="1856"/>
                    <a:pt x="2198" y="1656"/>
                  </a:cubicBezTo>
                  <a:cubicBezTo>
                    <a:pt x="2198" y="1513"/>
                    <a:pt x="2255" y="1370"/>
                    <a:pt x="2426" y="1313"/>
                  </a:cubicBezTo>
                  <a:close/>
                  <a:moveTo>
                    <a:pt x="2997" y="2683"/>
                  </a:moveTo>
                  <a:cubicBezTo>
                    <a:pt x="3225" y="2683"/>
                    <a:pt x="3482" y="2797"/>
                    <a:pt x="3710" y="2968"/>
                  </a:cubicBezTo>
                  <a:cubicBezTo>
                    <a:pt x="3967" y="3139"/>
                    <a:pt x="4195" y="3339"/>
                    <a:pt x="4338" y="3510"/>
                  </a:cubicBezTo>
                  <a:cubicBezTo>
                    <a:pt x="4338" y="3510"/>
                    <a:pt x="4366" y="3539"/>
                    <a:pt x="4366" y="3539"/>
                  </a:cubicBezTo>
                  <a:cubicBezTo>
                    <a:pt x="4395" y="3567"/>
                    <a:pt x="4395" y="3567"/>
                    <a:pt x="4395" y="3567"/>
                  </a:cubicBezTo>
                  <a:cubicBezTo>
                    <a:pt x="4395" y="3567"/>
                    <a:pt x="4395" y="3567"/>
                    <a:pt x="4395" y="3596"/>
                  </a:cubicBezTo>
                  <a:lnTo>
                    <a:pt x="4423" y="3596"/>
                  </a:lnTo>
                  <a:cubicBezTo>
                    <a:pt x="4709" y="3910"/>
                    <a:pt x="5337" y="4623"/>
                    <a:pt x="5337" y="4937"/>
                  </a:cubicBezTo>
                  <a:cubicBezTo>
                    <a:pt x="5337" y="4994"/>
                    <a:pt x="5308" y="5051"/>
                    <a:pt x="5279" y="5080"/>
                  </a:cubicBezTo>
                  <a:cubicBezTo>
                    <a:pt x="5222" y="5108"/>
                    <a:pt x="5080" y="5137"/>
                    <a:pt x="4909" y="5137"/>
                  </a:cubicBezTo>
                  <a:lnTo>
                    <a:pt x="4652" y="5137"/>
                  </a:lnTo>
                  <a:cubicBezTo>
                    <a:pt x="4623" y="5137"/>
                    <a:pt x="4595" y="5137"/>
                    <a:pt x="4566" y="5108"/>
                  </a:cubicBezTo>
                  <a:cubicBezTo>
                    <a:pt x="3881" y="5051"/>
                    <a:pt x="2911" y="4794"/>
                    <a:pt x="2654" y="4395"/>
                  </a:cubicBezTo>
                  <a:lnTo>
                    <a:pt x="2626" y="4395"/>
                  </a:lnTo>
                  <a:cubicBezTo>
                    <a:pt x="2626" y="4366"/>
                    <a:pt x="2626" y="4366"/>
                    <a:pt x="2626" y="4366"/>
                  </a:cubicBezTo>
                  <a:cubicBezTo>
                    <a:pt x="2483" y="4110"/>
                    <a:pt x="2455" y="3853"/>
                    <a:pt x="2455" y="3596"/>
                  </a:cubicBezTo>
                  <a:cubicBezTo>
                    <a:pt x="2455" y="3539"/>
                    <a:pt x="2455" y="3482"/>
                    <a:pt x="2455" y="3453"/>
                  </a:cubicBezTo>
                  <a:cubicBezTo>
                    <a:pt x="2483" y="3139"/>
                    <a:pt x="2569" y="2854"/>
                    <a:pt x="2712" y="2769"/>
                  </a:cubicBezTo>
                  <a:cubicBezTo>
                    <a:pt x="2797" y="2711"/>
                    <a:pt x="2883" y="2683"/>
                    <a:pt x="2997" y="2683"/>
                  </a:cubicBezTo>
                  <a:close/>
                  <a:moveTo>
                    <a:pt x="771" y="1"/>
                  </a:moveTo>
                  <a:cubicBezTo>
                    <a:pt x="657" y="1"/>
                    <a:pt x="543" y="29"/>
                    <a:pt x="458" y="87"/>
                  </a:cubicBezTo>
                  <a:lnTo>
                    <a:pt x="429" y="87"/>
                  </a:lnTo>
                  <a:cubicBezTo>
                    <a:pt x="172" y="258"/>
                    <a:pt x="30" y="486"/>
                    <a:pt x="1" y="800"/>
                  </a:cubicBezTo>
                  <a:cubicBezTo>
                    <a:pt x="258" y="828"/>
                    <a:pt x="515" y="914"/>
                    <a:pt x="714" y="1085"/>
                  </a:cubicBezTo>
                  <a:cubicBezTo>
                    <a:pt x="828" y="1142"/>
                    <a:pt x="885" y="1228"/>
                    <a:pt x="971" y="1313"/>
                  </a:cubicBezTo>
                  <a:lnTo>
                    <a:pt x="1085" y="1313"/>
                  </a:lnTo>
                  <a:cubicBezTo>
                    <a:pt x="1171" y="1342"/>
                    <a:pt x="1228" y="1370"/>
                    <a:pt x="1256" y="1370"/>
                  </a:cubicBezTo>
                  <a:lnTo>
                    <a:pt x="1313" y="1370"/>
                  </a:lnTo>
                  <a:lnTo>
                    <a:pt x="1342" y="1342"/>
                  </a:lnTo>
                  <a:lnTo>
                    <a:pt x="1371" y="1313"/>
                  </a:lnTo>
                  <a:cubicBezTo>
                    <a:pt x="1428" y="1285"/>
                    <a:pt x="1456" y="1228"/>
                    <a:pt x="1513" y="1199"/>
                  </a:cubicBezTo>
                  <a:cubicBezTo>
                    <a:pt x="1627" y="1114"/>
                    <a:pt x="1770" y="1085"/>
                    <a:pt x="1913" y="1057"/>
                  </a:cubicBezTo>
                  <a:cubicBezTo>
                    <a:pt x="1970" y="1057"/>
                    <a:pt x="2027" y="1057"/>
                    <a:pt x="2084" y="1028"/>
                  </a:cubicBezTo>
                  <a:cubicBezTo>
                    <a:pt x="2140" y="1028"/>
                    <a:pt x="2197" y="1000"/>
                    <a:pt x="2254" y="944"/>
                  </a:cubicBezTo>
                  <a:lnTo>
                    <a:pt x="2254" y="944"/>
                  </a:lnTo>
                  <a:cubicBezTo>
                    <a:pt x="2197" y="1000"/>
                    <a:pt x="2140" y="1028"/>
                    <a:pt x="2084" y="1057"/>
                  </a:cubicBezTo>
                  <a:cubicBezTo>
                    <a:pt x="2027" y="1085"/>
                    <a:pt x="1970" y="1114"/>
                    <a:pt x="1913" y="1114"/>
                  </a:cubicBezTo>
                  <a:cubicBezTo>
                    <a:pt x="1799" y="1142"/>
                    <a:pt x="1684" y="1199"/>
                    <a:pt x="1599" y="1285"/>
                  </a:cubicBezTo>
                  <a:cubicBezTo>
                    <a:pt x="1542" y="1313"/>
                    <a:pt x="1513" y="1370"/>
                    <a:pt x="1456" y="1399"/>
                  </a:cubicBezTo>
                  <a:lnTo>
                    <a:pt x="1428" y="1456"/>
                  </a:lnTo>
                  <a:lnTo>
                    <a:pt x="1399" y="1485"/>
                  </a:lnTo>
                  <a:lnTo>
                    <a:pt x="1256" y="1542"/>
                  </a:lnTo>
                  <a:lnTo>
                    <a:pt x="1171" y="1513"/>
                  </a:lnTo>
                  <a:lnTo>
                    <a:pt x="1171" y="1513"/>
                  </a:lnTo>
                  <a:cubicBezTo>
                    <a:pt x="1228" y="1570"/>
                    <a:pt x="1256" y="1627"/>
                    <a:pt x="1313" y="1656"/>
                  </a:cubicBezTo>
                  <a:cubicBezTo>
                    <a:pt x="1371" y="1684"/>
                    <a:pt x="1428" y="1713"/>
                    <a:pt x="1485" y="1741"/>
                  </a:cubicBezTo>
                  <a:cubicBezTo>
                    <a:pt x="1542" y="1741"/>
                    <a:pt x="1599" y="1770"/>
                    <a:pt x="1684" y="1770"/>
                  </a:cubicBezTo>
                  <a:cubicBezTo>
                    <a:pt x="1741" y="1798"/>
                    <a:pt x="1799" y="1798"/>
                    <a:pt x="1884" y="1827"/>
                  </a:cubicBezTo>
                  <a:cubicBezTo>
                    <a:pt x="1941" y="1856"/>
                    <a:pt x="2027" y="1884"/>
                    <a:pt x="2084" y="1941"/>
                  </a:cubicBezTo>
                  <a:cubicBezTo>
                    <a:pt x="2198" y="2055"/>
                    <a:pt x="2255" y="2169"/>
                    <a:pt x="2369" y="2255"/>
                  </a:cubicBezTo>
                  <a:cubicBezTo>
                    <a:pt x="2455" y="2312"/>
                    <a:pt x="2569" y="2341"/>
                    <a:pt x="2683" y="2341"/>
                  </a:cubicBezTo>
                  <a:lnTo>
                    <a:pt x="2740" y="2341"/>
                  </a:lnTo>
                  <a:cubicBezTo>
                    <a:pt x="2683" y="2369"/>
                    <a:pt x="2654" y="2369"/>
                    <a:pt x="2597" y="2369"/>
                  </a:cubicBezTo>
                  <a:cubicBezTo>
                    <a:pt x="2512" y="2369"/>
                    <a:pt x="2426" y="2341"/>
                    <a:pt x="2341" y="2284"/>
                  </a:cubicBezTo>
                  <a:cubicBezTo>
                    <a:pt x="2198" y="2226"/>
                    <a:pt x="2112" y="2084"/>
                    <a:pt x="2027" y="2027"/>
                  </a:cubicBezTo>
                  <a:cubicBezTo>
                    <a:pt x="1913" y="1941"/>
                    <a:pt x="1799" y="1941"/>
                    <a:pt x="1656" y="1941"/>
                  </a:cubicBezTo>
                  <a:cubicBezTo>
                    <a:pt x="1599" y="1941"/>
                    <a:pt x="1570" y="1941"/>
                    <a:pt x="1513" y="1913"/>
                  </a:cubicBezTo>
                  <a:cubicBezTo>
                    <a:pt x="1513" y="1941"/>
                    <a:pt x="1513" y="1998"/>
                    <a:pt x="1513" y="2027"/>
                  </a:cubicBezTo>
                  <a:cubicBezTo>
                    <a:pt x="1513" y="2055"/>
                    <a:pt x="1513" y="2084"/>
                    <a:pt x="1513" y="2112"/>
                  </a:cubicBezTo>
                  <a:cubicBezTo>
                    <a:pt x="1513" y="2169"/>
                    <a:pt x="1542" y="2198"/>
                    <a:pt x="1570" y="2255"/>
                  </a:cubicBezTo>
                  <a:cubicBezTo>
                    <a:pt x="1627" y="2284"/>
                    <a:pt x="1656" y="2341"/>
                    <a:pt x="1713" y="2398"/>
                  </a:cubicBezTo>
                  <a:cubicBezTo>
                    <a:pt x="1770" y="2540"/>
                    <a:pt x="1799" y="2654"/>
                    <a:pt x="1799" y="2797"/>
                  </a:cubicBezTo>
                  <a:cubicBezTo>
                    <a:pt x="1799" y="2854"/>
                    <a:pt x="1799" y="2911"/>
                    <a:pt x="1827" y="2968"/>
                  </a:cubicBezTo>
                  <a:cubicBezTo>
                    <a:pt x="1827" y="3025"/>
                    <a:pt x="1856" y="3082"/>
                    <a:pt x="1884" y="3139"/>
                  </a:cubicBezTo>
                  <a:cubicBezTo>
                    <a:pt x="1827" y="3111"/>
                    <a:pt x="1799" y="3054"/>
                    <a:pt x="1770" y="2997"/>
                  </a:cubicBezTo>
                  <a:cubicBezTo>
                    <a:pt x="1741" y="2940"/>
                    <a:pt x="1741" y="2854"/>
                    <a:pt x="1713" y="2797"/>
                  </a:cubicBezTo>
                  <a:cubicBezTo>
                    <a:pt x="1684" y="2683"/>
                    <a:pt x="1656" y="2569"/>
                    <a:pt x="1570" y="2483"/>
                  </a:cubicBezTo>
                  <a:cubicBezTo>
                    <a:pt x="1542" y="2455"/>
                    <a:pt x="1485" y="2426"/>
                    <a:pt x="1456" y="2369"/>
                  </a:cubicBezTo>
                  <a:cubicBezTo>
                    <a:pt x="1399" y="2341"/>
                    <a:pt x="1342" y="2284"/>
                    <a:pt x="1313" y="2198"/>
                  </a:cubicBezTo>
                  <a:cubicBezTo>
                    <a:pt x="1256" y="2112"/>
                    <a:pt x="1228" y="2027"/>
                    <a:pt x="1228" y="1941"/>
                  </a:cubicBezTo>
                  <a:cubicBezTo>
                    <a:pt x="1228" y="1913"/>
                    <a:pt x="1228" y="1884"/>
                    <a:pt x="1256" y="1856"/>
                  </a:cubicBezTo>
                  <a:lnTo>
                    <a:pt x="1228" y="1827"/>
                  </a:lnTo>
                  <a:cubicBezTo>
                    <a:pt x="943" y="1684"/>
                    <a:pt x="771" y="1456"/>
                    <a:pt x="543" y="1342"/>
                  </a:cubicBezTo>
                  <a:cubicBezTo>
                    <a:pt x="400" y="1256"/>
                    <a:pt x="201" y="1199"/>
                    <a:pt x="1" y="1199"/>
                  </a:cubicBezTo>
                  <a:cubicBezTo>
                    <a:pt x="115" y="2312"/>
                    <a:pt x="1228" y="3853"/>
                    <a:pt x="1656" y="4509"/>
                  </a:cubicBezTo>
                  <a:cubicBezTo>
                    <a:pt x="1998" y="5051"/>
                    <a:pt x="3682" y="5479"/>
                    <a:pt x="4880" y="5508"/>
                  </a:cubicBezTo>
                  <a:cubicBezTo>
                    <a:pt x="4937" y="5536"/>
                    <a:pt x="4994" y="5536"/>
                    <a:pt x="5051" y="5536"/>
                  </a:cubicBezTo>
                  <a:lnTo>
                    <a:pt x="5080" y="5536"/>
                  </a:lnTo>
                  <a:cubicBezTo>
                    <a:pt x="5451" y="5536"/>
                    <a:pt x="5793" y="5479"/>
                    <a:pt x="5936" y="5365"/>
                  </a:cubicBezTo>
                  <a:cubicBezTo>
                    <a:pt x="5964" y="5251"/>
                    <a:pt x="5993" y="5137"/>
                    <a:pt x="6021" y="5023"/>
                  </a:cubicBezTo>
                  <a:cubicBezTo>
                    <a:pt x="5993" y="4966"/>
                    <a:pt x="5964" y="4880"/>
                    <a:pt x="5907" y="4823"/>
                  </a:cubicBezTo>
                  <a:cubicBezTo>
                    <a:pt x="5907" y="4794"/>
                    <a:pt x="5907" y="4794"/>
                    <a:pt x="5907" y="4794"/>
                  </a:cubicBezTo>
                  <a:cubicBezTo>
                    <a:pt x="5907" y="4794"/>
                    <a:pt x="5907" y="4766"/>
                    <a:pt x="5907" y="4766"/>
                  </a:cubicBezTo>
                  <a:lnTo>
                    <a:pt x="5879" y="4766"/>
                  </a:lnTo>
                  <a:cubicBezTo>
                    <a:pt x="5879" y="4766"/>
                    <a:pt x="5879" y="4737"/>
                    <a:pt x="5879" y="4737"/>
                  </a:cubicBezTo>
                  <a:cubicBezTo>
                    <a:pt x="5879" y="4737"/>
                    <a:pt x="5879" y="4737"/>
                    <a:pt x="5850" y="4709"/>
                  </a:cubicBezTo>
                  <a:cubicBezTo>
                    <a:pt x="5080" y="3396"/>
                    <a:pt x="2169" y="1"/>
                    <a:pt x="771" y="1"/>
                  </a:cubicBezTo>
                  <a:close/>
                </a:path>
              </a:pathLst>
            </a:custGeom>
            <a:solidFill>
              <a:srgbClr val="991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5"/>
            <p:cNvSpPr/>
            <p:nvPr/>
          </p:nvSpPr>
          <p:spPr>
            <a:xfrm>
              <a:off x="4113500" y="3603600"/>
              <a:ext cx="89900" cy="160525"/>
            </a:xfrm>
            <a:custGeom>
              <a:avLst/>
              <a:gdLst/>
              <a:ahLst/>
              <a:cxnLst/>
              <a:rect l="l" t="t" r="r" b="b"/>
              <a:pathLst>
                <a:path w="3596" h="6421" extrusionOk="0">
                  <a:moveTo>
                    <a:pt x="543" y="457"/>
                  </a:moveTo>
                  <a:cubicBezTo>
                    <a:pt x="571" y="457"/>
                    <a:pt x="600" y="457"/>
                    <a:pt x="628" y="486"/>
                  </a:cubicBezTo>
                  <a:lnTo>
                    <a:pt x="657" y="486"/>
                  </a:lnTo>
                  <a:cubicBezTo>
                    <a:pt x="999" y="600"/>
                    <a:pt x="1399" y="999"/>
                    <a:pt x="1370" y="1285"/>
                  </a:cubicBezTo>
                  <a:cubicBezTo>
                    <a:pt x="1370" y="1285"/>
                    <a:pt x="1370" y="1313"/>
                    <a:pt x="1370" y="1313"/>
                  </a:cubicBezTo>
                  <a:cubicBezTo>
                    <a:pt x="1370" y="1313"/>
                    <a:pt x="1370" y="1313"/>
                    <a:pt x="1370" y="1342"/>
                  </a:cubicBezTo>
                  <a:cubicBezTo>
                    <a:pt x="1313" y="1713"/>
                    <a:pt x="999" y="1912"/>
                    <a:pt x="628" y="1912"/>
                  </a:cubicBezTo>
                  <a:lnTo>
                    <a:pt x="514" y="1912"/>
                  </a:lnTo>
                  <a:cubicBezTo>
                    <a:pt x="286" y="1884"/>
                    <a:pt x="200" y="1598"/>
                    <a:pt x="200" y="1313"/>
                  </a:cubicBezTo>
                  <a:cubicBezTo>
                    <a:pt x="200" y="1056"/>
                    <a:pt x="257" y="800"/>
                    <a:pt x="314" y="628"/>
                  </a:cubicBezTo>
                  <a:cubicBezTo>
                    <a:pt x="314" y="628"/>
                    <a:pt x="314" y="600"/>
                    <a:pt x="314" y="600"/>
                  </a:cubicBezTo>
                  <a:cubicBezTo>
                    <a:pt x="343" y="514"/>
                    <a:pt x="428" y="457"/>
                    <a:pt x="543" y="457"/>
                  </a:cubicBezTo>
                  <a:close/>
                  <a:moveTo>
                    <a:pt x="828" y="2654"/>
                  </a:moveTo>
                  <a:cubicBezTo>
                    <a:pt x="999" y="2654"/>
                    <a:pt x="1170" y="2740"/>
                    <a:pt x="1199" y="2940"/>
                  </a:cubicBezTo>
                  <a:cubicBezTo>
                    <a:pt x="1199" y="2940"/>
                    <a:pt x="1199" y="2940"/>
                    <a:pt x="1199" y="2968"/>
                  </a:cubicBezTo>
                  <a:cubicBezTo>
                    <a:pt x="1227" y="3196"/>
                    <a:pt x="1199" y="3453"/>
                    <a:pt x="913" y="3453"/>
                  </a:cubicBezTo>
                  <a:cubicBezTo>
                    <a:pt x="913" y="3482"/>
                    <a:pt x="913" y="3482"/>
                    <a:pt x="913" y="3482"/>
                  </a:cubicBezTo>
                  <a:cubicBezTo>
                    <a:pt x="885" y="3453"/>
                    <a:pt x="828" y="3453"/>
                    <a:pt x="799" y="3453"/>
                  </a:cubicBezTo>
                  <a:cubicBezTo>
                    <a:pt x="571" y="3396"/>
                    <a:pt x="457" y="3196"/>
                    <a:pt x="457" y="2997"/>
                  </a:cubicBezTo>
                  <a:cubicBezTo>
                    <a:pt x="457" y="2854"/>
                    <a:pt x="543" y="2711"/>
                    <a:pt x="685" y="2654"/>
                  </a:cubicBezTo>
                  <a:close/>
                  <a:moveTo>
                    <a:pt x="1598" y="3795"/>
                  </a:moveTo>
                  <a:cubicBezTo>
                    <a:pt x="1684" y="3824"/>
                    <a:pt x="1798" y="3824"/>
                    <a:pt x="1912" y="3853"/>
                  </a:cubicBezTo>
                  <a:cubicBezTo>
                    <a:pt x="2283" y="3938"/>
                    <a:pt x="2654" y="4138"/>
                    <a:pt x="2711" y="4537"/>
                  </a:cubicBezTo>
                  <a:cubicBezTo>
                    <a:pt x="2740" y="4794"/>
                    <a:pt x="2312" y="5308"/>
                    <a:pt x="1855" y="5536"/>
                  </a:cubicBezTo>
                  <a:cubicBezTo>
                    <a:pt x="1855" y="5536"/>
                    <a:pt x="1855" y="5536"/>
                    <a:pt x="1827" y="5564"/>
                  </a:cubicBezTo>
                  <a:cubicBezTo>
                    <a:pt x="1712" y="5622"/>
                    <a:pt x="1627" y="5650"/>
                    <a:pt x="1541" y="5650"/>
                  </a:cubicBezTo>
                  <a:lnTo>
                    <a:pt x="1456" y="5650"/>
                  </a:lnTo>
                  <a:cubicBezTo>
                    <a:pt x="1370" y="5650"/>
                    <a:pt x="1284" y="5622"/>
                    <a:pt x="1227" y="5564"/>
                  </a:cubicBezTo>
                  <a:cubicBezTo>
                    <a:pt x="1085" y="5393"/>
                    <a:pt x="1028" y="5079"/>
                    <a:pt x="1028" y="4766"/>
                  </a:cubicBezTo>
                  <a:cubicBezTo>
                    <a:pt x="1028" y="4309"/>
                    <a:pt x="1170" y="3824"/>
                    <a:pt x="1456" y="3795"/>
                  </a:cubicBezTo>
                  <a:close/>
                  <a:moveTo>
                    <a:pt x="771" y="1"/>
                  </a:moveTo>
                  <a:cubicBezTo>
                    <a:pt x="714" y="1"/>
                    <a:pt x="685" y="1"/>
                    <a:pt x="628" y="29"/>
                  </a:cubicBezTo>
                  <a:lnTo>
                    <a:pt x="600" y="29"/>
                  </a:lnTo>
                  <a:cubicBezTo>
                    <a:pt x="172" y="86"/>
                    <a:pt x="0" y="628"/>
                    <a:pt x="0" y="1370"/>
                  </a:cubicBezTo>
                  <a:cubicBezTo>
                    <a:pt x="0" y="3082"/>
                    <a:pt x="885" y="5850"/>
                    <a:pt x="1256" y="6306"/>
                  </a:cubicBezTo>
                  <a:cubicBezTo>
                    <a:pt x="1313" y="6392"/>
                    <a:pt x="1399" y="6420"/>
                    <a:pt x="1484" y="6420"/>
                  </a:cubicBezTo>
                  <a:cubicBezTo>
                    <a:pt x="1855" y="6420"/>
                    <a:pt x="2397" y="5907"/>
                    <a:pt x="2854" y="5308"/>
                  </a:cubicBezTo>
                  <a:cubicBezTo>
                    <a:pt x="2854" y="5279"/>
                    <a:pt x="2854" y="5279"/>
                    <a:pt x="2854" y="5279"/>
                  </a:cubicBezTo>
                  <a:cubicBezTo>
                    <a:pt x="3282" y="4651"/>
                    <a:pt x="3596" y="3910"/>
                    <a:pt x="3453" y="3539"/>
                  </a:cubicBezTo>
                  <a:cubicBezTo>
                    <a:pt x="3453" y="3510"/>
                    <a:pt x="3453" y="3510"/>
                    <a:pt x="3453" y="3510"/>
                  </a:cubicBezTo>
                  <a:cubicBezTo>
                    <a:pt x="3396" y="3425"/>
                    <a:pt x="3367" y="3310"/>
                    <a:pt x="3310" y="3196"/>
                  </a:cubicBezTo>
                  <a:cubicBezTo>
                    <a:pt x="3053" y="2540"/>
                    <a:pt x="2597" y="1484"/>
                    <a:pt x="2026" y="771"/>
                  </a:cubicBezTo>
                  <a:cubicBezTo>
                    <a:pt x="1969" y="914"/>
                    <a:pt x="1912" y="1056"/>
                    <a:pt x="1912" y="1228"/>
                  </a:cubicBezTo>
                  <a:cubicBezTo>
                    <a:pt x="1912" y="1228"/>
                    <a:pt x="1912" y="1256"/>
                    <a:pt x="1912" y="1256"/>
                  </a:cubicBezTo>
                  <a:cubicBezTo>
                    <a:pt x="1912" y="1484"/>
                    <a:pt x="1998" y="1741"/>
                    <a:pt x="1998" y="1998"/>
                  </a:cubicBezTo>
                  <a:cubicBezTo>
                    <a:pt x="1998" y="2026"/>
                    <a:pt x="1998" y="2026"/>
                    <a:pt x="1998" y="2055"/>
                  </a:cubicBezTo>
                  <a:lnTo>
                    <a:pt x="1998" y="2084"/>
                  </a:lnTo>
                  <a:cubicBezTo>
                    <a:pt x="2112" y="2112"/>
                    <a:pt x="2226" y="2198"/>
                    <a:pt x="2283" y="2312"/>
                  </a:cubicBezTo>
                  <a:cubicBezTo>
                    <a:pt x="2340" y="2369"/>
                    <a:pt x="2369" y="2454"/>
                    <a:pt x="2369" y="2512"/>
                  </a:cubicBezTo>
                  <a:cubicBezTo>
                    <a:pt x="2369" y="2569"/>
                    <a:pt x="2369" y="2626"/>
                    <a:pt x="2397" y="2683"/>
                  </a:cubicBezTo>
                  <a:cubicBezTo>
                    <a:pt x="2426" y="2797"/>
                    <a:pt x="2511" y="2882"/>
                    <a:pt x="2597" y="2968"/>
                  </a:cubicBezTo>
                  <a:cubicBezTo>
                    <a:pt x="2625" y="3025"/>
                    <a:pt x="2682" y="3054"/>
                    <a:pt x="2740" y="3111"/>
                  </a:cubicBezTo>
                  <a:cubicBezTo>
                    <a:pt x="2768" y="3168"/>
                    <a:pt x="2797" y="3225"/>
                    <a:pt x="2797" y="3282"/>
                  </a:cubicBezTo>
                  <a:cubicBezTo>
                    <a:pt x="2797" y="3225"/>
                    <a:pt x="2740" y="3168"/>
                    <a:pt x="2711" y="3139"/>
                  </a:cubicBezTo>
                  <a:cubicBezTo>
                    <a:pt x="2654" y="3111"/>
                    <a:pt x="2597" y="3054"/>
                    <a:pt x="2540" y="3025"/>
                  </a:cubicBezTo>
                  <a:cubicBezTo>
                    <a:pt x="2454" y="2968"/>
                    <a:pt x="2340" y="2882"/>
                    <a:pt x="2255" y="2740"/>
                  </a:cubicBezTo>
                  <a:cubicBezTo>
                    <a:pt x="2226" y="2683"/>
                    <a:pt x="2197" y="2626"/>
                    <a:pt x="2169" y="2569"/>
                  </a:cubicBezTo>
                  <a:cubicBezTo>
                    <a:pt x="2169" y="2512"/>
                    <a:pt x="2140" y="2483"/>
                    <a:pt x="2112" y="2454"/>
                  </a:cubicBezTo>
                  <a:cubicBezTo>
                    <a:pt x="2055" y="2397"/>
                    <a:pt x="1998" y="2369"/>
                    <a:pt x="1941" y="2340"/>
                  </a:cubicBezTo>
                  <a:lnTo>
                    <a:pt x="1884" y="2483"/>
                  </a:lnTo>
                  <a:cubicBezTo>
                    <a:pt x="1827" y="2569"/>
                    <a:pt x="1769" y="2683"/>
                    <a:pt x="1769" y="2797"/>
                  </a:cubicBezTo>
                  <a:cubicBezTo>
                    <a:pt x="1769" y="2797"/>
                    <a:pt x="1769" y="2825"/>
                    <a:pt x="1769" y="2825"/>
                  </a:cubicBezTo>
                  <a:cubicBezTo>
                    <a:pt x="1769" y="2940"/>
                    <a:pt x="1855" y="3082"/>
                    <a:pt x="1855" y="3225"/>
                  </a:cubicBezTo>
                  <a:cubicBezTo>
                    <a:pt x="1855" y="3367"/>
                    <a:pt x="1798" y="3510"/>
                    <a:pt x="1684" y="3624"/>
                  </a:cubicBezTo>
                  <a:cubicBezTo>
                    <a:pt x="1769" y="3510"/>
                    <a:pt x="1798" y="3425"/>
                    <a:pt x="1798" y="3310"/>
                  </a:cubicBezTo>
                  <a:cubicBezTo>
                    <a:pt x="1798" y="3282"/>
                    <a:pt x="1798" y="3253"/>
                    <a:pt x="1798" y="3225"/>
                  </a:cubicBezTo>
                  <a:cubicBezTo>
                    <a:pt x="1769" y="3111"/>
                    <a:pt x="1712" y="2997"/>
                    <a:pt x="1684" y="2854"/>
                  </a:cubicBezTo>
                  <a:cubicBezTo>
                    <a:pt x="1655" y="2797"/>
                    <a:pt x="1655" y="2768"/>
                    <a:pt x="1655" y="2740"/>
                  </a:cubicBezTo>
                  <a:cubicBezTo>
                    <a:pt x="1655" y="2683"/>
                    <a:pt x="1655" y="2654"/>
                    <a:pt x="1684" y="2626"/>
                  </a:cubicBezTo>
                  <a:cubicBezTo>
                    <a:pt x="1684" y="2540"/>
                    <a:pt x="1712" y="2483"/>
                    <a:pt x="1741" y="2397"/>
                  </a:cubicBezTo>
                  <a:cubicBezTo>
                    <a:pt x="1769" y="2340"/>
                    <a:pt x="1769" y="2283"/>
                    <a:pt x="1798" y="2226"/>
                  </a:cubicBezTo>
                  <a:cubicBezTo>
                    <a:pt x="1798" y="2198"/>
                    <a:pt x="1798" y="2141"/>
                    <a:pt x="1798" y="2112"/>
                  </a:cubicBezTo>
                  <a:cubicBezTo>
                    <a:pt x="1798" y="2084"/>
                    <a:pt x="1798" y="2055"/>
                    <a:pt x="1798" y="2055"/>
                  </a:cubicBezTo>
                  <a:cubicBezTo>
                    <a:pt x="1798" y="1969"/>
                    <a:pt x="1769" y="1912"/>
                    <a:pt x="1769" y="1827"/>
                  </a:cubicBezTo>
                  <a:lnTo>
                    <a:pt x="1741" y="1912"/>
                  </a:lnTo>
                  <a:cubicBezTo>
                    <a:pt x="1712" y="1969"/>
                    <a:pt x="1684" y="1998"/>
                    <a:pt x="1627" y="2026"/>
                  </a:cubicBezTo>
                  <a:lnTo>
                    <a:pt x="1570" y="2026"/>
                  </a:lnTo>
                  <a:lnTo>
                    <a:pt x="1513" y="2055"/>
                  </a:lnTo>
                  <a:cubicBezTo>
                    <a:pt x="1456" y="2055"/>
                    <a:pt x="1399" y="2055"/>
                    <a:pt x="1341" y="2084"/>
                  </a:cubicBezTo>
                  <a:cubicBezTo>
                    <a:pt x="1227" y="2112"/>
                    <a:pt x="1142" y="2198"/>
                    <a:pt x="1056" y="2283"/>
                  </a:cubicBezTo>
                  <a:cubicBezTo>
                    <a:pt x="999" y="2312"/>
                    <a:pt x="942" y="2369"/>
                    <a:pt x="913" y="2397"/>
                  </a:cubicBezTo>
                  <a:cubicBezTo>
                    <a:pt x="856" y="2454"/>
                    <a:pt x="799" y="2483"/>
                    <a:pt x="742" y="2483"/>
                  </a:cubicBezTo>
                  <a:cubicBezTo>
                    <a:pt x="799" y="2483"/>
                    <a:pt x="856" y="2426"/>
                    <a:pt x="885" y="2397"/>
                  </a:cubicBezTo>
                  <a:cubicBezTo>
                    <a:pt x="942" y="2340"/>
                    <a:pt x="971" y="2283"/>
                    <a:pt x="999" y="2255"/>
                  </a:cubicBezTo>
                  <a:cubicBezTo>
                    <a:pt x="1085" y="2141"/>
                    <a:pt x="1170" y="2055"/>
                    <a:pt x="1313" y="1998"/>
                  </a:cubicBezTo>
                  <a:cubicBezTo>
                    <a:pt x="1370" y="1969"/>
                    <a:pt x="1427" y="1941"/>
                    <a:pt x="1484" y="1912"/>
                  </a:cubicBezTo>
                  <a:lnTo>
                    <a:pt x="1541" y="1912"/>
                  </a:lnTo>
                  <a:lnTo>
                    <a:pt x="1570" y="1884"/>
                  </a:lnTo>
                  <a:lnTo>
                    <a:pt x="1598" y="1855"/>
                  </a:lnTo>
                  <a:cubicBezTo>
                    <a:pt x="1598" y="1827"/>
                    <a:pt x="1598" y="1741"/>
                    <a:pt x="1627" y="1684"/>
                  </a:cubicBezTo>
                  <a:lnTo>
                    <a:pt x="1684" y="1570"/>
                  </a:lnTo>
                  <a:cubicBezTo>
                    <a:pt x="1655" y="1456"/>
                    <a:pt x="1627" y="1342"/>
                    <a:pt x="1627" y="1256"/>
                  </a:cubicBezTo>
                  <a:cubicBezTo>
                    <a:pt x="1598" y="1199"/>
                    <a:pt x="1598" y="1142"/>
                    <a:pt x="1598" y="1085"/>
                  </a:cubicBezTo>
                  <a:cubicBezTo>
                    <a:pt x="1598" y="885"/>
                    <a:pt x="1655" y="657"/>
                    <a:pt x="1741" y="457"/>
                  </a:cubicBezTo>
                  <a:cubicBezTo>
                    <a:pt x="1741" y="457"/>
                    <a:pt x="1712" y="429"/>
                    <a:pt x="1712" y="429"/>
                  </a:cubicBezTo>
                  <a:lnTo>
                    <a:pt x="1684" y="429"/>
                  </a:lnTo>
                  <a:cubicBezTo>
                    <a:pt x="1427" y="172"/>
                    <a:pt x="1113" y="1"/>
                    <a:pt x="771" y="1"/>
                  </a:cubicBezTo>
                  <a:close/>
                </a:path>
              </a:pathLst>
            </a:custGeom>
            <a:solidFill>
              <a:srgbClr val="991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5"/>
            <p:cNvSpPr/>
            <p:nvPr/>
          </p:nvSpPr>
          <p:spPr>
            <a:xfrm>
              <a:off x="4264000" y="3642825"/>
              <a:ext cx="72075" cy="61375"/>
            </a:xfrm>
            <a:custGeom>
              <a:avLst/>
              <a:gdLst/>
              <a:ahLst/>
              <a:cxnLst/>
              <a:rect l="l" t="t" r="r" b="b"/>
              <a:pathLst>
                <a:path w="2883" h="2455" extrusionOk="0">
                  <a:moveTo>
                    <a:pt x="543" y="1"/>
                  </a:moveTo>
                  <a:cubicBezTo>
                    <a:pt x="429" y="1"/>
                    <a:pt x="343" y="29"/>
                    <a:pt x="258" y="87"/>
                  </a:cubicBezTo>
                  <a:cubicBezTo>
                    <a:pt x="115" y="172"/>
                    <a:pt x="29" y="457"/>
                    <a:pt x="1" y="771"/>
                  </a:cubicBezTo>
                  <a:cubicBezTo>
                    <a:pt x="1" y="800"/>
                    <a:pt x="1" y="857"/>
                    <a:pt x="1" y="914"/>
                  </a:cubicBezTo>
                  <a:cubicBezTo>
                    <a:pt x="1" y="1171"/>
                    <a:pt x="29" y="1428"/>
                    <a:pt x="172" y="1684"/>
                  </a:cubicBezTo>
                  <a:cubicBezTo>
                    <a:pt x="172" y="1684"/>
                    <a:pt x="172" y="1684"/>
                    <a:pt x="172" y="1713"/>
                  </a:cubicBezTo>
                  <a:lnTo>
                    <a:pt x="200" y="1713"/>
                  </a:lnTo>
                  <a:cubicBezTo>
                    <a:pt x="457" y="2112"/>
                    <a:pt x="1427" y="2369"/>
                    <a:pt x="2112" y="2426"/>
                  </a:cubicBezTo>
                  <a:cubicBezTo>
                    <a:pt x="2141" y="2455"/>
                    <a:pt x="2169" y="2455"/>
                    <a:pt x="2198" y="2455"/>
                  </a:cubicBezTo>
                  <a:lnTo>
                    <a:pt x="2455" y="2455"/>
                  </a:lnTo>
                  <a:cubicBezTo>
                    <a:pt x="2626" y="2455"/>
                    <a:pt x="2768" y="2426"/>
                    <a:pt x="2825" y="2398"/>
                  </a:cubicBezTo>
                  <a:cubicBezTo>
                    <a:pt x="2854" y="2369"/>
                    <a:pt x="2883" y="2312"/>
                    <a:pt x="2883" y="2255"/>
                  </a:cubicBezTo>
                  <a:cubicBezTo>
                    <a:pt x="2883" y="1941"/>
                    <a:pt x="2255" y="1228"/>
                    <a:pt x="1969" y="914"/>
                  </a:cubicBezTo>
                  <a:lnTo>
                    <a:pt x="1941" y="914"/>
                  </a:lnTo>
                  <a:cubicBezTo>
                    <a:pt x="1941" y="885"/>
                    <a:pt x="1941" y="885"/>
                    <a:pt x="1941" y="885"/>
                  </a:cubicBezTo>
                  <a:cubicBezTo>
                    <a:pt x="1941" y="885"/>
                    <a:pt x="1941" y="885"/>
                    <a:pt x="1912" y="857"/>
                  </a:cubicBezTo>
                  <a:cubicBezTo>
                    <a:pt x="1912" y="857"/>
                    <a:pt x="1884" y="828"/>
                    <a:pt x="1884" y="828"/>
                  </a:cubicBezTo>
                  <a:cubicBezTo>
                    <a:pt x="1741" y="657"/>
                    <a:pt x="1513" y="457"/>
                    <a:pt x="1256" y="286"/>
                  </a:cubicBezTo>
                  <a:cubicBezTo>
                    <a:pt x="1028" y="115"/>
                    <a:pt x="771" y="1"/>
                    <a:pt x="543" y="1"/>
                  </a:cubicBezTo>
                  <a:close/>
                </a:path>
              </a:pathLst>
            </a:custGeom>
            <a:solidFill>
              <a:srgbClr val="701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5"/>
            <p:cNvSpPr/>
            <p:nvPr/>
          </p:nvSpPr>
          <p:spPr>
            <a:xfrm>
              <a:off x="4139175" y="3698475"/>
              <a:ext cx="42825" cy="46400"/>
            </a:xfrm>
            <a:custGeom>
              <a:avLst/>
              <a:gdLst/>
              <a:ahLst/>
              <a:cxnLst/>
              <a:rect l="l" t="t" r="r" b="b"/>
              <a:pathLst>
                <a:path w="1713" h="1856" extrusionOk="0">
                  <a:moveTo>
                    <a:pt x="429" y="0"/>
                  </a:moveTo>
                  <a:cubicBezTo>
                    <a:pt x="143" y="29"/>
                    <a:pt x="1" y="514"/>
                    <a:pt x="1" y="971"/>
                  </a:cubicBezTo>
                  <a:cubicBezTo>
                    <a:pt x="1" y="1284"/>
                    <a:pt x="58" y="1598"/>
                    <a:pt x="200" y="1769"/>
                  </a:cubicBezTo>
                  <a:cubicBezTo>
                    <a:pt x="257" y="1827"/>
                    <a:pt x="343" y="1855"/>
                    <a:pt x="429" y="1855"/>
                  </a:cubicBezTo>
                  <a:lnTo>
                    <a:pt x="514" y="1855"/>
                  </a:lnTo>
                  <a:cubicBezTo>
                    <a:pt x="600" y="1855"/>
                    <a:pt x="685" y="1827"/>
                    <a:pt x="800" y="1769"/>
                  </a:cubicBezTo>
                  <a:cubicBezTo>
                    <a:pt x="828" y="1741"/>
                    <a:pt x="828" y="1741"/>
                    <a:pt x="828" y="1741"/>
                  </a:cubicBezTo>
                  <a:cubicBezTo>
                    <a:pt x="1285" y="1513"/>
                    <a:pt x="1713" y="999"/>
                    <a:pt x="1684" y="742"/>
                  </a:cubicBezTo>
                  <a:cubicBezTo>
                    <a:pt x="1627" y="343"/>
                    <a:pt x="1256" y="143"/>
                    <a:pt x="885" y="58"/>
                  </a:cubicBezTo>
                  <a:cubicBezTo>
                    <a:pt x="771" y="29"/>
                    <a:pt x="657" y="29"/>
                    <a:pt x="571" y="0"/>
                  </a:cubicBezTo>
                  <a:close/>
                </a:path>
              </a:pathLst>
            </a:custGeom>
            <a:solidFill>
              <a:srgbClr val="701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5"/>
            <p:cNvSpPr/>
            <p:nvPr/>
          </p:nvSpPr>
          <p:spPr>
            <a:xfrm>
              <a:off x="4124900" y="3669950"/>
              <a:ext cx="19300" cy="20700"/>
            </a:xfrm>
            <a:custGeom>
              <a:avLst/>
              <a:gdLst/>
              <a:ahLst/>
              <a:cxnLst/>
              <a:rect l="l" t="t" r="r" b="b"/>
              <a:pathLst>
                <a:path w="772" h="828" extrusionOk="0">
                  <a:moveTo>
                    <a:pt x="229" y="0"/>
                  </a:moveTo>
                  <a:cubicBezTo>
                    <a:pt x="87" y="57"/>
                    <a:pt x="1" y="200"/>
                    <a:pt x="1" y="343"/>
                  </a:cubicBezTo>
                  <a:cubicBezTo>
                    <a:pt x="1" y="542"/>
                    <a:pt x="115" y="742"/>
                    <a:pt x="343" y="799"/>
                  </a:cubicBezTo>
                  <a:cubicBezTo>
                    <a:pt x="372" y="799"/>
                    <a:pt x="429" y="799"/>
                    <a:pt x="457" y="828"/>
                  </a:cubicBezTo>
                  <a:cubicBezTo>
                    <a:pt x="457" y="828"/>
                    <a:pt x="457" y="828"/>
                    <a:pt x="457" y="799"/>
                  </a:cubicBezTo>
                  <a:cubicBezTo>
                    <a:pt x="743" y="799"/>
                    <a:pt x="771" y="542"/>
                    <a:pt x="743" y="314"/>
                  </a:cubicBezTo>
                  <a:cubicBezTo>
                    <a:pt x="743" y="286"/>
                    <a:pt x="743" y="286"/>
                    <a:pt x="743" y="286"/>
                  </a:cubicBezTo>
                  <a:cubicBezTo>
                    <a:pt x="714" y="86"/>
                    <a:pt x="543" y="0"/>
                    <a:pt x="372" y="0"/>
                  </a:cubicBezTo>
                  <a:close/>
                </a:path>
              </a:pathLst>
            </a:custGeom>
            <a:solidFill>
              <a:srgbClr val="701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5"/>
            <p:cNvSpPr/>
            <p:nvPr/>
          </p:nvSpPr>
          <p:spPr>
            <a:xfrm>
              <a:off x="4257575" y="3608600"/>
              <a:ext cx="19300" cy="20000"/>
            </a:xfrm>
            <a:custGeom>
              <a:avLst/>
              <a:gdLst/>
              <a:ahLst/>
              <a:cxnLst/>
              <a:rect l="l" t="t" r="r" b="b"/>
              <a:pathLst>
                <a:path w="772" h="800" extrusionOk="0">
                  <a:moveTo>
                    <a:pt x="229" y="0"/>
                  </a:moveTo>
                  <a:cubicBezTo>
                    <a:pt x="58" y="57"/>
                    <a:pt x="1" y="200"/>
                    <a:pt x="1" y="343"/>
                  </a:cubicBezTo>
                  <a:cubicBezTo>
                    <a:pt x="1" y="543"/>
                    <a:pt x="115" y="742"/>
                    <a:pt x="315" y="799"/>
                  </a:cubicBezTo>
                  <a:lnTo>
                    <a:pt x="429" y="799"/>
                  </a:lnTo>
                  <a:cubicBezTo>
                    <a:pt x="714" y="799"/>
                    <a:pt x="771" y="543"/>
                    <a:pt x="743" y="314"/>
                  </a:cubicBezTo>
                  <a:cubicBezTo>
                    <a:pt x="714" y="86"/>
                    <a:pt x="515" y="0"/>
                    <a:pt x="343" y="0"/>
                  </a:cubicBezTo>
                  <a:close/>
                </a:path>
              </a:pathLst>
            </a:custGeom>
            <a:solidFill>
              <a:srgbClr val="701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5"/>
            <p:cNvSpPr/>
            <p:nvPr/>
          </p:nvSpPr>
          <p:spPr>
            <a:xfrm>
              <a:off x="4118500" y="3615025"/>
              <a:ext cx="29975" cy="36400"/>
            </a:xfrm>
            <a:custGeom>
              <a:avLst/>
              <a:gdLst/>
              <a:ahLst/>
              <a:cxnLst/>
              <a:rect l="l" t="t" r="r" b="b"/>
              <a:pathLst>
                <a:path w="1199" h="1456" extrusionOk="0">
                  <a:moveTo>
                    <a:pt x="343" y="0"/>
                  </a:moveTo>
                  <a:cubicBezTo>
                    <a:pt x="228" y="0"/>
                    <a:pt x="143" y="57"/>
                    <a:pt x="114" y="143"/>
                  </a:cubicBezTo>
                  <a:cubicBezTo>
                    <a:pt x="114" y="143"/>
                    <a:pt x="114" y="171"/>
                    <a:pt x="114" y="171"/>
                  </a:cubicBezTo>
                  <a:cubicBezTo>
                    <a:pt x="57" y="343"/>
                    <a:pt x="0" y="599"/>
                    <a:pt x="0" y="856"/>
                  </a:cubicBezTo>
                  <a:cubicBezTo>
                    <a:pt x="0" y="1141"/>
                    <a:pt x="86" y="1427"/>
                    <a:pt x="314" y="1455"/>
                  </a:cubicBezTo>
                  <a:lnTo>
                    <a:pt x="428" y="1455"/>
                  </a:lnTo>
                  <a:cubicBezTo>
                    <a:pt x="799" y="1455"/>
                    <a:pt x="1113" y="1256"/>
                    <a:pt x="1170" y="885"/>
                  </a:cubicBezTo>
                  <a:cubicBezTo>
                    <a:pt x="1170" y="856"/>
                    <a:pt x="1170" y="856"/>
                    <a:pt x="1170" y="856"/>
                  </a:cubicBezTo>
                  <a:cubicBezTo>
                    <a:pt x="1170" y="856"/>
                    <a:pt x="1170" y="828"/>
                    <a:pt x="1170" y="828"/>
                  </a:cubicBezTo>
                  <a:cubicBezTo>
                    <a:pt x="1199" y="542"/>
                    <a:pt x="799" y="143"/>
                    <a:pt x="457" y="29"/>
                  </a:cubicBezTo>
                  <a:lnTo>
                    <a:pt x="428" y="29"/>
                  </a:lnTo>
                  <a:cubicBezTo>
                    <a:pt x="400" y="0"/>
                    <a:pt x="371" y="0"/>
                    <a:pt x="343" y="0"/>
                  </a:cubicBezTo>
                  <a:close/>
                </a:path>
              </a:pathLst>
            </a:custGeom>
            <a:solidFill>
              <a:srgbClr val="701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5"/>
            <p:cNvSpPr/>
            <p:nvPr/>
          </p:nvSpPr>
          <p:spPr>
            <a:xfrm>
              <a:off x="3510750" y="4958700"/>
              <a:ext cx="52100" cy="20175"/>
            </a:xfrm>
            <a:custGeom>
              <a:avLst/>
              <a:gdLst/>
              <a:ahLst/>
              <a:cxnLst/>
              <a:rect l="l" t="t" r="r" b="b"/>
              <a:pathLst>
                <a:path w="2084" h="807" extrusionOk="0">
                  <a:moveTo>
                    <a:pt x="2074" y="743"/>
                  </a:moveTo>
                  <a:lnTo>
                    <a:pt x="2084" y="750"/>
                  </a:lnTo>
                  <a:cubicBezTo>
                    <a:pt x="2080" y="746"/>
                    <a:pt x="2077" y="744"/>
                    <a:pt x="2074" y="743"/>
                  </a:cubicBezTo>
                  <a:close/>
                  <a:moveTo>
                    <a:pt x="286" y="1"/>
                  </a:moveTo>
                  <a:cubicBezTo>
                    <a:pt x="178" y="1"/>
                    <a:pt x="58" y="265"/>
                    <a:pt x="58" y="265"/>
                  </a:cubicBezTo>
                  <a:cubicBezTo>
                    <a:pt x="29" y="350"/>
                    <a:pt x="1" y="436"/>
                    <a:pt x="29" y="464"/>
                  </a:cubicBezTo>
                  <a:cubicBezTo>
                    <a:pt x="122" y="431"/>
                    <a:pt x="219" y="418"/>
                    <a:pt x="319" y="418"/>
                  </a:cubicBezTo>
                  <a:cubicBezTo>
                    <a:pt x="652" y="418"/>
                    <a:pt x="1019" y="563"/>
                    <a:pt x="1370" y="607"/>
                  </a:cubicBezTo>
                  <a:cubicBezTo>
                    <a:pt x="1456" y="607"/>
                    <a:pt x="1541" y="607"/>
                    <a:pt x="1627" y="636"/>
                  </a:cubicBezTo>
                  <a:cubicBezTo>
                    <a:pt x="1684" y="636"/>
                    <a:pt x="1741" y="636"/>
                    <a:pt x="1798" y="693"/>
                  </a:cubicBezTo>
                  <a:cubicBezTo>
                    <a:pt x="1855" y="721"/>
                    <a:pt x="1912" y="778"/>
                    <a:pt x="1998" y="807"/>
                  </a:cubicBezTo>
                  <a:cubicBezTo>
                    <a:pt x="2021" y="784"/>
                    <a:pt x="2044" y="742"/>
                    <a:pt x="2067" y="742"/>
                  </a:cubicBezTo>
                  <a:cubicBezTo>
                    <a:pt x="2069" y="742"/>
                    <a:pt x="2071" y="742"/>
                    <a:pt x="2074" y="743"/>
                  </a:cubicBezTo>
                  <a:lnTo>
                    <a:pt x="2074" y="743"/>
                  </a:lnTo>
                  <a:lnTo>
                    <a:pt x="1998" y="693"/>
                  </a:lnTo>
                  <a:lnTo>
                    <a:pt x="315" y="8"/>
                  </a:lnTo>
                  <a:cubicBezTo>
                    <a:pt x="305" y="3"/>
                    <a:pt x="295" y="1"/>
                    <a:pt x="286" y="1"/>
                  </a:cubicBezTo>
                  <a:close/>
                </a:path>
              </a:pathLst>
            </a:custGeom>
            <a:solidFill>
              <a:srgbClr val="E77C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5"/>
            <p:cNvSpPr/>
            <p:nvPr/>
          </p:nvSpPr>
          <p:spPr>
            <a:xfrm>
              <a:off x="3511475" y="4969150"/>
              <a:ext cx="49225" cy="22575"/>
            </a:xfrm>
            <a:custGeom>
              <a:avLst/>
              <a:gdLst/>
              <a:ahLst/>
              <a:cxnLst/>
              <a:rect l="l" t="t" r="r" b="b"/>
              <a:pathLst>
                <a:path w="1969" h="903" extrusionOk="0">
                  <a:moveTo>
                    <a:pt x="290" y="0"/>
                  </a:moveTo>
                  <a:cubicBezTo>
                    <a:pt x="190" y="0"/>
                    <a:pt x="93" y="13"/>
                    <a:pt x="0" y="46"/>
                  </a:cubicBezTo>
                  <a:cubicBezTo>
                    <a:pt x="0" y="161"/>
                    <a:pt x="57" y="189"/>
                    <a:pt x="86" y="189"/>
                  </a:cubicBezTo>
                  <a:lnTo>
                    <a:pt x="86" y="218"/>
                  </a:lnTo>
                  <a:lnTo>
                    <a:pt x="1855" y="902"/>
                  </a:lnTo>
                  <a:cubicBezTo>
                    <a:pt x="1826" y="874"/>
                    <a:pt x="1798" y="817"/>
                    <a:pt x="1855" y="588"/>
                  </a:cubicBezTo>
                  <a:cubicBezTo>
                    <a:pt x="1855" y="588"/>
                    <a:pt x="1912" y="474"/>
                    <a:pt x="1969" y="389"/>
                  </a:cubicBezTo>
                  <a:cubicBezTo>
                    <a:pt x="1883" y="360"/>
                    <a:pt x="1826" y="303"/>
                    <a:pt x="1769" y="275"/>
                  </a:cubicBezTo>
                  <a:cubicBezTo>
                    <a:pt x="1712" y="218"/>
                    <a:pt x="1655" y="218"/>
                    <a:pt x="1598" y="218"/>
                  </a:cubicBezTo>
                  <a:cubicBezTo>
                    <a:pt x="1512" y="189"/>
                    <a:pt x="1427" y="189"/>
                    <a:pt x="1341" y="189"/>
                  </a:cubicBezTo>
                  <a:cubicBezTo>
                    <a:pt x="990" y="145"/>
                    <a:pt x="623" y="0"/>
                    <a:pt x="290" y="0"/>
                  </a:cubicBezTo>
                  <a:close/>
                </a:path>
              </a:pathLst>
            </a:custGeom>
            <a:solidFill>
              <a:srgbClr val="F8A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5"/>
            <p:cNvSpPr/>
            <p:nvPr/>
          </p:nvSpPr>
          <p:spPr>
            <a:xfrm>
              <a:off x="3560700" y="4977225"/>
              <a:ext cx="12150" cy="8075"/>
            </a:xfrm>
            <a:custGeom>
              <a:avLst/>
              <a:gdLst/>
              <a:ahLst/>
              <a:cxnLst/>
              <a:rect l="l" t="t" r="r" b="b"/>
              <a:pathLst>
                <a:path w="486" h="323" extrusionOk="0">
                  <a:moveTo>
                    <a:pt x="69" y="1"/>
                  </a:moveTo>
                  <a:cubicBezTo>
                    <a:pt x="46" y="1"/>
                    <a:pt x="23" y="43"/>
                    <a:pt x="0" y="66"/>
                  </a:cubicBezTo>
                  <a:cubicBezTo>
                    <a:pt x="143" y="180"/>
                    <a:pt x="314" y="237"/>
                    <a:pt x="485" y="323"/>
                  </a:cubicBezTo>
                  <a:lnTo>
                    <a:pt x="485" y="151"/>
                  </a:lnTo>
                  <a:lnTo>
                    <a:pt x="86" y="9"/>
                  </a:lnTo>
                  <a:cubicBezTo>
                    <a:pt x="80" y="3"/>
                    <a:pt x="75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5"/>
            <p:cNvSpPr/>
            <p:nvPr/>
          </p:nvSpPr>
          <p:spPr>
            <a:xfrm>
              <a:off x="3556400" y="4978850"/>
              <a:ext cx="16450" cy="17150"/>
            </a:xfrm>
            <a:custGeom>
              <a:avLst/>
              <a:gdLst/>
              <a:ahLst/>
              <a:cxnLst/>
              <a:rect l="l" t="t" r="r" b="b"/>
              <a:pathLst>
                <a:path w="658" h="686" extrusionOk="0">
                  <a:moveTo>
                    <a:pt x="172" y="1"/>
                  </a:moveTo>
                  <a:cubicBezTo>
                    <a:pt x="115" y="86"/>
                    <a:pt x="58" y="200"/>
                    <a:pt x="58" y="200"/>
                  </a:cubicBezTo>
                  <a:cubicBezTo>
                    <a:pt x="1" y="429"/>
                    <a:pt x="29" y="486"/>
                    <a:pt x="58" y="514"/>
                  </a:cubicBezTo>
                  <a:lnTo>
                    <a:pt x="543" y="686"/>
                  </a:lnTo>
                  <a:cubicBezTo>
                    <a:pt x="571" y="628"/>
                    <a:pt x="600" y="571"/>
                    <a:pt x="657" y="514"/>
                  </a:cubicBezTo>
                  <a:lnTo>
                    <a:pt x="657" y="258"/>
                  </a:lnTo>
                  <a:cubicBezTo>
                    <a:pt x="486" y="172"/>
                    <a:pt x="315" y="115"/>
                    <a:pt x="1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5"/>
            <p:cNvSpPr/>
            <p:nvPr/>
          </p:nvSpPr>
          <p:spPr>
            <a:xfrm>
              <a:off x="3565675" y="4981000"/>
              <a:ext cx="10025" cy="15725"/>
            </a:xfrm>
            <a:custGeom>
              <a:avLst/>
              <a:gdLst/>
              <a:ahLst/>
              <a:cxnLst/>
              <a:rect l="l" t="t" r="r" b="b"/>
              <a:pathLst>
                <a:path w="401" h="629" extrusionOk="0">
                  <a:moveTo>
                    <a:pt x="286" y="0"/>
                  </a:moveTo>
                  <a:cubicBezTo>
                    <a:pt x="229" y="0"/>
                    <a:pt x="258" y="0"/>
                    <a:pt x="229" y="29"/>
                  </a:cubicBezTo>
                  <a:lnTo>
                    <a:pt x="200" y="57"/>
                  </a:lnTo>
                  <a:lnTo>
                    <a:pt x="200" y="114"/>
                  </a:lnTo>
                  <a:lnTo>
                    <a:pt x="143" y="172"/>
                  </a:lnTo>
                  <a:lnTo>
                    <a:pt x="143" y="229"/>
                  </a:lnTo>
                  <a:lnTo>
                    <a:pt x="115" y="257"/>
                  </a:lnTo>
                  <a:lnTo>
                    <a:pt x="86" y="314"/>
                  </a:lnTo>
                  <a:lnTo>
                    <a:pt x="1" y="400"/>
                  </a:lnTo>
                  <a:cubicBezTo>
                    <a:pt x="1" y="485"/>
                    <a:pt x="29" y="571"/>
                    <a:pt x="29" y="571"/>
                  </a:cubicBezTo>
                  <a:lnTo>
                    <a:pt x="172" y="628"/>
                  </a:lnTo>
                  <a:lnTo>
                    <a:pt x="400" y="29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4C4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5"/>
            <p:cNvSpPr/>
            <p:nvPr/>
          </p:nvSpPr>
          <p:spPr>
            <a:xfrm>
              <a:off x="3567825" y="4981700"/>
              <a:ext cx="9300" cy="15025"/>
            </a:xfrm>
            <a:custGeom>
              <a:avLst/>
              <a:gdLst/>
              <a:ahLst/>
              <a:cxnLst/>
              <a:rect l="l" t="t" r="r" b="b"/>
              <a:pathLst>
                <a:path w="372" h="601" extrusionOk="0">
                  <a:moveTo>
                    <a:pt x="309" y="0"/>
                  </a:moveTo>
                  <a:cubicBezTo>
                    <a:pt x="294" y="0"/>
                    <a:pt x="238" y="20"/>
                    <a:pt x="143" y="258"/>
                  </a:cubicBezTo>
                  <a:cubicBezTo>
                    <a:pt x="0" y="572"/>
                    <a:pt x="86" y="600"/>
                    <a:pt x="86" y="600"/>
                  </a:cubicBezTo>
                  <a:cubicBezTo>
                    <a:pt x="86" y="600"/>
                    <a:pt x="88" y="601"/>
                    <a:pt x="91" y="601"/>
                  </a:cubicBezTo>
                  <a:cubicBezTo>
                    <a:pt x="107" y="601"/>
                    <a:pt x="162" y="581"/>
                    <a:pt x="257" y="343"/>
                  </a:cubicBezTo>
                  <a:cubicBezTo>
                    <a:pt x="371" y="29"/>
                    <a:pt x="314" y="1"/>
                    <a:pt x="314" y="1"/>
                  </a:cubicBezTo>
                  <a:cubicBezTo>
                    <a:pt x="314" y="1"/>
                    <a:pt x="313" y="0"/>
                    <a:pt x="309" y="0"/>
                  </a:cubicBezTo>
                  <a:close/>
                </a:path>
              </a:pathLst>
            </a:custGeom>
            <a:solidFill>
              <a:srgbClr val="343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5"/>
            <p:cNvSpPr/>
            <p:nvPr/>
          </p:nvSpPr>
          <p:spPr>
            <a:xfrm>
              <a:off x="3551425" y="4955325"/>
              <a:ext cx="49950" cy="15000"/>
            </a:xfrm>
            <a:custGeom>
              <a:avLst/>
              <a:gdLst/>
              <a:ahLst/>
              <a:cxnLst/>
              <a:rect l="l" t="t" r="r" b="b"/>
              <a:pathLst>
                <a:path w="1998" h="600" extrusionOk="0">
                  <a:moveTo>
                    <a:pt x="1598" y="0"/>
                  </a:moveTo>
                  <a:cubicBezTo>
                    <a:pt x="1512" y="0"/>
                    <a:pt x="1427" y="29"/>
                    <a:pt x="1341" y="57"/>
                  </a:cubicBezTo>
                  <a:cubicBezTo>
                    <a:pt x="885" y="114"/>
                    <a:pt x="371" y="0"/>
                    <a:pt x="0" y="286"/>
                  </a:cubicBezTo>
                  <a:cubicBezTo>
                    <a:pt x="29" y="371"/>
                    <a:pt x="86" y="400"/>
                    <a:pt x="114" y="400"/>
                  </a:cubicBezTo>
                  <a:lnTo>
                    <a:pt x="1997" y="599"/>
                  </a:lnTo>
                  <a:cubicBezTo>
                    <a:pt x="1997" y="599"/>
                    <a:pt x="1940" y="542"/>
                    <a:pt x="1940" y="286"/>
                  </a:cubicBezTo>
                  <a:cubicBezTo>
                    <a:pt x="1940" y="286"/>
                    <a:pt x="1940" y="171"/>
                    <a:pt x="1997" y="86"/>
                  </a:cubicBezTo>
                  <a:cubicBezTo>
                    <a:pt x="1912" y="57"/>
                    <a:pt x="1826" y="29"/>
                    <a:pt x="1769" y="0"/>
                  </a:cubicBezTo>
                  <a:close/>
                </a:path>
              </a:pathLst>
            </a:custGeom>
            <a:solidFill>
              <a:srgbClr val="F8A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5"/>
            <p:cNvSpPr/>
            <p:nvPr/>
          </p:nvSpPr>
          <p:spPr>
            <a:xfrm>
              <a:off x="3599925" y="4957450"/>
              <a:ext cx="16425" cy="14300"/>
            </a:xfrm>
            <a:custGeom>
              <a:avLst/>
              <a:gdLst/>
              <a:ahLst/>
              <a:cxnLst/>
              <a:rect l="l" t="t" r="r" b="b"/>
              <a:pathLst>
                <a:path w="657" h="572" extrusionOk="0">
                  <a:moveTo>
                    <a:pt x="57" y="1"/>
                  </a:moveTo>
                  <a:cubicBezTo>
                    <a:pt x="0" y="86"/>
                    <a:pt x="0" y="201"/>
                    <a:pt x="0" y="201"/>
                  </a:cubicBezTo>
                  <a:cubicBezTo>
                    <a:pt x="0" y="457"/>
                    <a:pt x="57" y="514"/>
                    <a:pt x="57" y="514"/>
                  </a:cubicBezTo>
                  <a:lnTo>
                    <a:pt x="86" y="514"/>
                  </a:lnTo>
                  <a:lnTo>
                    <a:pt x="599" y="571"/>
                  </a:lnTo>
                  <a:cubicBezTo>
                    <a:pt x="599" y="486"/>
                    <a:pt x="628" y="429"/>
                    <a:pt x="657" y="372"/>
                  </a:cubicBezTo>
                  <a:cubicBezTo>
                    <a:pt x="628" y="286"/>
                    <a:pt x="599" y="201"/>
                    <a:pt x="571" y="115"/>
                  </a:cubicBezTo>
                  <a:cubicBezTo>
                    <a:pt x="400" y="86"/>
                    <a:pt x="229" y="58"/>
                    <a:pt x="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5"/>
            <p:cNvSpPr/>
            <p:nvPr/>
          </p:nvSpPr>
          <p:spPr>
            <a:xfrm>
              <a:off x="3609200" y="4956025"/>
              <a:ext cx="7150" cy="15725"/>
            </a:xfrm>
            <a:custGeom>
              <a:avLst/>
              <a:gdLst/>
              <a:ahLst/>
              <a:cxnLst/>
              <a:rect l="l" t="t" r="r" b="b"/>
              <a:pathLst>
                <a:path w="286" h="629" extrusionOk="0">
                  <a:moveTo>
                    <a:pt x="171" y="1"/>
                  </a:moveTo>
                  <a:lnTo>
                    <a:pt x="114" y="58"/>
                  </a:lnTo>
                  <a:lnTo>
                    <a:pt x="114" y="86"/>
                  </a:lnTo>
                  <a:lnTo>
                    <a:pt x="114" y="143"/>
                  </a:lnTo>
                  <a:lnTo>
                    <a:pt x="86" y="200"/>
                  </a:lnTo>
                  <a:lnTo>
                    <a:pt x="114" y="286"/>
                  </a:lnTo>
                  <a:lnTo>
                    <a:pt x="86" y="315"/>
                  </a:lnTo>
                  <a:lnTo>
                    <a:pt x="57" y="372"/>
                  </a:lnTo>
                  <a:lnTo>
                    <a:pt x="0" y="457"/>
                  </a:lnTo>
                  <a:cubicBezTo>
                    <a:pt x="29" y="571"/>
                    <a:pt x="86" y="628"/>
                    <a:pt x="86" y="628"/>
                  </a:cubicBezTo>
                  <a:lnTo>
                    <a:pt x="228" y="628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4C4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5"/>
            <p:cNvSpPr/>
            <p:nvPr/>
          </p:nvSpPr>
          <p:spPr>
            <a:xfrm>
              <a:off x="3612750" y="4956025"/>
              <a:ext cx="5025" cy="15750"/>
            </a:xfrm>
            <a:custGeom>
              <a:avLst/>
              <a:gdLst/>
              <a:ahLst/>
              <a:cxnLst/>
              <a:rect l="l" t="t" r="r" b="b"/>
              <a:pathLst>
                <a:path w="201" h="630" extrusionOk="0">
                  <a:moveTo>
                    <a:pt x="144" y="1"/>
                  </a:moveTo>
                  <a:cubicBezTo>
                    <a:pt x="144" y="1"/>
                    <a:pt x="86" y="1"/>
                    <a:pt x="29" y="315"/>
                  </a:cubicBezTo>
                  <a:cubicBezTo>
                    <a:pt x="1" y="628"/>
                    <a:pt x="86" y="628"/>
                    <a:pt x="86" y="628"/>
                  </a:cubicBezTo>
                  <a:cubicBezTo>
                    <a:pt x="86" y="628"/>
                    <a:pt x="88" y="629"/>
                    <a:pt x="90" y="629"/>
                  </a:cubicBezTo>
                  <a:cubicBezTo>
                    <a:pt x="104" y="629"/>
                    <a:pt x="152" y="609"/>
                    <a:pt x="201" y="343"/>
                  </a:cubicBezTo>
                  <a:cubicBezTo>
                    <a:pt x="201" y="1"/>
                    <a:pt x="144" y="1"/>
                    <a:pt x="144" y="1"/>
                  </a:cubicBezTo>
                  <a:close/>
                </a:path>
              </a:pathLst>
            </a:custGeom>
            <a:solidFill>
              <a:srgbClr val="343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5"/>
            <p:cNvSpPr/>
            <p:nvPr/>
          </p:nvSpPr>
          <p:spPr>
            <a:xfrm>
              <a:off x="3415175" y="5050175"/>
              <a:ext cx="51375" cy="16450"/>
            </a:xfrm>
            <a:custGeom>
              <a:avLst/>
              <a:gdLst/>
              <a:ahLst/>
              <a:cxnLst/>
              <a:rect l="l" t="t" r="r" b="b"/>
              <a:pathLst>
                <a:path w="2055" h="658" extrusionOk="0">
                  <a:moveTo>
                    <a:pt x="1998" y="1"/>
                  </a:moveTo>
                  <a:cubicBezTo>
                    <a:pt x="1684" y="343"/>
                    <a:pt x="1142" y="315"/>
                    <a:pt x="714" y="458"/>
                  </a:cubicBezTo>
                  <a:cubicBezTo>
                    <a:pt x="628" y="515"/>
                    <a:pt x="571" y="543"/>
                    <a:pt x="485" y="572"/>
                  </a:cubicBezTo>
                  <a:cubicBezTo>
                    <a:pt x="428" y="572"/>
                    <a:pt x="371" y="600"/>
                    <a:pt x="314" y="600"/>
                  </a:cubicBezTo>
                  <a:cubicBezTo>
                    <a:pt x="229" y="572"/>
                    <a:pt x="143" y="572"/>
                    <a:pt x="57" y="543"/>
                  </a:cubicBezTo>
                  <a:cubicBezTo>
                    <a:pt x="57" y="600"/>
                    <a:pt x="29" y="657"/>
                    <a:pt x="0" y="657"/>
                  </a:cubicBezTo>
                  <a:lnTo>
                    <a:pt x="115" y="657"/>
                  </a:lnTo>
                  <a:lnTo>
                    <a:pt x="1912" y="543"/>
                  </a:lnTo>
                  <a:cubicBezTo>
                    <a:pt x="2055" y="543"/>
                    <a:pt x="2055" y="229"/>
                    <a:pt x="2055" y="229"/>
                  </a:cubicBezTo>
                  <a:cubicBezTo>
                    <a:pt x="2026" y="115"/>
                    <a:pt x="2026" y="58"/>
                    <a:pt x="1998" y="1"/>
                  </a:cubicBezTo>
                  <a:close/>
                </a:path>
              </a:pathLst>
            </a:custGeom>
            <a:solidFill>
              <a:srgbClr val="E77C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5"/>
            <p:cNvSpPr/>
            <p:nvPr/>
          </p:nvSpPr>
          <p:spPr>
            <a:xfrm>
              <a:off x="3413750" y="5048050"/>
              <a:ext cx="51375" cy="17150"/>
            </a:xfrm>
            <a:custGeom>
              <a:avLst/>
              <a:gdLst/>
              <a:ahLst/>
              <a:cxnLst/>
              <a:rect l="l" t="t" r="r" b="b"/>
              <a:pathLst>
                <a:path w="2055" h="686" extrusionOk="0">
                  <a:moveTo>
                    <a:pt x="1912" y="0"/>
                  </a:moveTo>
                  <a:lnTo>
                    <a:pt x="0" y="143"/>
                  </a:lnTo>
                  <a:cubicBezTo>
                    <a:pt x="29" y="143"/>
                    <a:pt x="86" y="172"/>
                    <a:pt x="143" y="428"/>
                  </a:cubicBezTo>
                  <a:cubicBezTo>
                    <a:pt x="143" y="428"/>
                    <a:pt x="143" y="543"/>
                    <a:pt x="114" y="628"/>
                  </a:cubicBezTo>
                  <a:cubicBezTo>
                    <a:pt x="200" y="657"/>
                    <a:pt x="286" y="657"/>
                    <a:pt x="371" y="685"/>
                  </a:cubicBezTo>
                  <a:cubicBezTo>
                    <a:pt x="428" y="685"/>
                    <a:pt x="485" y="657"/>
                    <a:pt x="542" y="657"/>
                  </a:cubicBezTo>
                  <a:cubicBezTo>
                    <a:pt x="628" y="628"/>
                    <a:pt x="685" y="600"/>
                    <a:pt x="771" y="543"/>
                  </a:cubicBezTo>
                  <a:cubicBezTo>
                    <a:pt x="1199" y="400"/>
                    <a:pt x="1741" y="428"/>
                    <a:pt x="2055" y="86"/>
                  </a:cubicBezTo>
                  <a:cubicBezTo>
                    <a:pt x="1998" y="0"/>
                    <a:pt x="1941" y="0"/>
                    <a:pt x="1912" y="0"/>
                  </a:cubicBezTo>
                  <a:close/>
                </a:path>
              </a:pathLst>
            </a:custGeom>
            <a:solidFill>
              <a:srgbClr val="F8A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5"/>
            <p:cNvSpPr/>
            <p:nvPr/>
          </p:nvSpPr>
          <p:spPr>
            <a:xfrm>
              <a:off x="3403050" y="5063750"/>
              <a:ext cx="13575" cy="3575"/>
            </a:xfrm>
            <a:custGeom>
              <a:avLst/>
              <a:gdLst/>
              <a:ahLst/>
              <a:cxnLst/>
              <a:rect l="l" t="t" r="r" b="b"/>
              <a:pathLst>
                <a:path w="543" h="143" extrusionOk="0">
                  <a:moveTo>
                    <a:pt x="0" y="0"/>
                  </a:moveTo>
                  <a:cubicBezTo>
                    <a:pt x="29" y="57"/>
                    <a:pt x="57" y="114"/>
                    <a:pt x="86" y="143"/>
                  </a:cubicBezTo>
                  <a:lnTo>
                    <a:pt x="485" y="114"/>
                  </a:lnTo>
                  <a:cubicBezTo>
                    <a:pt x="514" y="114"/>
                    <a:pt x="542" y="57"/>
                    <a:pt x="5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5"/>
            <p:cNvSpPr/>
            <p:nvPr/>
          </p:nvSpPr>
          <p:spPr>
            <a:xfrm>
              <a:off x="3400200" y="5051625"/>
              <a:ext cx="17150" cy="12150"/>
            </a:xfrm>
            <a:custGeom>
              <a:avLst/>
              <a:gdLst/>
              <a:ahLst/>
              <a:cxnLst/>
              <a:rect l="l" t="t" r="r" b="b"/>
              <a:pathLst>
                <a:path w="686" h="486" extrusionOk="0">
                  <a:moveTo>
                    <a:pt x="542" y="0"/>
                  </a:moveTo>
                  <a:lnTo>
                    <a:pt x="29" y="29"/>
                  </a:lnTo>
                  <a:cubicBezTo>
                    <a:pt x="29" y="114"/>
                    <a:pt x="29" y="171"/>
                    <a:pt x="0" y="257"/>
                  </a:cubicBezTo>
                  <a:cubicBezTo>
                    <a:pt x="57" y="342"/>
                    <a:pt x="86" y="400"/>
                    <a:pt x="114" y="485"/>
                  </a:cubicBezTo>
                  <a:lnTo>
                    <a:pt x="656" y="485"/>
                  </a:lnTo>
                  <a:cubicBezTo>
                    <a:pt x="685" y="400"/>
                    <a:pt x="685" y="285"/>
                    <a:pt x="685" y="285"/>
                  </a:cubicBezTo>
                  <a:cubicBezTo>
                    <a:pt x="628" y="29"/>
                    <a:pt x="571" y="0"/>
                    <a:pt x="5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5"/>
            <p:cNvSpPr/>
            <p:nvPr/>
          </p:nvSpPr>
          <p:spPr>
            <a:xfrm>
              <a:off x="3400900" y="5052325"/>
              <a:ext cx="5750" cy="15725"/>
            </a:xfrm>
            <a:custGeom>
              <a:avLst/>
              <a:gdLst/>
              <a:ahLst/>
              <a:cxnLst/>
              <a:rect l="l" t="t" r="r" b="b"/>
              <a:pathLst>
                <a:path w="230" h="629" extrusionOk="0">
                  <a:moveTo>
                    <a:pt x="1" y="1"/>
                  </a:moveTo>
                  <a:lnTo>
                    <a:pt x="58" y="628"/>
                  </a:lnTo>
                  <a:lnTo>
                    <a:pt x="172" y="628"/>
                  </a:lnTo>
                  <a:lnTo>
                    <a:pt x="201" y="543"/>
                  </a:lnTo>
                  <a:lnTo>
                    <a:pt x="201" y="514"/>
                  </a:lnTo>
                  <a:lnTo>
                    <a:pt x="201" y="486"/>
                  </a:lnTo>
                  <a:lnTo>
                    <a:pt x="201" y="400"/>
                  </a:lnTo>
                  <a:lnTo>
                    <a:pt x="172" y="343"/>
                  </a:lnTo>
                  <a:lnTo>
                    <a:pt x="201" y="286"/>
                  </a:lnTo>
                  <a:lnTo>
                    <a:pt x="201" y="229"/>
                  </a:lnTo>
                  <a:lnTo>
                    <a:pt x="229" y="115"/>
                  </a:lnTo>
                  <a:cubicBezTo>
                    <a:pt x="201" y="29"/>
                    <a:pt x="143" y="1"/>
                    <a:pt x="143" y="1"/>
                  </a:cubicBezTo>
                  <a:close/>
                </a:path>
              </a:pathLst>
            </a:custGeom>
            <a:solidFill>
              <a:srgbClr val="4C4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5"/>
            <p:cNvSpPr/>
            <p:nvPr/>
          </p:nvSpPr>
          <p:spPr>
            <a:xfrm>
              <a:off x="3398775" y="5052325"/>
              <a:ext cx="5000" cy="15725"/>
            </a:xfrm>
            <a:custGeom>
              <a:avLst/>
              <a:gdLst/>
              <a:ahLst/>
              <a:cxnLst/>
              <a:rect l="l" t="t" r="r" b="b"/>
              <a:pathLst>
                <a:path w="200" h="629" extrusionOk="0">
                  <a:moveTo>
                    <a:pt x="86" y="1"/>
                  </a:moveTo>
                  <a:cubicBezTo>
                    <a:pt x="86" y="1"/>
                    <a:pt x="0" y="1"/>
                    <a:pt x="29" y="314"/>
                  </a:cubicBezTo>
                  <a:cubicBezTo>
                    <a:pt x="57" y="628"/>
                    <a:pt x="143" y="628"/>
                    <a:pt x="143" y="628"/>
                  </a:cubicBezTo>
                  <a:cubicBezTo>
                    <a:pt x="143" y="628"/>
                    <a:pt x="200" y="628"/>
                    <a:pt x="171" y="314"/>
                  </a:cubicBezTo>
                  <a:cubicBezTo>
                    <a:pt x="143" y="1"/>
                    <a:pt x="86" y="1"/>
                    <a:pt x="86" y="1"/>
                  </a:cubicBezTo>
                  <a:close/>
                </a:path>
              </a:pathLst>
            </a:custGeom>
            <a:solidFill>
              <a:srgbClr val="343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5"/>
            <p:cNvSpPr/>
            <p:nvPr/>
          </p:nvSpPr>
          <p:spPr>
            <a:xfrm>
              <a:off x="3623450" y="5012350"/>
              <a:ext cx="52100" cy="13600"/>
            </a:xfrm>
            <a:custGeom>
              <a:avLst/>
              <a:gdLst/>
              <a:ahLst/>
              <a:cxnLst/>
              <a:rect l="l" t="t" r="r" b="b"/>
              <a:pathLst>
                <a:path w="2084" h="544" extrusionOk="0">
                  <a:moveTo>
                    <a:pt x="155" y="0"/>
                  </a:moveTo>
                  <a:cubicBezTo>
                    <a:pt x="27" y="0"/>
                    <a:pt x="1" y="316"/>
                    <a:pt x="1" y="316"/>
                  </a:cubicBezTo>
                  <a:cubicBezTo>
                    <a:pt x="1" y="401"/>
                    <a:pt x="1" y="487"/>
                    <a:pt x="29" y="544"/>
                  </a:cubicBezTo>
                  <a:cubicBezTo>
                    <a:pt x="372" y="259"/>
                    <a:pt x="914" y="316"/>
                    <a:pt x="1342" y="230"/>
                  </a:cubicBezTo>
                  <a:cubicBezTo>
                    <a:pt x="1427" y="230"/>
                    <a:pt x="1513" y="173"/>
                    <a:pt x="1599" y="173"/>
                  </a:cubicBezTo>
                  <a:lnTo>
                    <a:pt x="1770" y="173"/>
                  </a:lnTo>
                  <a:cubicBezTo>
                    <a:pt x="1855" y="202"/>
                    <a:pt x="1941" y="230"/>
                    <a:pt x="1998" y="259"/>
                  </a:cubicBezTo>
                  <a:cubicBezTo>
                    <a:pt x="2027" y="202"/>
                    <a:pt x="2055" y="144"/>
                    <a:pt x="2084" y="144"/>
                  </a:cubicBezTo>
                  <a:lnTo>
                    <a:pt x="1998" y="144"/>
                  </a:lnTo>
                  <a:lnTo>
                    <a:pt x="172" y="2"/>
                  </a:lnTo>
                  <a:cubicBezTo>
                    <a:pt x="166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E77C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5"/>
            <p:cNvSpPr/>
            <p:nvPr/>
          </p:nvSpPr>
          <p:spPr>
            <a:xfrm>
              <a:off x="3624175" y="5016650"/>
              <a:ext cx="50675" cy="14300"/>
            </a:xfrm>
            <a:custGeom>
              <a:avLst/>
              <a:gdLst/>
              <a:ahLst/>
              <a:cxnLst/>
              <a:rect l="l" t="t" r="r" b="b"/>
              <a:pathLst>
                <a:path w="2027" h="572" extrusionOk="0">
                  <a:moveTo>
                    <a:pt x="1570" y="1"/>
                  </a:moveTo>
                  <a:cubicBezTo>
                    <a:pt x="1484" y="1"/>
                    <a:pt x="1398" y="58"/>
                    <a:pt x="1313" y="58"/>
                  </a:cubicBezTo>
                  <a:cubicBezTo>
                    <a:pt x="885" y="144"/>
                    <a:pt x="343" y="87"/>
                    <a:pt x="0" y="372"/>
                  </a:cubicBezTo>
                  <a:cubicBezTo>
                    <a:pt x="29" y="457"/>
                    <a:pt x="114" y="457"/>
                    <a:pt x="114" y="457"/>
                  </a:cubicBezTo>
                  <a:lnTo>
                    <a:pt x="2024" y="571"/>
                  </a:lnTo>
                  <a:lnTo>
                    <a:pt x="2024" y="571"/>
                  </a:lnTo>
                  <a:cubicBezTo>
                    <a:pt x="1994" y="568"/>
                    <a:pt x="1941" y="508"/>
                    <a:pt x="1941" y="286"/>
                  </a:cubicBezTo>
                  <a:cubicBezTo>
                    <a:pt x="1941" y="286"/>
                    <a:pt x="1941" y="172"/>
                    <a:pt x="1969" y="87"/>
                  </a:cubicBezTo>
                  <a:cubicBezTo>
                    <a:pt x="1912" y="58"/>
                    <a:pt x="1826" y="30"/>
                    <a:pt x="1741" y="1"/>
                  </a:cubicBezTo>
                  <a:close/>
                  <a:moveTo>
                    <a:pt x="2024" y="571"/>
                  </a:moveTo>
                  <a:cubicBezTo>
                    <a:pt x="2024" y="572"/>
                    <a:pt x="2025" y="572"/>
                    <a:pt x="2026" y="572"/>
                  </a:cubicBezTo>
                  <a:lnTo>
                    <a:pt x="2024" y="571"/>
                  </a:lnTo>
                  <a:close/>
                </a:path>
              </a:pathLst>
            </a:custGeom>
            <a:solidFill>
              <a:srgbClr val="F8A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5"/>
            <p:cNvSpPr/>
            <p:nvPr/>
          </p:nvSpPr>
          <p:spPr>
            <a:xfrm>
              <a:off x="3673400" y="5015950"/>
              <a:ext cx="13575" cy="4300"/>
            </a:xfrm>
            <a:custGeom>
              <a:avLst/>
              <a:gdLst/>
              <a:ahLst/>
              <a:cxnLst/>
              <a:rect l="l" t="t" r="r" b="b"/>
              <a:pathLst>
                <a:path w="543" h="172" extrusionOk="0">
                  <a:moveTo>
                    <a:pt x="86" y="0"/>
                  </a:moveTo>
                  <a:cubicBezTo>
                    <a:pt x="57" y="0"/>
                    <a:pt x="29" y="58"/>
                    <a:pt x="0" y="115"/>
                  </a:cubicBezTo>
                  <a:cubicBezTo>
                    <a:pt x="171" y="143"/>
                    <a:pt x="371" y="172"/>
                    <a:pt x="542" y="172"/>
                  </a:cubicBezTo>
                  <a:cubicBezTo>
                    <a:pt x="514" y="115"/>
                    <a:pt x="514" y="58"/>
                    <a:pt x="485" y="29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5"/>
            <p:cNvSpPr/>
            <p:nvPr/>
          </p:nvSpPr>
          <p:spPr>
            <a:xfrm>
              <a:off x="3672675" y="5018800"/>
              <a:ext cx="16425" cy="12875"/>
            </a:xfrm>
            <a:custGeom>
              <a:avLst/>
              <a:gdLst/>
              <a:ahLst/>
              <a:cxnLst/>
              <a:rect l="l" t="t" r="r" b="b"/>
              <a:pathLst>
                <a:path w="657" h="515" extrusionOk="0">
                  <a:moveTo>
                    <a:pt x="29" y="1"/>
                  </a:moveTo>
                  <a:cubicBezTo>
                    <a:pt x="1" y="86"/>
                    <a:pt x="1" y="200"/>
                    <a:pt x="1" y="200"/>
                  </a:cubicBezTo>
                  <a:cubicBezTo>
                    <a:pt x="1" y="429"/>
                    <a:pt x="58" y="486"/>
                    <a:pt x="86" y="486"/>
                  </a:cubicBezTo>
                  <a:lnTo>
                    <a:pt x="628" y="514"/>
                  </a:lnTo>
                  <a:cubicBezTo>
                    <a:pt x="628" y="457"/>
                    <a:pt x="628" y="400"/>
                    <a:pt x="657" y="314"/>
                  </a:cubicBezTo>
                  <a:cubicBezTo>
                    <a:pt x="628" y="229"/>
                    <a:pt x="600" y="143"/>
                    <a:pt x="571" y="58"/>
                  </a:cubicBezTo>
                  <a:cubicBezTo>
                    <a:pt x="400" y="58"/>
                    <a:pt x="200" y="29"/>
                    <a:pt x="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5"/>
            <p:cNvSpPr/>
            <p:nvPr/>
          </p:nvSpPr>
          <p:spPr>
            <a:xfrm>
              <a:off x="3682675" y="5016650"/>
              <a:ext cx="6425" cy="15725"/>
            </a:xfrm>
            <a:custGeom>
              <a:avLst/>
              <a:gdLst/>
              <a:ahLst/>
              <a:cxnLst/>
              <a:rect l="l" t="t" r="r" b="b"/>
              <a:pathLst>
                <a:path w="257" h="629" extrusionOk="0">
                  <a:moveTo>
                    <a:pt x="114" y="1"/>
                  </a:moveTo>
                  <a:lnTo>
                    <a:pt x="86" y="58"/>
                  </a:lnTo>
                  <a:lnTo>
                    <a:pt x="57" y="87"/>
                  </a:lnTo>
                  <a:lnTo>
                    <a:pt x="86" y="144"/>
                  </a:lnTo>
                  <a:lnTo>
                    <a:pt x="57" y="201"/>
                  </a:lnTo>
                  <a:lnTo>
                    <a:pt x="86" y="258"/>
                  </a:lnTo>
                  <a:lnTo>
                    <a:pt x="57" y="315"/>
                  </a:lnTo>
                  <a:lnTo>
                    <a:pt x="29" y="372"/>
                  </a:lnTo>
                  <a:lnTo>
                    <a:pt x="0" y="457"/>
                  </a:lnTo>
                  <a:cubicBezTo>
                    <a:pt x="0" y="572"/>
                    <a:pt x="57" y="629"/>
                    <a:pt x="57" y="629"/>
                  </a:cubicBezTo>
                  <a:lnTo>
                    <a:pt x="200" y="629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4C4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5"/>
            <p:cNvSpPr/>
            <p:nvPr/>
          </p:nvSpPr>
          <p:spPr>
            <a:xfrm>
              <a:off x="3686225" y="5016650"/>
              <a:ext cx="4300" cy="15750"/>
            </a:xfrm>
            <a:custGeom>
              <a:avLst/>
              <a:gdLst/>
              <a:ahLst/>
              <a:cxnLst/>
              <a:rect l="l" t="t" r="r" b="b"/>
              <a:pathLst>
                <a:path w="172" h="630" extrusionOk="0">
                  <a:moveTo>
                    <a:pt x="115" y="1"/>
                  </a:moveTo>
                  <a:cubicBezTo>
                    <a:pt x="115" y="1"/>
                    <a:pt x="58" y="1"/>
                    <a:pt x="1" y="315"/>
                  </a:cubicBezTo>
                  <a:cubicBezTo>
                    <a:pt x="1" y="629"/>
                    <a:pt x="58" y="629"/>
                    <a:pt x="58" y="629"/>
                  </a:cubicBezTo>
                  <a:cubicBezTo>
                    <a:pt x="58" y="629"/>
                    <a:pt x="59" y="629"/>
                    <a:pt x="63" y="629"/>
                  </a:cubicBezTo>
                  <a:cubicBezTo>
                    <a:pt x="81" y="629"/>
                    <a:pt x="147" y="608"/>
                    <a:pt x="172" y="315"/>
                  </a:cubicBezTo>
                  <a:cubicBezTo>
                    <a:pt x="172" y="1"/>
                    <a:pt x="115" y="1"/>
                    <a:pt x="115" y="1"/>
                  </a:cubicBezTo>
                  <a:close/>
                </a:path>
              </a:pathLst>
            </a:custGeom>
            <a:solidFill>
              <a:srgbClr val="343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5"/>
            <p:cNvSpPr/>
            <p:nvPr/>
          </p:nvSpPr>
          <p:spPr>
            <a:xfrm>
              <a:off x="3511475" y="4958875"/>
              <a:ext cx="62800" cy="37850"/>
            </a:xfrm>
            <a:custGeom>
              <a:avLst/>
              <a:gdLst/>
              <a:ahLst/>
              <a:cxnLst/>
              <a:rect l="l" t="t" r="r" b="b"/>
              <a:pathLst>
                <a:path w="2512" h="1514" extrusionOk="0">
                  <a:moveTo>
                    <a:pt x="2340" y="1513"/>
                  </a:moveTo>
                  <a:lnTo>
                    <a:pt x="2340" y="1513"/>
                  </a:lnTo>
                  <a:lnTo>
                    <a:pt x="2340" y="1513"/>
                  </a:lnTo>
                  <a:lnTo>
                    <a:pt x="2340" y="1513"/>
                  </a:lnTo>
                  <a:close/>
                  <a:moveTo>
                    <a:pt x="2340" y="1513"/>
                  </a:moveTo>
                  <a:cubicBezTo>
                    <a:pt x="2340" y="1513"/>
                    <a:pt x="2340" y="1513"/>
                    <a:pt x="2340" y="1513"/>
                  </a:cubicBezTo>
                  <a:cubicBezTo>
                    <a:pt x="2340" y="1513"/>
                    <a:pt x="2340" y="1513"/>
                    <a:pt x="2340" y="1513"/>
                  </a:cubicBezTo>
                  <a:close/>
                  <a:moveTo>
                    <a:pt x="2340" y="1513"/>
                  </a:moveTo>
                  <a:cubicBezTo>
                    <a:pt x="2368" y="1513"/>
                    <a:pt x="2397" y="1485"/>
                    <a:pt x="2454" y="1399"/>
                  </a:cubicBezTo>
                  <a:cubicBezTo>
                    <a:pt x="2397" y="1485"/>
                    <a:pt x="2368" y="1513"/>
                    <a:pt x="2340" y="1513"/>
                  </a:cubicBezTo>
                  <a:close/>
                  <a:moveTo>
                    <a:pt x="2340" y="1513"/>
                  </a:moveTo>
                  <a:lnTo>
                    <a:pt x="2197" y="1456"/>
                  </a:lnTo>
                  <a:lnTo>
                    <a:pt x="2197" y="1456"/>
                  </a:lnTo>
                  <a:cubicBezTo>
                    <a:pt x="2197" y="1456"/>
                    <a:pt x="2197" y="1456"/>
                    <a:pt x="2197" y="1456"/>
                  </a:cubicBezTo>
                  <a:lnTo>
                    <a:pt x="2340" y="1513"/>
                  </a:lnTo>
                  <a:lnTo>
                    <a:pt x="2340" y="1513"/>
                  </a:lnTo>
                  <a:close/>
                  <a:moveTo>
                    <a:pt x="2454" y="1399"/>
                  </a:moveTo>
                  <a:cubicBezTo>
                    <a:pt x="2454" y="1399"/>
                    <a:pt x="2454" y="1399"/>
                    <a:pt x="2454" y="1399"/>
                  </a:cubicBezTo>
                  <a:cubicBezTo>
                    <a:pt x="2454" y="1399"/>
                    <a:pt x="2454" y="1399"/>
                    <a:pt x="2454" y="1399"/>
                  </a:cubicBezTo>
                  <a:close/>
                  <a:moveTo>
                    <a:pt x="2454" y="1370"/>
                  </a:moveTo>
                  <a:cubicBezTo>
                    <a:pt x="2454" y="1370"/>
                    <a:pt x="2454" y="1370"/>
                    <a:pt x="2454" y="1370"/>
                  </a:cubicBezTo>
                  <a:cubicBezTo>
                    <a:pt x="2454" y="1370"/>
                    <a:pt x="2454" y="1370"/>
                    <a:pt x="2454" y="1370"/>
                  </a:cubicBezTo>
                  <a:close/>
                  <a:moveTo>
                    <a:pt x="2454" y="1370"/>
                  </a:moveTo>
                  <a:cubicBezTo>
                    <a:pt x="2454" y="1370"/>
                    <a:pt x="2483" y="1370"/>
                    <a:pt x="2483" y="1370"/>
                  </a:cubicBezTo>
                  <a:cubicBezTo>
                    <a:pt x="2483" y="1370"/>
                    <a:pt x="2454" y="1370"/>
                    <a:pt x="2454" y="1370"/>
                  </a:cubicBezTo>
                  <a:close/>
                  <a:moveTo>
                    <a:pt x="2483" y="1342"/>
                  </a:moveTo>
                  <a:cubicBezTo>
                    <a:pt x="2483" y="1342"/>
                    <a:pt x="2483" y="1342"/>
                    <a:pt x="2483" y="1342"/>
                  </a:cubicBezTo>
                  <a:cubicBezTo>
                    <a:pt x="2483" y="1342"/>
                    <a:pt x="2483" y="1342"/>
                    <a:pt x="2483" y="1342"/>
                  </a:cubicBezTo>
                  <a:close/>
                  <a:moveTo>
                    <a:pt x="2483" y="1313"/>
                  </a:moveTo>
                  <a:cubicBezTo>
                    <a:pt x="2483" y="1313"/>
                    <a:pt x="2483" y="1313"/>
                    <a:pt x="2483" y="1313"/>
                  </a:cubicBezTo>
                  <a:cubicBezTo>
                    <a:pt x="2483" y="1313"/>
                    <a:pt x="2483" y="1313"/>
                    <a:pt x="2483" y="1313"/>
                  </a:cubicBezTo>
                  <a:close/>
                  <a:moveTo>
                    <a:pt x="2483" y="1313"/>
                  </a:moveTo>
                  <a:cubicBezTo>
                    <a:pt x="2511" y="1313"/>
                    <a:pt x="2511" y="1285"/>
                    <a:pt x="2511" y="1285"/>
                  </a:cubicBezTo>
                  <a:cubicBezTo>
                    <a:pt x="2511" y="1285"/>
                    <a:pt x="2511" y="1313"/>
                    <a:pt x="2483" y="1313"/>
                  </a:cubicBezTo>
                  <a:close/>
                  <a:moveTo>
                    <a:pt x="1855" y="1313"/>
                  </a:moveTo>
                  <a:cubicBezTo>
                    <a:pt x="1826" y="1285"/>
                    <a:pt x="1798" y="1228"/>
                    <a:pt x="1855" y="999"/>
                  </a:cubicBezTo>
                  <a:cubicBezTo>
                    <a:pt x="1855" y="999"/>
                    <a:pt x="1912" y="885"/>
                    <a:pt x="1969" y="800"/>
                  </a:cubicBezTo>
                  <a:cubicBezTo>
                    <a:pt x="1883" y="771"/>
                    <a:pt x="1826" y="714"/>
                    <a:pt x="1769" y="686"/>
                  </a:cubicBezTo>
                  <a:cubicBezTo>
                    <a:pt x="1712" y="629"/>
                    <a:pt x="1655" y="629"/>
                    <a:pt x="1598" y="629"/>
                  </a:cubicBezTo>
                  <a:cubicBezTo>
                    <a:pt x="1512" y="600"/>
                    <a:pt x="1427" y="600"/>
                    <a:pt x="1341" y="600"/>
                  </a:cubicBezTo>
                  <a:cubicBezTo>
                    <a:pt x="1341" y="600"/>
                    <a:pt x="1313" y="600"/>
                    <a:pt x="1313" y="600"/>
                  </a:cubicBezTo>
                  <a:cubicBezTo>
                    <a:pt x="1313" y="600"/>
                    <a:pt x="1341" y="600"/>
                    <a:pt x="1341" y="600"/>
                  </a:cubicBezTo>
                  <a:cubicBezTo>
                    <a:pt x="1427" y="600"/>
                    <a:pt x="1512" y="600"/>
                    <a:pt x="1598" y="629"/>
                  </a:cubicBezTo>
                  <a:cubicBezTo>
                    <a:pt x="1655" y="629"/>
                    <a:pt x="1712" y="629"/>
                    <a:pt x="1769" y="686"/>
                  </a:cubicBezTo>
                  <a:cubicBezTo>
                    <a:pt x="1826" y="714"/>
                    <a:pt x="1883" y="771"/>
                    <a:pt x="1969" y="800"/>
                  </a:cubicBezTo>
                  <a:lnTo>
                    <a:pt x="1969" y="800"/>
                  </a:lnTo>
                  <a:lnTo>
                    <a:pt x="1969" y="800"/>
                  </a:lnTo>
                  <a:cubicBezTo>
                    <a:pt x="2083" y="885"/>
                    <a:pt x="2226" y="942"/>
                    <a:pt x="2340" y="999"/>
                  </a:cubicBezTo>
                  <a:lnTo>
                    <a:pt x="2340" y="999"/>
                  </a:lnTo>
                  <a:cubicBezTo>
                    <a:pt x="2226" y="942"/>
                    <a:pt x="2083" y="885"/>
                    <a:pt x="1969" y="800"/>
                  </a:cubicBezTo>
                  <a:cubicBezTo>
                    <a:pt x="1912" y="885"/>
                    <a:pt x="1855" y="999"/>
                    <a:pt x="1855" y="999"/>
                  </a:cubicBezTo>
                  <a:cubicBezTo>
                    <a:pt x="1798" y="1228"/>
                    <a:pt x="1826" y="1285"/>
                    <a:pt x="1855" y="1313"/>
                  </a:cubicBezTo>
                  <a:close/>
                  <a:moveTo>
                    <a:pt x="2454" y="885"/>
                  </a:moveTo>
                  <a:lnTo>
                    <a:pt x="2055" y="743"/>
                  </a:lnTo>
                  <a:lnTo>
                    <a:pt x="2454" y="885"/>
                  </a:lnTo>
                  <a:lnTo>
                    <a:pt x="2454" y="885"/>
                  </a:lnTo>
                  <a:cubicBezTo>
                    <a:pt x="2454" y="885"/>
                    <a:pt x="2454" y="885"/>
                    <a:pt x="2454" y="885"/>
                  </a:cubicBezTo>
                  <a:close/>
                  <a:moveTo>
                    <a:pt x="2026" y="743"/>
                  </a:moveTo>
                  <a:cubicBezTo>
                    <a:pt x="2026" y="743"/>
                    <a:pt x="2055" y="743"/>
                    <a:pt x="2055" y="743"/>
                  </a:cubicBezTo>
                  <a:cubicBezTo>
                    <a:pt x="2055" y="743"/>
                    <a:pt x="2055" y="743"/>
                    <a:pt x="2055" y="743"/>
                  </a:cubicBezTo>
                  <a:lnTo>
                    <a:pt x="2055" y="743"/>
                  </a:lnTo>
                  <a:lnTo>
                    <a:pt x="2055" y="743"/>
                  </a:lnTo>
                  <a:cubicBezTo>
                    <a:pt x="2055" y="743"/>
                    <a:pt x="2055" y="743"/>
                    <a:pt x="2055" y="743"/>
                  </a:cubicBezTo>
                  <a:cubicBezTo>
                    <a:pt x="2055" y="743"/>
                    <a:pt x="2026" y="743"/>
                    <a:pt x="2026" y="743"/>
                  </a:cubicBezTo>
                  <a:moveTo>
                    <a:pt x="1313" y="600"/>
                  </a:moveTo>
                  <a:cubicBezTo>
                    <a:pt x="1199" y="572"/>
                    <a:pt x="1085" y="543"/>
                    <a:pt x="970" y="514"/>
                  </a:cubicBezTo>
                  <a:cubicBezTo>
                    <a:pt x="1085" y="543"/>
                    <a:pt x="1199" y="572"/>
                    <a:pt x="1313" y="600"/>
                  </a:cubicBezTo>
                  <a:close/>
                  <a:moveTo>
                    <a:pt x="0" y="457"/>
                  </a:moveTo>
                  <a:cubicBezTo>
                    <a:pt x="0" y="457"/>
                    <a:pt x="0" y="457"/>
                    <a:pt x="0" y="457"/>
                  </a:cubicBezTo>
                  <a:cubicBezTo>
                    <a:pt x="0" y="457"/>
                    <a:pt x="0" y="457"/>
                    <a:pt x="0" y="457"/>
                  </a:cubicBezTo>
                  <a:close/>
                  <a:moveTo>
                    <a:pt x="0" y="457"/>
                  </a:moveTo>
                  <a:cubicBezTo>
                    <a:pt x="114" y="429"/>
                    <a:pt x="200" y="400"/>
                    <a:pt x="314" y="400"/>
                  </a:cubicBezTo>
                  <a:cubicBezTo>
                    <a:pt x="200" y="400"/>
                    <a:pt x="114" y="429"/>
                    <a:pt x="0" y="457"/>
                  </a:cubicBezTo>
                  <a:close/>
                  <a:moveTo>
                    <a:pt x="314" y="400"/>
                  </a:moveTo>
                  <a:lnTo>
                    <a:pt x="314" y="400"/>
                  </a:lnTo>
                  <a:lnTo>
                    <a:pt x="314" y="400"/>
                  </a:lnTo>
                  <a:lnTo>
                    <a:pt x="314" y="400"/>
                  </a:lnTo>
                  <a:close/>
                  <a:moveTo>
                    <a:pt x="29" y="258"/>
                  </a:moveTo>
                  <a:cubicBezTo>
                    <a:pt x="29" y="229"/>
                    <a:pt x="143" y="1"/>
                    <a:pt x="257" y="1"/>
                  </a:cubicBezTo>
                  <a:cubicBezTo>
                    <a:pt x="143" y="1"/>
                    <a:pt x="29" y="229"/>
                    <a:pt x="29" y="258"/>
                  </a:cubicBezTo>
                  <a:close/>
                  <a:moveTo>
                    <a:pt x="286" y="1"/>
                  </a:moveTo>
                  <a:cubicBezTo>
                    <a:pt x="286" y="1"/>
                    <a:pt x="286" y="1"/>
                    <a:pt x="286" y="1"/>
                  </a:cubicBezTo>
                  <a:cubicBezTo>
                    <a:pt x="286" y="1"/>
                    <a:pt x="286" y="1"/>
                    <a:pt x="286" y="1"/>
                  </a:cubicBezTo>
                  <a:close/>
                  <a:moveTo>
                    <a:pt x="257" y="1"/>
                  </a:moveTo>
                  <a:lnTo>
                    <a:pt x="257" y="1"/>
                  </a:lnTo>
                  <a:lnTo>
                    <a:pt x="257" y="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FC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5"/>
            <p:cNvSpPr/>
            <p:nvPr/>
          </p:nvSpPr>
          <p:spPr>
            <a:xfrm>
              <a:off x="3511475" y="4958875"/>
              <a:ext cx="51375" cy="20000"/>
            </a:xfrm>
            <a:custGeom>
              <a:avLst/>
              <a:gdLst/>
              <a:ahLst/>
              <a:cxnLst/>
              <a:rect l="l" t="t" r="r" b="b"/>
              <a:pathLst>
                <a:path w="2055" h="800" extrusionOk="0">
                  <a:moveTo>
                    <a:pt x="257" y="1"/>
                  </a:moveTo>
                  <a:cubicBezTo>
                    <a:pt x="143" y="1"/>
                    <a:pt x="29" y="229"/>
                    <a:pt x="29" y="258"/>
                  </a:cubicBezTo>
                  <a:cubicBezTo>
                    <a:pt x="0" y="343"/>
                    <a:pt x="0" y="400"/>
                    <a:pt x="0" y="457"/>
                  </a:cubicBezTo>
                  <a:cubicBezTo>
                    <a:pt x="114" y="429"/>
                    <a:pt x="200" y="400"/>
                    <a:pt x="314" y="400"/>
                  </a:cubicBezTo>
                  <a:cubicBezTo>
                    <a:pt x="514" y="429"/>
                    <a:pt x="742" y="486"/>
                    <a:pt x="970" y="514"/>
                  </a:cubicBezTo>
                  <a:cubicBezTo>
                    <a:pt x="1085" y="543"/>
                    <a:pt x="1199" y="572"/>
                    <a:pt x="1313" y="600"/>
                  </a:cubicBezTo>
                  <a:lnTo>
                    <a:pt x="1341" y="600"/>
                  </a:lnTo>
                  <a:cubicBezTo>
                    <a:pt x="1427" y="600"/>
                    <a:pt x="1512" y="600"/>
                    <a:pt x="1598" y="629"/>
                  </a:cubicBezTo>
                  <a:cubicBezTo>
                    <a:pt x="1655" y="629"/>
                    <a:pt x="1712" y="629"/>
                    <a:pt x="1769" y="686"/>
                  </a:cubicBezTo>
                  <a:cubicBezTo>
                    <a:pt x="1826" y="714"/>
                    <a:pt x="1883" y="771"/>
                    <a:pt x="1969" y="800"/>
                  </a:cubicBezTo>
                  <a:cubicBezTo>
                    <a:pt x="1969" y="771"/>
                    <a:pt x="1998" y="743"/>
                    <a:pt x="2026" y="743"/>
                  </a:cubicBezTo>
                  <a:lnTo>
                    <a:pt x="2055" y="743"/>
                  </a:lnTo>
                  <a:lnTo>
                    <a:pt x="1969" y="686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C8C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5"/>
            <p:cNvSpPr/>
            <p:nvPr/>
          </p:nvSpPr>
          <p:spPr>
            <a:xfrm>
              <a:off x="3511475" y="4968875"/>
              <a:ext cx="49225" cy="22850"/>
            </a:xfrm>
            <a:custGeom>
              <a:avLst/>
              <a:gdLst/>
              <a:ahLst/>
              <a:cxnLst/>
              <a:rect l="l" t="t" r="r" b="b"/>
              <a:pathLst>
                <a:path w="1969" h="914" extrusionOk="0">
                  <a:moveTo>
                    <a:pt x="314" y="0"/>
                  </a:moveTo>
                  <a:cubicBezTo>
                    <a:pt x="200" y="0"/>
                    <a:pt x="114" y="29"/>
                    <a:pt x="0" y="57"/>
                  </a:cubicBezTo>
                  <a:cubicBezTo>
                    <a:pt x="0" y="172"/>
                    <a:pt x="57" y="200"/>
                    <a:pt x="86" y="200"/>
                  </a:cubicBezTo>
                  <a:lnTo>
                    <a:pt x="86" y="229"/>
                  </a:lnTo>
                  <a:lnTo>
                    <a:pt x="1855" y="913"/>
                  </a:lnTo>
                  <a:cubicBezTo>
                    <a:pt x="1826" y="885"/>
                    <a:pt x="1798" y="828"/>
                    <a:pt x="1855" y="599"/>
                  </a:cubicBezTo>
                  <a:cubicBezTo>
                    <a:pt x="1855" y="599"/>
                    <a:pt x="1912" y="485"/>
                    <a:pt x="1969" y="400"/>
                  </a:cubicBezTo>
                  <a:cubicBezTo>
                    <a:pt x="1883" y="371"/>
                    <a:pt x="1826" y="314"/>
                    <a:pt x="1769" y="286"/>
                  </a:cubicBezTo>
                  <a:cubicBezTo>
                    <a:pt x="1712" y="229"/>
                    <a:pt x="1655" y="229"/>
                    <a:pt x="1598" y="229"/>
                  </a:cubicBezTo>
                  <a:cubicBezTo>
                    <a:pt x="1512" y="200"/>
                    <a:pt x="1427" y="200"/>
                    <a:pt x="1341" y="200"/>
                  </a:cubicBezTo>
                  <a:lnTo>
                    <a:pt x="1313" y="200"/>
                  </a:lnTo>
                  <a:cubicBezTo>
                    <a:pt x="1199" y="172"/>
                    <a:pt x="1085" y="143"/>
                    <a:pt x="970" y="114"/>
                  </a:cubicBezTo>
                  <a:cubicBezTo>
                    <a:pt x="742" y="86"/>
                    <a:pt x="514" y="29"/>
                    <a:pt x="314" y="0"/>
                  </a:cubicBezTo>
                  <a:close/>
                </a:path>
              </a:pathLst>
            </a:custGeom>
            <a:solidFill>
              <a:srgbClr val="DBD6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5"/>
            <p:cNvSpPr/>
            <p:nvPr/>
          </p:nvSpPr>
          <p:spPr>
            <a:xfrm>
              <a:off x="3560700" y="4977425"/>
              <a:ext cx="12150" cy="6450"/>
            </a:xfrm>
            <a:custGeom>
              <a:avLst/>
              <a:gdLst/>
              <a:ahLst/>
              <a:cxnLst/>
              <a:rect l="l" t="t" r="r" b="b"/>
              <a:pathLst>
                <a:path w="486" h="258" extrusionOk="0">
                  <a:moveTo>
                    <a:pt x="57" y="1"/>
                  </a:moveTo>
                  <a:cubicBezTo>
                    <a:pt x="29" y="1"/>
                    <a:pt x="0" y="29"/>
                    <a:pt x="0" y="58"/>
                  </a:cubicBezTo>
                  <a:cubicBezTo>
                    <a:pt x="114" y="143"/>
                    <a:pt x="257" y="200"/>
                    <a:pt x="371" y="257"/>
                  </a:cubicBezTo>
                  <a:lnTo>
                    <a:pt x="399" y="257"/>
                  </a:lnTo>
                  <a:lnTo>
                    <a:pt x="399" y="200"/>
                  </a:lnTo>
                  <a:lnTo>
                    <a:pt x="428" y="172"/>
                  </a:lnTo>
                  <a:cubicBezTo>
                    <a:pt x="457" y="143"/>
                    <a:pt x="428" y="143"/>
                    <a:pt x="485" y="14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5"/>
            <p:cNvSpPr/>
            <p:nvPr/>
          </p:nvSpPr>
          <p:spPr>
            <a:xfrm>
              <a:off x="3556400" y="4978850"/>
              <a:ext cx="13575" cy="15725"/>
            </a:xfrm>
            <a:custGeom>
              <a:avLst/>
              <a:gdLst/>
              <a:ahLst/>
              <a:cxnLst/>
              <a:rect l="l" t="t" r="r" b="b"/>
              <a:pathLst>
                <a:path w="543" h="629" extrusionOk="0">
                  <a:moveTo>
                    <a:pt x="172" y="1"/>
                  </a:moveTo>
                  <a:cubicBezTo>
                    <a:pt x="115" y="86"/>
                    <a:pt x="58" y="200"/>
                    <a:pt x="58" y="200"/>
                  </a:cubicBezTo>
                  <a:cubicBezTo>
                    <a:pt x="1" y="429"/>
                    <a:pt x="29" y="486"/>
                    <a:pt x="58" y="514"/>
                  </a:cubicBezTo>
                  <a:lnTo>
                    <a:pt x="400" y="628"/>
                  </a:lnTo>
                  <a:cubicBezTo>
                    <a:pt x="400" y="600"/>
                    <a:pt x="372" y="571"/>
                    <a:pt x="372" y="486"/>
                  </a:cubicBezTo>
                  <a:lnTo>
                    <a:pt x="457" y="400"/>
                  </a:lnTo>
                  <a:lnTo>
                    <a:pt x="486" y="343"/>
                  </a:lnTo>
                  <a:lnTo>
                    <a:pt x="514" y="315"/>
                  </a:lnTo>
                  <a:lnTo>
                    <a:pt x="514" y="258"/>
                  </a:lnTo>
                  <a:lnTo>
                    <a:pt x="543" y="200"/>
                  </a:lnTo>
                  <a:cubicBezTo>
                    <a:pt x="429" y="143"/>
                    <a:pt x="286" y="86"/>
                    <a:pt x="1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5"/>
            <p:cNvSpPr/>
            <p:nvPr/>
          </p:nvSpPr>
          <p:spPr>
            <a:xfrm>
              <a:off x="3565675" y="4981000"/>
              <a:ext cx="10025" cy="15725"/>
            </a:xfrm>
            <a:custGeom>
              <a:avLst/>
              <a:gdLst/>
              <a:ahLst/>
              <a:cxnLst/>
              <a:rect l="l" t="t" r="r" b="b"/>
              <a:pathLst>
                <a:path w="401" h="629" extrusionOk="0">
                  <a:moveTo>
                    <a:pt x="286" y="0"/>
                  </a:moveTo>
                  <a:cubicBezTo>
                    <a:pt x="229" y="0"/>
                    <a:pt x="258" y="0"/>
                    <a:pt x="229" y="29"/>
                  </a:cubicBezTo>
                  <a:lnTo>
                    <a:pt x="200" y="57"/>
                  </a:lnTo>
                  <a:lnTo>
                    <a:pt x="200" y="114"/>
                  </a:lnTo>
                  <a:lnTo>
                    <a:pt x="172" y="114"/>
                  </a:lnTo>
                  <a:lnTo>
                    <a:pt x="143" y="172"/>
                  </a:lnTo>
                  <a:lnTo>
                    <a:pt x="143" y="229"/>
                  </a:lnTo>
                  <a:lnTo>
                    <a:pt x="115" y="257"/>
                  </a:lnTo>
                  <a:lnTo>
                    <a:pt x="86" y="314"/>
                  </a:lnTo>
                  <a:lnTo>
                    <a:pt x="1" y="400"/>
                  </a:lnTo>
                  <a:cubicBezTo>
                    <a:pt x="1" y="485"/>
                    <a:pt x="29" y="514"/>
                    <a:pt x="29" y="542"/>
                  </a:cubicBezTo>
                  <a:lnTo>
                    <a:pt x="29" y="571"/>
                  </a:lnTo>
                  <a:lnTo>
                    <a:pt x="172" y="628"/>
                  </a:lnTo>
                  <a:cubicBezTo>
                    <a:pt x="172" y="628"/>
                    <a:pt x="115" y="600"/>
                    <a:pt x="229" y="286"/>
                  </a:cubicBezTo>
                  <a:cubicBezTo>
                    <a:pt x="315" y="57"/>
                    <a:pt x="372" y="29"/>
                    <a:pt x="400" y="29"/>
                  </a:cubicBezTo>
                  <a:lnTo>
                    <a:pt x="286" y="0"/>
                  </a:lnTo>
                  <a:close/>
                </a:path>
              </a:pathLst>
            </a:custGeom>
            <a:solidFill>
              <a:srgbClr val="A5A0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5"/>
            <p:cNvSpPr/>
            <p:nvPr/>
          </p:nvSpPr>
          <p:spPr>
            <a:xfrm>
              <a:off x="3568525" y="4981700"/>
              <a:ext cx="7875" cy="15025"/>
            </a:xfrm>
            <a:custGeom>
              <a:avLst/>
              <a:gdLst/>
              <a:ahLst/>
              <a:cxnLst/>
              <a:rect l="l" t="t" r="r" b="b"/>
              <a:pathLst>
                <a:path w="315" h="601" extrusionOk="0">
                  <a:moveTo>
                    <a:pt x="286" y="1"/>
                  </a:moveTo>
                  <a:cubicBezTo>
                    <a:pt x="258" y="1"/>
                    <a:pt x="201" y="29"/>
                    <a:pt x="115" y="258"/>
                  </a:cubicBezTo>
                  <a:cubicBezTo>
                    <a:pt x="1" y="572"/>
                    <a:pt x="58" y="600"/>
                    <a:pt x="58" y="600"/>
                  </a:cubicBezTo>
                  <a:cubicBezTo>
                    <a:pt x="86" y="600"/>
                    <a:pt x="115" y="572"/>
                    <a:pt x="172" y="486"/>
                  </a:cubicBezTo>
                  <a:cubicBezTo>
                    <a:pt x="172" y="486"/>
                    <a:pt x="172" y="457"/>
                    <a:pt x="172" y="457"/>
                  </a:cubicBezTo>
                  <a:lnTo>
                    <a:pt x="201" y="457"/>
                  </a:lnTo>
                  <a:cubicBezTo>
                    <a:pt x="201" y="429"/>
                    <a:pt x="201" y="429"/>
                    <a:pt x="201" y="429"/>
                  </a:cubicBezTo>
                  <a:cubicBezTo>
                    <a:pt x="201" y="429"/>
                    <a:pt x="201" y="429"/>
                    <a:pt x="201" y="400"/>
                  </a:cubicBezTo>
                  <a:cubicBezTo>
                    <a:pt x="229" y="400"/>
                    <a:pt x="229" y="372"/>
                    <a:pt x="229" y="372"/>
                  </a:cubicBezTo>
                  <a:cubicBezTo>
                    <a:pt x="229" y="372"/>
                    <a:pt x="229" y="343"/>
                    <a:pt x="229" y="343"/>
                  </a:cubicBezTo>
                  <a:cubicBezTo>
                    <a:pt x="286" y="201"/>
                    <a:pt x="315" y="115"/>
                    <a:pt x="315" y="58"/>
                  </a:cubicBezTo>
                  <a:cubicBezTo>
                    <a:pt x="315" y="1"/>
                    <a:pt x="286" y="1"/>
                    <a:pt x="286" y="1"/>
                  </a:cubicBezTo>
                  <a:close/>
                </a:path>
              </a:pathLst>
            </a:custGeom>
            <a:solidFill>
              <a:srgbClr val="938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5"/>
            <p:cNvSpPr/>
            <p:nvPr/>
          </p:nvSpPr>
          <p:spPr>
            <a:xfrm>
              <a:off x="3551425" y="4948900"/>
              <a:ext cx="66350" cy="22850"/>
            </a:xfrm>
            <a:custGeom>
              <a:avLst/>
              <a:gdLst/>
              <a:ahLst/>
              <a:cxnLst/>
              <a:rect l="l" t="t" r="r" b="b"/>
              <a:pathLst>
                <a:path w="2654" h="914" extrusionOk="0">
                  <a:moveTo>
                    <a:pt x="2539" y="913"/>
                  </a:moveTo>
                  <a:lnTo>
                    <a:pt x="2539" y="913"/>
                  </a:lnTo>
                  <a:lnTo>
                    <a:pt x="2539" y="913"/>
                  </a:lnTo>
                  <a:lnTo>
                    <a:pt x="2539" y="913"/>
                  </a:lnTo>
                  <a:close/>
                  <a:moveTo>
                    <a:pt x="2539" y="913"/>
                  </a:moveTo>
                  <a:lnTo>
                    <a:pt x="2397" y="913"/>
                  </a:lnTo>
                  <a:lnTo>
                    <a:pt x="2397" y="913"/>
                  </a:lnTo>
                  <a:cubicBezTo>
                    <a:pt x="2397" y="913"/>
                    <a:pt x="2397" y="913"/>
                    <a:pt x="2397" y="913"/>
                  </a:cubicBezTo>
                  <a:lnTo>
                    <a:pt x="2539" y="913"/>
                  </a:lnTo>
                  <a:lnTo>
                    <a:pt x="2539" y="913"/>
                  </a:lnTo>
                  <a:close/>
                  <a:moveTo>
                    <a:pt x="2539" y="913"/>
                  </a:moveTo>
                  <a:lnTo>
                    <a:pt x="2539" y="913"/>
                  </a:lnTo>
                  <a:lnTo>
                    <a:pt x="2539" y="913"/>
                  </a:lnTo>
                  <a:close/>
                  <a:moveTo>
                    <a:pt x="2539" y="913"/>
                  </a:moveTo>
                  <a:cubicBezTo>
                    <a:pt x="2539" y="913"/>
                    <a:pt x="2539" y="913"/>
                    <a:pt x="2539" y="913"/>
                  </a:cubicBezTo>
                  <a:cubicBezTo>
                    <a:pt x="2539" y="913"/>
                    <a:pt x="2539" y="913"/>
                    <a:pt x="2539" y="913"/>
                  </a:cubicBezTo>
                  <a:close/>
                  <a:moveTo>
                    <a:pt x="2539" y="913"/>
                  </a:moveTo>
                  <a:cubicBezTo>
                    <a:pt x="2568" y="913"/>
                    <a:pt x="2597" y="885"/>
                    <a:pt x="2654" y="657"/>
                  </a:cubicBezTo>
                  <a:cubicBezTo>
                    <a:pt x="2597" y="885"/>
                    <a:pt x="2568" y="913"/>
                    <a:pt x="2539" y="913"/>
                  </a:cubicBezTo>
                  <a:close/>
                  <a:moveTo>
                    <a:pt x="2397" y="885"/>
                  </a:moveTo>
                  <a:lnTo>
                    <a:pt x="2026" y="856"/>
                  </a:lnTo>
                  <a:lnTo>
                    <a:pt x="2026" y="856"/>
                  </a:lnTo>
                  <a:lnTo>
                    <a:pt x="1997" y="856"/>
                  </a:lnTo>
                  <a:lnTo>
                    <a:pt x="114" y="657"/>
                  </a:lnTo>
                  <a:lnTo>
                    <a:pt x="1997" y="856"/>
                  </a:lnTo>
                  <a:lnTo>
                    <a:pt x="1997" y="856"/>
                  </a:lnTo>
                  <a:lnTo>
                    <a:pt x="2026" y="856"/>
                  </a:lnTo>
                  <a:lnTo>
                    <a:pt x="2026" y="856"/>
                  </a:lnTo>
                  <a:lnTo>
                    <a:pt x="2397" y="885"/>
                  </a:lnTo>
                  <a:lnTo>
                    <a:pt x="2397" y="885"/>
                  </a:lnTo>
                  <a:close/>
                  <a:moveTo>
                    <a:pt x="1969" y="799"/>
                  </a:moveTo>
                  <a:cubicBezTo>
                    <a:pt x="1940" y="742"/>
                    <a:pt x="1940" y="685"/>
                    <a:pt x="1940" y="600"/>
                  </a:cubicBezTo>
                  <a:cubicBezTo>
                    <a:pt x="1940" y="685"/>
                    <a:pt x="1940" y="742"/>
                    <a:pt x="1969" y="799"/>
                  </a:cubicBezTo>
                  <a:close/>
                  <a:moveTo>
                    <a:pt x="114" y="657"/>
                  </a:moveTo>
                  <a:cubicBezTo>
                    <a:pt x="86" y="657"/>
                    <a:pt x="29" y="628"/>
                    <a:pt x="0" y="543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0" y="514"/>
                    <a:pt x="0" y="514"/>
                    <a:pt x="0" y="543"/>
                  </a:cubicBezTo>
                  <a:cubicBezTo>
                    <a:pt x="371" y="257"/>
                    <a:pt x="885" y="371"/>
                    <a:pt x="1341" y="314"/>
                  </a:cubicBezTo>
                  <a:cubicBezTo>
                    <a:pt x="1341" y="314"/>
                    <a:pt x="1341" y="314"/>
                    <a:pt x="1341" y="314"/>
                  </a:cubicBezTo>
                  <a:cubicBezTo>
                    <a:pt x="1341" y="314"/>
                    <a:pt x="1341" y="314"/>
                    <a:pt x="1341" y="314"/>
                  </a:cubicBezTo>
                  <a:cubicBezTo>
                    <a:pt x="885" y="371"/>
                    <a:pt x="371" y="257"/>
                    <a:pt x="0" y="543"/>
                  </a:cubicBezTo>
                  <a:cubicBezTo>
                    <a:pt x="29" y="628"/>
                    <a:pt x="86" y="657"/>
                    <a:pt x="114" y="657"/>
                  </a:cubicBezTo>
                  <a:lnTo>
                    <a:pt x="114" y="657"/>
                  </a:lnTo>
                  <a:close/>
                  <a:moveTo>
                    <a:pt x="2654" y="628"/>
                  </a:moveTo>
                  <a:cubicBezTo>
                    <a:pt x="2654" y="628"/>
                    <a:pt x="2654" y="628"/>
                    <a:pt x="2654" y="628"/>
                  </a:cubicBezTo>
                  <a:cubicBezTo>
                    <a:pt x="2654" y="571"/>
                    <a:pt x="2654" y="543"/>
                    <a:pt x="2654" y="485"/>
                  </a:cubicBezTo>
                  <a:lnTo>
                    <a:pt x="2654" y="485"/>
                  </a:lnTo>
                  <a:cubicBezTo>
                    <a:pt x="2654" y="543"/>
                    <a:pt x="2654" y="571"/>
                    <a:pt x="2654" y="628"/>
                  </a:cubicBezTo>
                  <a:cubicBezTo>
                    <a:pt x="2654" y="628"/>
                    <a:pt x="2654" y="628"/>
                    <a:pt x="2654" y="628"/>
                  </a:cubicBezTo>
                  <a:close/>
                  <a:moveTo>
                    <a:pt x="2654" y="457"/>
                  </a:moveTo>
                  <a:cubicBezTo>
                    <a:pt x="2654" y="457"/>
                    <a:pt x="2654" y="457"/>
                    <a:pt x="2654" y="457"/>
                  </a:cubicBezTo>
                  <a:cubicBezTo>
                    <a:pt x="2654" y="457"/>
                    <a:pt x="2654" y="457"/>
                    <a:pt x="2654" y="457"/>
                  </a:cubicBezTo>
                  <a:close/>
                  <a:moveTo>
                    <a:pt x="2654" y="428"/>
                  </a:moveTo>
                  <a:cubicBezTo>
                    <a:pt x="2654" y="428"/>
                    <a:pt x="2654" y="428"/>
                    <a:pt x="2654" y="428"/>
                  </a:cubicBezTo>
                  <a:cubicBezTo>
                    <a:pt x="2654" y="428"/>
                    <a:pt x="2654" y="428"/>
                    <a:pt x="2654" y="428"/>
                  </a:cubicBezTo>
                  <a:close/>
                  <a:moveTo>
                    <a:pt x="2654" y="428"/>
                  </a:moveTo>
                  <a:cubicBezTo>
                    <a:pt x="2654" y="428"/>
                    <a:pt x="2654" y="428"/>
                    <a:pt x="2654" y="400"/>
                  </a:cubicBezTo>
                  <a:cubicBezTo>
                    <a:pt x="2654" y="428"/>
                    <a:pt x="2654" y="428"/>
                    <a:pt x="2654" y="428"/>
                  </a:cubicBezTo>
                  <a:close/>
                  <a:moveTo>
                    <a:pt x="2654" y="400"/>
                  </a:moveTo>
                  <a:cubicBezTo>
                    <a:pt x="2654" y="400"/>
                    <a:pt x="2654" y="400"/>
                    <a:pt x="2654" y="400"/>
                  </a:cubicBezTo>
                  <a:cubicBezTo>
                    <a:pt x="2654" y="400"/>
                    <a:pt x="2654" y="400"/>
                    <a:pt x="2654" y="400"/>
                  </a:cubicBezTo>
                  <a:close/>
                  <a:moveTo>
                    <a:pt x="2654" y="371"/>
                  </a:moveTo>
                  <a:cubicBezTo>
                    <a:pt x="2654" y="371"/>
                    <a:pt x="2654" y="371"/>
                    <a:pt x="2654" y="371"/>
                  </a:cubicBezTo>
                  <a:cubicBezTo>
                    <a:pt x="2654" y="371"/>
                    <a:pt x="2654" y="371"/>
                    <a:pt x="2654" y="371"/>
                  </a:cubicBezTo>
                  <a:close/>
                  <a:moveTo>
                    <a:pt x="2625" y="371"/>
                  </a:moveTo>
                  <a:lnTo>
                    <a:pt x="2625" y="371"/>
                  </a:lnTo>
                  <a:lnTo>
                    <a:pt x="2625" y="371"/>
                  </a:lnTo>
                  <a:close/>
                  <a:moveTo>
                    <a:pt x="2625" y="343"/>
                  </a:moveTo>
                  <a:lnTo>
                    <a:pt x="2625" y="343"/>
                  </a:lnTo>
                  <a:lnTo>
                    <a:pt x="2625" y="343"/>
                  </a:lnTo>
                  <a:close/>
                  <a:moveTo>
                    <a:pt x="2625" y="343"/>
                  </a:moveTo>
                  <a:cubicBezTo>
                    <a:pt x="2625" y="343"/>
                    <a:pt x="2625" y="343"/>
                    <a:pt x="2625" y="343"/>
                  </a:cubicBezTo>
                  <a:cubicBezTo>
                    <a:pt x="2625" y="343"/>
                    <a:pt x="2625" y="343"/>
                    <a:pt x="2625" y="343"/>
                  </a:cubicBezTo>
                  <a:close/>
                  <a:moveTo>
                    <a:pt x="2625" y="314"/>
                  </a:moveTo>
                  <a:lnTo>
                    <a:pt x="2625" y="314"/>
                  </a:lnTo>
                  <a:lnTo>
                    <a:pt x="2625" y="314"/>
                  </a:lnTo>
                  <a:close/>
                  <a:moveTo>
                    <a:pt x="1341" y="314"/>
                  </a:moveTo>
                  <a:cubicBezTo>
                    <a:pt x="1341" y="314"/>
                    <a:pt x="1341" y="314"/>
                    <a:pt x="1370" y="314"/>
                  </a:cubicBezTo>
                  <a:cubicBezTo>
                    <a:pt x="1341" y="314"/>
                    <a:pt x="1341" y="314"/>
                    <a:pt x="1341" y="314"/>
                  </a:cubicBezTo>
                  <a:close/>
                  <a:moveTo>
                    <a:pt x="2625" y="314"/>
                  </a:moveTo>
                  <a:lnTo>
                    <a:pt x="2625" y="314"/>
                  </a:lnTo>
                  <a:lnTo>
                    <a:pt x="2625" y="314"/>
                  </a:lnTo>
                  <a:close/>
                  <a:moveTo>
                    <a:pt x="2625" y="314"/>
                  </a:moveTo>
                  <a:cubicBezTo>
                    <a:pt x="2625" y="314"/>
                    <a:pt x="2625" y="314"/>
                    <a:pt x="2625" y="314"/>
                  </a:cubicBezTo>
                  <a:cubicBezTo>
                    <a:pt x="2625" y="314"/>
                    <a:pt x="2625" y="314"/>
                    <a:pt x="2625" y="314"/>
                  </a:cubicBezTo>
                  <a:close/>
                  <a:moveTo>
                    <a:pt x="2625" y="314"/>
                  </a:moveTo>
                  <a:cubicBezTo>
                    <a:pt x="2625" y="314"/>
                    <a:pt x="2625" y="314"/>
                    <a:pt x="2625" y="314"/>
                  </a:cubicBezTo>
                  <a:cubicBezTo>
                    <a:pt x="2625" y="314"/>
                    <a:pt x="2625" y="314"/>
                    <a:pt x="2625" y="314"/>
                  </a:cubicBezTo>
                  <a:close/>
                  <a:moveTo>
                    <a:pt x="2597" y="286"/>
                  </a:moveTo>
                  <a:lnTo>
                    <a:pt x="2597" y="286"/>
                  </a:lnTo>
                  <a:lnTo>
                    <a:pt x="2597" y="286"/>
                  </a:lnTo>
                  <a:close/>
                  <a:moveTo>
                    <a:pt x="2597" y="286"/>
                  </a:moveTo>
                  <a:lnTo>
                    <a:pt x="2597" y="286"/>
                  </a:lnTo>
                  <a:lnTo>
                    <a:pt x="2597" y="286"/>
                  </a:lnTo>
                  <a:close/>
                  <a:moveTo>
                    <a:pt x="2597" y="286"/>
                  </a:moveTo>
                  <a:lnTo>
                    <a:pt x="2597" y="286"/>
                  </a:lnTo>
                  <a:lnTo>
                    <a:pt x="2597" y="286"/>
                  </a:lnTo>
                  <a:close/>
                  <a:moveTo>
                    <a:pt x="2597" y="286"/>
                  </a:moveTo>
                  <a:lnTo>
                    <a:pt x="2597" y="286"/>
                  </a:lnTo>
                  <a:lnTo>
                    <a:pt x="2597" y="286"/>
                  </a:lnTo>
                  <a:close/>
                  <a:moveTo>
                    <a:pt x="2597" y="286"/>
                  </a:moveTo>
                  <a:cubicBezTo>
                    <a:pt x="2597" y="286"/>
                    <a:pt x="2597" y="286"/>
                    <a:pt x="2597" y="286"/>
                  </a:cubicBezTo>
                  <a:lnTo>
                    <a:pt x="2597" y="286"/>
                  </a:lnTo>
                  <a:cubicBezTo>
                    <a:pt x="2597" y="286"/>
                    <a:pt x="2597" y="286"/>
                    <a:pt x="2597" y="286"/>
                  </a:cubicBezTo>
                  <a:close/>
                  <a:moveTo>
                    <a:pt x="2597" y="286"/>
                  </a:moveTo>
                  <a:lnTo>
                    <a:pt x="2597" y="286"/>
                  </a:lnTo>
                  <a:lnTo>
                    <a:pt x="2482" y="286"/>
                  </a:lnTo>
                  <a:lnTo>
                    <a:pt x="2597" y="286"/>
                  </a:lnTo>
                  <a:lnTo>
                    <a:pt x="2597" y="286"/>
                  </a:lnTo>
                  <a:moveTo>
                    <a:pt x="1398" y="286"/>
                  </a:moveTo>
                  <a:cubicBezTo>
                    <a:pt x="1455" y="286"/>
                    <a:pt x="1512" y="257"/>
                    <a:pt x="1569" y="257"/>
                  </a:cubicBezTo>
                  <a:cubicBezTo>
                    <a:pt x="1512" y="257"/>
                    <a:pt x="1455" y="286"/>
                    <a:pt x="1398" y="286"/>
                  </a:cubicBezTo>
                  <a:close/>
                  <a:moveTo>
                    <a:pt x="2482" y="286"/>
                  </a:moveTo>
                  <a:lnTo>
                    <a:pt x="2083" y="229"/>
                  </a:lnTo>
                  <a:lnTo>
                    <a:pt x="2482" y="286"/>
                  </a:lnTo>
                  <a:lnTo>
                    <a:pt x="2482" y="286"/>
                  </a:lnTo>
                  <a:lnTo>
                    <a:pt x="2482" y="286"/>
                  </a:lnTo>
                  <a:close/>
                  <a:moveTo>
                    <a:pt x="1598" y="257"/>
                  </a:moveTo>
                  <a:lnTo>
                    <a:pt x="1598" y="257"/>
                  </a:lnTo>
                  <a:lnTo>
                    <a:pt x="1598" y="257"/>
                  </a:lnTo>
                  <a:cubicBezTo>
                    <a:pt x="1626" y="257"/>
                    <a:pt x="1655" y="257"/>
                    <a:pt x="1683" y="257"/>
                  </a:cubicBezTo>
                  <a:cubicBezTo>
                    <a:pt x="1655" y="257"/>
                    <a:pt x="1626" y="257"/>
                    <a:pt x="1598" y="257"/>
                  </a:cubicBezTo>
                  <a:close/>
                  <a:moveTo>
                    <a:pt x="1569" y="257"/>
                  </a:moveTo>
                  <a:lnTo>
                    <a:pt x="1569" y="257"/>
                  </a:lnTo>
                  <a:lnTo>
                    <a:pt x="1569" y="257"/>
                  </a:lnTo>
                  <a:lnTo>
                    <a:pt x="1569" y="257"/>
                  </a:lnTo>
                  <a:close/>
                  <a:moveTo>
                    <a:pt x="1683" y="257"/>
                  </a:moveTo>
                  <a:lnTo>
                    <a:pt x="1683" y="257"/>
                  </a:lnTo>
                  <a:lnTo>
                    <a:pt x="1683" y="257"/>
                  </a:lnTo>
                  <a:lnTo>
                    <a:pt x="1683" y="257"/>
                  </a:lnTo>
                  <a:close/>
                  <a:moveTo>
                    <a:pt x="143" y="0"/>
                  </a:moveTo>
                  <a:lnTo>
                    <a:pt x="143" y="0"/>
                  </a:lnTo>
                  <a:lnTo>
                    <a:pt x="143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CFC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5"/>
            <p:cNvSpPr/>
            <p:nvPr/>
          </p:nvSpPr>
          <p:spPr>
            <a:xfrm>
              <a:off x="3551425" y="4955325"/>
              <a:ext cx="49950" cy="15000"/>
            </a:xfrm>
            <a:custGeom>
              <a:avLst/>
              <a:gdLst/>
              <a:ahLst/>
              <a:cxnLst/>
              <a:rect l="l" t="t" r="r" b="b"/>
              <a:pathLst>
                <a:path w="1998" h="600" extrusionOk="0">
                  <a:moveTo>
                    <a:pt x="1569" y="0"/>
                  </a:moveTo>
                  <a:cubicBezTo>
                    <a:pt x="1512" y="0"/>
                    <a:pt x="1455" y="29"/>
                    <a:pt x="1398" y="29"/>
                  </a:cubicBezTo>
                  <a:cubicBezTo>
                    <a:pt x="1398" y="29"/>
                    <a:pt x="1370" y="57"/>
                    <a:pt x="1370" y="57"/>
                  </a:cubicBezTo>
                  <a:lnTo>
                    <a:pt x="1341" y="57"/>
                  </a:lnTo>
                  <a:cubicBezTo>
                    <a:pt x="885" y="114"/>
                    <a:pt x="371" y="0"/>
                    <a:pt x="0" y="286"/>
                  </a:cubicBezTo>
                  <a:cubicBezTo>
                    <a:pt x="29" y="371"/>
                    <a:pt x="86" y="400"/>
                    <a:pt x="114" y="400"/>
                  </a:cubicBezTo>
                  <a:lnTo>
                    <a:pt x="1997" y="599"/>
                  </a:lnTo>
                  <a:cubicBezTo>
                    <a:pt x="1997" y="599"/>
                    <a:pt x="1969" y="571"/>
                    <a:pt x="1969" y="542"/>
                  </a:cubicBezTo>
                  <a:cubicBezTo>
                    <a:pt x="1940" y="485"/>
                    <a:pt x="1940" y="428"/>
                    <a:pt x="1940" y="343"/>
                  </a:cubicBezTo>
                  <a:cubicBezTo>
                    <a:pt x="1940" y="314"/>
                    <a:pt x="1940" y="314"/>
                    <a:pt x="1940" y="286"/>
                  </a:cubicBezTo>
                  <a:cubicBezTo>
                    <a:pt x="1940" y="286"/>
                    <a:pt x="1940" y="171"/>
                    <a:pt x="1997" y="86"/>
                  </a:cubicBezTo>
                  <a:cubicBezTo>
                    <a:pt x="1912" y="57"/>
                    <a:pt x="1826" y="29"/>
                    <a:pt x="1769" y="0"/>
                  </a:cubicBezTo>
                  <a:close/>
                </a:path>
              </a:pathLst>
            </a:custGeom>
            <a:solidFill>
              <a:srgbClr val="DBD6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5"/>
            <p:cNvSpPr/>
            <p:nvPr/>
          </p:nvSpPr>
          <p:spPr>
            <a:xfrm>
              <a:off x="3599925" y="4957450"/>
              <a:ext cx="12150" cy="13575"/>
            </a:xfrm>
            <a:custGeom>
              <a:avLst/>
              <a:gdLst/>
              <a:ahLst/>
              <a:cxnLst/>
              <a:rect l="l" t="t" r="r" b="b"/>
              <a:pathLst>
                <a:path w="486" h="543" extrusionOk="0">
                  <a:moveTo>
                    <a:pt x="57" y="1"/>
                  </a:moveTo>
                  <a:cubicBezTo>
                    <a:pt x="0" y="86"/>
                    <a:pt x="0" y="201"/>
                    <a:pt x="0" y="201"/>
                  </a:cubicBezTo>
                  <a:cubicBezTo>
                    <a:pt x="0" y="229"/>
                    <a:pt x="0" y="229"/>
                    <a:pt x="0" y="258"/>
                  </a:cubicBezTo>
                  <a:cubicBezTo>
                    <a:pt x="0" y="343"/>
                    <a:pt x="0" y="400"/>
                    <a:pt x="29" y="457"/>
                  </a:cubicBezTo>
                  <a:cubicBezTo>
                    <a:pt x="29" y="486"/>
                    <a:pt x="57" y="514"/>
                    <a:pt x="57" y="514"/>
                  </a:cubicBezTo>
                  <a:lnTo>
                    <a:pt x="86" y="514"/>
                  </a:lnTo>
                  <a:lnTo>
                    <a:pt x="457" y="543"/>
                  </a:lnTo>
                  <a:cubicBezTo>
                    <a:pt x="428" y="514"/>
                    <a:pt x="400" y="486"/>
                    <a:pt x="371" y="400"/>
                  </a:cubicBezTo>
                  <a:lnTo>
                    <a:pt x="428" y="315"/>
                  </a:lnTo>
                  <a:lnTo>
                    <a:pt x="457" y="258"/>
                  </a:lnTo>
                  <a:lnTo>
                    <a:pt x="485" y="229"/>
                  </a:lnTo>
                  <a:lnTo>
                    <a:pt x="457" y="143"/>
                  </a:lnTo>
                  <a:lnTo>
                    <a:pt x="485" y="86"/>
                  </a:lnTo>
                  <a:cubicBezTo>
                    <a:pt x="343" y="86"/>
                    <a:pt x="200" y="29"/>
                    <a:pt x="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5"/>
            <p:cNvSpPr/>
            <p:nvPr/>
          </p:nvSpPr>
          <p:spPr>
            <a:xfrm>
              <a:off x="3609200" y="4956025"/>
              <a:ext cx="7150" cy="15725"/>
            </a:xfrm>
            <a:custGeom>
              <a:avLst/>
              <a:gdLst/>
              <a:ahLst/>
              <a:cxnLst/>
              <a:rect l="l" t="t" r="r" b="b"/>
              <a:pathLst>
                <a:path w="286" h="629" extrusionOk="0">
                  <a:moveTo>
                    <a:pt x="171" y="1"/>
                  </a:moveTo>
                  <a:lnTo>
                    <a:pt x="114" y="58"/>
                  </a:lnTo>
                  <a:lnTo>
                    <a:pt x="114" y="86"/>
                  </a:lnTo>
                  <a:lnTo>
                    <a:pt x="114" y="143"/>
                  </a:lnTo>
                  <a:lnTo>
                    <a:pt x="86" y="200"/>
                  </a:lnTo>
                  <a:lnTo>
                    <a:pt x="114" y="286"/>
                  </a:lnTo>
                  <a:lnTo>
                    <a:pt x="86" y="315"/>
                  </a:lnTo>
                  <a:lnTo>
                    <a:pt x="57" y="372"/>
                  </a:lnTo>
                  <a:lnTo>
                    <a:pt x="0" y="457"/>
                  </a:lnTo>
                  <a:cubicBezTo>
                    <a:pt x="29" y="543"/>
                    <a:pt x="57" y="571"/>
                    <a:pt x="86" y="600"/>
                  </a:cubicBezTo>
                  <a:lnTo>
                    <a:pt x="86" y="628"/>
                  </a:lnTo>
                  <a:lnTo>
                    <a:pt x="228" y="628"/>
                  </a:lnTo>
                  <a:cubicBezTo>
                    <a:pt x="228" y="628"/>
                    <a:pt x="143" y="628"/>
                    <a:pt x="171" y="315"/>
                  </a:cubicBezTo>
                  <a:cubicBezTo>
                    <a:pt x="228" y="29"/>
                    <a:pt x="286" y="1"/>
                    <a:pt x="286" y="1"/>
                  </a:cubicBezTo>
                  <a:close/>
                </a:path>
              </a:pathLst>
            </a:custGeom>
            <a:solidFill>
              <a:srgbClr val="A5A0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5"/>
            <p:cNvSpPr/>
            <p:nvPr/>
          </p:nvSpPr>
          <p:spPr>
            <a:xfrm>
              <a:off x="3612750" y="4956025"/>
              <a:ext cx="5025" cy="15725"/>
            </a:xfrm>
            <a:custGeom>
              <a:avLst/>
              <a:gdLst/>
              <a:ahLst/>
              <a:cxnLst/>
              <a:rect l="l" t="t" r="r" b="b"/>
              <a:pathLst>
                <a:path w="201" h="629" extrusionOk="0">
                  <a:moveTo>
                    <a:pt x="144" y="1"/>
                  </a:moveTo>
                  <a:cubicBezTo>
                    <a:pt x="144" y="1"/>
                    <a:pt x="86" y="29"/>
                    <a:pt x="29" y="315"/>
                  </a:cubicBezTo>
                  <a:cubicBezTo>
                    <a:pt x="1" y="628"/>
                    <a:pt x="86" y="628"/>
                    <a:pt x="86" y="628"/>
                  </a:cubicBezTo>
                  <a:cubicBezTo>
                    <a:pt x="115" y="628"/>
                    <a:pt x="144" y="600"/>
                    <a:pt x="201" y="372"/>
                  </a:cubicBezTo>
                  <a:cubicBezTo>
                    <a:pt x="201" y="372"/>
                    <a:pt x="201" y="343"/>
                    <a:pt x="201" y="343"/>
                  </a:cubicBezTo>
                  <a:cubicBezTo>
                    <a:pt x="201" y="286"/>
                    <a:pt x="201" y="258"/>
                    <a:pt x="201" y="200"/>
                  </a:cubicBezTo>
                  <a:cubicBezTo>
                    <a:pt x="201" y="200"/>
                    <a:pt x="201" y="200"/>
                    <a:pt x="201" y="172"/>
                  </a:cubicBezTo>
                  <a:cubicBezTo>
                    <a:pt x="201" y="172"/>
                    <a:pt x="201" y="172"/>
                    <a:pt x="201" y="143"/>
                  </a:cubicBezTo>
                  <a:cubicBezTo>
                    <a:pt x="201" y="143"/>
                    <a:pt x="201" y="143"/>
                    <a:pt x="201" y="115"/>
                  </a:cubicBezTo>
                  <a:cubicBezTo>
                    <a:pt x="201" y="115"/>
                    <a:pt x="201" y="115"/>
                    <a:pt x="201" y="86"/>
                  </a:cubicBezTo>
                  <a:lnTo>
                    <a:pt x="172" y="86"/>
                  </a:lnTo>
                  <a:cubicBezTo>
                    <a:pt x="172" y="86"/>
                    <a:pt x="172" y="58"/>
                    <a:pt x="172" y="58"/>
                  </a:cubicBezTo>
                  <a:cubicBezTo>
                    <a:pt x="172" y="58"/>
                    <a:pt x="172" y="29"/>
                    <a:pt x="172" y="29"/>
                  </a:cubicBezTo>
                  <a:cubicBezTo>
                    <a:pt x="172" y="1"/>
                    <a:pt x="144" y="1"/>
                    <a:pt x="144" y="1"/>
                  </a:cubicBezTo>
                  <a:close/>
                </a:path>
              </a:pathLst>
            </a:custGeom>
            <a:solidFill>
              <a:srgbClr val="938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5"/>
            <p:cNvSpPr/>
            <p:nvPr/>
          </p:nvSpPr>
          <p:spPr>
            <a:xfrm>
              <a:off x="3462975" y="5055900"/>
              <a:ext cx="3575" cy="7875"/>
            </a:xfrm>
            <a:custGeom>
              <a:avLst/>
              <a:gdLst/>
              <a:ahLst/>
              <a:cxnLst/>
              <a:rect l="l" t="t" r="r" b="b"/>
              <a:pathLst>
                <a:path w="143" h="315" extrusionOk="0">
                  <a:moveTo>
                    <a:pt x="143" y="0"/>
                  </a:moveTo>
                  <a:cubicBezTo>
                    <a:pt x="143" y="86"/>
                    <a:pt x="114" y="314"/>
                    <a:pt x="0" y="314"/>
                  </a:cubicBezTo>
                  <a:cubicBezTo>
                    <a:pt x="143" y="314"/>
                    <a:pt x="143" y="29"/>
                    <a:pt x="143" y="0"/>
                  </a:cubicBezTo>
                  <a:close/>
                </a:path>
              </a:pathLst>
            </a:custGeom>
            <a:solidFill>
              <a:srgbClr val="CFC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5"/>
            <p:cNvSpPr/>
            <p:nvPr/>
          </p:nvSpPr>
          <p:spPr>
            <a:xfrm>
              <a:off x="3415175" y="5050175"/>
              <a:ext cx="51375" cy="16450"/>
            </a:xfrm>
            <a:custGeom>
              <a:avLst/>
              <a:gdLst/>
              <a:ahLst/>
              <a:cxnLst/>
              <a:rect l="l" t="t" r="r" b="b"/>
              <a:pathLst>
                <a:path w="2055" h="658" extrusionOk="0">
                  <a:moveTo>
                    <a:pt x="1998" y="1"/>
                  </a:moveTo>
                  <a:cubicBezTo>
                    <a:pt x="1684" y="343"/>
                    <a:pt x="1142" y="315"/>
                    <a:pt x="714" y="458"/>
                  </a:cubicBezTo>
                  <a:cubicBezTo>
                    <a:pt x="628" y="515"/>
                    <a:pt x="571" y="543"/>
                    <a:pt x="485" y="572"/>
                  </a:cubicBezTo>
                  <a:lnTo>
                    <a:pt x="428" y="572"/>
                  </a:lnTo>
                  <a:cubicBezTo>
                    <a:pt x="400" y="572"/>
                    <a:pt x="371" y="600"/>
                    <a:pt x="343" y="600"/>
                  </a:cubicBezTo>
                  <a:lnTo>
                    <a:pt x="314" y="600"/>
                  </a:lnTo>
                  <a:cubicBezTo>
                    <a:pt x="229" y="572"/>
                    <a:pt x="143" y="572"/>
                    <a:pt x="57" y="543"/>
                  </a:cubicBezTo>
                  <a:cubicBezTo>
                    <a:pt x="57" y="600"/>
                    <a:pt x="29" y="657"/>
                    <a:pt x="0" y="657"/>
                  </a:cubicBezTo>
                  <a:lnTo>
                    <a:pt x="115" y="657"/>
                  </a:lnTo>
                  <a:lnTo>
                    <a:pt x="1912" y="543"/>
                  </a:lnTo>
                  <a:cubicBezTo>
                    <a:pt x="2055" y="543"/>
                    <a:pt x="2055" y="258"/>
                    <a:pt x="2055" y="229"/>
                  </a:cubicBezTo>
                  <a:cubicBezTo>
                    <a:pt x="2026" y="115"/>
                    <a:pt x="2026" y="58"/>
                    <a:pt x="1998" y="1"/>
                  </a:cubicBezTo>
                  <a:close/>
                </a:path>
              </a:pathLst>
            </a:custGeom>
            <a:solidFill>
              <a:srgbClr val="C8C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5"/>
            <p:cNvSpPr/>
            <p:nvPr/>
          </p:nvSpPr>
          <p:spPr>
            <a:xfrm>
              <a:off x="3413750" y="5048050"/>
              <a:ext cx="51375" cy="17150"/>
            </a:xfrm>
            <a:custGeom>
              <a:avLst/>
              <a:gdLst/>
              <a:ahLst/>
              <a:cxnLst/>
              <a:rect l="l" t="t" r="r" b="b"/>
              <a:pathLst>
                <a:path w="2055" h="686" extrusionOk="0">
                  <a:moveTo>
                    <a:pt x="1912" y="0"/>
                  </a:moveTo>
                  <a:lnTo>
                    <a:pt x="0" y="143"/>
                  </a:lnTo>
                  <a:cubicBezTo>
                    <a:pt x="29" y="143"/>
                    <a:pt x="86" y="172"/>
                    <a:pt x="143" y="400"/>
                  </a:cubicBezTo>
                  <a:cubicBezTo>
                    <a:pt x="143" y="428"/>
                    <a:pt x="143" y="428"/>
                    <a:pt x="143" y="428"/>
                  </a:cubicBezTo>
                  <a:cubicBezTo>
                    <a:pt x="143" y="428"/>
                    <a:pt x="143" y="457"/>
                    <a:pt x="143" y="514"/>
                  </a:cubicBezTo>
                  <a:cubicBezTo>
                    <a:pt x="143" y="543"/>
                    <a:pt x="143" y="600"/>
                    <a:pt x="114" y="628"/>
                  </a:cubicBezTo>
                  <a:cubicBezTo>
                    <a:pt x="200" y="657"/>
                    <a:pt x="286" y="657"/>
                    <a:pt x="371" y="685"/>
                  </a:cubicBezTo>
                  <a:lnTo>
                    <a:pt x="400" y="685"/>
                  </a:lnTo>
                  <a:cubicBezTo>
                    <a:pt x="428" y="685"/>
                    <a:pt x="457" y="657"/>
                    <a:pt x="485" y="657"/>
                  </a:cubicBezTo>
                  <a:lnTo>
                    <a:pt x="542" y="657"/>
                  </a:lnTo>
                  <a:cubicBezTo>
                    <a:pt x="628" y="628"/>
                    <a:pt x="685" y="600"/>
                    <a:pt x="771" y="543"/>
                  </a:cubicBezTo>
                  <a:cubicBezTo>
                    <a:pt x="1199" y="400"/>
                    <a:pt x="1741" y="428"/>
                    <a:pt x="2055" y="86"/>
                  </a:cubicBezTo>
                  <a:cubicBezTo>
                    <a:pt x="2026" y="86"/>
                    <a:pt x="2026" y="86"/>
                    <a:pt x="2026" y="57"/>
                  </a:cubicBezTo>
                  <a:cubicBezTo>
                    <a:pt x="1998" y="29"/>
                    <a:pt x="1941" y="0"/>
                    <a:pt x="1941" y="0"/>
                  </a:cubicBezTo>
                  <a:close/>
                </a:path>
              </a:pathLst>
            </a:custGeom>
            <a:solidFill>
              <a:srgbClr val="DBD6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5"/>
            <p:cNvSpPr/>
            <p:nvPr/>
          </p:nvSpPr>
          <p:spPr>
            <a:xfrm>
              <a:off x="3405175" y="5063750"/>
              <a:ext cx="11450" cy="3575"/>
            </a:xfrm>
            <a:custGeom>
              <a:avLst/>
              <a:gdLst/>
              <a:ahLst/>
              <a:cxnLst/>
              <a:rect l="l" t="t" r="r" b="b"/>
              <a:pathLst>
                <a:path w="458" h="143" extrusionOk="0">
                  <a:moveTo>
                    <a:pt x="30" y="0"/>
                  </a:moveTo>
                  <a:lnTo>
                    <a:pt x="30" y="29"/>
                  </a:lnTo>
                  <a:lnTo>
                    <a:pt x="30" y="57"/>
                  </a:lnTo>
                  <a:lnTo>
                    <a:pt x="30" y="86"/>
                  </a:lnTo>
                  <a:lnTo>
                    <a:pt x="1" y="143"/>
                  </a:lnTo>
                  <a:lnTo>
                    <a:pt x="400" y="114"/>
                  </a:lnTo>
                  <a:cubicBezTo>
                    <a:pt x="429" y="114"/>
                    <a:pt x="457" y="57"/>
                    <a:pt x="4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5"/>
            <p:cNvSpPr/>
            <p:nvPr/>
          </p:nvSpPr>
          <p:spPr>
            <a:xfrm>
              <a:off x="3399475" y="5051625"/>
              <a:ext cx="14300" cy="16425"/>
            </a:xfrm>
            <a:custGeom>
              <a:avLst/>
              <a:gdLst/>
              <a:ahLst/>
              <a:cxnLst/>
              <a:rect l="l" t="t" r="r" b="b"/>
              <a:pathLst>
                <a:path w="572" h="657" extrusionOk="0">
                  <a:moveTo>
                    <a:pt x="86" y="656"/>
                  </a:moveTo>
                  <a:lnTo>
                    <a:pt x="86" y="656"/>
                  </a:lnTo>
                  <a:lnTo>
                    <a:pt x="86" y="656"/>
                  </a:lnTo>
                  <a:close/>
                  <a:moveTo>
                    <a:pt x="86" y="656"/>
                  </a:moveTo>
                  <a:cubicBezTo>
                    <a:pt x="86" y="656"/>
                    <a:pt x="86" y="656"/>
                    <a:pt x="86" y="656"/>
                  </a:cubicBezTo>
                  <a:cubicBezTo>
                    <a:pt x="86" y="656"/>
                    <a:pt x="86" y="656"/>
                    <a:pt x="86" y="656"/>
                  </a:cubicBezTo>
                  <a:close/>
                  <a:moveTo>
                    <a:pt x="86" y="656"/>
                  </a:moveTo>
                  <a:cubicBezTo>
                    <a:pt x="86" y="656"/>
                    <a:pt x="86" y="656"/>
                    <a:pt x="86" y="656"/>
                  </a:cubicBezTo>
                  <a:cubicBezTo>
                    <a:pt x="86" y="656"/>
                    <a:pt x="86" y="656"/>
                    <a:pt x="86" y="656"/>
                  </a:cubicBezTo>
                  <a:close/>
                  <a:moveTo>
                    <a:pt x="86" y="656"/>
                  </a:moveTo>
                  <a:cubicBezTo>
                    <a:pt x="86" y="656"/>
                    <a:pt x="86" y="656"/>
                    <a:pt x="86" y="656"/>
                  </a:cubicBezTo>
                  <a:cubicBezTo>
                    <a:pt x="86" y="656"/>
                    <a:pt x="86" y="656"/>
                    <a:pt x="86" y="656"/>
                  </a:cubicBezTo>
                  <a:close/>
                  <a:moveTo>
                    <a:pt x="29" y="457"/>
                  </a:moveTo>
                  <a:cubicBezTo>
                    <a:pt x="29" y="457"/>
                    <a:pt x="29" y="457"/>
                    <a:pt x="29" y="457"/>
                  </a:cubicBezTo>
                  <a:cubicBezTo>
                    <a:pt x="29" y="457"/>
                    <a:pt x="29" y="457"/>
                    <a:pt x="29" y="457"/>
                  </a:cubicBezTo>
                  <a:close/>
                  <a:moveTo>
                    <a:pt x="1" y="428"/>
                  </a:moveTo>
                  <a:cubicBezTo>
                    <a:pt x="1" y="428"/>
                    <a:pt x="1" y="428"/>
                    <a:pt x="1" y="428"/>
                  </a:cubicBezTo>
                  <a:cubicBezTo>
                    <a:pt x="1" y="428"/>
                    <a:pt x="1" y="428"/>
                    <a:pt x="1" y="428"/>
                  </a:cubicBezTo>
                  <a:close/>
                  <a:moveTo>
                    <a:pt x="1" y="400"/>
                  </a:moveTo>
                  <a:cubicBezTo>
                    <a:pt x="1" y="371"/>
                    <a:pt x="1" y="371"/>
                    <a:pt x="1" y="342"/>
                  </a:cubicBezTo>
                  <a:lnTo>
                    <a:pt x="1" y="342"/>
                  </a:lnTo>
                  <a:lnTo>
                    <a:pt x="1" y="342"/>
                  </a:lnTo>
                  <a:cubicBezTo>
                    <a:pt x="1" y="371"/>
                    <a:pt x="1" y="371"/>
                    <a:pt x="1" y="400"/>
                  </a:cubicBezTo>
                  <a:close/>
                  <a:moveTo>
                    <a:pt x="1" y="228"/>
                  </a:moveTo>
                  <a:lnTo>
                    <a:pt x="1" y="228"/>
                  </a:lnTo>
                  <a:cubicBezTo>
                    <a:pt x="1" y="228"/>
                    <a:pt x="1" y="200"/>
                    <a:pt x="1" y="200"/>
                  </a:cubicBezTo>
                  <a:cubicBezTo>
                    <a:pt x="1" y="200"/>
                    <a:pt x="1" y="228"/>
                    <a:pt x="1" y="228"/>
                  </a:cubicBezTo>
                  <a:close/>
                  <a:moveTo>
                    <a:pt x="1" y="200"/>
                  </a:moveTo>
                  <a:cubicBezTo>
                    <a:pt x="1" y="200"/>
                    <a:pt x="1" y="171"/>
                    <a:pt x="1" y="171"/>
                  </a:cubicBezTo>
                  <a:cubicBezTo>
                    <a:pt x="1" y="171"/>
                    <a:pt x="1" y="200"/>
                    <a:pt x="1" y="200"/>
                  </a:cubicBezTo>
                  <a:close/>
                  <a:moveTo>
                    <a:pt x="1" y="143"/>
                  </a:moveTo>
                  <a:lnTo>
                    <a:pt x="1" y="143"/>
                  </a:lnTo>
                  <a:lnTo>
                    <a:pt x="1" y="143"/>
                  </a:lnTo>
                  <a:close/>
                  <a:moveTo>
                    <a:pt x="1" y="143"/>
                  </a:moveTo>
                  <a:lnTo>
                    <a:pt x="1" y="143"/>
                  </a:lnTo>
                  <a:lnTo>
                    <a:pt x="1" y="143"/>
                  </a:lnTo>
                  <a:close/>
                  <a:moveTo>
                    <a:pt x="1" y="114"/>
                  </a:move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lose/>
                  <a:moveTo>
                    <a:pt x="1" y="114"/>
                  </a:moveTo>
                  <a:cubicBezTo>
                    <a:pt x="1" y="114"/>
                    <a:pt x="1" y="114"/>
                    <a:pt x="1" y="86"/>
                  </a:cubicBezTo>
                  <a:cubicBezTo>
                    <a:pt x="1" y="114"/>
                    <a:pt x="1" y="114"/>
                    <a:pt x="1" y="114"/>
                  </a:cubicBezTo>
                  <a:close/>
                  <a:moveTo>
                    <a:pt x="1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lose/>
                  <a:moveTo>
                    <a:pt x="1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lose/>
                  <a:moveTo>
                    <a:pt x="1" y="86"/>
                  </a:moveTo>
                  <a:cubicBezTo>
                    <a:pt x="29" y="57"/>
                    <a:pt x="29" y="57"/>
                    <a:pt x="29" y="29"/>
                  </a:cubicBezTo>
                  <a:cubicBezTo>
                    <a:pt x="29" y="57"/>
                    <a:pt x="29" y="57"/>
                    <a:pt x="1" y="86"/>
                  </a:cubicBezTo>
                  <a:close/>
                  <a:moveTo>
                    <a:pt x="29" y="29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lose/>
                  <a:moveTo>
                    <a:pt x="29" y="29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lose/>
                  <a:moveTo>
                    <a:pt x="29" y="29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lose/>
                  <a:moveTo>
                    <a:pt x="29" y="29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lose/>
                  <a:moveTo>
                    <a:pt x="29" y="29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lose/>
                  <a:moveTo>
                    <a:pt x="29" y="29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lose/>
                  <a:moveTo>
                    <a:pt x="29" y="29"/>
                  </a:moveTo>
                  <a:lnTo>
                    <a:pt x="58" y="29"/>
                  </a:lnTo>
                  <a:lnTo>
                    <a:pt x="29" y="29"/>
                  </a:lnTo>
                  <a:close/>
                  <a:moveTo>
                    <a:pt x="58" y="29"/>
                  </a:moveTo>
                  <a:lnTo>
                    <a:pt x="58" y="29"/>
                  </a:lnTo>
                  <a:lnTo>
                    <a:pt x="58" y="29"/>
                  </a:lnTo>
                  <a:close/>
                  <a:moveTo>
                    <a:pt x="200" y="29"/>
                  </a:moveTo>
                  <a:lnTo>
                    <a:pt x="200" y="29"/>
                  </a:lnTo>
                  <a:lnTo>
                    <a:pt x="571" y="0"/>
                  </a:lnTo>
                  <a:lnTo>
                    <a:pt x="200" y="29"/>
                  </a:lnTo>
                  <a:close/>
                  <a:moveTo>
                    <a:pt x="58" y="29"/>
                  </a:moveTo>
                  <a:cubicBezTo>
                    <a:pt x="58" y="29"/>
                    <a:pt x="58" y="29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lose/>
                  <a:moveTo>
                    <a:pt x="58" y="29"/>
                  </a:moveTo>
                  <a:cubicBezTo>
                    <a:pt x="58" y="29"/>
                    <a:pt x="58" y="29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lose/>
                  <a:moveTo>
                    <a:pt x="58" y="29"/>
                  </a:moveTo>
                  <a:lnTo>
                    <a:pt x="58" y="29"/>
                  </a:lnTo>
                  <a:lnTo>
                    <a:pt x="58" y="29"/>
                  </a:lnTo>
                  <a:close/>
                  <a:moveTo>
                    <a:pt x="58" y="29"/>
                  </a:moveTo>
                  <a:lnTo>
                    <a:pt x="58" y="29"/>
                  </a:lnTo>
                  <a:lnTo>
                    <a:pt x="58" y="29"/>
                  </a:lnTo>
                  <a:lnTo>
                    <a:pt x="58" y="29"/>
                  </a:lnTo>
                  <a:close/>
                  <a:moveTo>
                    <a:pt x="200" y="29"/>
                  </a:moveTo>
                  <a:cubicBezTo>
                    <a:pt x="200" y="29"/>
                    <a:pt x="200" y="29"/>
                    <a:pt x="200" y="29"/>
                  </a:cubicBezTo>
                  <a:lnTo>
                    <a:pt x="200" y="29"/>
                  </a:lnTo>
                  <a:close/>
                </a:path>
              </a:pathLst>
            </a:custGeom>
            <a:solidFill>
              <a:srgbClr val="CFC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5"/>
            <p:cNvSpPr/>
            <p:nvPr/>
          </p:nvSpPr>
          <p:spPr>
            <a:xfrm>
              <a:off x="3404475" y="5051625"/>
              <a:ext cx="12875" cy="12150"/>
            </a:xfrm>
            <a:custGeom>
              <a:avLst/>
              <a:gdLst/>
              <a:ahLst/>
              <a:cxnLst/>
              <a:rect l="l" t="t" r="r" b="b"/>
              <a:pathLst>
                <a:path w="515" h="486" extrusionOk="0">
                  <a:moveTo>
                    <a:pt x="371" y="0"/>
                  </a:moveTo>
                  <a:lnTo>
                    <a:pt x="0" y="29"/>
                  </a:lnTo>
                  <a:cubicBezTo>
                    <a:pt x="29" y="57"/>
                    <a:pt x="86" y="86"/>
                    <a:pt x="86" y="143"/>
                  </a:cubicBezTo>
                  <a:lnTo>
                    <a:pt x="58" y="257"/>
                  </a:lnTo>
                  <a:lnTo>
                    <a:pt x="58" y="314"/>
                  </a:lnTo>
                  <a:lnTo>
                    <a:pt x="29" y="371"/>
                  </a:lnTo>
                  <a:lnTo>
                    <a:pt x="58" y="428"/>
                  </a:lnTo>
                  <a:lnTo>
                    <a:pt x="58" y="485"/>
                  </a:lnTo>
                  <a:lnTo>
                    <a:pt x="485" y="485"/>
                  </a:lnTo>
                  <a:cubicBezTo>
                    <a:pt x="514" y="457"/>
                    <a:pt x="514" y="400"/>
                    <a:pt x="514" y="371"/>
                  </a:cubicBezTo>
                  <a:cubicBezTo>
                    <a:pt x="514" y="314"/>
                    <a:pt x="514" y="285"/>
                    <a:pt x="514" y="285"/>
                  </a:cubicBezTo>
                  <a:cubicBezTo>
                    <a:pt x="514" y="285"/>
                    <a:pt x="514" y="285"/>
                    <a:pt x="514" y="257"/>
                  </a:cubicBezTo>
                  <a:cubicBezTo>
                    <a:pt x="457" y="29"/>
                    <a:pt x="400" y="0"/>
                    <a:pt x="3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5"/>
            <p:cNvSpPr/>
            <p:nvPr/>
          </p:nvSpPr>
          <p:spPr>
            <a:xfrm>
              <a:off x="3400900" y="5052325"/>
              <a:ext cx="5750" cy="15725"/>
            </a:xfrm>
            <a:custGeom>
              <a:avLst/>
              <a:gdLst/>
              <a:ahLst/>
              <a:cxnLst/>
              <a:rect l="l" t="t" r="r" b="b"/>
              <a:pathLst>
                <a:path w="230" h="629" extrusionOk="0">
                  <a:moveTo>
                    <a:pt x="1" y="1"/>
                  </a:moveTo>
                  <a:cubicBezTo>
                    <a:pt x="1" y="1"/>
                    <a:pt x="86" y="1"/>
                    <a:pt x="86" y="314"/>
                  </a:cubicBezTo>
                  <a:cubicBezTo>
                    <a:pt x="115" y="600"/>
                    <a:pt x="58" y="628"/>
                    <a:pt x="58" y="628"/>
                  </a:cubicBezTo>
                  <a:lnTo>
                    <a:pt x="172" y="628"/>
                  </a:lnTo>
                  <a:lnTo>
                    <a:pt x="172" y="600"/>
                  </a:lnTo>
                  <a:lnTo>
                    <a:pt x="201" y="543"/>
                  </a:lnTo>
                  <a:lnTo>
                    <a:pt x="201" y="514"/>
                  </a:lnTo>
                  <a:lnTo>
                    <a:pt x="201" y="486"/>
                  </a:lnTo>
                  <a:lnTo>
                    <a:pt x="201" y="457"/>
                  </a:lnTo>
                  <a:lnTo>
                    <a:pt x="201" y="400"/>
                  </a:lnTo>
                  <a:lnTo>
                    <a:pt x="172" y="343"/>
                  </a:lnTo>
                  <a:lnTo>
                    <a:pt x="201" y="286"/>
                  </a:lnTo>
                  <a:lnTo>
                    <a:pt x="201" y="229"/>
                  </a:lnTo>
                  <a:lnTo>
                    <a:pt x="229" y="115"/>
                  </a:lnTo>
                  <a:cubicBezTo>
                    <a:pt x="229" y="58"/>
                    <a:pt x="172" y="29"/>
                    <a:pt x="143" y="1"/>
                  </a:cubicBezTo>
                  <a:close/>
                </a:path>
              </a:pathLst>
            </a:custGeom>
            <a:solidFill>
              <a:srgbClr val="A5A0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5"/>
            <p:cNvSpPr/>
            <p:nvPr/>
          </p:nvSpPr>
          <p:spPr>
            <a:xfrm>
              <a:off x="3399475" y="5052325"/>
              <a:ext cx="4300" cy="15725"/>
            </a:xfrm>
            <a:custGeom>
              <a:avLst/>
              <a:gdLst/>
              <a:ahLst/>
              <a:cxnLst/>
              <a:rect l="l" t="t" r="r" b="b"/>
              <a:pathLst>
                <a:path w="172" h="629" extrusionOk="0">
                  <a:moveTo>
                    <a:pt x="29" y="1"/>
                  </a:moveTo>
                  <a:cubicBezTo>
                    <a:pt x="29" y="29"/>
                    <a:pt x="29" y="29"/>
                    <a:pt x="1" y="58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115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1" y="143"/>
                    <a:pt x="1" y="172"/>
                    <a:pt x="1" y="172"/>
                  </a:cubicBezTo>
                  <a:cubicBezTo>
                    <a:pt x="1" y="172"/>
                    <a:pt x="1" y="200"/>
                    <a:pt x="1" y="200"/>
                  </a:cubicBezTo>
                  <a:cubicBezTo>
                    <a:pt x="1" y="229"/>
                    <a:pt x="1" y="286"/>
                    <a:pt x="1" y="314"/>
                  </a:cubicBezTo>
                  <a:cubicBezTo>
                    <a:pt x="1" y="343"/>
                    <a:pt x="1" y="343"/>
                    <a:pt x="1" y="372"/>
                  </a:cubicBezTo>
                  <a:cubicBezTo>
                    <a:pt x="1" y="372"/>
                    <a:pt x="1" y="400"/>
                    <a:pt x="1" y="400"/>
                  </a:cubicBezTo>
                  <a:cubicBezTo>
                    <a:pt x="1" y="400"/>
                    <a:pt x="1" y="400"/>
                    <a:pt x="29" y="429"/>
                  </a:cubicBezTo>
                  <a:cubicBezTo>
                    <a:pt x="29" y="571"/>
                    <a:pt x="86" y="628"/>
                    <a:pt x="86" y="628"/>
                  </a:cubicBezTo>
                  <a:lnTo>
                    <a:pt x="115" y="628"/>
                  </a:lnTo>
                  <a:cubicBezTo>
                    <a:pt x="115" y="628"/>
                    <a:pt x="172" y="600"/>
                    <a:pt x="143" y="314"/>
                  </a:cubicBezTo>
                  <a:cubicBezTo>
                    <a:pt x="143" y="1"/>
                    <a:pt x="58" y="1"/>
                    <a:pt x="58" y="1"/>
                  </a:cubicBezTo>
                  <a:close/>
                </a:path>
              </a:pathLst>
            </a:custGeom>
            <a:solidFill>
              <a:srgbClr val="938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5"/>
            <p:cNvSpPr/>
            <p:nvPr/>
          </p:nvSpPr>
          <p:spPr>
            <a:xfrm>
              <a:off x="3672675" y="5015950"/>
              <a:ext cx="2875" cy="14300"/>
            </a:xfrm>
            <a:custGeom>
              <a:avLst/>
              <a:gdLst/>
              <a:ahLst/>
              <a:cxnLst/>
              <a:rect l="l" t="t" r="r" b="b"/>
              <a:pathLst>
                <a:path w="115" h="572" extrusionOk="0">
                  <a:moveTo>
                    <a:pt x="86" y="0"/>
                  </a:moveTo>
                  <a:cubicBezTo>
                    <a:pt x="58" y="29"/>
                    <a:pt x="58" y="58"/>
                    <a:pt x="29" y="115"/>
                  </a:cubicBezTo>
                  <a:cubicBezTo>
                    <a:pt x="58" y="58"/>
                    <a:pt x="86" y="0"/>
                    <a:pt x="115" y="0"/>
                  </a:cubicBezTo>
                  <a:close/>
                  <a:moveTo>
                    <a:pt x="1" y="315"/>
                  </a:moveTo>
                  <a:cubicBezTo>
                    <a:pt x="1" y="457"/>
                    <a:pt x="29" y="514"/>
                    <a:pt x="29" y="571"/>
                  </a:cubicBezTo>
                  <a:cubicBezTo>
                    <a:pt x="29" y="571"/>
                    <a:pt x="29" y="571"/>
                    <a:pt x="29" y="543"/>
                  </a:cubicBezTo>
                  <a:cubicBezTo>
                    <a:pt x="29" y="514"/>
                    <a:pt x="1" y="429"/>
                    <a:pt x="1" y="315"/>
                  </a:cubicBezTo>
                  <a:close/>
                </a:path>
              </a:pathLst>
            </a:custGeom>
            <a:solidFill>
              <a:srgbClr val="CFC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5"/>
            <p:cNvSpPr/>
            <p:nvPr/>
          </p:nvSpPr>
          <p:spPr>
            <a:xfrm>
              <a:off x="3623450" y="5012375"/>
              <a:ext cx="52100" cy="13575"/>
            </a:xfrm>
            <a:custGeom>
              <a:avLst/>
              <a:gdLst/>
              <a:ahLst/>
              <a:cxnLst/>
              <a:rect l="l" t="t" r="r" b="b"/>
              <a:pathLst>
                <a:path w="2084" h="543" extrusionOk="0">
                  <a:moveTo>
                    <a:pt x="172" y="1"/>
                  </a:moveTo>
                  <a:cubicBezTo>
                    <a:pt x="29" y="1"/>
                    <a:pt x="1" y="315"/>
                    <a:pt x="1" y="315"/>
                  </a:cubicBezTo>
                  <a:cubicBezTo>
                    <a:pt x="1" y="315"/>
                    <a:pt x="1" y="343"/>
                    <a:pt x="1" y="343"/>
                  </a:cubicBezTo>
                  <a:cubicBezTo>
                    <a:pt x="1" y="429"/>
                    <a:pt x="1" y="486"/>
                    <a:pt x="29" y="543"/>
                  </a:cubicBezTo>
                  <a:cubicBezTo>
                    <a:pt x="372" y="258"/>
                    <a:pt x="914" y="315"/>
                    <a:pt x="1342" y="229"/>
                  </a:cubicBezTo>
                  <a:cubicBezTo>
                    <a:pt x="1427" y="229"/>
                    <a:pt x="1513" y="172"/>
                    <a:pt x="1599" y="172"/>
                  </a:cubicBezTo>
                  <a:lnTo>
                    <a:pt x="1770" y="172"/>
                  </a:lnTo>
                  <a:cubicBezTo>
                    <a:pt x="1855" y="201"/>
                    <a:pt x="1941" y="229"/>
                    <a:pt x="1998" y="258"/>
                  </a:cubicBezTo>
                  <a:cubicBezTo>
                    <a:pt x="2027" y="201"/>
                    <a:pt x="2055" y="143"/>
                    <a:pt x="2084" y="143"/>
                  </a:cubicBezTo>
                  <a:lnTo>
                    <a:pt x="1998" y="143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rgbClr val="C8C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5"/>
            <p:cNvSpPr/>
            <p:nvPr/>
          </p:nvSpPr>
          <p:spPr>
            <a:xfrm>
              <a:off x="3624175" y="5016650"/>
              <a:ext cx="50675" cy="14300"/>
            </a:xfrm>
            <a:custGeom>
              <a:avLst/>
              <a:gdLst/>
              <a:ahLst/>
              <a:cxnLst/>
              <a:rect l="l" t="t" r="r" b="b"/>
              <a:pathLst>
                <a:path w="2027" h="572" extrusionOk="0">
                  <a:moveTo>
                    <a:pt x="1570" y="1"/>
                  </a:moveTo>
                  <a:cubicBezTo>
                    <a:pt x="1484" y="1"/>
                    <a:pt x="1398" y="58"/>
                    <a:pt x="1313" y="58"/>
                  </a:cubicBezTo>
                  <a:cubicBezTo>
                    <a:pt x="885" y="144"/>
                    <a:pt x="343" y="87"/>
                    <a:pt x="0" y="372"/>
                  </a:cubicBezTo>
                  <a:cubicBezTo>
                    <a:pt x="29" y="457"/>
                    <a:pt x="114" y="457"/>
                    <a:pt x="114" y="457"/>
                  </a:cubicBezTo>
                  <a:lnTo>
                    <a:pt x="2004" y="570"/>
                  </a:lnTo>
                  <a:lnTo>
                    <a:pt x="2004" y="570"/>
                  </a:lnTo>
                  <a:cubicBezTo>
                    <a:pt x="1994" y="568"/>
                    <a:pt x="1987" y="561"/>
                    <a:pt x="1969" y="543"/>
                  </a:cubicBezTo>
                  <a:cubicBezTo>
                    <a:pt x="1969" y="515"/>
                    <a:pt x="1969" y="487"/>
                    <a:pt x="1941" y="431"/>
                  </a:cubicBezTo>
                  <a:lnTo>
                    <a:pt x="1941" y="431"/>
                  </a:lnTo>
                  <a:cubicBezTo>
                    <a:pt x="1969" y="486"/>
                    <a:pt x="1969" y="514"/>
                    <a:pt x="1969" y="515"/>
                  </a:cubicBezTo>
                  <a:lnTo>
                    <a:pt x="1969" y="515"/>
                  </a:lnTo>
                  <a:cubicBezTo>
                    <a:pt x="1969" y="486"/>
                    <a:pt x="1941" y="400"/>
                    <a:pt x="1941" y="286"/>
                  </a:cubicBezTo>
                  <a:cubicBezTo>
                    <a:pt x="1941" y="286"/>
                    <a:pt x="1941" y="172"/>
                    <a:pt x="1969" y="87"/>
                  </a:cubicBezTo>
                  <a:cubicBezTo>
                    <a:pt x="1912" y="58"/>
                    <a:pt x="1826" y="30"/>
                    <a:pt x="1741" y="1"/>
                  </a:cubicBezTo>
                  <a:close/>
                  <a:moveTo>
                    <a:pt x="2004" y="570"/>
                  </a:moveTo>
                  <a:cubicBezTo>
                    <a:pt x="2009" y="572"/>
                    <a:pt x="2016" y="572"/>
                    <a:pt x="2026" y="572"/>
                  </a:cubicBezTo>
                  <a:lnTo>
                    <a:pt x="2004" y="570"/>
                  </a:lnTo>
                  <a:close/>
                </a:path>
              </a:pathLst>
            </a:custGeom>
            <a:solidFill>
              <a:srgbClr val="DBD6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5"/>
            <p:cNvSpPr/>
            <p:nvPr/>
          </p:nvSpPr>
          <p:spPr>
            <a:xfrm>
              <a:off x="3673400" y="5015950"/>
              <a:ext cx="12150" cy="4300"/>
            </a:xfrm>
            <a:custGeom>
              <a:avLst/>
              <a:gdLst/>
              <a:ahLst/>
              <a:cxnLst/>
              <a:rect l="l" t="t" r="r" b="b"/>
              <a:pathLst>
                <a:path w="486" h="172" extrusionOk="0">
                  <a:moveTo>
                    <a:pt x="57" y="0"/>
                  </a:moveTo>
                  <a:cubicBezTo>
                    <a:pt x="29" y="29"/>
                    <a:pt x="29" y="58"/>
                    <a:pt x="0" y="115"/>
                  </a:cubicBezTo>
                  <a:cubicBezTo>
                    <a:pt x="143" y="143"/>
                    <a:pt x="285" y="172"/>
                    <a:pt x="457" y="172"/>
                  </a:cubicBezTo>
                  <a:lnTo>
                    <a:pt x="428" y="115"/>
                  </a:lnTo>
                  <a:lnTo>
                    <a:pt x="457" y="86"/>
                  </a:lnTo>
                  <a:lnTo>
                    <a:pt x="485" y="29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5"/>
            <p:cNvSpPr/>
            <p:nvPr/>
          </p:nvSpPr>
          <p:spPr>
            <a:xfrm>
              <a:off x="3672675" y="5018800"/>
              <a:ext cx="12150" cy="12875"/>
            </a:xfrm>
            <a:custGeom>
              <a:avLst/>
              <a:gdLst/>
              <a:ahLst/>
              <a:cxnLst/>
              <a:rect l="l" t="t" r="r" b="b"/>
              <a:pathLst>
                <a:path w="486" h="515" extrusionOk="0">
                  <a:moveTo>
                    <a:pt x="29" y="1"/>
                  </a:moveTo>
                  <a:cubicBezTo>
                    <a:pt x="1" y="86"/>
                    <a:pt x="1" y="200"/>
                    <a:pt x="1" y="200"/>
                  </a:cubicBezTo>
                  <a:cubicBezTo>
                    <a:pt x="1" y="343"/>
                    <a:pt x="29" y="400"/>
                    <a:pt x="29" y="457"/>
                  </a:cubicBezTo>
                  <a:cubicBezTo>
                    <a:pt x="58" y="486"/>
                    <a:pt x="58" y="486"/>
                    <a:pt x="86" y="486"/>
                  </a:cubicBezTo>
                  <a:lnTo>
                    <a:pt x="457" y="514"/>
                  </a:lnTo>
                  <a:cubicBezTo>
                    <a:pt x="429" y="486"/>
                    <a:pt x="400" y="457"/>
                    <a:pt x="400" y="371"/>
                  </a:cubicBezTo>
                  <a:lnTo>
                    <a:pt x="429" y="286"/>
                  </a:lnTo>
                  <a:lnTo>
                    <a:pt x="457" y="229"/>
                  </a:lnTo>
                  <a:lnTo>
                    <a:pt x="486" y="172"/>
                  </a:lnTo>
                  <a:lnTo>
                    <a:pt x="457" y="115"/>
                  </a:lnTo>
                  <a:lnTo>
                    <a:pt x="486" y="58"/>
                  </a:lnTo>
                  <a:cubicBezTo>
                    <a:pt x="314" y="58"/>
                    <a:pt x="172" y="29"/>
                    <a:pt x="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5"/>
            <p:cNvSpPr/>
            <p:nvPr/>
          </p:nvSpPr>
          <p:spPr>
            <a:xfrm>
              <a:off x="3682675" y="5016650"/>
              <a:ext cx="6425" cy="15725"/>
            </a:xfrm>
            <a:custGeom>
              <a:avLst/>
              <a:gdLst/>
              <a:ahLst/>
              <a:cxnLst/>
              <a:rect l="l" t="t" r="r" b="b"/>
              <a:pathLst>
                <a:path w="257" h="629" extrusionOk="0">
                  <a:moveTo>
                    <a:pt x="114" y="1"/>
                  </a:moveTo>
                  <a:lnTo>
                    <a:pt x="86" y="58"/>
                  </a:lnTo>
                  <a:lnTo>
                    <a:pt x="57" y="87"/>
                  </a:lnTo>
                  <a:lnTo>
                    <a:pt x="86" y="144"/>
                  </a:lnTo>
                  <a:lnTo>
                    <a:pt x="57" y="201"/>
                  </a:lnTo>
                  <a:lnTo>
                    <a:pt x="86" y="258"/>
                  </a:lnTo>
                  <a:lnTo>
                    <a:pt x="57" y="315"/>
                  </a:lnTo>
                  <a:lnTo>
                    <a:pt x="29" y="372"/>
                  </a:lnTo>
                  <a:lnTo>
                    <a:pt x="0" y="457"/>
                  </a:lnTo>
                  <a:cubicBezTo>
                    <a:pt x="0" y="543"/>
                    <a:pt x="29" y="572"/>
                    <a:pt x="57" y="600"/>
                  </a:cubicBezTo>
                  <a:lnTo>
                    <a:pt x="57" y="629"/>
                  </a:lnTo>
                  <a:lnTo>
                    <a:pt x="200" y="629"/>
                  </a:lnTo>
                  <a:cubicBezTo>
                    <a:pt x="200" y="629"/>
                    <a:pt x="143" y="629"/>
                    <a:pt x="143" y="315"/>
                  </a:cubicBezTo>
                  <a:cubicBezTo>
                    <a:pt x="171" y="1"/>
                    <a:pt x="228" y="1"/>
                    <a:pt x="257" y="1"/>
                  </a:cubicBezTo>
                  <a:close/>
                </a:path>
              </a:pathLst>
            </a:custGeom>
            <a:solidFill>
              <a:srgbClr val="A5A0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5"/>
            <p:cNvSpPr/>
            <p:nvPr/>
          </p:nvSpPr>
          <p:spPr>
            <a:xfrm>
              <a:off x="3686225" y="5016650"/>
              <a:ext cx="4300" cy="15725"/>
            </a:xfrm>
            <a:custGeom>
              <a:avLst/>
              <a:gdLst/>
              <a:ahLst/>
              <a:cxnLst/>
              <a:rect l="l" t="t" r="r" b="b"/>
              <a:pathLst>
                <a:path w="172" h="629" extrusionOk="0">
                  <a:moveTo>
                    <a:pt x="115" y="1"/>
                  </a:moveTo>
                  <a:cubicBezTo>
                    <a:pt x="86" y="1"/>
                    <a:pt x="29" y="1"/>
                    <a:pt x="1" y="315"/>
                  </a:cubicBezTo>
                  <a:cubicBezTo>
                    <a:pt x="1" y="629"/>
                    <a:pt x="58" y="629"/>
                    <a:pt x="58" y="629"/>
                  </a:cubicBezTo>
                  <a:lnTo>
                    <a:pt x="86" y="629"/>
                  </a:lnTo>
                  <a:cubicBezTo>
                    <a:pt x="86" y="629"/>
                    <a:pt x="115" y="600"/>
                    <a:pt x="143" y="457"/>
                  </a:cubicBezTo>
                  <a:cubicBezTo>
                    <a:pt x="143" y="429"/>
                    <a:pt x="143" y="429"/>
                    <a:pt x="143" y="429"/>
                  </a:cubicBezTo>
                  <a:cubicBezTo>
                    <a:pt x="143" y="429"/>
                    <a:pt x="143" y="400"/>
                    <a:pt x="143" y="400"/>
                  </a:cubicBezTo>
                  <a:cubicBezTo>
                    <a:pt x="172" y="372"/>
                    <a:pt x="172" y="372"/>
                    <a:pt x="172" y="343"/>
                  </a:cubicBezTo>
                  <a:cubicBezTo>
                    <a:pt x="172" y="343"/>
                    <a:pt x="172" y="343"/>
                    <a:pt x="172" y="315"/>
                  </a:cubicBezTo>
                  <a:cubicBezTo>
                    <a:pt x="172" y="315"/>
                    <a:pt x="172" y="286"/>
                    <a:pt x="172" y="286"/>
                  </a:cubicBezTo>
                  <a:cubicBezTo>
                    <a:pt x="172" y="201"/>
                    <a:pt x="172" y="172"/>
                    <a:pt x="143" y="115"/>
                  </a:cubicBezTo>
                  <a:cubicBezTo>
                    <a:pt x="143" y="87"/>
                    <a:pt x="143" y="58"/>
                    <a:pt x="143" y="58"/>
                  </a:cubicBezTo>
                  <a:cubicBezTo>
                    <a:pt x="143" y="30"/>
                    <a:pt x="143" y="30"/>
                    <a:pt x="143" y="30"/>
                  </a:cubicBezTo>
                  <a:lnTo>
                    <a:pt x="115" y="30"/>
                  </a:lnTo>
                  <a:cubicBezTo>
                    <a:pt x="115" y="1"/>
                    <a:pt x="115" y="1"/>
                    <a:pt x="115" y="1"/>
                  </a:cubicBezTo>
                  <a:close/>
                </a:path>
              </a:pathLst>
            </a:custGeom>
            <a:solidFill>
              <a:srgbClr val="938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45"/>
          <p:cNvSpPr txBox="1">
            <a:spLocks noGrp="1"/>
          </p:cNvSpPr>
          <p:nvPr>
            <p:ph type="ctrTitle"/>
          </p:nvPr>
        </p:nvSpPr>
        <p:spPr>
          <a:xfrm>
            <a:off x="4524575" y="2627450"/>
            <a:ext cx="388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Pre-Test</a:t>
            </a:r>
            <a:endParaRPr/>
          </a:p>
        </p:txBody>
      </p:sp>
      <p:sp>
        <p:nvSpPr>
          <p:cNvPr id="787" name="Google Shape;787;p45"/>
          <p:cNvSpPr/>
          <p:nvPr/>
        </p:nvSpPr>
        <p:spPr>
          <a:xfrm>
            <a:off x="5703450" y="1218200"/>
            <a:ext cx="1171800" cy="11718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45"/>
          <p:cNvSpPr txBox="1">
            <a:spLocks noGrp="1"/>
          </p:cNvSpPr>
          <p:nvPr>
            <p:ph type="title" idx="2"/>
          </p:nvPr>
        </p:nvSpPr>
        <p:spPr>
          <a:xfrm>
            <a:off x="5703450" y="1301900"/>
            <a:ext cx="1171800" cy="106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4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Pre-Test/Post-Test?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794" name="Google Shape;794;p46"/>
          <p:cNvSpPr txBox="1">
            <a:spLocks noGrp="1"/>
          </p:cNvSpPr>
          <p:nvPr>
            <p:ph type="body" idx="1"/>
          </p:nvPr>
        </p:nvSpPr>
        <p:spPr>
          <a:xfrm>
            <a:off x="713225" y="2507476"/>
            <a:ext cx="2490600" cy="11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Before we begin our intervention, we will give you a ten question survey to see what you already know about drugs and alcohol. </a:t>
            </a:r>
            <a:endParaRPr/>
          </a:p>
        </p:txBody>
      </p:sp>
      <p:sp>
        <p:nvSpPr>
          <p:cNvPr id="795" name="Google Shape;795;p46"/>
          <p:cNvSpPr txBox="1">
            <a:spLocks noGrp="1"/>
          </p:cNvSpPr>
          <p:nvPr>
            <p:ph type="body" idx="2"/>
          </p:nvPr>
        </p:nvSpPr>
        <p:spPr>
          <a:xfrm>
            <a:off x="3459276" y="2507425"/>
            <a:ext cx="2490600" cy="11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After our intervention, we will give you a post-test to see what you have learned about drugs and alcohol.</a:t>
            </a:r>
            <a:endParaRPr/>
          </a:p>
        </p:txBody>
      </p:sp>
      <p:sp>
        <p:nvSpPr>
          <p:cNvPr id="796" name="Google Shape;796;p46"/>
          <p:cNvSpPr txBox="1">
            <a:spLocks noGrp="1"/>
          </p:cNvSpPr>
          <p:nvPr>
            <p:ph type="title" idx="3"/>
          </p:nvPr>
        </p:nvSpPr>
        <p:spPr>
          <a:xfrm>
            <a:off x="713225" y="2178925"/>
            <a:ext cx="2490600" cy="38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Pre-Test</a:t>
            </a:r>
            <a:endParaRPr/>
          </a:p>
        </p:txBody>
      </p:sp>
      <p:sp>
        <p:nvSpPr>
          <p:cNvPr id="797" name="Google Shape;797;p46"/>
          <p:cNvSpPr txBox="1">
            <a:spLocks noGrp="1"/>
          </p:cNvSpPr>
          <p:nvPr>
            <p:ph type="title" idx="4"/>
          </p:nvPr>
        </p:nvSpPr>
        <p:spPr>
          <a:xfrm>
            <a:off x="3459276" y="2178913"/>
            <a:ext cx="2490600" cy="38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Post-Test</a:t>
            </a:r>
            <a:endParaRPr/>
          </a:p>
        </p:txBody>
      </p:sp>
      <p:sp>
        <p:nvSpPr>
          <p:cNvPr id="798" name="Google Shape;798;p46"/>
          <p:cNvSpPr/>
          <p:nvPr/>
        </p:nvSpPr>
        <p:spPr>
          <a:xfrm flipH="1">
            <a:off x="12614310" y="5137511"/>
            <a:ext cx="12439" cy="35550"/>
          </a:xfrm>
          <a:custGeom>
            <a:avLst/>
            <a:gdLst/>
            <a:ahLst/>
            <a:cxnLst/>
            <a:rect l="l" t="t" r="r" b="b"/>
            <a:pathLst>
              <a:path w="162" h="463" extrusionOk="0">
                <a:moveTo>
                  <a:pt x="21" y="0"/>
                </a:moveTo>
                <a:cubicBezTo>
                  <a:pt x="1" y="141"/>
                  <a:pt x="1" y="302"/>
                  <a:pt x="1" y="463"/>
                </a:cubicBezTo>
                <a:lnTo>
                  <a:pt x="161" y="463"/>
                </a:lnTo>
                <a:cubicBezTo>
                  <a:pt x="101" y="302"/>
                  <a:pt x="61" y="141"/>
                  <a:pt x="21" y="0"/>
                </a:cubicBezTo>
                <a:close/>
              </a:path>
            </a:pathLst>
          </a:custGeom>
          <a:solidFill>
            <a:srgbClr val="6D39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9" name="Google Shape;799;p46"/>
          <p:cNvGrpSpPr/>
          <p:nvPr/>
        </p:nvGrpSpPr>
        <p:grpSpPr>
          <a:xfrm>
            <a:off x="8" y="7439975"/>
            <a:ext cx="6248944" cy="964465"/>
            <a:chOff x="9276958" y="6202100"/>
            <a:chExt cx="6248944" cy="964465"/>
          </a:xfrm>
        </p:grpSpPr>
        <p:sp>
          <p:nvSpPr>
            <p:cNvPr id="800" name="Google Shape;800;p46"/>
            <p:cNvSpPr/>
            <p:nvPr/>
          </p:nvSpPr>
          <p:spPr>
            <a:xfrm flipH="1">
              <a:off x="10341548" y="7080031"/>
              <a:ext cx="1612" cy="4761"/>
            </a:xfrm>
            <a:custGeom>
              <a:avLst/>
              <a:gdLst/>
              <a:ahLst/>
              <a:cxnLst/>
              <a:rect l="l" t="t" r="r" b="b"/>
              <a:pathLst>
                <a:path w="21" h="62" extrusionOk="0">
                  <a:moveTo>
                    <a:pt x="0" y="1"/>
                  </a:moveTo>
                  <a:cubicBezTo>
                    <a:pt x="0" y="41"/>
                    <a:pt x="20" y="61"/>
                    <a:pt x="20" y="61"/>
                  </a:cubicBezTo>
                  <a:cubicBezTo>
                    <a:pt x="20" y="61"/>
                    <a:pt x="0" y="41"/>
                    <a:pt x="0" y="1"/>
                  </a:cubicBezTo>
                  <a:close/>
                </a:path>
              </a:pathLst>
            </a:custGeom>
            <a:solidFill>
              <a:srgbClr val="4B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6"/>
            <p:cNvSpPr/>
            <p:nvPr/>
          </p:nvSpPr>
          <p:spPr>
            <a:xfrm flipH="1">
              <a:off x="14010676" y="6836247"/>
              <a:ext cx="3148" cy="4761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0" y="1"/>
                  </a:moveTo>
                  <a:cubicBezTo>
                    <a:pt x="20" y="1"/>
                    <a:pt x="20" y="21"/>
                    <a:pt x="40" y="61"/>
                  </a:cubicBezTo>
                  <a:cubicBezTo>
                    <a:pt x="20" y="21"/>
                    <a:pt x="20" y="1"/>
                    <a:pt x="0" y="1"/>
                  </a:cubicBezTo>
                  <a:close/>
                </a:path>
              </a:pathLst>
            </a:custGeom>
            <a:solidFill>
              <a:srgbClr val="4B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6"/>
            <p:cNvSpPr/>
            <p:nvPr/>
          </p:nvSpPr>
          <p:spPr>
            <a:xfrm flipH="1">
              <a:off x="11437080" y="6745259"/>
              <a:ext cx="3148" cy="6219"/>
            </a:xfrm>
            <a:custGeom>
              <a:avLst/>
              <a:gdLst/>
              <a:ahLst/>
              <a:cxnLst/>
              <a:rect l="l" t="t" r="r" b="b"/>
              <a:pathLst>
                <a:path w="41" h="81" extrusionOk="0">
                  <a:moveTo>
                    <a:pt x="1" y="0"/>
                  </a:moveTo>
                  <a:cubicBezTo>
                    <a:pt x="21" y="20"/>
                    <a:pt x="41" y="40"/>
                    <a:pt x="41" y="81"/>
                  </a:cubicBezTo>
                  <a:cubicBezTo>
                    <a:pt x="41" y="40"/>
                    <a:pt x="21" y="20"/>
                    <a:pt x="1" y="0"/>
                  </a:cubicBezTo>
                  <a:close/>
                </a:path>
              </a:pathLst>
            </a:custGeom>
            <a:solidFill>
              <a:srgbClr val="4B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6"/>
            <p:cNvSpPr/>
            <p:nvPr/>
          </p:nvSpPr>
          <p:spPr>
            <a:xfrm flipH="1">
              <a:off x="13078767" y="6731362"/>
              <a:ext cx="3148" cy="4684"/>
            </a:xfrm>
            <a:custGeom>
              <a:avLst/>
              <a:gdLst/>
              <a:ahLst/>
              <a:cxnLst/>
              <a:rect l="l" t="t" r="r" b="b"/>
              <a:pathLst>
                <a:path w="41" h="61" extrusionOk="0">
                  <a:moveTo>
                    <a:pt x="1" y="0"/>
                  </a:moveTo>
                  <a:cubicBezTo>
                    <a:pt x="21" y="0"/>
                    <a:pt x="21" y="20"/>
                    <a:pt x="41" y="61"/>
                  </a:cubicBezTo>
                  <a:cubicBezTo>
                    <a:pt x="21" y="20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4B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6"/>
            <p:cNvSpPr/>
            <p:nvPr/>
          </p:nvSpPr>
          <p:spPr>
            <a:xfrm flipH="1">
              <a:off x="14561514" y="7164876"/>
              <a:ext cx="77" cy="168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1"/>
                  </a:moveTo>
                  <a:lnTo>
                    <a:pt x="1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B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6"/>
            <p:cNvSpPr/>
            <p:nvPr/>
          </p:nvSpPr>
          <p:spPr>
            <a:xfrm flipH="1">
              <a:off x="11932327" y="6825497"/>
              <a:ext cx="77" cy="4684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0" y="60"/>
                  </a:moveTo>
                  <a:lnTo>
                    <a:pt x="0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4B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6"/>
            <p:cNvSpPr/>
            <p:nvPr/>
          </p:nvSpPr>
          <p:spPr>
            <a:xfrm flipH="1">
              <a:off x="10304538" y="7095464"/>
              <a:ext cx="1612" cy="4684"/>
            </a:xfrm>
            <a:custGeom>
              <a:avLst/>
              <a:gdLst/>
              <a:ahLst/>
              <a:cxnLst/>
              <a:rect l="l" t="t" r="r" b="b"/>
              <a:pathLst>
                <a:path w="21" h="61" extrusionOk="0">
                  <a:moveTo>
                    <a:pt x="0" y="1"/>
                  </a:moveTo>
                  <a:cubicBezTo>
                    <a:pt x="0" y="1"/>
                    <a:pt x="21" y="21"/>
                    <a:pt x="21" y="61"/>
                  </a:cubicBezTo>
                  <a:cubicBezTo>
                    <a:pt x="21" y="2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B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6"/>
            <p:cNvSpPr/>
            <p:nvPr/>
          </p:nvSpPr>
          <p:spPr>
            <a:xfrm flipH="1">
              <a:off x="13197549" y="6823961"/>
              <a:ext cx="77" cy="4684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0" y="60"/>
                  </a:moveTo>
                  <a:cubicBezTo>
                    <a:pt x="0" y="60"/>
                    <a:pt x="0" y="40"/>
                    <a:pt x="0" y="0"/>
                  </a:cubicBezTo>
                  <a:cubicBezTo>
                    <a:pt x="0" y="40"/>
                    <a:pt x="0" y="60"/>
                    <a:pt x="0" y="60"/>
                  </a:cubicBezTo>
                  <a:close/>
                </a:path>
              </a:pathLst>
            </a:custGeom>
            <a:solidFill>
              <a:srgbClr val="4B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6"/>
            <p:cNvSpPr/>
            <p:nvPr/>
          </p:nvSpPr>
          <p:spPr>
            <a:xfrm flipH="1">
              <a:off x="13452160" y="6680455"/>
              <a:ext cx="3148" cy="4684"/>
            </a:xfrm>
            <a:custGeom>
              <a:avLst/>
              <a:gdLst/>
              <a:ahLst/>
              <a:cxnLst/>
              <a:rect l="l" t="t" r="r" b="b"/>
              <a:pathLst>
                <a:path w="41" h="61" extrusionOk="0">
                  <a:moveTo>
                    <a:pt x="1" y="0"/>
                  </a:moveTo>
                  <a:cubicBezTo>
                    <a:pt x="21" y="0"/>
                    <a:pt x="21" y="20"/>
                    <a:pt x="41" y="60"/>
                  </a:cubicBezTo>
                  <a:cubicBezTo>
                    <a:pt x="21" y="20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4B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6"/>
            <p:cNvSpPr/>
            <p:nvPr/>
          </p:nvSpPr>
          <p:spPr>
            <a:xfrm flipH="1">
              <a:off x="12310328" y="6984360"/>
              <a:ext cx="1689" cy="6296"/>
            </a:xfrm>
            <a:custGeom>
              <a:avLst/>
              <a:gdLst/>
              <a:ahLst/>
              <a:cxnLst/>
              <a:rect l="l" t="t" r="r" b="b"/>
              <a:pathLst>
                <a:path w="22" h="82" extrusionOk="0">
                  <a:moveTo>
                    <a:pt x="1" y="1"/>
                  </a:moveTo>
                  <a:cubicBezTo>
                    <a:pt x="1" y="21"/>
                    <a:pt x="21" y="41"/>
                    <a:pt x="21" y="81"/>
                  </a:cubicBezTo>
                  <a:cubicBezTo>
                    <a:pt x="21" y="41"/>
                    <a:pt x="1" y="21"/>
                    <a:pt x="1" y="1"/>
                  </a:cubicBezTo>
                  <a:close/>
                </a:path>
              </a:pathLst>
            </a:custGeom>
            <a:solidFill>
              <a:srgbClr val="4B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6"/>
            <p:cNvSpPr/>
            <p:nvPr/>
          </p:nvSpPr>
          <p:spPr>
            <a:xfrm flipH="1">
              <a:off x="13526179" y="6934989"/>
              <a:ext cx="1612" cy="6296"/>
            </a:xfrm>
            <a:custGeom>
              <a:avLst/>
              <a:gdLst/>
              <a:ahLst/>
              <a:cxnLst/>
              <a:rect l="l" t="t" r="r" b="b"/>
              <a:pathLst>
                <a:path w="21" h="82" extrusionOk="0">
                  <a:moveTo>
                    <a:pt x="20" y="81"/>
                  </a:moveTo>
                  <a:cubicBezTo>
                    <a:pt x="20" y="61"/>
                    <a:pt x="0" y="41"/>
                    <a:pt x="0" y="1"/>
                  </a:cubicBezTo>
                  <a:cubicBezTo>
                    <a:pt x="0" y="41"/>
                    <a:pt x="20" y="61"/>
                    <a:pt x="20" y="81"/>
                  </a:cubicBezTo>
                  <a:close/>
                </a:path>
              </a:pathLst>
            </a:custGeom>
            <a:solidFill>
              <a:srgbClr val="4B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6"/>
            <p:cNvSpPr/>
            <p:nvPr/>
          </p:nvSpPr>
          <p:spPr>
            <a:xfrm flipH="1">
              <a:off x="13592519" y="6967391"/>
              <a:ext cx="1612" cy="4761"/>
            </a:xfrm>
            <a:custGeom>
              <a:avLst/>
              <a:gdLst/>
              <a:ahLst/>
              <a:cxnLst/>
              <a:rect l="l" t="t" r="r" b="b"/>
              <a:pathLst>
                <a:path w="21" h="62" extrusionOk="0">
                  <a:moveTo>
                    <a:pt x="20" y="61"/>
                  </a:moveTo>
                  <a:cubicBezTo>
                    <a:pt x="20" y="41"/>
                    <a:pt x="0" y="21"/>
                    <a:pt x="20" y="1"/>
                  </a:cubicBezTo>
                  <a:cubicBezTo>
                    <a:pt x="0" y="21"/>
                    <a:pt x="20" y="41"/>
                    <a:pt x="20" y="61"/>
                  </a:cubicBezTo>
                  <a:close/>
                </a:path>
              </a:pathLst>
            </a:custGeom>
            <a:solidFill>
              <a:srgbClr val="4B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6"/>
            <p:cNvSpPr/>
            <p:nvPr/>
          </p:nvSpPr>
          <p:spPr>
            <a:xfrm flipH="1">
              <a:off x="13831696" y="6740576"/>
              <a:ext cx="3148" cy="4761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0" y="1"/>
                  </a:moveTo>
                  <a:cubicBezTo>
                    <a:pt x="20" y="1"/>
                    <a:pt x="20" y="21"/>
                    <a:pt x="40" y="61"/>
                  </a:cubicBezTo>
                  <a:cubicBezTo>
                    <a:pt x="20" y="21"/>
                    <a:pt x="20" y="1"/>
                    <a:pt x="0" y="1"/>
                  </a:cubicBezTo>
                  <a:close/>
                </a:path>
              </a:pathLst>
            </a:custGeom>
            <a:solidFill>
              <a:srgbClr val="4B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6"/>
            <p:cNvSpPr/>
            <p:nvPr/>
          </p:nvSpPr>
          <p:spPr>
            <a:xfrm flipH="1">
              <a:off x="11864452" y="6793095"/>
              <a:ext cx="1612" cy="6219"/>
            </a:xfrm>
            <a:custGeom>
              <a:avLst/>
              <a:gdLst/>
              <a:ahLst/>
              <a:cxnLst/>
              <a:rect l="l" t="t" r="r" b="b"/>
              <a:pathLst>
                <a:path w="21" h="81" extrusionOk="0">
                  <a:moveTo>
                    <a:pt x="21" y="81"/>
                  </a:moveTo>
                  <a:cubicBezTo>
                    <a:pt x="0" y="60"/>
                    <a:pt x="0" y="40"/>
                    <a:pt x="0" y="0"/>
                  </a:cubicBezTo>
                  <a:cubicBezTo>
                    <a:pt x="0" y="40"/>
                    <a:pt x="0" y="60"/>
                    <a:pt x="21" y="81"/>
                  </a:cubicBezTo>
                  <a:close/>
                </a:path>
              </a:pathLst>
            </a:custGeom>
            <a:solidFill>
              <a:srgbClr val="4B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6"/>
            <p:cNvSpPr/>
            <p:nvPr/>
          </p:nvSpPr>
          <p:spPr>
            <a:xfrm flipH="1">
              <a:off x="10619270" y="6881011"/>
              <a:ext cx="77" cy="4684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0" y="1"/>
                  </a:moveTo>
                  <a:cubicBezTo>
                    <a:pt x="0" y="21"/>
                    <a:pt x="0" y="41"/>
                    <a:pt x="0" y="61"/>
                  </a:cubicBezTo>
                  <a:cubicBezTo>
                    <a:pt x="0" y="41"/>
                    <a:pt x="0" y="21"/>
                    <a:pt x="0" y="1"/>
                  </a:cubicBezTo>
                  <a:close/>
                </a:path>
              </a:pathLst>
            </a:custGeom>
            <a:solidFill>
              <a:srgbClr val="4B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6"/>
            <p:cNvSpPr/>
            <p:nvPr/>
          </p:nvSpPr>
          <p:spPr>
            <a:xfrm flipH="1">
              <a:off x="11040499" y="6651124"/>
              <a:ext cx="1612" cy="4684"/>
            </a:xfrm>
            <a:custGeom>
              <a:avLst/>
              <a:gdLst/>
              <a:ahLst/>
              <a:cxnLst/>
              <a:rect l="l" t="t" r="r" b="b"/>
              <a:pathLst>
                <a:path w="21" h="61" extrusionOk="0">
                  <a:moveTo>
                    <a:pt x="0" y="0"/>
                  </a:moveTo>
                  <a:lnTo>
                    <a:pt x="2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6"/>
            <p:cNvSpPr/>
            <p:nvPr/>
          </p:nvSpPr>
          <p:spPr>
            <a:xfrm flipH="1">
              <a:off x="10995811" y="6685062"/>
              <a:ext cx="3148" cy="4684"/>
            </a:xfrm>
            <a:custGeom>
              <a:avLst/>
              <a:gdLst/>
              <a:ahLst/>
              <a:cxnLst/>
              <a:rect l="l" t="t" r="r" b="b"/>
              <a:pathLst>
                <a:path w="41" h="61" extrusionOk="0">
                  <a:moveTo>
                    <a:pt x="1" y="0"/>
                  </a:moveTo>
                  <a:cubicBezTo>
                    <a:pt x="21" y="0"/>
                    <a:pt x="21" y="21"/>
                    <a:pt x="41" y="61"/>
                  </a:cubicBezTo>
                  <a:cubicBezTo>
                    <a:pt x="21" y="2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4B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6"/>
            <p:cNvSpPr/>
            <p:nvPr/>
          </p:nvSpPr>
          <p:spPr>
            <a:xfrm flipH="1">
              <a:off x="10403281" y="6728290"/>
              <a:ext cx="3148" cy="6219"/>
            </a:xfrm>
            <a:custGeom>
              <a:avLst/>
              <a:gdLst/>
              <a:ahLst/>
              <a:cxnLst/>
              <a:rect l="l" t="t" r="r" b="b"/>
              <a:pathLst>
                <a:path w="41" h="81" extrusionOk="0">
                  <a:moveTo>
                    <a:pt x="0" y="0"/>
                  </a:moveTo>
                  <a:cubicBezTo>
                    <a:pt x="20" y="20"/>
                    <a:pt x="20" y="40"/>
                    <a:pt x="40" y="81"/>
                  </a:cubicBezTo>
                  <a:cubicBezTo>
                    <a:pt x="20" y="40"/>
                    <a:pt x="20" y="20"/>
                    <a:pt x="0" y="0"/>
                  </a:cubicBezTo>
                  <a:close/>
                </a:path>
              </a:pathLst>
            </a:custGeom>
            <a:solidFill>
              <a:srgbClr val="4B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6"/>
            <p:cNvSpPr/>
            <p:nvPr/>
          </p:nvSpPr>
          <p:spPr>
            <a:xfrm flipH="1">
              <a:off x="13188259" y="6780579"/>
              <a:ext cx="78779" cy="31097"/>
            </a:xfrm>
            <a:custGeom>
              <a:avLst/>
              <a:gdLst/>
              <a:ahLst/>
              <a:cxnLst/>
              <a:rect l="l" t="t" r="r" b="b"/>
              <a:pathLst>
                <a:path w="1026" h="405" extrusionOk="0">
                  <a:moveTo>
                    <a:pt x="145" y="0"/>
                  </a:moveTo>
                  <a:cubicBezTo>
                    <a:pt x="73" y="0"/>
                    <a:pt x="20" y="123"/>
                    <a:pt x="20" y="123"/>
                  </a:cubicBezTo>
                  <a:cubicBezTo>
                    <a:pt x="0" y="183"/>
                    <a:pt x="0" y="203"/>
                    <a:pt x="0" y="223"/>
                  </a:cubicBezTo>
                  <a:cubicBezTo>
                    <a:pt x="53" y="204"/>
                    <a:pt x="108" y="196"/>
                    <a:pt x="162" y="196"/>
                  </a:cubicBezTo>
                  <a:cubicBezTo>
                    <a:pt x="335" y="196"/>
                    <a:pt x="511" y="273"/>
                    <a:pt x="663" y="304"/>
                  </a:cubicBezTo>
                  <a:lnTo>
                    <a:pt x="804" y="304"/>
                  </a:lnTo>
                  <a:lnTo>
                    <a:pt x="884" y="344"/>
                  </a:lnTo>
                  <a:cubicBezTo>
                    <a:pt x="904" y="364"/>
                    <a:pt x="945" y="384"/>
                    <a:pt x="985" y="404"/>
                  </a:cubicBezTo>
                  <a:lnTo>
                    <a:pt x="1025" y="364"/>
                  </a:lnTo>
                  <a:lnTo>
                    <a:pt x="985" y="344"/>
                  </a:lnTo>
                  <a:lnTo>
                    <a:pt x="161" y="2"/>
                  </a:lnTo>
                  <a:cubicBezTo>
                    <a:pt x="156" y="1"/>
                    <a:pt x="150" y="0"/>
                    <a:pt x="145" y="0"/>
                  </a:cubicBezTo>
                  <a:close/>
                </a:path>
              </a:pathLst>
            </a:custGeom>
            <a:solidFill>
              <a:srgbClr val="E08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6"/>
            <p:cNvSpPr/>
            <p:nvPr/>
          </p:nvSpPr>
          <p:spPr>
            <a:xfrm flipH="1">
              <a:off x="13191407" y="6795629"/>
              <a:ext cx="75631" cy="34552"/>
            </a:xfrm>
            <a:custGeom>
              <a:avLst/>
              <a:gdLst/>
              <a:ahLst/>
              <a:cxnLst/>
              <a:rect l="l" t="t" r="r" b="b"/>
              <a:pathLst>
                <a:path w="985" h="450" extrusionOk="0">
                  <a:moveTo>
                    <a:pt x="162" y="0"/>
                  </a:moveTo>
                  <a:cubicBezTo>
                    <a:pt x="108" y="0"/>
                    <a:pt x="53" y="8"/>
                    <a:pt x="0" y="27"/>
                  </a:cubicBezTo>
                  <a:cubicBezTo>
                    <a:pt x="0" y="88"/>
                    <a:pt x="40" y="108"/>
                    <a:pt x="40" y="108"/>
                  </a:cubicBezTo>
                  <a:lnTo>
                    <a:pt x="925" y="449"/>
                  </a:lnTo>
                  <a:lnTo>
                    <a:pt x="925" y="449"/>
                  </a:lnTo>
                  <a:lnTo>
                    <a:pt x="904" y="429"/>
                  </a:lnTo>
                  <a:cubicBezTo>
                    <a:pt x="904" y="429"/>
                    <a:pt x="904" y="409"/>
                    <a:pt x="904" y="369"/>
                  </a:cubicBezTo>
                  <a:lnTo>
                    <a:pt x="925" y="289"/>
                  </a:lnTo>
                  <a:cubicBezTo>
                    <a:pt x="925" y="289"/>
                    <a:pt x="945" y="248"/>
                    <a:pt x="985" y="208"/>
                  </a:cubicBezTo>
                  <a:cubicBezTo>
                    <a:pt x="945" y="188"/>
                    <a:pt x="904" y="168"/>
                    <a:pt x="884" y="148"/>
                  </a:cubicBezTo>
                  <a:lnTo>
                    <a:pt x="804" y="108"/>
                  </a:lnTo>
                  <a:lnTo>
                    <a:pt x="663" y="108"/>
                  </a:lnTo>
                  <a:cubicBezTo>
                    <a:pt x="511" y="77"/>
                    <a:pt x="335" y="0"/>
                    <a:pt x="162" y="0"/>
                  </a:cubicBezTo>
                  <a:close/>
                </a:path>
              </a:pathLst>
            </a:custGeom>
            <a:solidFill>
              <a:srgbClr val="FFA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6"/>
            <p:cNvSpPr/>
            <p:nvPr/>
          </p:nvSpPr>
          <p:spPr>
            <a:xfrm flipH="1">
              <a:off x="13174438" y="6808528"/>
              <a:ext cx="23188" cy="26260"/>
            </a:xfrm>
            <a:custGeom>
              <a:avLst/>
              <a:gdLst/>
              <a:ahLst/>
              <a:cxnLst/>
              <a:rect l="l" t="t" r="r" b="b"/>
              <a:pathLst>
                <a:path w="302" h="342" extrusionOk="0">
                  <a:moveTo>
                    <a:pt x="121" y="0"/>
                  </a:moveTo>
                  <a:lnTo>
                    <a:pt x="81" y="40"/>
                  </a:lnTo>
                  <a:cubicBezTo>
                    <a:pt x="41" y="80"/>
                    <a:pt x="21" y="121"/>
                    <a:pt x="21" y="121"/>
                  </a:cubicBezTo>
                  <a:lnTo>
                    <a:pt x="0" y="201"/>
                  </a:lnTo>
                  <a:cubicBezTo>
                    <a:pt x="0" y="241"/>
                    <a:pt x="0" y="261"/>
                    <a:pt x="0" y="261"/>
                  </a:cubicBezTo>
                  <a:lnTo>
                    <a:pt x="181" y="342"/>
                  </a:lnTo>
                  <a:cubicBezTo>
                    <a:pt x="181" y="342"/>
                    <a:pt x="181" y="301"/>
                    <a:pt x="181" y="281"/>
                  </a:cubicBezTo>
                  <a:lnTo>
                    <a:pt x="222" y="221"/>
                  </a:lnTo>
                  <a:lnTo>
                    <a:pt x="222" y="201"/>
                  </a:lnTo>
                  <a:lnTo>
                    <a:pt x="242" y="201"/>
                  </a:lnTo>
                  <a:lnTo>
                    <a:pt x="242" y="161"/>
                  </a:lnTo>
                  <a:lnTo>
                    <a:pt x="282" y="121"/>
                  </a:lnTo>
                  <a:lnTo>
                    <a:pt x="282" y="101"/>
                  </a:lnTo>
                  <a:lnTo>
                    <a:pt x="302" y="6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6"/>
            <p:cNvSpPr/>
            <p:nvPr/>
          </p:nvSpPr>
          <p:spPr>
            <a:xfrm flipH="1">
              <a:off x="13169754" y="6813135"/>
              <a:ext cx="13974" cy="24724"/>
            </a:xfrm>
            <a:custGeom>
              <a:avLst/>
              <a:gdLst/>
              <a:ahLst/>
              <a:cxnLst/>
              <a:rect l="l" t="t" r="r" b="b"/>
              <a:pathLst>
                <a:path w="182" h="322" extrusionOk="0">
                  <a:moveTo>
                    <a:pt x="141" y="0"/>
                  </a:moveTo>
                  <a:lnTo>
                    <a:pt x="101" y="20"/>
                  </a:lnTo>
                  <a:lnTo>
                    <a:pt x="101" y="61"/>
                  </a:lnTo>
                  <a:lnTo>
                    <a:pt x="61" y="101"/>
                  </a:lnTo>
                  <a:lnTo>
                    <a:pt x="61" y="141"/>
                  </a:lnTo>
                  <a:lnTo>
                    <a:pt x="41" y="141"/>
                  </a:lnTo>
                  <a:lnTo>
                    <a:pt x="41" y="161"/>
                  </a:lnTo>
                  <a:lnTo>
                    <a:pt x="0" y="221"/>
                  </a:lnTo>
                  <a:cubicBezTo>
                    <a:pt x="0" y="241"/>
                    <a:pt x="0" y="282"/>
                    <a:pt x="0" y="282"/>
                  </a:cubicBezTo>
                  <a:lnTo>
                    <a:pt x="81" y="322"/>
                  </a:lnTo>
                  <a:cubicBezTo>
                    <a:pt x="81" y="322"/>
                    <a:pt x="41" y="302"/>
                    <a:pt x="101" y="161"/>
                  </a:cubicBezTo>
                  <a:cubicBezTo>
                    <a:pt x="140" y="70"/>
                    <a:pt x="162" y="38"/>
                    <a:pt x="173" y="32"/>
                  </a:cubicBezTo>
                  <a:lnTo>
                    <a:pt x="173" y="32"/>
                  </a:lnTo>
                  <a:lnTo>
                    <a:pt x="181" y="41"/>
                  </a:lnTo>
                  <a:cubicBezTo>
                    <a:pt x="181" y="35"/>
                    <a:pt x="180" y="31"/>
                    <a:pt x="176" y="31"/>
                  </a:cubicBezTo>
                  <a:cubicBezTo>
                    <a:pt x="175" y="31"/>
                    <a:pt x="174" y="31"/>
                    <a:pt x="173" y="32"/>
                  </a:cubicBezTo>
                  <a:lnTo>
                    <a:pt x="173" y="32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575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6"/>
            <p:cNvSpPr/>
            <p:nvPr/>
          </p:nvSpPr>
          <p:spPr>
            <a:xfrm flipH="1">
              <a:off x="13166683" y="6815515"/>
              <a:ext cx="13974" cy="22420"/>
            </a:xfrm>
            <a:custGeom>
              <a:avLst/>
              <a:gdLst/>
              <a:ahLst/>
              <a:cxnLst/>
              <a:rect l="l" t="t" r="r" b="b"/>
              <a:pathLst>
                <a:path w="182" h="292" extrusionOk="0">
                  <a:moveTo>
                    <a:pt x="136" y="0"/>
                  </a:moveTo>
                  <a:cubicBezTo>
                    <a:pt x="127" y="0"/>
                    <a:pt x="105" y="28"/>
                    <a:pt x="61" y="130"/>
                  </a:cubicBezTo>
                  <a:cubicBezTo>
                    <a:pt x="1" y="271"/>
                    <a:pt x="41" y="291"/>
                    <a:pt x="41" y="291"/>
                  </a:cubicBezTo>
                  <a:cubicBezTo>
                    <a:pt x="41" y="291"/>
                    <a:pt x="42" y="292"/>
                    <a:pt x="44" y="292"/>
                  </a:cubicBezTo>
                  <a:cubicBezTo>
                    <a:pt x="52" y="292"/>
                    <a:pt x="74" y="280"/>
                    <a:pt x="121" y="170"/>
                  </a:cubicBezTo>
                  <a:cubicBezTo>
                    <a:pt x="181" y="10"/>
                    <a:pt x="141" y="10"/>
                    <a:pt x="141" y="10"/>
                  </a:cubicBezTo>
                  <a:cubicBezTo>
                    <a:pt x="141" y="4"/>
                    <a:pt x="140" y="0"/>
                    <a:pt x="136" y="0"/>
                  </a:cubicBezTo>
                  <a:close/>
                </a:path>
              </a:pathLst>
            </a:custGeom>
            <a:solidFill>
              <a:srgbClr val="383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6"/>
            <p:cNvSpPr/>
            <p:nvPr/>
          </p:nvSpPr>
          <p:spPr>
            <a:xfrm flipH="1">
              <a:off x="10614663" y="6846919"/>
              <a:ext cx="78779" cy="20271"/>
            </a:xfrm>
            <a:custGeom>
              <a:avLst/>
              <a:gdLst/>
              <a:ahLst/>
              <a:cxnLst/>
              <a:rect l="l" t="t" r="r" b="b"/>
              <a:pathLst>
                <a:path w="1026" h="264" extrusionOk="0">
                  <a:moveTo>
                    <a:pt x="111" y="1"/>
                  </a:moveTo>
                  <a:cubicBezTo>
                    <a:pt x="56" y="1"/>
                    <a:pt x="21" y="143"/>
                    <a:pt x="21" y="143"/>
                  </a:cubicBezTo>
                  <a:cubicBezTo>
                    <a:pt x="1" y="203"/>
                    <a:pt x="1" y="223"/>
                    <a:pt x="21" y="264"/>
                  </a:cubicBezTo>
                  <a:cubicBezTo>
                    <a:pt x="103" y="209"/>
                    <a:pt x="202" y="196"/>
                    <a:pt x="307" y="196"/>
                  </a:cubicBezTo>
                  <a:cubicBezTo>
                    <a:pt x="403" y="196"/>
                    <a:pt x="504" y="207"/>
                    <a:pt x="601" y="207"/>
                  </a:cubicBezTo>
                  <a:cubicBezTo>
                    <a:pt x="629" y="207"/>
                    <a:pt x="657" y="206"/>
                    <a:pt x="684" y="203"/>
                  </a:cubicBezTo>
                  <a:lnTo>
                    <a:pt x="804" y="203"/>
                  </a:lnTo>
                  <a:lnTo>
                    <a:pt x="885" y="223"/>
                  </a:lnTo>
                  <a:cubicBezTo>
                    <a:pt x="925" y="223"/>
                    <a:pt x="965" y="244"/>
                    <a:pt x="1005" y="264"/>
                  </a:cubicBezTo>
                  <a:lnTo>
                    <a:pt x="1025" y="223"/>
                  </a:lnTo>
                  <a:lnTo>
                    <a:pt x="1005" y="203"/>
                  </a:lnTo>
                  <a:lnTo>
                    <a:pt x="121" y="2"/>
                  </a:lnTo>
                  <a:cubicBezTo>
                    <a:pt x="118" y="1"/>
                    <a:pt x="114" y="1"/>
                    <a:pt x="111" y="1"/>
                  </a:cubicBezTo>
                  <a:close/>
                </a:path>
              </a:pathLst>
            </a:custGeom>
            <a:solidFill>
              <a:srgbClr val="E08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6"/>
            <p:cNvSpPr/>
            <p:nvPr/>
          </p:nvSpPr>
          <p:spPr>
            <a:xfrm flipH="1">
              <a:off x="10616199" y="6861892"/>
              <a:ext cx="75708" cy="23803"/>
            </a:xfrm>
            <a:custGeom>
              <a:avLst/>
              <a:gdLst/>
              <a:ahLst/>
              <a:cxnLst/>
              <a:rect l="l" t="t" r="r" b="b"/>
              <a:pathLst>
                <a:path w="986" h="310" extrusionOk="0">
                  <a:moveTo>
                    <a:pt x="287" y="1"/>
                  </a:moveTo>
                  <a:cubicBezTo>
                    <a:pt x="182" y="1"/>
                    <a:pt x="83" y="14"/>
                    <a:pt x="1" y="69"/>
                  </a:cubicBezTo>
                  <a:cubicBezTo>
                    <a:pt x="1" y="109"/>
                    <a:pt x="41" y="129"/>
                    <a:pt x="41" y="129"/>
                  </a:cubicBezTo>
                  <a:lnTo>
                    <a:pt x="945" y="306"/>
                  </a:lnTo>
                  <a:lnTo>
                    <a:pt x="945" y="306"/>
                  </a:lnTo>
                  <a:cubicBezTo>
                    <a:pt x="945" y="287"/>
                    <a:pt x="945" y="268"/>
                    <a:pt x="945" y="250"/>
                  </a:cubicBezTo>
                  <a:lnTo>
                    <a:pt x="945" y="169"/>
                  </a:lnTo>
                  <a:cubicBezTo>
                    <a:pt x="945" y="169"/>
                    <a:pt x="965" y="109"/>
                    <a:pt x="985" y="69"/>
                  </a:cubicBezTo>
                  <a:cubicBezTo>
                    <a:pt x="945" y="49"/>
                    <a:pt x="905" y="28"/>
                    <a:pt x="865" y="28"/>
                  </a:cubicBezTo>
                  <a:lnTo>
                    <a:pt x="784" y="8"/>
                  </a:lnTo>
                  <a:lnTo>
                    <a:pt x="664" y="8"/>
                  </a:lnTo>
                  <a:cubicBezTo>
                    <a:pt x="637" y="11"/>
                    <a:pt x="609" y="12"/>
                    <a:pt x="581" y="12"/>
                  </a:cubicBezTo>
                  <a:cubicBezTo>
                    <a:pt x="484" y="12"/>
                    <a:pt x="383" y="1"/>
                    <a:pt x="287" y="1"/>
                  </a:cubicBezTo>
                  <a:close/>
                  <a:moveTo>
                    <a:pt x="945" y="306"/>
                  </a:moveTo>
                  <a:cubicBezTo>
                    <a:pt x="945" y="307"/>
                    <a:pt x="945" y="309"/>
                    <a:pt x="945" y="310"/>
                  </a:cubicBezTo>
                  <a:lnTo>
                    <a:pt x="965" y="310"/>
                  </a:lnTo>
                  <a:lnTo>
                    <a:pt x="945" y="306"/>
                  </a:lnTo>
                  <a:close/>
                </a:path>
              </a:pathLst>
            </a:custGeom>
            <a:solidFill>
              <a:srgbClr val="FFA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6"/>
            <p:cNvSpPr/>
            <p:nvPr/>
          </p:nvSpPr>
          <p:spPr>
            <a:xfrm flipH="1">
              <a:off x="10597694" y="6864042"/>
              <a:ext cx="21653" cy="24724"/>
            </a:xfrm>
            <a:custGeom>
              <a:avLst/>
              <a:gdLst/>
              <a:ahLst/>
              <a:cxnLst/>
              <a:rect l="l" t="t" r="r" b="b"/>
              <a:pathLst>
                <a:path w="282" h="322" extrusionOk="0">
                  <a:moveTo>
                    <a:pt x="81" y="0"/>
                  </a:moveTo>
                  <a:lnTo>
                    <a:pt x="40" y="41"/>
                  </a:lnTo>
                  <a:cubicBezTo>
                    <a:pt x="20" y="81"/>
                    <a:pt x="0" y="141"/>
                    <a:pt x="0" y="141"/>
                  </a:cubicBezTo>
                  <a:lnTo>
                    <a:pt x="0" y="222"/>
                  </a:lnTo>
                  <a:cubicBezTo>
                    <a:pt x="0" y="242"/>
                    <a:pt x="0" y="262"/>
                    <a:pt x="0" y="282"/>
                  </a:cubicBezTo>
                  <a:lnTo>
                    <a:pt x="201" y="322"/>
                  </a:lnTo>
                  <a:cubicBezTo>
                    <a:pt x="201" y="322"/>
                    <a:pt x="181" y="282"/>
                    <a:pt x="181" y="262"/>
                  </a:cubicBezTo>
                  <a:lnTo>
                    <a:pt x="221" y="201"/>
                  </a:lnTo>
                  <a:lnTo>
                    <a:pt x="221" y="181"/>
                  </a:lnTo>
                  <a:lnTo>
                    <a:pt x="241" y="161"/>
                  </a:lnTo>
                  <a:lnTo>
                    <a:pt x="221" y="121"/>
                  </a:lnTo>
                  <a:lnTo>
                    <a:pt x="241" y="101"/>
                  </a:lnTo>
                  <a:lnTo>
                    <a:pt x="241" y="61"/>
                  </a:lnTo>
                  <a:cubicBezTo>
                    <a:pt x="261" y="41"/>
                    <a:pt x="261" y="41"/>
                    <a:pt x="281" y="41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6"/>
            <p:cNvSpPr/>
            <p:nvPr/>
          </p:nvSpPr>
          <p:spPr>
            <a:xfrm flipH="1">
              <a:off x="10593087" y="6867113"/>
              <a:ext cx="12439" cy="23265"/>
            </a:xfrm>
            <a:custGeom>
              <a:avLst/>
              <a:gdLst/>
              <a:ahLst/>
              <a:cxnLst/>
              <a:rect l="l" t="t" r="r" b="b"/>
              <a:pathLst>
                <a:path w="162" h="303" extrusionOk="0">
                  <a:moveTo>
                    <a:pt x="101" y="1"/>
                  </a:moveTo>
                  <a:lnTo>
                    <a:pt x="81" y="21"/>
                  </a:lnTo>
                  <a:lnTo>
                    <a:pt x="61" y="61"/>
                  </a:lnTo>
                  <a:lnTo>
                    <a:pt x="41" y="81"/>
                  </a:lnTo>
                  <a:lnTo>
                    <a:pt x="61" y="121"/>
                  </a:lnTo>
                  <a:lnTo>
                    <a:pt x="41" y="141"/>
                  </a:lnTo>
                  <a:lnTo>
                    <a:pt x="41" y="161"/>
                  </a:lnTo>
                  <a:lnTo>
                    <a:pt x="1" y="222"/>
                  </a:lnTo>
                  <a:cubicBezTo>
                    <a:pt x="1" y="242"/>
                    <a:pt x="21" y="282"/>
                    <a:pt x="21" y="282"/>
                  </a:cubicBezTo>
                  <a:lnTo>
                    <a:pt x="99" y="301"/>
                  </a:lnTo>
                  <a:lnTo>
                    <a:pt x="99" y="301"/>
                  </a:lnTo>
                  <a:cubicBezTo>
                    <a:pt x="91" y="298"/>
                    <a:pt x="68" y="277"/>
                    <a:pt x="101" y="141"/>
                  </a:cubicBezTo>
                  <a:cubicBezTo>
                    <a:pt x="122" y="1"/>
                    <a:pt x="162" y="1"/>
                    <a:pt x="162" y="1"/>
                  </a:cubicBezTo>
                  <a:close/>
                  <a:moveTo>
                    <a:pt x="99" y="301"/>
                  </a:moveTo>
                  <a:cubicBezTo>
                    <a:pt x="100" y="302"/>
                    <a:pt x="101" y="302"/>
                    <a:pt x="101" y="302"/>
                  </a:cubicBezTo>
                  <a:lnTo>
                    <a:pt x="99" y="301"/>
                  </a:lnTo>
                  <a:close/>
                </a:path>
              </a:pathLst>
            </a:custGeom>
            <a:solidFill>
              <a:srgbClr val="575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6"/>
            <p:cNvSpPr/>
            <p:nvPr/>
          </p:nvSpPr>
          <p:spPr>
            <a:xfrm flipH="1">
              <a:off x="10591551" y="6867113"/>
              <a:ext cx="9291" cy="23265"/>
            </a:xfrm>
            <a:custGeom>
              <a:avLst/>
              <a:gdLst/>
              <a:ahLst/>
              <a:cxnLst/>
              <a:rect l="l" t="t" r="r" b="b"/>
              <a:pathLst>
                <a:path w="121" h="303" extrusionOk="0">
                  <a:moveTo>
                    <a:pt x="101" y="1"/>
                  </a:moveTo>
                  <a:cubicBezTo>
                    <a:pt x="101" y="1"/>
                    <a:pt x="61" y="1"/>
                    <a:pt x="40" y="141"/>
                  </a:cubicBezTo>
                  <a:cubicBezTo>
                    <a:pt x="0" y="302"/>
                    <a:pt x="40" y="302"/>
                    <a:pt x="40" y="302"/>
                  </a:cubicBezTo>
                  <a:cubicBezTo>
                    <a:pt x="40" y="302"/>
                    <a:pt x="41" y="303"/>
                    <a:pt x="43" y="303"/>
                  </a:cubicBezTo>
                  <a:cubicBezTo>
                    <a:pt x="49" y="303"/>
                    <a:pt x="69" y="290"/>
                    <a:pt x="101" y="161"/>
                  </a:cubicBezTo>
                  <a:cubicBezTo>
                    <a:pt x="121" y="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383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6"/>
            <p:cNvSpPr/>
            <p:nvPr/>
          </p:nvSpPr>
          <p:spPr>
            <a:xfrm flipH="1">
              <a:off x="11923114" y="6782115"/>
              <a:ext cx="78702" cy="31097"/>
            </a:xfrm>
            <a:custGeom>
              <a:avLst/>
              <a:gdLst/>
              <a:ahLst/>
              <a:cxnLst/>
              <a:rect l="l" t="t" r="r" b="b"/>
              <a:pathLst>
                <a:path w="1025" h="405" extrusionOk="0">
                  <a:moveTo>
                    <a:pt x="145" y="0"/>
                  </a:moveTo>
                  <a:cubicBezTo>
                    <a:pt x="73" y="0"/>
                    <a:pt x="20" y="123"/>
                    <a:pt x="20" y="123"/>
                  </a:cubicBezTo>
                  <a:cubicBezTo>
                    <a:pt x="0" y="183"/>
                    <a:pt x="0" y="203"/>
                    <a:pt x="0" y="244"/>
                  </a:cubicBezTo>
                  <a:cubicBezTo>
                    <a:pt x="54" y="224"/>
                    <a:pt x="110" y="216"/>
                    <a:pt x="166" y="216"/>
                  </a:cubicBezTo>
                  <a:cubicBezTo>
                    <a:pt x="338" y="216"/>
                    <a:pt x="516" y="289"/>
                    <a:pt x="683" y="304"/>
                  </a:cubicBezTo>
                  <a:lnTo>
                    <a:pt x="804" y="304"/>
                  </a:lnTo>
                  <a:lnTo>
                    <a:pt x="884" y="344"/>
                  </a:lnTo>
                  <a:cubicBezTo>
                    <a:pt x="924" y="364"/>
                    <a:pt x="945" y="384"/>
                    <a:pt x="985" y="404"/>
                  </a:cubicBezTo>
                  <a:lnTo>
                    <a:pt x="1025" y="364"/>
                  </a:lnTo>
                  <a:lnTo>
                    <a:pt x="985" y="344"/>
                  </a:lnTo>
                  <a:lnTo>
                    <a:pt x="161" y="2"/>
                  </a:lnTo>
                  <a:cubicBezTo>
                    <a:pt x="155" y="1"/>
                    <a:pt x="150" y="0"/>
                    <a:pt x="145" y="0"/>
                  </a:cubicBezTo>
                  <a:close/>
                </a:path>
              </a:pathLst>
            </a:custGeom>
            <a:solidFill>
              <a:srgbClr val="E08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6"/>
            <p:cNvSpPr/>
            <p:nvPr/>
          </p:nvSpPr>
          <p:spPr>
            <a:xfrm flipH="1">
              <a:off x="11926185" y="6798700"/>
              <a:ext cx="75631" cy="33016"/>
            </a:xfrm>
            <a:custGeom>
              <a:avLst/>
              <a:gdLst/>
              <a:ahLst/>
              <a:cxnLst/>
              <a:rect l="l" t="t" r="r" b="b"/>
              <a:pathLst>
                <a:path w="985" h="430" extrusionOk="0">
                  <a:moveTo>
                    <a:pt x="166" y="0"/>
                  </a:moveTo>
                  <a:cubicBezTo>
                    <a:pt x="110" y="0"/>
                    <a:pt x="54" y="8"/>
                    <a:pt x="0" y="28"/>
                  </a:cubicBezTo>
                  <a:cubicBezTo>
                    <a:pt x="20" y="68"/>
                    <a:pt x="40" y="88"/>
                    <a:pt x="40" y="88"/>
                  </a:cubicBezTo>
                  <a:lnTo>
                    <a:pt x="924" y="429"/>
                  </a:lnTo>
                  <a:lnTo>
                    <a:pt x="924" y="429"/>
                  </a:lnTo>
                  <a:lnTo>
                    <a:pt x="904" y="409"/>
                  </a:lnTo>
                  <a:lnTo>
                    <a:pt x="904" y="349"/>
                  </a:lnTo>
                  <a:lnTo>
                    <a:pt x="924" y="269"/>
                  </a:lnTo>
                  <a:cubicBezTo>
                    <a:pt x="924" y="269"/>
                    <a:pt x="945" y="229"/>
                    <a:pt x="985" y="188"/>
                  </a:cubicBezTo>
                  <a:cubicBezTo>
                    <a:pt x="945" y="168"/>
                    <a:pt x="924" y="148"/>
                    <a:pt x="884" y="128"/>
                  </a:cubicBezTo>
                  <a:lnTo>
                    <a:pt x="804" y="88"/>
                  </a:lnTo>
                  <a:lnTo>
                    <a:pt x="683" y="88"/>
                  </a:lnTo>
                  <a:cubicBezTo>
                    <a:pt x="516" y="73"/>
                    <a:pt x="338" y="0"/>
                    <a:pt x="166" y="0"/>
                  </a:cubicBezTo>
                  <a:close/>
                </a:path>
              </a:pathLst>
            </a:custGeom>
            <a:solidFill>
              <a:srgbClr val="FFA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6"/>
            <p:cNvSpPr/>
            <p:nvPr/>
          </p:nvSpPr>
          <p:spPr>
            <a:xfrm flipH="1">
              <a:off x="11907680" y="6810064"/>
              <a:ext cx="24724" cy="26260"/>
            </a:xfrm>
            <a:custGeom>
              <a:avLst/>
              <a:gdLst/>
              <a:ahLst/>
              <a:cxnLst/>
              <a:rect l="l" t="t" r="r" b="b"/>
              <a:pathLst>
                <a:path w="322" h="342" extrusionOk="0">
                  <a:moveTo>
                    <a:pt x="121" y="0"/>
                  </a:moveTo>
                  <a:lnTo>
                    <a:pt x="81" y="40"/>
                  </a:lnTo>
                  <a:cubicBezTo>
                    <a:pt x="41" y="81"/>
                    <a:pt x="20" y="121"/>
                    <a:pt x="20" y="121"/>
                  </a:cubicBezTo>
                  <a:lnTo>
                    <a:pt x="0" y="201"/>
                  </a:lnTo>
                  <a:lnTo>
                    <a:pt x="0" y="261"/>
                  </a:lnTo>
                  <a:lnTo>
                    <a:pt x="20" y="281"/>
                  </a:lnTo>
                  <a:lnTo>
                    <a:pt x="193" y="339"/>
                  </a:lnTo>
                  <a:lnTo>
                    <a:pt x="193" y="339"/>
                  </a:lnTo>
                  <a:cubicBezTo>
                    <a:pt x="181" y="330"/>
                    <a:pt x="181" y="298"/>
                    <a:pt x="181" y="281"/>
                  </a:cubicBezTo>
                  <a:lnTo>
                    <a:pt x="221" y="241"/>
                  </a:lnTo>
                  <a:lnTo>
                    <a:pt x="241" y="201"/>
                  </a:lnTo>
                  <a:lnTo>
                    <a:pt x="262" y="161"/>
                  </a:lnTo>
                  <a:lnTo>
                    <a:pt x="282" y="141"/>
                  </a:lnTo>
                  <a:lnTo>
                    <a:pt x="282" y="101"/>
                  </a:lnTo>
                  <a:lnTo>
                    <a:pt x="322" y="81"/>
                  </a:lnTo>
                  <a:lnTo>
                    <a:pt x="121" y="0"/>
                  </a:lnTo>
                  <a:close/>
                  <a:moveTo>
                    <a:pt x="193" y="339"/>
                  </a:moveTo>
                  <a:cubicBezTo>
                    <a:pt x="196" y="341"/>
                    <a:pt x="198" y="342"/>
                    <a:pt x="201" y="342"/>
                  </a:cubicBezTo>
                  <a:lnTo>
                    <a:pt x="193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6"/>
            <p:cNvSpPr/>
            <p:nvPr/>
          </p:nvSpPr>
          <p:spPr>
            <a:xfrm flipH="1">
              <a:off x="11902997" y="6816206"/>
              <a:ext cx="15510" cy="23188"/>
            </a:xfrm>
            <a:custGeom>
              <a:avLst/>
              <a:gdLst/>
              <a:ahLst/>
              <a:cxnLst/>
              <a:rect l="l" t="t" r="r" b="b"/>
              <a:pathLst>
                <a:path w="202" h="302" extrusionOk="0">
                  <a:moveTo>
                    <a:pt x="141" y="1"/>
                  </a:moveTo>
                  <a:lnTo>
                    <a:pt x="101" y="21"/>
                  </a:lnTo>
                  <a:lnTo>
                    <a:pt x="101" y="61"/>
                  </a:lnTo>
                  <a:lnTo>
                    <a:pt x="81" y="81"/>
                  </a:lnTo>
                  <a:lnTo>
                    <a:pt x="60" y="121"/>
                  </a:lnTo>
                  <a:lnTo>
                    <a:pt x="40" y="161"/>
                  </a:lnTo>
                  <a:lnTo>
                    <a:pt x="0" y="201"/>
                  </a:lnTo>
                  <a:cubicBezTo>
                    <a:pt x="0" y="222"/>
                    <a:pt x="0" y="262"/>
                    <a:pt x="20" y="262"/>
                  </a:cubicBezTo>
                  <a:lnTo>
                    <a:pt x="73" y="297"/>
                  </a:lnTo>
                  <a:lnTo>
                    <a:pt x="73" y="297"/>
                  </a:lnTo>
                  <a:cubicBezTo>
                    <a:pt x="65" y="286"/>
                    <a:pt x="59" y="251"/>
                    <a:pt x="101" y="141"/>
                  </a:cubicBezTo>
                  <a:cubicBezTo>
                    <a:pt x="148" y="32"/>
                    <a:pt x="170" y="20"/>
                    <a:pt x="187" y="20"/>
                  </a:cubicBezTo>
                  <a:cubicBezTo>
                    <a:pt x="192" y="20"/>
                    <a:pt x="197" y="21"/>
                    <a:pt x="201" y="21"/>
                  </a:cubicBezTo>
                  <a:lnTo>
                    <a:pt x="141" y="1"/>
                  </a:lnTo>
                  <a:close/>
                  <a:moveTo>
                    <a:pt x="73" y="297"/>
                  </a:moveTo>
                  <a:cubicBezTo>
                    <a:pt x="77" y="302"/>
                    <a:pt x="81" y="302"/>
                    <a:pt x="81" y="302"/>
                  </a:cubicBezTo>
                  <a:lnTo>
                    <a:pt x="73" y="297"/>
                  </a:lnTo>
                  <a:close/>
                </a:path>
              </a:pathLst>
            </a:custGeom>
            <a:solidFill>
              <a:srgbClr val="575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6"/>
            <p:cNvSpPr/>
            <p:nvPr/>
          </p:nvSpPr>
          <p:spPr>
            <a:xfrm flipH="1">
              <a:off x="11901461" y="6817665"/>
              <a:ext cx="13974" cy="21806"/>
            </a:xfrm>
            <a:custGeom>
              <a:avLst/>
              <a:gdLst/>
              <a:ahLst/>
              <a:cxnLst/>
              <a:rect l="l" t="t" r="r" b="b"/>
              <a:pathLst>
                <a:path w="182" h="284" extrusionOk="0">
                  <a:moveTo>
                    <a:pt x="147" y="1"/>
                  </a:moveTo>
                  <a:cubicBezTo>
                    <a:pt x="130" y="1"/>
                    <a:pt x="108" y="13"/>
                    <a:pt x="61" y="122"/>
                  </a:cubicBezTo>
                  <a:cubicBezTo>
                    <a:pt x="0" y="283"/>
                    <a:pt x="41" y="283"/>
                    <a:pt x="41" y="283"/>
                  </a:cubicBezTo>
                  <a:cubicBezTo>
                    <a:pt x="41" y="283"/>
                    <a:pt x="43" y="284"/>
                    <a:pt x="46" y="284"/>
                  </a:cubicBezTo>
                  <a:cubicBezTo>
                    <a:pt x="59" y="284"/>
                    <a:pt x="94" y="272"/>
                    <a:pt x="141" y="162"/>
                  </a:cubicBezTo>
                  <a:cubicBezTo>
                    <a:pt x="181" y="2"/>
                    <a:pt x="161" y="2"/>
                    <a:pt x="161" y="2"/>
                  </a:cubicBezTo>
                  <a:cubicBezTo>
                    <a:pt x="157" y="2"/>
                    <a:pt x="152" y="1"/>
                    <a:pt x="147" y="1"/>
                  </a:cubicBezTo>
                  <a:close/>
                </a:path>
              </a:pathLst>
            </a:custGeom>
            <a:solidFill>
              <a:srgbClr val="383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6"/>
            <p:cNvSpPr/>
            <p:nvPr/>
          </p:nvSpPr>
          <p:spPr>
            <a:xfrm flipH="1">
              <a:off x="11862916" y="6768217"/>
              <a:ext cx="78779" cy="18735"/>
            </a:xfrm>
            <a:custGeom>
              <a:avLst/>
              <a:gdLst/>
              <a:ahLst/>
              <a:cxnLst/>
              <a:rect l="l" t="t" r="r" b="b"/>
              <a:pathLst>
                <a:path w="1026" h="244" extrusionOk="0">
                  <a:moveTo>
                    <a:pt x="88" y="1"/>
                  </a:moveTo>
                  <a:cubicBezTo>
                    <a:pt x="19" y="1"/>
                    <a:pt x="1" y="143"/>
                    <a:pt x="1" y="143"/>
                  </a:cubicBezTo>
                  <a:cubicBezTo>
                    <a:pt x="1" y="204"/>
                    <a:pt x="1" y="224"/>
                    <a:pt x="21" y="244"/>
                  </a:cubicBezTo>
                  <a:cubicBezTo>
                    <a:pt x="202" y="123"/>
                    <a:pt x="463" y="183"/>
                    <a:pt x="684" y="143"/>
                  </a:cubicBezTo>
                  <a:cubicBezTo>
                    <a:pt x="724" y="143"/>
                    <a:pt x="764" y="123"/>
                    <a:pt x="805" y="123"/>
                  </a:cubicBezTo>
                  <a:lnTo>
                    <a:pt x="885" y="123"/>
                  </a:lnTo>
                  <a:cubicBezTo>
                    <a:pt x="925" y="143"/>
                    <a:pt x="965" y="143"/>
                    <a:pt x="1006" y="163"/>
                  </a:cubicBezTo>
                  <a:lnTo>
                    <a:pt x="1026" y="123"/>
                  </a:lnTo>
                  <a:lnTo>
                    <a:pt x="985" y="103"/>
                  </a:lnTo>
                  <a:lnTo>
                    <a:pt x="101" y="3"/>
                  </a:lnTo>
                  <a:cubicBezTo>
                    <a:pt x="97" y="1"/>
                    <a:pt x="92" y="1"/>
                    <a:pt x="88" y="1"/>
                  </a:cubicBezTo>
                  <a:close/>
                </a:path>
              </a:pathLst>
            </a:custGeom>
            <a:solidFill>
              <a:srgbClr val="E08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6"/>
            <p:cNvSpPr/>
            <p:nvPr/>
          </p:nvSpPr>
          <p:spPr>
            <a:xfrm flipH="1">
              <a:off x="11864452" y="6777662"/>
              <a:ext cx="75708" cy="21653"/>
            </a:xfrm>
            <a:custGeom>
              <a:avLst/>
              <a:gdLst/>
              <a:ahLst/>
              <a:cxnLst/>
              <a:rect l="l" t="t" r="r" b="b"/>
              <a:pathLst>
                <a:path w="986" h="282" extrusionOk="0">
                  <a:moveTo>
                    <a:pt x="785" y="0"/>
                  </a:moveTo>
                  <a:cubicBezTo>
                    <a:pt x="744" y="0"/>
                    <a:pt x="704" y="20"/>
                    <a:pt x="664" y="20"/>
                  </a:cubicBezTo>
                  <a:cubicBezTo>
                    <a:pt x="443" y="60"/>
                    <a:pt x="182" y="0"/>
                    <a:pt x="1" y="121"/>
                  </a:cubicBezTo>
                  <a:cubicBezTo>
                    <a:pt x="21" y="181"/>
                    <a:pt x="41" y="181"/>
                    <a:pt x="61" y="181"/>
                  </a:cubicBezTo>
                  <a:lnTo>
                    <a:pt x="986" y="282"/>
                  </a:lnTo>
                  <a:cubicBezTo>
                    <a:pt x="965" y="261"/>
                    <a:pt x="965" y="241"/>
                    <a:pt x="965" y="201"/>
                  </a:cubicBezTo>
                  <a:lnTo>
                    <a:pt x="965" y="141"/>
                  </a:lnTo>
                  <a:cubicBezTo>
                    <a:pt x="965" y="141"/>
                    <a:pt x="965" y="81"/>
                    <a:pt x="986" y="40"/>
                  </a:cubicBezTo>
                  <a:cubicBezTo>
                    <a:pt x="945" y="20"/>
                    <a:pt x="905" y="20"/>
                    <a:pt x="865" y="0"/>
                  </a:cubicBezTo>
                  <a:close/>
                </a:path>
              </a:pathLst>
            </a:custGeom>
            <a:solidFill>
              <a:srgbClr val="FFA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6"/>
            <p:cNvSpPr/>
            <p:nvPr/>
          </p:nvSpPr>
          <p:spPr>
            <a:xfrm flipH="1">
              <a:off x="11845947" y="6776126"/>
              <a:ext cx="20117" cy="24724"/>
            </a:xfrm>
            <a:custGeom>
              <a:avLst/>
              <a:gdLst/>
              <a:ahLst/>
              <a:cxnLst/>
              <a:rect l="l" t="t" r="r" b="b"/>
              <a:pathLst>
                <a:path w="262" h="322" extrusionOk="0">
                  <a:moveTo>
                    <a:pt x="61" y="0"/>
                  </a:moveTo>
                  <a:lnTo>
                    <a:pt x="21" y="60"/>
                  </a:lnTo>
                  <a:cubicBezTo>
                    <a:pt x="0" y="101"/>
                    <a:pt x="0" y="161"/>
                    <a:pt x="0" y="161"/>
                  </a:cubicBezTo>
                  <a:lnTo>
                    <a:pt x="0" y="221"/>
                  </a:lnTo>
                  <a:cubicBezTo>
                    <a:pt x="0" y="261"/>
                    <a:pt x="0" y="281"/>
                    <a:pt x="21" y="302"/>
                  </a:cubicBezTo>
                  <a:lnTo>
                    <a:pt x="201" y="322"/>
                  </a:lnTo>
                  <a:cubicBezTo>
                    <a:pt x="201" y="322"/>
                    <a:pt x="181" y="281"/>
                    <a:pt x="181" y="261"/>
                  </a:cubicBezTo>
                  <a:lnTo>
                    <a:pt x="201" y="201"/>
                  </a:lnTo>
                  <a:lnTo>
                    <a:pt x="201" y="181"/>
                  </a:lnTo>
                  <a:lnTo>
                    <a:pt x="221" y="161"/>
                  </a:lnTo>
                  <a:lnTo>
                    <a:pt x="221" y="121"/>
                  </a:lnTo>
                  <a:lnTo>
                    <a:pt x="242" y="101"/>
                  </a:lnTo>
                  <a:lnTo>
                    <a:pt x="221" y="60"/>
                  </a:lnTo>
                  <a:cubicBezTo>
                    <a:pt x="242" y="40"/>
                    <a:pt x="242" y="40"/>
                    <a:pt x="262" y="20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6"/>
            <p:cNvSpPr/>
            <p:nvPr/>
          </p:nvSpPr>
          <p:spPr>
            <a:xfrm flipH="1">
              <a:off x="11841340" y="6777662"/>
              <a:ext cx="10826" cy="24724"/>
            </a:xfrm>
            <a:custGeom>
              <a:avLst/>
              <a:gdLst/>
              <a:ahLst/>
              <a:cxnLst/>
              <a:rect l="l" t="t" r="r" b="b"/>
              <a:pathLst>
                <a:path w="141" h="322" extrusionOk="0">
                  <a:moveTo>
                    <a:pt x="81" y="0"/>
                  </a:moveTo>
                  <a:lnTo>
                    <a:pt x="61" y="40"/>
                  </a:lnTo>
                  <a:lnTo>
                    <a:pt x="61" y="81"/>
                  </a:lnTo>
                  <a:lnTo>
                    <a:pt x="40" y="101"/>
                  </a:lnTo>
                  <a:lnTo>
                    <a:pt x="40" y="141"/>
                  </a:lnTo>
                  <a:lnTo>
                    <a:pt x="20" y="161"/>
                  </a:lnTo>
                  <a:lnTo>
                    <a:pt x="20" y="181"/>
                  </a:lnTo>
                  <a:lnTo>
                    <a:pt x="0" y="241"/>
                  </a:lnTo>
                  <a:cubicBezTo>
                    <a:pt x="0" y="261"/>
                    <a:pt x="20" y="302"/>
                    <a:pt x="20" y="302"/>
                  </a:cubicBezTo>
                  <a:lnTo>
                    <a:pt x="98" y="321"/>
                  </a:lnTo>
                  <a:lnTo>
                    <a:pt x="98" y="321"/>
                  </a:lnTo>
                  <a:cubicBezTo>
                    <a:pt x="89" y="317"/>
                    <a:pt x="64" y="296"/>
                    <a:pt x="81" y="161"/>
                  </a:cubicBezTo>
                  <a:cubicBezTo>
                    <a:pt x="101" y="20"/>
                    <a:pt x="141" y="20"/>
                    <a:pt x="141" y="20"/>
                  </a:cubicBezTo>
                  <a:lnTo>
                    <a:pt x="81" y="0"/>
                  </a:lnTo>
                  <a:close/>
                  <a:moveTo>
                    <a:pt x="98" y="321"/>
                  </a:moveTo>
                  <a:cubicBezTo>
                    <a:pt x="100" y="322"/>
                    <a:pt x="101" y="322"/>
                    <a:pt x="101" y="322"/>
                  </a:cubicBezTo>
                  <a:lnTo>
                    <a:pt x="98" y="321"/>
                  </a:lnTo>
                  <a:close/>
                </a:path>
              </a:pathLst>
            </a:custGeom>
            <a:solidFill>
              <a:srgbClr val="575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6"/>
            <p:cNvSpPr/>
            <p:nvPr/>
          </p:nvSpPr>
          <p:spPr>
            <a:xfrm flipH="1">
              <a:off x="11839728" y="6779120"/>
              <a:ext cx="7832" cy="23265"/>
            </a:xfrm>
            <a:custGeom>
              <a:avLst/>
              <a:gdLst/>
              <a:ahLst/>
              <a:cxnLst/>
              <a:rect l="l" t="t" r="r" b="b"/>
              <a:pathLst>
                <a:path w="102" h="303" extrusionOk="0">
                  <a:moveTo>
                    <a:pt x="83" y="1"/>
                  </a:moveTo>
                  <a:cubicBezTo>
                    <a:pt x="82" y="1"/>
                    <a:pt x="81" y="1"/>
                    <a:pt x="81" y="1"/>
                  </a:cubicBezTo>
                  <a:cubicBezTo>
                    <a:pt x="81" y="1"/>
                    <a:pt x="41" y="1"/>
                    <a:pt x="21" y="142"/>
                  </a:cubicBezTo>
                  <a:cubicBezTo>
                    <a:pt x="1" y="303"/>
                    <a:pt x="41" y="303"/>
                    <a:pt x="41" y="303"/>
                  </a:cubicBezTo>
                  <a:cubicBezTo>
                    <a:pt x="41" y="303"/>
                    <a:pt x="81" y="303"/>
                    <a:pt x="101" y="162"/>
                  </a:cubicBezTo>
                  <a:cubicBezTo>
                    <a:pt x="101" y="14"/>
                    <a:pt x="88" y="1"/>
                    <a:pt x="83" y="1"/>
                  </a:cubicBezTo>
                  <a:close/>
                </a:path>
              </a:pathLst>
            </a:custGeom>
            <a:solidFill>
              <a:srgbClr val="383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6"/>
            <p:cNvSpPr/>
            <p:nvPr/>
          </p:nvSpPr>
          <p:spPr>
            <a:xfrm flipH="1">
              <a:off x="10338476" y="7053695"/>
              <a:ext cx="78779" cy="20271"/>
            </a:xfrm>
            <a:custGeom>
              <a:avLst/>
              <a:gdLst/>
              <a:ahLst/>
              <a:cxnLst/>
              <a:rect l="l" t="t" r="r" b="b"/>
              <a:pathLst>
                <a:path w="1026" h="264" extrusionOk="0">
                  <a:moveTo>
                    <a:pt x="89" y="1"/>
                  </a:moveTo>
                  <a:cubicBezTo>
                    <a:pt x="19" y="1"/>
                    <a:pt x="1" y="163"/>
                    <a:pt x="1" y="163"/>
                  </a:cubicBezTo>
                  <a:cubicBezTo>
                    <a:pt x="1" y="203"/>
                    <a:pt x="1" y="243"/>
                    <a:pt x="1" y="263"/>
                  </a:cubicBezTo>
                  <a:cubicBezTo>
                    <a:pt x="181" y="123"/>
                    <a:pt x="463" y="183"/>
                    <a:pt x="664" y="143"/>
                  </a:cubicBezTo>
                  <a:cubicBezTo>
                    <a:pt x="704" y="143"/>
                    <a:pt x="744" y="123"/>
                    <a:pt x="804" y="123"/>
                  </a:cubicBezTo>
                  <a:lnTo>
                    <a:pt x="885" y="123"/>
                  </a:lnTo>
                  <a:cubicBezTo>
                    <a:pt x="925" y="143"/>
                    <a:pt x="965" y="143"/>
                    <a:pt x="985" y="163"/>
                  </a:cubicBezTo>
                  <a:lnTo>
                    <a:pt x="1025" y="123"/>
                  </a:lnTo>
                  <a:lnTo>
                    <a:pt x="985" y="103"/>
                  </a:lnTo>
                  <a:lnTo>
                    <a:pt x="101" y="2"/>
                  </a:lnTo>
                  <a:cubicBezTo>
                    <a:pt x="97" y="1"/>
                    <a:pt x="93" y="1"/>
                    <a:pt x="89" y="1"/>
                  </a:cubicBezTo>
                  <a:close/>
                </a:path>
              </a:pathLst>
            </a:custGeom>
            <a:solidFill>
              <a:srgbClr val="E08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6"/>
            <p:cNvSpPr/>
            <p:nvPr/>
          </p:nvSpPr>
          <p:spPr>
            <a:xfrm flipH="1">
              <a:off x="10340012" y="7063062"/>
              <a:ext cx="77243" cy="23265"/>
            </a:xfrm>
            <a:custGeom>
              <a:avLst/>
              <a:gdLst/>
              <a:ahLst/>
              <a:cxnLst/>
              <a:rect l="l" t="t" r="r" b="b"/>
              <a:pathLst>
                <a:path w="1006" h="303" extrusionOk="0">
                  <a:moveTo>
                    <a:pt x="804" y="1"/>
                  </a:moveTo>
                  <a:cubicBezTo>
                    <a:pt x="744" y="1"/>
                    <a:pt x="704" y="21"/>
                    <a:pt x="664" y="21"/>
                  </a:cubicBezTo>
                  <a:cubicBezTo>
                    <a:pt x="463" y="61"/>
                    <a:pt x="181" y="1"/>
                    <a:pt x="1" y="141"/>
                  </a:cubicBezTo>
                  <a:cubicBezTo>
                    <a:pt x="21" y="182"/>
                    <a:pt x="61" y="202"/>
                    <a:pt x="61" y="202"/>
                  </a:cubicBezTo>
                  <a:lnTo>
                    <a:pt x="1005" y="302"/>
                  </a:lnTo>
                  <a:lnTo>
                    <a:pt x="985" y="282"/>
                  </a:lnTo>
                  <a:cubicBezTo>
                    <a:pt x="985" y="282"/>
                    <a:pt x="965" y="262"/>
                    <a:pt x="965" y="222"/>
                  </a:cubicBezTo>
                  <a:lnTo>
                    <a:pt x="965" y="141"/>
                  </a:lnTo>
                  <a:cubicBezTo>
                    <a:pt x="965" y="141"/>
                    <a:pt x="965" y="81"/>
                    <a:pt x="985" y="41"/>
                  </a:cubicBezTo>
                  <a:cubicBezTo>
                    <a:pt x="965" y="21"/>
                    <a:pt x="925" y="21"/>
                    <a:pt x="885" y="1"/>
                  </a:cubicBezTo>
                  <a:close/>
                </a:path>
              </a:pathLst>
            </a:custGeom>
            <a:solidFill>
              <a:srgbClr val="FFA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6"/>
            <p:cNvSpPr/>
            <p:nvPr/>
          </p:nvSpPr>
          <p:spPr>
            <a:xfrm flipH="1">
              <a:off x="10323043" y="7063062"/>
              <a:ext cx="20117" cy="24801"/>
            </a:xfrm>
            <a:custGeom>
              <a:avLst/>
              <a:gdLst/>
              <a:ahLst/>
              <a:cxnLst/>
              <a:rect l="l" t="t" r="r" b="b"/>
              <a:pathLst>
                <a:path w="262" h="323" extrusionOk="0">
                  <a:moveTo>
                    <a:pt x="60" y="1"/>
                  </a:moveTo>
                  <a:lnTo>
                    <a:pt x="20" y="41"/>
                  </a:lnTo>
                  <a:cubicBezTo>
                    <a:pt x="0" y="81"/>
                    <a:pt x="0" y="141"/>
                    <a:pt x="0" y="141"/>
                  </a:cubicBezTo>
                  <a:lnTo>
                    <a:pt x="0" y="222"/>
                  </a:lnTo>
                  <a:cubicBezTo>
                    <a:pt x="0" y="262"/>
                    <a:pt x="20" y="282"/>
                    <a:pt x="20" y="282"/>
                  </a:cubicBezTo>
                  <a:lnTo>
                    <a:pt x="221" y="322"/>
                  </a:lnTo>
                  <a:cubicBezTo>
                    <a:pt x="221" y="302"/>
                    <a:pt x="201" y="282"/>
                    <a:pt x="201" y="242"/>
                  </a:cubicBezTo>
                  <a:lnTo>
                    <a:pt x="221" y="182"/>
                  </a:lnTo>
                  <a:lnTo>
                    <a:pt x="221" y="161"/>
                  </a:lnTo>
                  <a:lnTo>
                    <a:pt x="241" y="141"/>
                  </a:lnTo>
                  <a:lnTo>
                    <a:pt x="221" y="101"/>
                  </a:lnTo>
                  <a:lnTo>
                    <a:pt x="241" y="81"/>
                  </a:lnTo>
                  <a:lnTo>
                    <a:pt x="241" y="61"/>
                  </a:lnTo>
                  <a:cubicBezTo>
                    <a:pt x="261" y="21"/>
                    <a:pt x="241" y="21"/>
                    <a:pt x="261" y="21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6"/>
            <p:cNvSpPr/>
            <p:nvPr/>
          </p:nvSpPr>
          <p:spPr>
            <a:xfrm flipH="1">
              <a:off x="10318436" y="7064598"/>
              <a:ext cx="9291" cy="23265"/>
            </a:xfrm>
            <a:custGeom>
              <a:avLst/>
              <a:gdLst/>
              <a:ahLst/>
              <a:cxnLst/>
              <a:rect l="l" t="t" r="r" b="b"/>
              <a:pathLst>
                <a:path w="121" h="303" extrusionOk="0">
                  <a:moveTo>
                    <a:pt x="60" y="1"/>
                  </a:moveTo>
                  <a:lnTo>
                    <a:pt x="40" y="21"/>
                  </a:lnTo>
                  <a:lnTo>
                    <a:pt x="40" y="61"/>
                  </a:lnTo>
                  <a:lnTo>
                    <a:pt x="20" y="81"/>
                  </a:lnTo>
                  <a:lnTo>
                    <a:pt x="40" y="121"/>
                  </a:lnTo>
                  <a:lnTo>
                    <a:pt x="20" y="141"/>
                  </a:lnTo>
                  <a:lnTo>
                    <a:pt x="20" y="162"/>
                  </a:lnTo>
                  <a:lnTo>
                    <a:pt x="0" y="222"/>
                  </a:lnTo>
                  <a:cubicBezTo>
                    <a:pt x="0" y="262"/>
                    <a:pt x="20" y="282"/>
                    <a:pt x="20" y="302"/>
                  </a:cubicBezTo>
                  <a:lnTo>
                    <a:pt x="101" y="302"/>
                  </a:lnTo>
                  <a:cubicBezTo>
                    <a:pt x="101" y="302"/>
                    <a:pt x="60" y="302"/>
                    <a:pt x="80" y="141"/>
                  </a:cubicBezTo>
                  <a:cubicBezTo>
                    <a:pt x="101" y="1"/>
                    <a:pt x="121" y="1"/>
                    <a:pt x="121" y="1"/>
                  </a:cubicBezTo>
                  <a:close/>
                </a:path>
              </a:pathLst>
            </a:custGeom>
            <a:solidFill>
              <a:srgbClr val="575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6"/>
            <p:cNvSpPr/>
            <p:nvPr/>
          </p:nvSpPr>
          <p:spPr>
            <a:xfrm flipH="1">
              <a:off x="10315365" y="7064598"/>
              <a:ext cx="7755" cy="23342"/>
            </a:xfrm>
            <a:custGeom>
              <a:avLst/>
              <a:gdLst/>
              <a:ahLst/>
              <a:cxnLst/>
              <a:rect l="l" t="t" r="r" b="b"/>
              <a:pathLst>
                <a:path w="101" h="304" extrusionOk="0">
                  <a:moveTo>
                    <a:pt x="61" y="1"/>
                  </a:moveTo>
                  <a:cubicBezTo>
                    <a:pt x="61" y="1"/>
                    <a:pt x="41" y="1"/>
                    <a:pt x="20" y="141"/>
                  </a:cubicBezTo>
                  <a:cubicBezTo>
                    <a:pt x="0" y="302"/>
                    <a:pt x="41" y="302"/>
                    <a:pt x="41" y="302"/>
                  </a:cubicBezTo>
                  <a:cubicBezTo>
                    <a:pt x="41" y="302"/>
                    <a:pt x="42" y="303"/>
                    <a:pt x="45" y="303"/>
                  </a:cubicBezTo>
                  <a:cubicBezTo>
                    <a:pt x="55" y="303"/>
                    <a:pt x="81" y="290"/>
                    <a:pt x="81" y="162"/>
                  </a:cubicBezTo>
                  <a:cubicBezTo>
                    <a:pt x="101" y="1"/>
                    <a:pt x="61" y="1"/>
                    <a:pt x="61" y="1"/>
                  </a:cubicBezTo>
                  <a:close/>
                </a:path>
              </a:pathLst>
            </a:custGeom>
            <a:solidFill>
              <a:srgbClr val="383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6"/>
            <p:cNvSpPr/>
            <p:nvPr/>
          </p:nvSpPr>
          <p:spPr>
            <a:xfrm flipH="1">
              <a:off x="13584840" y="6924086"/>
              <a:ext cx="77243" cy="31097"/>
            </a:xfrm>
            <a:custGeom>
              <a:avLst/>
              <a:gdLst/>
              <a:ahLst/>
              <a:cxnLst/>
              <a:rect l="l" t="t" r="r" b="b"/>
              <a:pathLst>
                <a:path w="1006" h="405" extrusionOk="0">
                  <a:moveTo>
                    <a:pt x="130" y="0"/>
                  </a:moveTo>
                  <a:cubicBezTo>
                    <a:pt x="74" y="0"/>
                    <a:pt x="21" y="123"/>
                    <a:pt x="21" y="123"/>
                  </a:cubicBezTo>
                  <a:cubicBezTo>
                    <a:pt x="1" y="183"/>
                    <a:pt x="1" y="203"/>
                    <a:pt x="1" y="223"/>
                  </a:cubicBezTo>
                  <a:cubicBezTo>
                    <a:pt x="49" y="204"/>
                    <a:pt x="100" y="196"/>
                    <a:pt x="152" y="196"/>
                  </a:cubicBezTo>
                  <a:cubicBezTo>
                    <a:pt x="317" y="196"/>
                    <a:pt x="496" y="273"/>
                    <a:pt x="664" y="304"/>
                  </a:cubicBezTo>
                  <a:lnTo>
                    <a:pt x="785" y="304"/>
                  </a:lnTo>
                  <a:lnTo>
                    <a:pt x="865" y="344"/>
                  </a:lnTo>
                  <a:cubicBezTo>
                    <a:pt x="905" y="364"/>
                    <a:pt x="925" y="384"/>
                    <a:pt x="965" y="404"/>
                  </a:cubicBezTo>
                  <a:lnTo>
                    <a:pt x="1006" y="364"/>
                  </a:lnTo>
                  <a:lnTo>
                    <a:pt x="965" y="344"/>
                  </a:lnTo>
                  <a:lnTo>
                    <a:pt x="142" y="2"/>
                  </a:lnTo>
                  <a:cubicBezTo>
                    <a:pt x="138" y="1"/>
                    <a:pt x="134" y="0"/>
                    <a:pt x="130" y="0"/>
                  </a:cubicBezTo>
                  <a:close/>
                </a:path>
              </a:pathLst>
            </a:custGeom>
            <a:solidFill>
              <a:srgbClr val="E08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6"/>
            <p:cNvSpPr/>
            <p:nvPr/>
          </p:nvSpPr>
          <p:spPr>
            <a:xfrm flipH="1">
              <a:off x="13587912" y="6939135"/>
              <a:ext cx="74172" cy="34552"/>
            </a:xfrm>
            <a:custGeom>
              <a:avLst/>
              <a:gdLst/>
              <a:ahLst/>
              <a:cxnLst/>
              <a:rect l="l" t="t" r="r" b="b"/>
              <a:pathLst>
                <a:path w="966" h="450" extrusionOk="0">
                  <a:moveTo>
                    <a:pt x="152" y="0"/>
                  </a:moveTo>
                  <a:cubicBezTo>
                    <a:pt x="100" y="0"/>
                    <a:pt x="49" y="8"/>
                    <a:pt x="1" y="27"/>
                  </a:cubicBezTo>
                  <a:cubicBezTo>
                    <a:pt x="1" y="88"/>
                    <a:pt x="21" y="108"/>
                    <a:pt x="41" y="108"/>
                  </a:cubicBezTo>
                  <a:lnTo>
                    <a:pt x="905" y="449"/>
                  </a:lnTo>
                  <a:lnTo>
                    <a:pt x="905" y="429"/>
                  </a:lnTo>
                  <a:cubicBezTo>
                    <a:pt x="905" y="409"/>
                    <a:pt x="885" y="389"/>
                    <a:pt x="905" y="369"/>
                  </a:cubicBezTo>
                  <a:lnTo>
                    <a:pt x="925" y="288"/>
                  </a:lnTo>
                  <a:cubicBezTo>
                    <a:pt x="925" y="288"/>
                    <a:pt x="945" y="248"/>
                    <a:pt x="965" y="208"/>
                  </a:cubicBezTo>
                  <a:cubicBezTo>
                    <a:pt x="925" y="188"/>
                    <a:pt x="905" y="168"/>
                    <a:pt x="865" y="148"/>
                  </a:cubicBezTo>
                  <a:lnTo>
                    <a:pt x="785" y="108"/>
                  </a:lnTo>
                  <a:lnTo>
                    <a:pt x="664" y="108"/>
                  </a:lnTo>
                  <a:cubicBezTo>
                    <a:pt x="496" y="77"/>
                    <a:pt x="317" y="0"/>
                    <a:pt x="152" y="0"/>
                  </a:cubicBezTo>
                  <a:close/>
                </a:path>
              </a:pathLst>
            </a:custGeom>
            <a:solidFill>
              <a:srgbClr val="FFA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6"/>
            <p:cNvSpPr/>
            <p:nvPr/>
          </p:nvSpPr>
          <p:spPr>
            <a:xfrm flipH="1">
              <a:off x="13569407" y="6951958"/>
              <a:ext cx="24724" cy="26336"/>
            </a:xfrm>
            <a:custGeom>
              <a:avLst/>
              <a:gdLst/>
              <a:ahLst/>
              <a:cxnLst/>
              <a:rect l="l" t="t" r="r" b="b"/>
              <a:pathLst>
                <a:path w="322" h="343" extrusionOk="0">
                  <a:moveTo>
                    <a:pt x="141" y="1"/>
                  </a:moveTo>
                  <a:lnTo>
                    <a:pt x="80" y="41"/>
                  </a:lnTo>
                  <a:cubicBezTo>
                    <a:pt x="60" y="81"/>
                    <a:pt x="40" y="121"/>
                    <a:pt x="40" y="121"/>
                  </a:cubicBezTo>
                  <a:lnTo>
                    <a:pt x="20" y="202"/>
                  </a:lnTo>
                  <a:cubicBezTo>
                    <a:pt x="0" y="222"/>
                    <a:pt x="20" y="242"/>
                    <a:pt x="20" y="262"/>
                  </a:cubicBezTo>
                  <a:lnTo>
                    <a:pt x="20" y="282"/>
                  </a:lnTo>
                  <a:lnTo>
                    <a:pt x="201" y="343"/>
                  </a:lnTo>
                  <a:cubicBezTo>
                    <a:pt x="201" y="343"/>
                    <a:pt x="181" y="302"/>
                    <a:pt x="181" y="282"/>
                  </a:cubicBezTo>
                  <a:lnTo>
                    <a:pt x="221" y="222"/>
                  </a:lnTo>
                  <a:lnTo>
                    <a:pt x="241" y="202"/>
                  </a:lnTo>
                  <a:lnTo>
                    <a:pt x="261" y="202"/>
                  </a:lnTo>
                  <a:lnTo>
                    <a:pt x="261" y="162"/>
                  </a:lnTo>
                  <a:lnTo>
                    <a:pt x="281" y="121"/>
                  </a:lnTo>
                  <a:lnTo>
                    <a:pt x="281" y="101"/>
                  </a:lnTo>
                  <a:lnTo>
                    <a:pt x="322" y="6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6"/>
            <p:cNvSpPr/>
            <p:nvPr/>
          </p:nvSpPr>
          <p:spPr>
            <a:xfrm flipH="1">
              <a:off x="13564800" y="6956642"/>
              <a:ext cx="15510" cy="24724"/>
            </a:xfrm>
            <a:custGeom>
              <a:avLst/>
              <a:gdLst/>
              <a:ahLst/>
              <a:cxnLst/>
              <a:rect l="l" t="t" r="r" b="b"/>
              <a:pathLst>
                <a:path w="202" h="322" extrusionOk="0">
                  <a:moveTo>
                    <a:pt x="142" y="0"/>
                  </a:moveTo>
                  <a:lnTo>
                    <a:pt x="122" y="20"/>
                  </a:lnTo>
                  <a:lnTo>
                    <a:pt x="101" y="60"/>
                  </a:lnTo>
                  <a:lnTo>
                    <a:pt x="81" y="101"/>
                  </a:lnTo>
                  <a:lnTo>
                    <a:pt x="81" y="141"/>
                  </a:lnTo>
                  <a:lnTo>
                    <a:pt x="61" y="141"/>
                  </a:lnTo>
                  <a:lnTo>
                    <a:pt x="41" y="161"/>
                  </a:lnTo>
                  <a:lnTo>
                    <a:pt x="1" y="221"/>
                  </a:lnTo>
                  <a:cubicBezTo>
                    <a:pt x="1" y="241"/>
                    <a:pt x="21" y="282"/>
                    <a:pt x="21" y="282"/>
                  </a:cubicBezTo>
                  <a:lnTo>
                    <a:pt x="81" y="322"/>
                  </a:lnTo>
                  <a:cubicBezTo>
                    <a:pt x="81" y="322"/>
                    <a:pt x="61" y="302"/>
                    <a:pt x="101" y="161"/>
                  </a:cubicBezTo>
                  <a:cubicBezTo>
                    <a:pt x="148" y="52"/>
                    <a:pt x="183" y="39"/>
                    <a:pt x="196" y="39"/>
                  </a:cubicBezTo>
                  <a:cubicBezTo>
                    <a:pt x="200" y="39"/>
                    <a:pt x="202" y="40"/>
                    <a:pt x="202" y="40"/>
                  </a:cubicBezTo>
                  <a:lnTo>
                    <a:pt x="142" y="0"/>
                  </a:lnTo>
                  <a:close/>
                </a:path>
              </a:pathLst>
            </a:custGeom>
            <a:solidFill>
              <a:srgbClr val="575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6"/>
            <p:cNvSpPr/>
            <p:nvPr/>
          </p:nvSpPr>
          <p:spPr>
            <a:xfrm flipH="1">
              <a:off x="13563265" y="6959636"/>
              <a:ext cx="12362" cy="21806"/>
            </a:xfrm>
            <a:custGeom>
              <a:avLst/>
              <a:gdLst/>
              <a:ahLst/>
              <a:cxnLst/>
              <a:rect l="l" t="t" r="r" b="b"/>
              <a:pathLst>
                <a:path w="161" h="284" extrusionOk="0">
                  <a:moveTo>
                    <a:pt x="135" y="0"/>
                  </a:moveTo>
                  <a:cubicBezTo>
                    <a:pt x="122" y="0"/>
                    <a:pt x="87" y="13"/>
                    <a:pt x="40" y="122"/>
                  </a:cubicBezTo>
                  <a:cubicBezTo>
                    <a:pt x="0" y="263"/>
                    <a:pt x="20" y="283"/>
                    <a:pt x="20" y="283"/>
                  </a:cubicBezTo>
                  <a:cubicBezTo>
                    <a:pt x="20" y="283"/>
                    <a:pt x="22" y="284"/>
                    <a:pt x="26" y="284"/>
                  </a:cubicBezTo>
                  <a:cubicBezTo>
                    <a:pt x="39" y="284"/>
                    <a:pt x="74" y="272"/>
                    <a:pt x="121" y="162"/>
                  </a:cubicBezTo>
                  <a:cubicBezTo>
                    <a:pt x="161" y="1"/>
                    <a:pt x="141" y="1"/>
                    <a:pt x="141" y="1"/>
                  </a:cubicBezTo>
                  <a:cubicBezTo>
                    <a:pt x="141" y="1"/>
                    <a:pt x="139" y="0"/>
                    <a:pt x="135" y="0"/>
                  </a:cubicBezTo>
                  <a:close/>
                </a:path>
              </a:pathLst>
            </a:custGeom>
            <a:solidFill>
              <a:srgbClr val="383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6"/>
            <p:cNvSpPr/>
            <p:nvPr/>
          </p:nvSpPr>
          <p:spPr>
            <a:xfrm flipH="1">
              <a:off x="13524643" y="6910188"/>
              <a:ext cx="78779" cy="18735"/>
            </a:xfrm>
            <a:custGeom>
              <a:avLst/>
              <a:gdLst/>
              <a:ahLst/>
              <a:cxnLst/>
              <a:rect l="l" t="t" r="r" b="b"/>
              <a:pathLst>
                <a:path w="1026" h="244" extrusionOk="0">
                  <a:moveTo>
                    <a:pt x="91" y="1"/>
                  </a:moveTo>
                  <a:cubicBezTo>
                    <a:pt x="38" y="1"/>
                    <a:pt x="21" y="143"/>
                    <a:pt x="21" y="143"/>
                  </a:cubicBezTo>
                  <a:cubicBezTo>
                    <a:pt x="1" y="183"/>
                    <a:pt x="21" y="223"/>
                    <a:pt x="21" y="243"/>
                  </a:cubicBezTo>
                  <a:cubicBezTo>
                    <a:pt x="201" y="123"/>
                    <a:pt x="463" y="163"/>
                    <a:pt x="684" y="143"/>
                  </a:cubicBezTo>
                  <a:cubicBezTo>
                    <a:pt x="724" y="123"/>
                    <a:pt x="764" y="123"/>
                    <a:pt x="804" y="123"/>
                  </a:cubicBezTo>
                  <a:lnTo>
                    <a:pt x="885" y="123"/>
                  </a:lnTo>
                  <a:cubicBezTo>
                    <a:pt x="925" y="123"/>
                    <a:pt x="965" y="143"/>
                    <a:pt x="1005" y="143"/>
                  </a:cubicBezTo>
                  <a:lnTo>
                    <a:pt x="1025" y="103"/>
                  </a:lnTo>
                  <a:lnTo>
                    <a:pt x="1005" y="103"/>
                  </a:lnTo>
                  <a:lnTo>
                    <a:pt x="101" y="2"/>
                  </a:lnTo>
                  <a:cubicBezTo>
                    <a:pt x="97" y="1"/>
                    <a:pt x="94" y="1"/>
                    <a:pt x="91" y="1"/>
                  </a:cubicBezTo>
                  <a:close/>
                </a:path>
              </a:pathLst>
            </a:custGeom>
            <a:solidFill>
              <a:srgbClr val="E08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6"/>
            <p:cNvSpPr/>
            <p:nvPr/>
          </p:nvSpPr>
          <p:spPr>
            <a:xfrm flipH="1">
              <a:off x="13524643" y="6919556"/>
              <a:ext cx="77243" cy="21729"/>
            </a:xfrm>
            <a:custGeom>
              <a:avLst/>
              <a:gdLst/>
              <a:ahLst/>
              <a:cxnLst/>
              <a:rect l="l" t="t" r="r" b="b"/>
              <a:pathLst>
                <a:path w="1006" h="283" extrusionOk="0">
                  <a:moveTo>
                    <a:pt x="784" y="1"/>
                  </a:moveTo>
                  <a:cubicBezTo>
                    <a:pt x="744" y="1"/>
                    <a:pt x="704" y="1"/>
                    <a:pt x="664" y="21"/>
                  </a:cubicBezTo>
                  <a:cubicBezTo>
                    <a:pt x="443" y="41"/>
                    <a:pt x="181" y="1"/>
                    <a:pt x="1" y="121"/>
                  </a:cubicBezTo>
                  <a:cubicBezTo>
                    <a:pt x="21" y="182"/>
                    <a:pt x="61" y="182"/>
                    <a:pt x="61" y="182"/>
                  </a:cubicBezTo>
                  <a:lnTo>
                    <a:pt x="985" y="280"/>
                  </a:lnTo>
                  <a:lnTo>
                    <a:pt x="985" y="280"/>
                  </a:lnTo>
                  <a:cubicBezTo>
                    <a:pt x="984" y="261"/>
                    <a:pt x="965" y="241"/>
                    <a:pt x="965" y="202"/>
                  </a:cubicBezTo>
                  <a:lnTo>
                    <a:pt x="965" y="142"/>
                  </a:lnTo>
                  <a:cubicBezTo>
                    <a:pt x="965" y="142"/>
                    <a:pt x="965" y="81"/>
                    <a:pt x="985" y="21"/>
                  </a:cubicBezTo>
                  <a:cubicBezTo>
                    <a:pt x="945" y="21"/>
                    <a:pt x="905" y="1"/>
                    <a:pt x="865" y="1"/>
                  </a:cubicBezTo>
                  <a:close/>
                  <a:moveTo>
                    <a:pt x="985" y="280"/>
                  </a:moveTo>
                  <a:cubicBezTo>
                    <a:pt x="985" y="281"/>
                    <a:pt x="985" y="282"/>
                    <a:pt x="985" y="282"/>
                  </a:cubicBezTo>
                  <a:lnTo>
                    <a:pt x="1005" y="282"/>
                  </a:lnTo>
                  <a:lnTo>
                    <a:pt x="985" y="280"/>
                  </a:lnTo>
                  <a:close/>
                </a:path>
              </a:pathLst>
            </a:custGeom>
            <a:solidFill>
              <a:srgbClr val="FFA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6"/>
            <p:cNvSpPr/>
            <p:nvPr/>
          </p:nvSpPr>
          <p:spPr>
            <a:xfrm flipH="1">
              <a:off x="13507674" y="6918020"/>
              <a:ext cx="20117" cy="24801"/>
            </a:xfrm>
            <a:custGeom>
              <a:avLst/>
              <a:gdLst/>
              <a:ahLst/>
              <a:cxnLst/>
              <a:rect l="l" t="t" r="r" b="b"/>
              <a:pathLst>
                <a:path w="262" h="323" extrusionOk="0">
                  <a:moveTo>
                    <a:pt x="60" y="1"/>
                  </a:moveTo>
                  <a:lnTo>
                    <a:pt x="20" y="41"/>
                  </a:lnTo>
                  <a:cubicBezTo>
                    <a:pt x="0" y="101"/>
                    <a:pt x="0" y="162"/>
                    <a:pt x="0" y="162"/>
                  </a:cubicBezTo>
                  <a:lnTo>
                    <a:pt x="0" y="222"/>
                  </a:lnTo>
                  <a:cubicBezTo>
                    <a:pt x="0" y="262"/>
                    <a:pt x="20" y="282"/>
                    <a:pt x="20" y="302"/>
                  </a:cubicBezTo>
                  <a:lnTo>
                    <a:pt x="221" y="322"/>
                  </a:lnTo>
                  <a:cubicBezTo>
                    <a:pt x="201" y="302"/>
                    <a:pt x="181" y="282"/>
                    <a:pt x="181" y="262"/>
                  </a:cubicBezTo>
                  <a:lnTo>
                    <a:pt x="221" y="202"/>
                  </a:lnTo>
                  <a:lnTo>
                    <a:pt x="221" y="182"/>
                  </a:lnTo>
                  <a:lnTo>
                    <a:pt x="221" y="162"/>
                  </a:lnTo>
                  <a:lnTo>
                    <a:pt x="221" y="121"/>
                  </a:lnTo>
                  <a:lnTo>
                    <a:pt x="241" y="81"/>
                  </a:lnTo>
                  <a:lnTo>
                    <a:pt x="241" y="61"/>
                  </a:lnTo>
                  <a:cubicBezTo>
                    <a:pt x="241" y="21"/>
                    <a:pt x="241" y="21"/>
                    <a:pt x="261" y="21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6"/>
            <p:cNvSpPr/>
            <p:nvPr/>
          </p:nvSpPr>
          <p:spPr>
            <a:xfrm flipH="1">
              <a:off x="13503067" y="6919556"/>
              <a:ext cx="10826" cy="24801"/>
            </a:xfrm>
            <a:custGeom>
              <a:avLst/>
              <a:gdLst/>
              <a:ahLst/>
              <a:cxnLst/>
              <a:rect l="l" t="t" r="r" b="b"/>
              <a:pathLst>
                <a:path w="141" h="323" extrusionOk="0">
                  <a:moveTo>
                    <a:pt x="80" y="1"/>
                  </a:moveTo>
                  <a:lnTo>
                    <a:pt x="60" y="21"/>
                  </a:lnTo>
                  <a:lnTo>
                    <a:pt x="60" y="61"/>
                  </a:lnTo>
                  <a:lnTo>
                    <a:pt x="40" y="101"/>
                  </a:lnTo>
                  <a:lnTo>
                    <a:pt x="40" y="142"/>
                  </a:lnTo>
                  <a:lnTo>
                    <a:pt x="40" y="162"/>
                  </a:lnTo>
                  <a:lnTo>
                    <a:pt x="40" y="182"/>
                  </a:lnTo>
                  <a:lnTo>
                    <a:pt x="0" y="242"/>
                  </a:lnTo>
                  <a:cubicBezTo>
                    <a:pt x="0" y="262"/>
                    <a:pt x="20" y="282"/>
                    <a:pt x="40" y="302"/>
                  </a:cubicBezTo>
                  <a:lnTo>
                    <a:pt x="100" y="322"/>
                  </a:lnTo>
                  <a:lnTo>
                    <a:pt x="100" y="322"/>
                  </a:lnTo>
                  <a:cubicBezTo>
                    <a:pt x="96" y="320"/>
                    <a:pt x="80" y="304"/>
                    <a:pt x="80" y="162"/>
                  </a:cubicBezTo>
                  <a:cubicBezTo>
                    <a:pt x="101" y="21"/>
                    <a:pt x="141" y="1"/>
                    <a:pt x="141" y="1"/>
                  </a:cubicBezTo>
                  <a:close/>
                  <a:moveTo>
                    <a:pt x="100" y="322"/>
                  </a:moveTo>
                  <a:cubicBezTo>
                    <a:pt x="100" y="322"/>
                    <a:pt x="101" y="322"/>
                    <a:pt x="101" y="322"/>
                  </a:cubicBezTo>
                  <a:lnTo>
                    <a:pt x="100" y="322"/>
                  </a:lnTo>
                  <a:close/>
                </a:path>
              </a:pathLst>
            </a:custGeom>
            <a:solidFill>
              <a:srgbClr val="575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6"/>
            <p:cNvSpPr/>
            <p:nvPr/>
          </p:nvSpPr>
          <p:spPr>
            <a:xfrm flipH="1">
              <a:off x="13499996" y="6919556"/>
              <a:ext cx="7755" cy="24801"/>
            </a:xfrm>
            <a:custGeom>
              <a:avLst/>
              <a:gdLst/>
              <a:ahLst/>
              <a:cxnLst/>
              <a:rect l="l" t="t" r="r" b="b"/>
              <a:pathLst>
                <a:path w="101" h="323" extrusionOk="0">
                  <a:moveTo>
                    <a:pt x="61" y="1"/>
                  </a:moveTo>
                  <a:cubicBezTo>
                    <a:pt x="61" y="1"/>
                    <a:pt x="21" y="21"/>
                    <a:pt x="0" y="162"/>
                  </a:cubicBezTo>
                  <a:cubicBezTo>
                    <a:pt x="0" y="322"/>
                    <a:pt x="21" y="322"/>
                    <a:pt x="21" y="322"/>
                  </a:cubicBezTo>
                  <a:cubicBezTo>
                    <a:pt x="21" y="322"/>
                    <a:pt x="61" y="322"/>
                    <a:pt x="81" y="162"/>
                  </a:cubicBezTo>
                  <a:cubicBezTo>
                    <a:pt x="101" y="1"/>
                    <a:pt x="61" y="1"/>
                    <a:pt x="61" y="1"/>
                  </a:cubicBezTo>
                  <a:close/>
                </a:path>
              </a:pathLst>
            </a:custGeom>
            <a:solidFill>
              <a:srgbClr val="383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6"/>
            <p:cNvSpPr/>
            <p:nvPr/>
          </p:nvSpPr>
          <p:spPr>
            <a:xfrm flipH="1">
              <a:off x="12234774" y="6989044"/>
              <a:ext cx="77243" cy="21653"/>
            </a:xfrm>
            <a:custGeom>
              <a:avLst/>
              <a:gdLst/>
              <a:ahLst/>
              <a:cxnLst/>
              <a:rect l="l" t="t" r="r" b="b"/>
              <a:pathLst>
                <a:path w="1006" h="282" extrusionOk="0">
                  <a:moveTo>
                    <a:pt x="986" y="0"/>
                  </a:moveTo>
                  <a:cubicBezTo>
                    <a:pt x="825" y="161"/>
                    <a:pt x="564" y="121"/>
                    <a:pt x="343" y="181"/>
                  </a:cubicBezTo>
                  <a:cubicBezTo>
                    <a:pt x="302" y="201"/>
                    <a:pt x="262" y="221"/>
                    <a:pt x="222" y="221"/>
                  </a:cubicBezTo>
                  <a:lnTo>
                    <a:pt x="142" y="221"/>
                  </a:lnTo>
                  <a:cubicBezTo>
                    <a:pt x="101" y="201"/>
                    <a:pt x="61" y="201"/>
                    <a:pt x="21" y="201"/>
                  </a:cubicBezTo>
                  <a:lnTo>
                    <a:pt x="1" y="241"/>
                  </a:lnTo>
                  <a:lnTo>
                    <a:pt x="41" y="241"/>
                  </a:lnTo>
                  <a:lnTo>
                    <a:pt x="925" y="281"/>
                  </a:lnTo>
                  <a:cubicBezTo>
                    <a:pt x="1006" y="281"/>
                    <a:pt x="1006" y="121"/>
                    <a:pt x="1006" y="121"/>
                  </a:cubicBezTo>
                  <a:cubicBezTo>
                    <a:pt x="1006" y="60"/>
                    <a:pt x="1006" y="40"/>
                    <a:pt x="986" y="0"/>
                  </a:cubicBezTo>
                  <a:close/>
                </a:path>
              </a:pathLst>
            </a:custGeom>
            <a:solidFill>
              <a:srgbClr val="E08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6"/>
            <p:cNvSpPr/>
            <p:nvPr/>
          </p:nvSpPr>
          <p:spPr>
            <a:xfrm flipH="1">
              <a:off x="12236309" y="6984360"/>
              <a:ext cx="77243" cy="21729"/>
            </a:xfrm>
            <a:custGeom>
              <a:avLst/>
              <a:gdLst/>
              <a:ahLst/>
              <a:cxnLst/>
              <a:rect l="l" t="t" r="r" b="b"/>
              <a:pathLst>
                <a:path w="1006" h="283" extrusionOk="0">
                  <a:moveTo>
                    <a:pt x="1" y="1"/>
                  </a:moveTo>
                  <a:lnTo>
                    <a:pt x="1" y="1"/>
                  </a:lnTo>
                  <a:cubicBezTo>
                    <a:pt x="21" y="21"/>
                    <a:pt x="41" y="41"/>
                    <a:pt x="41" y="81"/>
                  </a:cubicBezTo>
                  <a:lnTo>
                    <a:pt x="61" y="142"/>
                  </a:lnTo>
                  <a:cubicBezTo>
                    <a:pt x="61" y="142"/>
                    <a:pt x="61" y="202"/>
                    <a:pt x="41" y="262"/>
                  </a:cubicBezTo>
                  <a:cubicBezTo>
                    <a:pt x="81" y="262"/>
                    <a:pt x="121" y="262"/>
                    <a:pt x="162" y="282"/>
                  </a:cubicBezTo>
                  <a:lnTo>
                    <a:pt x="242" y="282"/>
                  </a:lnTo>
                  <a:cubicBezTo>
                    <a:pt x="282" y="282"/>
                    <a:pt x="322" y="262"/>
                    <a:pt x="363" y="242"/>
                  </a:cubicBezTo>
                  <a:cubicBezTo>
                    <a:pt x="584" y="182"/>
                    <a:pt x="845" y="222"/>
                    <a:pt x="1006" y="61"/>
                  </a:cubicBezTo>
                  <a:cubicBezTo>
                    <a:pt x="986" y="21"/>
                    <a:pt x="965" y="21"/>
                    <a:pt x="945" y="2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A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6"/>
            <p:cNvSpPr/>
            <p:nvPr/>
          </p:nvSpPr>
          <p:spPr>
            <a:xfrm flipH="1">
              <a:off x="12308792" y="6984360"/>
              <a:ext cx="20194" cy="23265"/>
            </a:xfrm>
            <a:custGeom>
              <a:avLst/>
              <a:gdLst/>
              <a:ahLst/>
              <a:cxnLst/>
              <a:rect l="l" t="t" r="r" b="b"/>
              <a:pathLst>
                <a:path w="263" h="303" extrusionOk="0">
                  <a:moveTo>
                    <a:pt x="21" y="1"/>
                  </a:moveTo>
                  <a:cubicBezTo>
                    <a:pt x="41" y="21"/>
                    <a:pt x="61" y="41"/>
                    <a:pt x="61" y="61"/>
                  </a:cubicBezTo>
                  <a:lnTo>
                    <a:pt x="41" y="121"/>
                  </a:lnTo>
                  <a:lnTo>
                    <a:pt x="41" y="142"/>
                  </a:lnTo>
                  <a:lnTo>
                    <a:pt x="21" y="162"/>
                  </a:lnTo>
                  <a:lnTo>
                    <a:pt x="41" y="202"/>
                  </a:lnTo>
                  <a:lnTo>
                    <a:pt x="21" y="242"/>
                  </a:lnTo>
                  <a:lnTo>
                    <a:pt x="21" y="262"/>
                  </a:lnTo>
                  <a:cubicBezTo>
                    <a:pt x="21" y="302"/>
                    <a:pt x="21" y="302"/>
                    <a:pt x="1" y="302"/>
                  </a:cubicBezTo>
                  <a:lnTo>
                    <a:pt x="202" y="302"/>
                  </a:lnTo>
                  <a:lnTo>
                    <a:pt x="242" y="262"/>
                  </a:lnTo>
                  <a:cubicBezTo>
                    <a:pt x="262" y="202"/>
                    <a:pt x="262" y="142"/>
                    <a:pt x="262" y="142"/>
                  </a:cubicBezTo>
                  <a:lnTo>
                    <a:pt x="242" y="81"/>
                  </a:lnTo>
                  <a:cubicBezTo>
                    <a:pt x="242" y="41"/>
                    <a:pt x="222" y="21"/>
                    <a:pt x="2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6"/>
            <p:cNvSpPr/>
            <p:nvPr/>
          </p:nvSpPr>
          <p:spPr>
            <a:xfrm flipH="1">
              <a:off x="12324225" y="6984360"/>
              <a:ext cx="9367" cy="23265"/>
            </a:xfrm>
            <a:custGeom>
              <a:avLst/>
              <a:gdLst/>
              <a:ahLst/>
              <a:cxnLst/>
              <a:rect l="l" t="t" r="r" b="b"/>
              <a:pathLst>
                <a:path w="122" h="303" extrusionOk="0">
                  <a:moveTo>
                    <a:pt x="1" y="1"/>
                  </a:moveTo>
                  <a:cubicBezTo>
                    <a:pt x="1" y="1"/>
                    <a:pt x="41" y="1"/>
                    <a:pt x="41" y="162"/>
                  </a:cubicBezTo>
                  <a:cubicBezTo>
                    <a:pt x="41" y="302"/>
                    <a:pt x="1" y="302"/>
                    <a:pt x="1" y="302"/>
                  </a:cubicBezTo>
                  <a:lnTo>
                    <a:pt x="61" y="302"/>
                  </a:lnTo>
                  <a:lnTo>
                    <a:pt x="81" y="282"/>
                  </a:lnTo>
                  <a:lnTo>
                    <a:pt x="81" y="242"/>
                  </a:lnTo>
                  <a:lnTo>
                    <a:pt x="101" y="202"/>
                  </a:lnTo>
                  <a:lnTo>
                    <a:pt x="81" y="162"/>
                  </a:lnTo>
                  <a:lnTo>
                    <a:pt x="101" y="142"/>
                  </a:lnTo>
                  <a:lnTo>
                    <a:pt x="101" y="121"/>
                  </a:lnTo>
                  <a:lnTo>
                    <a:pt x="121" y="61"/>
                  </a:lnTo>
                  <a:cubicBezTo>
                    <a:pt x="121" y="41"/>
                    <a:pt x="101" y="21"/>
                    <a:pt x="81" y="1"/>
                  </a:cubicBezTo>
                  <a:close/>
                </a:path>
              </a:pathLst>
            </a:custGeom>
            <a:solidFill>
              <a:srgbClr val="575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6"/>
            <p:cNvSpPr/>
            <p:nvPr/>
          </p:nvSpPr>
          <p:spPr>
            <a:xfrm flipH="1">
              <a:off x="12330445" y="6984360"/>
              <a:ext cx="6219" cy="23265"/>
            </a:xfrm>
            <a:custGeom>
              <a:avLst/>
              <a:gdLst/>
              <a:ahLst/>
              <a:cxnLst/>
              <a:rect l="l" t="t" r="r" b="b"/>
              <a:pathLst>
                <a:path w="81" h="303" extrusionOk="0">
                  <a:moveTo>
                    <a:pt x="38" y="0"/>
                  </a:moveTo>
                  <a:cubicBezTo>
                    <a:pt x="33" y="0"/>
                    <a:pt x="17" y="13"/>
                    <a:pt x="0" y="142"/>
                  </a:cubicBezTo>
                  <a:cubicBezTo>
                    <a:pt x="0" y="302"/>
                    <a:pt x="41" y="302"/>
                    <a:pt x="41" y="302"/>
                  </a:cubicBezTo>
                  <a:cubicBezTo>
                    <a:pt x="41" y="302"/>
                    <a:pt x="81" y="302"/>
                    <a:pt x="81" y="162"/>
                  </a:cubicBezTo>
                  <a:cubicBezTo>
                    <a:pt x="81" y="1"/>
                    <a:pt x="41" y="1"/>
                    <a:pt x="41" y="1"/>
                  </a:cubicBezTo>
                  <a:cubicBezTo>
                    <a:pt x="41" y="1"/>
                    <a:pt x="40" y="0"/>
                    <a:pt x="38" y="0"/>
                  </a:cubicBezTo>
                  <a:close/>
                </a:path>
              </a:pathLst>
            </a:custGeom>
            <a:solidFill>
              <a:srgbClr val="383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6"/>
            <p:cNvSpPr/>
            <p:nvPr/>
          </p:nvSpPr>
          <p:spPr>
            <a:xfrm flipH="1">
              <a:off x="13935045" y="6839318"/>
              <a:ext cx="78779" cy="21729"/>
            </a:xfrm>
            <a:custGeom>
              <a:avLst/>
              <a:gdLst/>
              <a:ahLst/>
              <a:cxnLst/>
              <a:rect l="l" t="t" r="r" b="b"/>
              <a:pathLst>
                <a:path w="1026" h="283" extrusionOk="0">
                  <a:moveTo>
                    <a:pt x="1005" y="1"/>
                  </a:moveTo>
                  <a:cubicBezTo>
                    <a:pt x="844" y="162"/>
                    <a:pt x="563" y="122"/>
                    <a:pt x="362" y="182"/>
                  </a:cubicBezTo>
                  <a:cubicBezTo>
                    <a:pt x="322" y="202"/>
                    <a:pt x="282" y="222"/>
                    <a:pt x="221" y="222"/>
                  </a:cubicBezTo>
                  <a:lnTo>
                    <a:pt x="141" y="222"/>
                  </a:lnTo>
                  <a:cubicBezTo>
                    <a:pt x="101" y="222"/>
                    <a:pt x="61" y="202"/>
                    <a:pt x="40" y="202"/>
                  </a:cubicBezTo>
                  <a:lnTo>
                    <a:pt x="0" y="242"/>
                  </a:lnTo>
                  <a:lnTo>
                    <a:pt x="40" y="242"/>
                  </a:lnTo>
                  <a:lnTo>
                    <a:pt x="945" y="282"/>
                  </a:lnTo>
                  <a:cubicBezTo>
                    <a:pt x="1005" y="282"/>
                    <a:pt x="1025" y="122"/>
                    <a:pt x="1025" y="122"/>
                  </a:cubicBezTo>
                  <a:cubicBezTo>
                    <a:pt x="1025" y="61"/>
                    <a:pt x="1005" y="41"/>
                    <a:pt x="1005" y="1"/>
                  </a:cubicBezTo>
                  <a:close/>
                </a:path>
              </a:pathLst>
            </a:custGeom>
            <a:solidFill>
              <a:srgbClr val="E08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6"/>
            <p:cNvSpPr/>
            <p:nvPr/>
          </p:nvSpPr>
          <p:spPr>
            <a:xfrm flipH="1">
              <a:off x="13936658" y="6834711"/>
              <a:ext cx="77166" cy="21653"/>
            </a:xfrm>
            <a:custGeom>
              <a:avLst/>
              <a:gdLst/>
              <a:ahLst/>
              <a:cxnLst/>
              <a:rect l="l" t="t" r="r" b="b"/>
              <a:pathLst>
                <a:path w="1005" h="282" extrusionOk="0">
                  <a:moveTo>
                    <a:pt x="0" y="1"/>
                  </a:moveTo>
                  <a:lnTo>
                    <a:pt x="0" y="21"/>
                  </a:lnTo>
                  <a:cubicBezTo>
                    <a:pt x="20" y="21"/>
                    <a:pt x="20" y="41"/>
                    <a:pt x="40" y="81"/>
                  </a:cubicBezTo>
                  <a:lnTo>
                    <a:pt x="40" y="141"/>
                  </a:lnTo>
                  <a:cubicBezTo>
                    <a:pt x="40" y="141"/>
                    <a:pt x="40" y="202"/>
                    <a:pt x="40" y="262"/>
                  </a:cubicBezTo>
                  <a:cubicBezTo>
                    <a:pt x="61" y="262"/>
                    <a:pt x="101" y="282"/>
                    <a:pt x="141" y="282"/>
                  </a:cubicBezTo>
                  <a:lnTo>
                    <a:pt x="221" y="282"/>
                  </a:lnTo>
                  <a:cubicBezTo>
                    <a:pt x="282" y="282"/>
                    <a:pt x="322" y="262"/>
                    <a:pt x="362" y="242"/>
                  </a:cubicBezTo>
                  <a:cubicBezTo>
                    <a:pt x="563" y="182"/>
                    <a:pt x="844" y="222"/>
                    <a:pt x="1005" y="61"/>
                  </a:cubicBezTo>
                  <a:cubicBezTo>
                    <a:pt x="985" y="21"/>
                    <a:pt x="945" y="21"/>
                    <a:pt x="945" y="2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A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6"/>
            <p:cNvSpPr/>
            <p:nvPr/>
          </p:nvSpPr>
          <p:spPr>
            <a:xfrm flipH="1">
              <a:off x="14010676" y="6834711"/>
              <a:ext cx="18581" cy="23265"/>
            </a:xfrm>
            <a:custGeom>
              <a:avLst/>
              <a:gdLst/>
              <a:ahLst/>
              <a:cxnLst/>
              <a:rect l="l" t="t" r="r" b="b"/>
              <a:pathLst>
                <a:path w="242" h="303" extrusionOk="0">
                  <a:moveTo>
                    <a:pt x="20" y="1"/>
                  </a:moveTo>
                  <a:cubicBezTo>
                    <a:pt x="20" y="21"/>
                    <a:pt x="41" y="41"/>
                    <a:pt x="41" y="61"/>
                  </a:cubicBezTo>
                  <a:lnTo>
                    <a:pt x="20" y="121"/>
                  </a:lnTo>
                  <a:lnTo>
                    <a:pt x="20" y="161"/>
                  </a:lnTo>
                  <a:lnTo>
                    <a:pt x="20" y="202"/>
                  </a:lnTo>
                  <a:lnTo>
                    <a:pt x="20" y="242"/>
                  </a:lnTo>
                  <a:lnTo>
                    <a:pt x="20" y="262"/>
                  </a:lnTo>
                  <a:cubicBezTo>
                    <a:pt x="0" y="302"/>
                    <a:pt x="20" y="302"/>
                    <a:pt x="0" y="302"/>
                  </a:cubicBezTo>
                  <a:lnTo>
                    <a:pt x="201" y="302"/>
                  </a:lnTo>
                  <a:lnTo>
                    <a:pt x="241" y="262"/>
                  </a:lnTo>
                  <a:cubicBezTo>
                    <a:pt x="241" y="202"/>
                    <a:pt x="241" y="141"/>
                    <a:pt x="241" y="141"/>
                  </a:cubicBezTo>
                  <a:lnTo>
                    <a:pt x="241" y="81"/>
                  </a:lnTo>
                  <a:cubicBezTo>
                    <a:pt x="221" y="41"/>
                    <a:pt x="221" y="21"/>
                    <a:pt x="201" y="21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6"/>
            <p:cNvSpPr/>
            <p:nvPr/>
          </p:nvSpPr>
          <p:spPr>
            <a:xfrm flipH="1">
              <a:off x="14026109" y="6834711"/>
              <a:ext cx="7755" cy="23265"/>
            </a:xfrm>
            <a:custGeom>
              <a:avLst/>
              <a:gdLst/>
              <a:ahLst/>
              <a:cxnLst/>
              <a:rect l="l" t="t" r="r" b="b"/>
              <a:pathLst>
                <a:path w="101" h="303" extrusionOk="0">
                  <a:moveTo>
                    <a:pt x="0" y="1"/>
                  </a:moveTo>
                  <a:cubicBezTo>
                    <a:pt x="0" y="1"/>
                    <a:pt x="40" y="1"/>
                    <a:pt x="40" y="161"/>
                  </a:cubicBezTo>
                  <a:cubicBezTo>
                    <a:pt x="20" y="302"/>
                    <a:pt x="0" y="302"/>
                    <a:pt x="0" y="302"/>
                  </a:cubicBezTo>
                  <a:lnTo>
                    <a:pt x="60" y="302"/>
                  </a:lnTo>
                  <a:lnTo>
                    <a:pt x="80" y="282"/>
                  </a:lnTo>
                  <a:lnTo>
                    <a:pt x="80" y="242"/>
                  </a:lnTo>
                  <a:lnTo>
                    <a:pt x="80" y="202"/>
                  </a:lnTo>
                  <a:lnTo>
                    <a:pt x="80" y="161"/>
                  </a:lnTo>
                  <a:lnTo>
                    <a:pt x="80" y="121"/>
                  </a:lnTo>
                  <a:lnTo>
                    <a:pt x="101" y="61"/>
                  </a:lnTo>
                  <a:cubicBezTo>
                    <a:pt x="101" y="41"/>
                    <a:pt x="80" y="21"/>
                    <a:pt x="80" y="1"/>
                  </a:cubicBezTo>
                  <a:close/>
                </a:path>
              </a:pathLst>
            </a:custGeom>
            <a:solidFill>
              <a:srgbClr val="575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6"/>
            <p:cNvSpPr/>
            <p:nvPr/>
          </p:nvSpPr>
          <p:spPr>
            <a:xfrm flipH="1">
              <a:off x="14030716" y="6834634"/>
              <a:ext cx="6296" cy="23342"/>
            </a:xfrm>
            <a:custGeom>
              <a:avLst/>
              <a:gdLst/>
              <a:ahLst/>
              <a:cxnLst/>
              <a:rect l="l" t="t" r="r" b="b"/>
              <a:pathLst>
                <a:path w="82" h="304" extrusionOk="0">
                  <a:moveTo>
                    <a:pt x="37" y="1"/>
                  </a:moveTo>
                  <a:cubicBezTo>
                    <a:pt x="27" y="1"/>
                    <a:pt x="1" y="14"/>
                    <a:pt x="1" y="142"/>
                  </a:cubicBezTo>
                  <a:cubicBezTo>
                    <a:pt x="1" y="303"/>
                    <a:pt x="41" y="303"/>
                    <a:pt x="41" y="303"/>
                  </a:cubicBezTo>
                  <a:cubicBezTo>
                    <a:pt x="41" y="303"/>
                    <a:pt x="61" y="303"/>
                    <a:pt x="81" y="162"/>
                  </a:cubicBezTo>
                  <a:cubicBezTo>
                    <a:pt x="81" y="2"/>
                    <a:pt x="41" y="2"/>
                    <a:pt x="41" y="2"/>
                  </a:cubicBezTo>
                  <a:cubicBezTo>
                    <a:pt x="41" y="2"/>
                    <a:pt x="39" y="1"/>
                    <a:pt x="37" y="1"/>
                  </a:cubicBezTo>
                  <a:close/>
                </a:path>
              </a:pathLst>
            </a:custGeom>
            <a:solidFill>
              <a:srgbClr val="383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6"/>
            <p:cNvSpPr/>
            <p:nvPr/>
          </p:nvSpPr>
          <p:spPr>
            <a:xfrm flipH="1">
              <a:off x="10978842" y="6655731"/>
              <a:ext cx="64804" cy="17046"/>
            </a:xfrm>
            <a:custGeom>
              <a:avLst/>
              <a:gdLst/>
              <a:ahLst/>
              <a:cxnLst/>
              <a:rect l="l" t="t" r="r" b="b"/>
              <a:pathLst>
                <a:path w="844" h="222" extrusionOk="0">
                  <a:moveTo>
                    <a:pt x="824" y="1"/>
                  </a:moveTo>
                  <a:cubicBezTo>
                    <a:pt x="683" y="121"/>
                    <a:pt x="462" y="101"/>
                    <a:pt x="301" y="141"/>
                  </a:cubicBezTo>
                  <a:cubicBezTo>
                    <a:pt x="261" y="141"/>
                    <a:pt x="221" y="161"/>
                    <a:pt x="201" y="161"/>
                  </a:cubicBezTo>
                  <a:lnTo>
                    <a:pt x="121" y="161"/>
                  </a:lnTo>
                  <a:cubicBezTo>
                    <a:pt x="100" y="161"/>
                    <a:pt x="60" y="161"/>
                    <a:pt x="20" y="141"/>
                  </a:cubicBezTo>
                  <a:lnTo>
                    <a:pt x="0" y="182"/>
                  </a:lnTo>
                  <a:lnTo>
                    <a:pt x="40" y="202"/>
                  </a:lnTo>
                  <a:lnTo>
                    <a:pt x="764" y="222"/>
                  </a:lnTo>
                  <a:cubicBezTo>
                    <a:pt x="824" y="222"/>
                    <a:pt x="844" y="81"/>
                    <a:pt x="844" y="81"/>
                  </a:cubicBezTo>
                  <a:cubicBezTo>
                    <a:pt x="844" y="41"/>
                    <a:pt x="824" y="21"/>
                    <a:pt x="824" y="1"/>
                  </a:cubicBezTo>
                  <a:close/>
                </a:path>
              </a:pathLst>
            </a:custGeom>
            <a:solidFill>
              <a:srgbClr val="E08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6"/>
            <p:cNvSpPr/>
            <p:nvPr/>
          </p:nvSpPr>
          <p:spPr>
            <a:xfrm flipH="1">
              <a:off x="10980378" y="6651124"/>
              <a:ext cx="63269" cy="17046"/>
            </a:xfrm>
            <a:custGeom>
              <a:avLst/>
              <a:gdLst/>
              <a:ahLst/>
              <a:cxnLst/>
              <a:rect l="l" t="t" r="r" b="b"/>
              <a:pathLst>
                <a:path w="824" h="222" extrusionOk="0">
                  <a:moveTo>
                    <a:pt x="0" y="0"/>
                  </a:moveTo>
                  <a:lnTo>
                    <a:pt x="20" y="1"/>
                  </a:lnTo>
                  <a:lnTo>
                    <a:pt x="20" y="1"/>
                  </a:lnTo>
                  <a:lnTo>
                    <a:pt x="20" y="0"/>
                  </a:lnTo>
                  <a:close/>
                  <a:moveTo>
                    <a:pt x="20" y="1"/>
                  </a:moveTo>
                  <a:lnTo>
                    <a:pt x="40" y="61"/>
                  </a:lnTo>
                  <a:cubicBezTo>
                    <a:pt x="40" y="61"/>
                    <a:pt x="40" y="101"/>
                    <a:pt x="40" y="121"/>
                  </a:cubicBezTo>
                  <a:cubicBezTo>
                    <a:pt x="40" y="121"/>
                    <a:pt x="40" y="181"/>
                    <a:pt x="20" y="201"/>
                  </a:cubicBezTo>
                  <a:cubicBezTo>
                    <a:pt x="60" y="221"/>
                    <a:pt x="100" y="221"/>
                    <a:pt x="121" y="221"/>
                  </a:cubicBezTo>
                  <a:lnTo>
                    <a:pt x="201" y="221"/>
                  </a:lnTo>
                  <a:cubicBezTo>
                    <a:pt x="221" y="221"/>
                    <a:pt x="261" y="201"/>
                    <a:pt x="301" y="201"/>
                  </a:cubicBezTo>
                  <a:cubicBezTo>
                    <a:pt x="462" y="161"/>
                    <a:pt x="683" y="181"/>
                    <a:pt x="824" y="61"/>
                  </a:cubicBezTo>
                  <a:cubicBezTo>
                    <a:pt x="804" y="20"/>
                    <a:pt x="784" y="20"/>
                    <a:pt x="764" y="20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FFA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6"/>
            <p:cNvSpPr/>
            <p:nvPr/>
          </p:nvSpPr>
          <p:spPr>
            <a:xfrm flipH="1">
              <a:off x="11040499" y="6651124"/>
              <a:ext cx="15510" cy="18581"/>
            </a:xfrm>
            <a:custGeom>
              <a:avLst/>
              <a:gdLst/>
              <a:ahLst/>
              <a:cxnLst/>
              <a:rect l="l" t="t" r="r" b="b"/>
              <a:pathLst>
                <a:path w="202" h="242" extrusionOk="0">
                  <a:moveTo>
                    <a:pt x="20" y="0"/>
                  </a:moveTo>
                  <a:lnTo>
                    <a:pt x="40" y="61"/>
                  </a:lnTo>
                  <a:lnTo>
                    <a:pt x="20" y="101"/>
                  </a:lnTo>
                  <a:lnTo>
                    <a:pt x="20" y="121"/>
                  </a:lnTo>
                  <a:lnTo>
                    <a:pt x="20" y="141"/>
                  </a:lnTo>
                  <a:lnTo>
                    <a:pt x="20" y="161"/>
                  </a:lnTo>
                  <a:lnTo>
                    <a:pt x="0" y="201"/>
                  </a:lnTo>
                  <a:lnTo>
                    <a:pt x="20" y="221"/>
                  </a:lnTo>
                  <a:lnTo>
                    <a:pt x="0" y="242"/>
                  </a:lnTo>
                  <a:lnTo>
                    <a:pt x="161" y="242"/>
                  </a:lnTo>
                  <a:lnTo>
                    <a:pt x="181" y="201"/>
                  </a:lnTo>
                  <a:cubicBezTo>
                    <a:pt x="201" y="181"/>
                    <a:pt x="201" y="121"/>
                    <a:pt x="201" y="121"/>
                  </a:cubicBezTo>
                  <a:cubicBezTo>
                    <a:pt x="201" y="101"/>
                    <a:pt x="201" y="61"/>
                    <a:pt x="201" y="61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6"/>
            <p:cNvSpPr/>
            <p:nvPr/>
          </p:nvSpPr>
          <p:spPr>
            <a:xfrm flipH="1">
              <a:off x="11052861" y="6651124"/>
              <a:ext cx="7832" cy="18658"/>
            </a:xfrm>
            <a:custGeom>
              <a:avLst/>
              <a:gdLst/>
              <a:ahLst/>
              <a:cxnLst/>
              <a:rect l="l" t="t" r="r" b="b"/>
              <a:pathLst>
                <a:path w="102" h="243" extrusionOk="0">
                  <a:moveTo>
                    <a:pt x="1" y="0"/>
                  </a:moveTo>
                  <a:cubicBezTo>
                    <a:pt x="1" y="0"/>
                    <a:pt x="41" y="0"/>
                    <a:pt x="41" y="121"/>
                  </a:cubicBezTo>
                  <a:cubicBezTo>
                    <a:pt x="41" y="215"/>
                    <a:pt x="23" y="237"/>
                    <a:pt x="11" y="242"/>
                  </a:cubicBezTo>
                  <a:lnTo>
                    <a:pt x="61" y="242"/>
                  </a:lnTo>
                  <a:lnTo>
                    <a:pt x="81" y="221"/>
                  </a:lnTo>
                  <a:lnTo>
                    <a:pt x="61" y="201"/>
                  </a:lnTo>
                  <a:lnTo>
                    <a:pt x="81" y="161"/>
                  </a:lnTo>
                  <a:lnTo>
                    <a:pt x="81" y="141"/>
                  </a:lnTo>
                  <a:lnTo>
                    <a:pt x="81" y="121"/>
                  </a:lnTo>
                  <a:lnTo>
                    <a:pt x="81" y="101"/>
                  </a:lnTo>
                  <a:lnTo>
                    <a:pt x="101" y="61"/>
                  </a:lnTo>
                  <a:lnTo>
                    <a:pt x="81" y="0"/>
                  </a:lnTo>
                  <a:close/>
                  <a:moveTo>
                    <a:pt x="1" y="242"/>
                  </a:moveTo>
                  <a:cubicBezTo>
                    <a:pt x="1" y="242"/>
                    <a:pt x="3" y="243"/>
                    <a:pt x="6" y="243"/>
                  </a:cubicBezTo>
                  <a:cubicBezTo>
                    <a:pt x="8" y="243"/>
                    <a:pt x="9" y="242"/>
                    <a:pt x="11" y="242"/>
                  </a:cubicBezTo>
                  <a:close/>
                </a:path>
              </a:pathLst>
            </a:custGeom>
            <a:solidFill>
              <a:srgbClr val="575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6"/>
            <p:cNvSpPr/>
            <p:nvPr/>
          </p:nvSpPr>
          <p:spPr>
            <a:xfrm flipH="1">
              <a:off x="11057468" y="6651124"/>
              <a:ext cx="4761" cy="18658"/>
            </a:xfrm>
            <a:custGeom>
              <a:avLst/>
              <a:gdLst/>
              <a:ahLst/>
              <a:cxnLst/>
              <a:rect l="l" t="t" r="r" b="b"/>
              <a:pathLst>
                <a:path w="62" h="243" extrusionOk="0">
                  <a:moveTo>
                    <a:pt x="21" y="0"/>
                  </a:moveTo>
                  <a:cubicBezTo>
                    <a:pt x="21" y="0"/>
                    <a:pt x="1" y="0"/>
                    <a:pt x="1" y="121"/>
                  </a:cubicBezTo>
                  <a:cubicBezTo>
                    <a:pt x="1" y="230"/>
                    <a:pt x="13" y="243"/>
                    <a:pt x="18" y="243"/>
                  </a:cubicBezTo>
                  <a:cubicBezTo>
                    <a:pt x="20" y="243"/>
                    <a:pt x="21" y="242"/>
                    <a:pt x="21" y="242"/>
                  </a:cubicBezTo>
                  <a:cubicBezTo>
                    <a:pt x="21" y="242"/>
                    <a:pt x="23" y="243"/>
                    <a:pt x="26" y="243"/>
                  </a:cubicBezTo>
                  <a:cubicBezTo>
                    <a:pt x="37" y="243"/>
                    <a:pt x="61" y="230"/>
                    <a:pt x="61" y="121"/>
                  </a:cubicBezTo>
                  <a:cubicBezTo>
                    <a:pt x="6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383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6"/>
            <p:cNvSpPr/>
            <p:nvPr/>
          </p:nvSpPr>
          <p:spPr>
            <a:xfrm flipH="1">
              <a:off x="13376529" y="6683526"/>
              <a:ext cx="78779" cy="20271"/>
            </a:xfrm>
            <a:custGeom>
              <a:avLst/>
              <a:gdLst/>
              <a:ahLst/>
              <a:cxnLst/>
              <a:rect l="l" t="t" r="r" b="b"/>
              <a:pathLst>
                <a:path w="1026" h="264" extrusionOk="0">
                  <a:moveTo>
                    <a:pt x="1005" y="0"/>
                  </a:moveTo>
                  <a:cubicBezTo>
                    <a:pt x="845" y="161"/>
                    <a:pt x="563" y="121"/>
                    <a:pt x="362" y="181"/>
                  </a:cubicBezTo>
                  <a:cubicBezTo>
                    <a:pt x="322" y="181"/>
                    <a:pt x="282" y="221"/>
                    <a:pt x="242" y="221"/>
                  </a:cubicBezTo>
                  <a:lnTo>
                    <a:pt x="141" y="221"/>
                  </a:lnTo>
                  <a:cubicBezTo>
                    <a:pt x="101" y="221"/>
                    <a:pt x="81" y="201"/>
                    <a:pt x="41" y="201"/>
                  </a:cubicBezTo>
                  <a:lnTo>
                    <a:pt x="1" y="242"/>
                  </a:lnTo>
                  <a:lnTo>
                    <a:pt x="41" y="242"/>
                  </a:lnTo>
                  <a:lnTo>
                    <a:pt x="945" y="262"/>
                  </a:lnTo>
                  <a:cubicBezTo>
                    <a:pt x="948" y="263"/>
                    <a:pt x="951" y="263"/>
                    <a:pt x="954" y="263"/>
                  </a:cubicBezTo>
                  <a:cubicBezTo>
                    <a:pt x="1007" y="263"/>
                    <a:pt x="1025" y="101"/>
                    <a:pt x="1025" y="101"/>
                  </a:cubicBezTo>
                  <a:cubicBezTo>
                    <a:pt x="1025" y="61"/>
                    <a:pt x="1005" y="20"/>
                    <a:pt x="1005" y="0"/>
                  </a:cubicBezTo>
                  <a:close/>
                </a:path>
              </a:pathLst>
            </a:custGeom>
            <a:solidFill>
              <a:srgbClr val="E08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6"/>
            <p:cNvSpPr/>
            <p:nvPr/>
          </p:nvSpPr>
          <p:spPr>
            <a:xfrm flipH="1">
              <a:off x="13378065" y="6678919"/>
              <a:ext cx="77243" cy="21653"/>
            </a:xfrm>
            <a:custGeom>
              <a:avLst/>
              <a:gdLst/>
              <a:ahLst/>
              <a:cxnLst/>
              <a:rect l="l" t="t" r="r" b="b"/>
              <a:pathLst>
                <a:path w="1006" h="282" extrusionOk="0">
                  <a:moveTo>
                    <a:pt x="1" y="0"/>
                  </a:moveTo>
                  <a:cubicBezTo>
                    <a:pt x="21" y="20"/>
                    <a:pt x="21" y="40"/>
                    <a:pt x="41" y="80"/>
                  </a:cubicBezTo>
                  <a:lnTo>
                    <a:pt x="41" y="141"/>
                  </a:lnTo>
                  <a:cubicBezTo>
                    <a:pt x="41" y="141"/>
                    <a:pt x="41" y="201"/>
                    <a:pt x="41" y="261"/>
                  </a:cubicBezTo>
                  <a:cubicBezTo>
                    <a:pt x="81" y="261"/>
                    <a:pt x="101" y="281"/>
                    <a:pt x="141" y="281"/>
                  </a:cubicBezTo>
                  <a:lnTo>
                    <a:pt x="242" y="281"/>
                  </a:lnTo>
                  <a:cubicBezTo>
                    <a:pt x="282" y="281"/>
                    <a:pt x="322" y="241"/>
                    <a:pt x="362" y="241"/>
                  </a:cubicBezTo>
                  <a:cubicBezTo>
                    <a:pt x="563" y="181"/>
                    <a:pt x="845" y="221"/>
                    <a:pt x="1005" y="60"/>
                  </a:cubicBezTo>
                  <a:cubicBezTo>
                    <a:pt x="985" y="20"/>
                    <a:pt x="945" y="20"/>
                    <a:pt x="945" y="2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A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6"/>
            <p:cNvSpPr/>
            <p:nvPr/>
          </p:nvSpPr>
          <p:spPr>
            <a:xfrm flipH="1">
              <a:off x="13452160" y="6678919"/>
              <a:ext cx="18581" cy="23188"/>
            </a:xfrm>
            <a:custGeom>
              <a:avLst/>
              <a:gdLst/>
              <a:ahLst/>
              <a:cxnLst/>
              <a:rect l="l" t="t" r="r" b="b"/>
              <a:pathLst>
                <a:path w="242" h="302" extrusionOk="0">
                  <a:moveTo>
                    <a:pt x="21" y="0"/>
                  </a:moveTo>
                  <a:cubicBezTo>
                    <a:pt x="21" y="20"/>
                    <a:pt x="41" y="40"/>
                    <a:pt x="41" y="60"/>
                  </a:cubicBezTo>
                  <a:lnTo>
                    <a:pt x="21" y="121"/>
                  </a:lnTo>
                  <a:lnTo>
                    <a:pt x="21" y="161"/>
                  </a:lnTo>
                  <a:lnTo>
                    <a:pt x="21" y="201"/>
                  </a:lnTo>
                  <a:lnTo>
                    <a:pt x="21" y="241"/>
                  </a:lnTo>
                  <a:lnTo>
                    <a:pt x="21" y="261"/>
                  </a:lnTo>
                  <a:cubicBezTo>
                    <a:pt x="21" y="302"/>
                    <a:pt x="21" y="302"/>
                    <a:pt x="1" y="302"/>
                  </a:cubicBezTo>
                  <a:lnTo>
                    <a:pt x="202" y="302"/>
                  </a:lnTo>
                  <a:lnTo>
                    <a:pt x="242" y="261"/>
                  </a:lnTo>
                  <a:cubicBezTo>
                    <a:pt x="242" y="201"/>
                    <a:pt x="242" y="141"/>
                    <a:pt x="242" y="141"/>
                  </a:cubicBezTo>
                  <a:lnTo>
                    <a:pt x="242" y="80"/>
                  </a:lnTo>
                  <a:cubicBezTo>
                    <a:pt x="222" y="40"/>
                    <a:pt x="222" y="20"/>
                    <a:pt x="202" y="2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6"/>
            <p:cNvSpPr/>
            <p:nvPr/>
          </p:nvSpPr>
          <p:spPr>
            <a:xfrm flipH="1">
              <a:off x="13467594" y="6678919"/>
              <a:ext cx="7755" cy="23188"/>
            </a:xfrm>
            <a:custGeom>
              <a:avLst/>
              <a:gdLst/>
              <a:ahLst/>
              <a:cxnLst/>
              <a:rect l="l" t="t" r="r" b="b"/>
              <a:pathLst>
                <a:path w="101" h="302" extrusionOk="0">
                  <a:moveTo>
                    <a:pt x="0" y="0"/>
                  </a:moveTo>
                  <a:cubicBezTo>
                    <a:pt x="0" y="0"/>
                    <a:pt x="41" y="0"/>
                    <a:pt x="41" y="161"/>
                  </a:cubicBezTo>
                  <a:cubicBezTo>
                    <a:pt x="20" y="302"/>
                    <a:pt x="0" y="302"/>
                    <a:pt x="0" y="302"/>
                  </a:cubicBezTo>
                  <a:lnTo>
                    <a:pt x="61" y="302"/>
                  </a:lnTo>
                  <a:lnTo>
                    <a:pt x="81" y="281"/>
                  </a:lnTo>
                  <a:lnTo>
                    <a:pt x="81" y="241"/>
                  </a:lnTo>
                  <a:lnTo>
                    <a:pt x="81" y="201"/>
                  </a:lnTo>
                  <a:lnTo>
                    <a:pt x="81" y="161"/>
                  </a:lnTo>
                  <a:lnTo>
                    <a:pt x="81" y="121"/>
                  </a:lnTo>
                  <a:lnTo>
                    <a:pt x="101" y="60"/>
                  </a:lnTo>
                  <a:cubicBezTo>
                    <a:pt x="101" y="40"/>
                    <a:pt x="81" y="20"/>
                    <a:pt x="81" y="0"/>
                  </a:cubicBezTo>
                  <a:close/>
                </a:path>
              </a:pathLst>
            </a:custGeom>
            <a:solidFill>
              <a:srgbClr val="575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6"/>
            <p:cNvSpPr/>
            <p:nvPr/>
          </p:nvSpPr>
          <p:spPr>
            <a:xfrm flipH="1">
              <a:off x="13472200" y="6678919"/>
              <a:ext cx="6219" cy="23265"/>
            </a:xfrm>
            <a:custGeom>
              <a:avLst/>
              <a:gdLst/>
              <a:ahLst/>
              <a:cxnLst/>
              <a:rect l="l" t="t" r="r" b="b"/>
              <a:pathLst>
                <a:path w="81" h="303" extrusionOk="0">
                  <a:moveTo>
                    <a:pt x="40" y="0"/>
                  </a:moveTo>
                  <a:cubicBezTo>
                    <a:pt x="40" y="0"/>
                    <a:pt x="0" y="0"/>
                    <a:pt x="0" y="141"/>
                  </a:cubicBezTo>
                  <a:cubicBezTo>
                    <a:pt x="0" y="289"/>
                    <a:pt x="27" y="302"/>
                    <a:pt x="37" y="302"/>
                  </a:cubicBezTo>
                  <a:cubicBezTo>
                    <a:pt x="39" y="302"/>
                    <a:pt x="40" y="302"/>
                    <a:pt x="40" y="302"/>
                  </a:cubicBezTo>
                  <a:cubicBezTo>
                    <a:pt x="40" y="302"/>
                    <a:pt x="60" y="302"/>
                    <a:pt x="81" y="161"/>
                  </a:cubicBezTo>
                  <a:cubicBezTo>
                    <a:pt x="81" y="0"/>
                    <a:pt x="40" y="0"/>
                    <a:pt x="40" y="0"/>
                  </a:cubicBezTo>
                  <a:close/>
                </a:path>
              </a:pathLst>
            </a:custGeom>
            <a:solidFill>
              <a:srgbClr val="383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6"/>
            <p:cNvSpPr/>
            <p:nvPr/>
          </p:nvSpPr>
          <p:spPr>
            <a:xfrm flipH="1">
              <a:off x="11359914" y="6743724"/>
              <a:ext cx="78779" cy="24724"/>
            </a:xfrm>
            <a:custGeom>
              <a:avLst/>
              <a:gdLst/>
              <a:ahLst/>
              <a:cxnLst/>
              <a:rect l="l" t="t" r="r" b="b"/>
              <a:pathLst>
                <a:path w="1026" h="322" extrusionOk="0">
                  <a:moveTo>
                    <a:pt x="985" y="0"/>
                  </a:moveTo>
                  <a:cubicBezTo>
                    <a:pt x="825" y="161"/>
                    <a:pt x="563" y="161"/>
                    <a:pt x="342" y="221"/>
                  </a:cubicBezTo>
                  <a:cubicBezTo>
                    <a:pt x="302" y="241"/>
                    <a:pt x="282" y="261"/>
                    <a:pt x="222" y="281"/>
                  </a:cubicBezTo>
                  <a:lnTo>
                    <a:pt x="141" y="281"/>
                  </a:lnTo>
                  <a:cubicBezTo>
                    <a:pt x="101" y="281"/>
                    <a:pt x="61" y="281"/>
                    <a:pt x="41" y="261"/>
                  </a:cubicBezTo>
                  <a:lnTo>
                    <a:pt x="1" y="322"/>
                  </a:lnTo>
                  <a:lnTo>
                    <a:pt x="41" y="322"/>
                  </a:lnTo>
                  <a:lnTo>
                    <a:pt x="945" y="261"/>
                  </a:lnTo>
                  <a:cubicBezTo>
                    <a:pt x="1026" y="261"/>
                    <a:pt x="1005" y="101"/>
                    <a:pt x="1005" y="101"/>
                  </a:cubicBezTo>
                  <a:cubicBezTo>
                    <a:pt x="1005" y="60"/>
                    <a:pt x="985" y="20"/>
                    <a:pt x="985" y="0"/>
                  </a:cubicBezTo>
                  <a:close/>
                </a:path>
              </a:pathLst>
            </a:custGeom>
            <a:solidFill>
              <a:srgbClr val="E08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6"/>
            <p:cNvSpPr/>
            <p:nvPr/>
          </p:nvSpPr>
          <p:spPr>
            <a:xfrm flipH="1">
              <a:off x="11362985" y="6740576"/>
              <a:ext cx="77243" cy="24801"/>
            </a:xfrm>
            <a:custGeom>
              <a:avLst/>
              <a:gdLst/>
              <a:ahLst/>
              <a:cxnLst/>
              <a:rect l="l" t="t" r="r" b="b"/>
              <a:pathLst>
                <a:path w="1006" h="323" extrusionOk="0">
                  <a:moveTo>
                    <a:pt x="925" y="1"/>
                  </a:moveTo>
                  <a:lnTo>
                    <a:pt x="1" y="61"/>
                  </a:lnTo>
                  <a:cubicBezTo>
                    <a:pt x="21" y="81"/>
                    <a:pt x="41" y="101"/>
                    <a:pt x="41" y="142"/>
                  </a:cubicBezTo>
                  <a:lnTo>
                    <a:pt x="61" y="202"/>
                  </a:lnTo>
                  <a:cubicBezTo>
                    <a:pt x="61" y="202"/>
                    <a:pt x="61" y="262"/>
                    <a:pt x="61" y="302"/>
                  </a:cubicBezTo>
                  <a:cubicBezTo>
                    <a:pt x="81" y="322"/>
                    <a:pt x="121" y="322"/>
                    <a:pt x="161" y="322"/>
                  </a:cubicBezTo>
                  <a:lnTo>
                    <a:pt x="242" y="322"/>
                  </a:lnTo>
                  <a:cubicBezTo>
                    <a:pt x="302" y="302"/>
                    <a:pt x="322" y="282"/>
                    <a:pt x="362" y="262"/>
                  </a:cubicBezTo>
                  <a:cubicBezTo>
                    <a:pt x="583" y="202"/>
                    <a:pt x="845" y="202"/>
                    <a:pt x="1005" y="41"/>
                  </a:cubicBezTo>
                  <a:cubicBezTo>
                    <a:pt x="985" y="1"/>
                    <a:pt x="945" y="1"/>
                    <a:pt x="925" y="1"/>
                  </a:cubicBezTo>
                  <a:close/>
                </a:path>
              </a:pathLst>
            </a:custGeom>
            <a:solidFill>
              <a:srgbClr val="FFA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6"/>
            <p:cNvSpPr/>
            <p:nvPr/>
          </p:nvSpPr>
          <p:spPr>
            <a:xfrm flipH="1">
              <a:off x="11435545" y="6745259"/>
              <a:ext cx="18581" cy="24724"/>
            </a:xfrm>
            <a:custGeom>
              <a:avLst/>
              <a:gdLst/>
              <a:ahLst/>
              <a:cxnLst/>
              <a:rect l="l" t="t" r="r" b="b"/>
              <a:pathLst>
                <a:path w="242" h="322" extrusionOk="0">
                  <a:moveTo>
                    <a:pt x="182" y="0"/>
                  </a:moveTo>
                  <a:lnTo>
                    <a:pt x="1" y="20"/>
                  </a:lnTo>
                  <a:cubicBezTo>
                    <a:pt x="1" y="20"/>
                    <a:pt x="21" y="40"/>
                    <a:pt x="41" y="81"/>
                  </a:cubicBezTo>
                  <a:lnTo>
                    <a:pt x="21" y="141"/>
                  </a:lnTo>
                  <a:lnTo>
                    <a:pt x="21" y="161"/>
                  </a:lnTo>
                  <a:lnTo>
                    <a:pt x="1" y="181"/>
                  </a:lnTo>
                  <a:lnTo>
                    <a:pt x="21" y="221"/>
                  </a:lnTo>
                  <a:lnTo>
                    <a:pt x="21" y="241"/>
                  </a:lnTo>
                  <a:lnTo>
                    <a:pt x="21" y="282"/>
                  </a:lnTo>
                  <a:cubicBezTo>
                    <a:pt x="21" y="302"/>
                    <a:pt x="21" y="302"/>
                    <a:pt x="1" y="322"/>
                  </a:cubicBezTo>
                  <a:lnTo>
                    <a:pt x="202" y="302"/>
                  </a:lnTo>
                  <a:lnTo>
                    <a:pt x="242" y="241"/>
                  </a:lnTo>
                  <a:cubicBezTo>
                    <a:pt x="242" y="201"/>
                    <a:pt x="242" y="141"/>
                    <a:pt x="242" y="141"/>
                  </a:cubicBezTo>
                  <a:lnTo>
                    <a:pt x="222" y="81"/>
                  </a:lnTo>
                  <a:cubicBezTo>
                    <a:pt x="222" y="40"/>
                    <a:pt x="202" y="20"/>
                    <a:pt x="1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6"/>
            <p:cNvSpPr/>
            <p:nvPr/>
          </p:nvSpPr>
          <p:spPr>
            <a:xfrm flipH="1">
              <a:off x="11450978" y="6746795"/>
              <a:ext cx="9291" cy="23188"/>
            </a:xfrm>
            <a:custGeom>
              <a:avLst/>
              <a:gdLst/>
              <a:ahLst/>
              <a:cxnLst/>
              <a:rect l="l" t="t" r="r" b="b"/>
              <a:pathLst>
                <a:path w="121" h="302" extrusionOk="0">
                  <a:moveTo>
                    <a:pt x="0" y="0"/>
                  </a:moveTo>
                  <a:cubicBezTo>
                    <a:pt x="0" y="0"/>
                    <a:pt x="41" y="0"/>
                    <a:pt x="41" y="161"/>
                  </a:cubicBezTo>
                  <a:cubicBezTo>
                    <a:pt x="41" y="302"/>
                    <a:pt x="20" y="302"/>
                    <a:pt x="20" y="302"/>
                  </a:cubicBezTo>
                  <a:lnTo>
                    <a:pt x="81" y="302"/>
                  </a:lnTo>
                  <a:lnTo>
                    <a:pt x="101" y="262"/>
                  </a:lnTo>
                  <a:lnTo>
                    <a:pt x="101" y="221"/>
                  </a:lnTo>
                  <a:lnTo>
                    <a:pt x="101" y="201"/>
                  </a:lnTo>
                  <a:lnTo>
                    <a:pt x="81" y="161"/>
                  </a:lnTo>
                  <a:lnTo>
                    <a:pt x="101" y="141"/>
                  </a:lnTo>
                  <a:lnTo>
                    <a:pt x="101" y="121"/>
                  </a:lnTo>
                  <a:lnTo>
                    <a:pt x="121" y="61"/>
                  </a:lnTo>
                  <a:cubicBezTo>
                    <a:pt x="101" y="20"/>
                    <a:pt x="81" y="0"/>
                    <a:pt x="81" y="0"/>
                  </a:cubicBezTo>
                  <a:close/>
                </a:path>
              </a:pathLst>
            </a:custGeom>
            <a:solidFill>
              <a:srgbClr val="575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6"/>
            <p:cNvSpPr/>
            <p:nvPr/>
          </p:nvSpPr>
          <p:spPr>
            <a:xfrm flipH="1">
              <a:off x="11457121" y="6746795"/>
              <a:ext cx="6219" cy="23265"/>
            </a:xfrm>
            <a:custGeom>
              <a:avLst/>
              <a:gdLst/>
              <a:ahLst/>
              <a:cxnLst/>
              <a:rect l="l" t="t" r="r" b="b"/>
              <a:pathLst>
                <a:path w="81" h="303" extrusionOk="0">
                  <a:moveTo>
                    <a:pt x="40" y="0"/>
                  </a:moveTo>
                  <a:cubicBezTo>
                    <a:pt x="40" y="0"/>
                    <a:pt x="0" y="0"/>
                    <a:pt x="0" y="141"/>
                  </a:cubicBezTo>
                  <a:cubicBezTo>
                    <a:pt x="17" y="289"/>
                    <a:pt x="47" y="302"/>
                    <a:pt x="57" y="302"/>
                  </a:cubicBezTo>
                  <a:cubicBezTo>
                    <a:pt x="59" y="302"/>
                    <a:pt x="60" y="302"/>
                    <a:pt x="60" y="302"/>
                  </a:cubicBezTo>
                  <a:cubicBezTo>
                    <a:pt x="60" y="302"/>
                    <a:pt x="81" y="302"/>
                    <a:pt x="81" y="161"/>
                  </a:cubicBezTo>
                  <a:cubicBezTo>
                    <a:pt x="81" y="0"/>
                    <a:pt x="40" y="0"/>
                    <a:pt x="40" y="0"/>
                  </a:cubicBezTo>
                  <a:close/>
                </a:path>
              </a:pathLst>
            </a:custGeom>
            <a:solidFill>
              <a:srgbClr val="383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6"/>
            <p:cNvSpPr/>
            <p:nvPr/>
          </p:nvSpPr>
          <p:spPr>
            <a:xfrm flipH="1">
              <a:off x="14484347" y="7161804"/>
              <a:ext cx="6296" cy="4761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61" y="1"/>
                  </a:moveTo>
                  <a:lnTo>
                    <a:pt x="1" y="61"/>
                  </a:lnTo>
                  <a:lnTo>
                    <a:pt x="81" y="6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E08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6"/>
            <p:cNvSpPr/>
            <p:nvPr/>
          </p:nvSpPr>
          <p:spPr>
            <a:xfrm flipH="1">
              <a:off x="14485883" y="7158733"/>
              <a:ext cx="77243" cy="7832"/>
            </a:xfrm>
            <a:custGeom>
              <a:avLst/>
              <a:gdLst/>
              <a:ahLst/>
              <a:cxnLst/>
              <a:rect l="l" t="t" r="r" b="b"/>
              <a:pathLst>
                <a:path w="1006" h="102" extrusionOk="0">
                  <a:moveTo>
                    <a:pt x="945" y="1"/>
                  </a:moveTo>
                  <a:lnTo>
                    <a:pt x="0" y="81"/>
                  </a:lnTo>
                  <a:lnTo>
                    <a:pt x="21" y="101"/>
                  </a:lnTo>
                  <a:lnTo>
                    <a:pt x="945" y="101"/>
                  </a:lnTo>
                  <a:lnTo>
                    <a:pt x="1005" y="41"/>
                  </a:lnTo>
                  <a:cubicBezTo>
                    <a:pt x="985" y="1"/>
                    <a:pt x="945" y="1"/>
                    <a:pt x="945" y="1"/>
                  </a:cubicBezTo>
                  <a:close/>
                </a:path>
              </a:pathLst>
            </a:custGeom>
            <a:solidFill>
              <a:srgbClr val="FFA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6"/>
            <p:cNvSpPr/>
            <p:nvPr/>
          </p:nvSpPr>
          <p:spPr>
            <a:xfrm flipH="1">
              <a:off x="14561514" y="7164876"/>
              <a:ext cx="15510" cy="1689"/>
            </a:xfrm>
            <a:custGeom>
              <a:avLst/>
              <a:gdLst/>
              <a:ahLst/>
              <a:cxnLst/>
              <a:rect l="l" t="t" r="r" b="b"/>
              <a:pathLst>
                <a:path w="202" h="22" extrusionOk="0">
                  <a:moveTo>
                    <a:pt x="1" y="1"/>
                  </a:moveTo>
                  <a:lnTo>
                    <a:pt x="202" y="21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6"/>
            <p:cNvSpPr/>
            <p:nvPr/>
          </p:nvSpPr>
          <p:spPr>
            <a:xfrm flipH="1">
              <a:off x="14576947" y="7164876"/>
              <a:ext cx="6219" cy="1689"/>
            </a:xfrm>
            <a:custGeom>
              <a:avLst/>
              <a:gdLst/>
              <a:ahLst/>
              <a:cxnLst/>
              <a:rect l="l" t="t" r="r" b="b"/>
              <a:pathLst>
                <a:path w="81" h="22" extrusionOk="0">
                  <a:moveTo>
                    <a:pt x="0" y="1"/>
                  </a:moveTo>
                  <a:lnTo>
                    <a:pt x="20" y="21"/>
                  </a:lnTo>
                  <a:lnTo>
                    <a:pt x="81" y="2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575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6"/>
            <p:cNvSpPr/>
            <p:nvPr/>
          </p:nvSpPr>
          <p:spPr>
            <a:xfrm flipH="1">
              <a:off x="14581554" y="7164876"/>
              <a:ext cx="1612" cy="1689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lnTo>
                    <a:pt x="20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83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6"/>
            <p:cNvSpPr/>
            <p:nvPr/>
          </p:nvSpPr>
          <p:spPr>
            <a:xfrm flipH="1">
              <a:off x="10327650" y="6726755"/>
              <a:ext cx="77243" cy="24724"/>
            </a:xfrm>
            <a:custGeom>
              <a:avLst/>
              <a:gdLst/>
              <a:ahLst/>
              <a:cxnLst/>
              <a:rect l="l" t="t" r="r" b="b"/>
              <a:pathLst>
                <a:path w="1006" h="322" extrusionOk="0">
                  <a:moveTo>
                    <a:pt x="965" y="0"/>
                  </a:moveTo>
                  <a:cubicBezTo>
                    <a:pt x="824" y="161"/>
                    <a:pt x="543" y="161"/>
                    <a:pt x="342" y="221"/>
                  </a:cubicBezTo>
                  <a:cubicBezTo>
                    <a:pt x="302" y="241"/>
                    <a:pt x="262" y="261"/>
                    <a:pt x="221" y="261"/>
                  </a:cubicBezTo>
                  <a:lnTo>
                    <a:pt x="141" y="281"/>
                  </a:lnTo>
                  <a:cubicBezTo>
                    <a:pt x="101" y="281"/>
                    <a:pt x="61" y="261"/>
                    <a:pt x="20" y="261"/>
                  </a:cubicBezTo>
                  <a:lnTo>
                    <a:pt x="0" y="322"/>
                  </a:lnTo>
                  <a:lnTo>
                    <a:pt x="41" y="322"/>
                  </a:lnTo>
                  <a:lnTo>
                    <a:pt x="925" y="261"/>
                  </a:lnTo>
                  <a:cubicBezTo>
                    <a:pt x="1005" y="261"/>
                    <a:pt x="1005" y="101"/>
                    <a:pt x="1005" y="101"/>
                  </a:cubicBezTo>
                  <a:cubicBezTo>
                    <a:pt x="1005" y="60"/>
                    <a:pt x="985" y="20"/>
                    <a:pt x="965" y="0"/>
                  </a:cubicBezTo>
                  <a:close/>
                </a:path>
              </a:pathLst>
            </a:custGeom>
            <a:solidFill>
              <a:srgbClr val="E08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6"/>
            <p:cNvSpPr/>
            <p:nvPr/>
          </p:nvSpPr>
          <p:spPr>
            <a:xfrm flipH="1">
              <a:off x="10330798" y="6723607"/>
              <a:ext cx="77166" cy="24801"/>
            </a:xfrm>
            <a:custGeom>
              <a:avLst/>
              <a:gdLst/>
              <a:ahLst/>
              <a:cxnLst/>
              <a:rect l="l" t="t" r="r" b="b"/>
              <a:pathLst>
                <a:path w="1005" h="323" extrusionOk="0">
                  <a:moveTo>
                    <a:pt x="945" y="1"/>
                  </a:moveTo>
                  <a:lnTo>
                    <a:pt x="0" y="61"/>
                  </a:lnTo>
                  <a:lnTo>
                    <a:pt x="20" y="61"/>
                  </a:lnTo>
                  <a:cubicBezTo>
                    <a:pt x="40" y="81"/>
                    <a:pt x="40" y="101"/>
                    <a:pt x="60" y="142"/>
                  </a:cubicBezTo>
                  <a:lnTo>
                    <a:pt x="60" y="202"/>
                  </a:lnTo>
                  <a:cubicBezTo>
                    <a:pt x="60" y="202"/>
                    <a:pt x="81" y="262"/>
                    <a:pt x="60" y="302"/>
                  </a:cubicBezTo>
                  <a:cubicBezTo>
                    <a:pt x="101" y="302"/>
                    <a:pt x="141" y="322"/>
                    <a:pt x="181" y="322"/>
                  </a:cubicBezTo>
                  <a:lnTo>
                    <a:pt x="261" y="302"/>
                  </a:lnTo>
                  <a:cubicBezTo>
                    <a:pt x="302" y="302"/>
                    <a:pt x="342" y="282"/>
                    <a:pt x="382" y="262"/>
                  </a:cubicBezTo>
                  <a:cubicBezTo>
                    <a:pt x="583" y="202"/>
                    <a:pt x="864" y="202"/>
                    <a:pt x="1005" y="41"/>
                  </a:cubicBezTo>
                  <a:cubicBezTo>
                    <a:pt x="985" y="1"/>
                    <a:pt x="965" y="1"/>
                    <a:pt x="945" y="1"/>
                  </a:cubicBezTo>
                  <a:close/>
                </a:path>
              </a:pathLst>
            </a:custGeom>
            <a:solidFill>
              <a:srgbClr val="FFA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6"/>
            <p:cNvSpPr/>
            <p:nvPr/>
          </p:nvSpPr>
          <p:spPr>
            <a:xfrm flipH="1">
              <a:off x="10401745" y="6728290"/>
              <a:ext cx="20117" cy="24724"/>
            </a:xfrm>
            <a:custGeom>
              <a:avLst/>
              <a:gdLst/>
              <a:ahLst/>
              <a:cxnLst/>
              <a:rect l="l" t="t" r="r" b="b"/>
              <a:pathLst>
                <a:path w="262" h="322" extrusionOk="0">
                  <a:moveTo>
                    <a:pt x="201" y="0"/>
                  </a:moveTo>
                  <a:lnTo>
                    <a:pt x="0" y="20"/>
                  </a:lnTo>
                  <a:cubicBezTo>
                    <a:pt x="20" y="20"/>
                    <a:pt x="40" y="40"/>
                    <a:pt x="40" y="81"/>
                  </a:cubicBezTo>
                  <a:lnTo>
                    <a:pt x="20" y="141"/>
                  </a:lnTo>
                  <a:lnTo>
                    <a:pt x="40" y="161"/>
                  </a:lnTo>
                  <a:lnTo>
                    <a:pt x="20" y="181"/>
                  </a:lnTo>
                  <a:lnTo>
                    <a:pt x="40" y="221"/>
                  </a:lnTo>
                  <a:lnTo>
                    <a:pt x="20" y="241"/>
                  </a:lnTo>
                  <a:lnTo>
                    <a:pt x="40" y="281"/>
                  </a:lnTo>
                  <a:cubicBezTo>
                    <a:pt x="20" y="302"/>
                    <a:pt x="40" y="302"/>
                    <a:pt x="20" y="322"/>
                  </a:cubicBezTo>
                  <a:lnTo>
                    <a:pt x="221" y="302"/>
                  </a:lnTo>
                  <a:lnTo>
                    <a:pt x="241" y="241"/>
                  </a:lnTo>
                  <a:cubicBezTo>
                    <a:pt x="262" y="201"/>
                    <a:pt x="241" y="141"/>
                    <a:pt x="241" y="141"/>
                  </a:cubicBezTo>
                  <a:lnTo>
                    <a:pt x="241" y="81"/>
                  </a:lnTo>
                  <a:cubicBezTo>
                    <a:pt x="221" y="40"/>
                    <a:pt x="221" y="2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6"/>
            <p:cNvSpPr/>
            <p:nvPr/>
          </p:nvSpPr>
          <p:spPr>
            <a:xfrm flipH="1">
              <a:off x="10418714" y="6729749"/>
              <a:ext cx="9367" cy="23265"/>
            </a:xfrm>
            <a:custGeom>
              <a:avLst/>
              <a:gdLst/>
              <a:ahLst/>
              <a:cxnLst/>
              <a:rect l="l" t="t" r="r" b="b"/>
              <a:pathLst>
                <a:path w="122" h="303" extrusionOk="0">
                  <a:moveTo>
                    <a:pt x="5" y="0"/>
                  </a:moveTo>
                  <a:cubicBezTo>
                    <a:pt x="3" y="0"/>
                    <a:pt x="1" y="1"/>
                    <a:pt x="1" y="1"/>
                  </a:cubicBezTo>
                  <a:lnTo>
                    <a:pt x="10" y="1"/>
                  </a:lnTo>
                  <a:cubicBezTo>
                    <a:pt x="8" y="1"/>
                    <a:pt x="7" y="0"/>
                    <a:pt x="5" y="0"/>
                  </a:cubicBezTo>
                  <a:close/>
                  <a:moveTo>
                    <a:pt x="10" y="1"/>
                  </a:moveTo>
                  <a:lnTo>
                    <a:pt x="10" y="1"/>
                  </a:lnTo>
                  <a:cubicBezTo>
                    <a:pt x="23" y="5"/>
                    <a:pt x="47" y="29"/>
                    <a:pt x="61" y="142"/>
                  </a:cubicBezTo>
                  <a:cubicBezTo>
                    <a:pt x="61" y="303"/>
                    <a:pt x="41" y="303"/>
                    <a:pt x="41" y="303"/>
                  </a:cubicBezTo>
                  <a:lnTo>
                    <a:pt x="101" y="303"/>
                  </a:lnTo>
                  <a:lnTo>
                    <a:pt x="101" y="262"/>
                  </a:lnTo>
                  <a:lnTo>
                    <a:pt x="101" y="222"/>
                  </a:lnTo>
                  <a:lnTo>
                    <a:pt x="121" y="202"/>
                  </a:lnTo>
                  <a:lnTo>
                    <a:pt x="101" y="162"/>
                  </a:lnTo>
                  <a:lnTo>
                    <a:pt x="121" y="142"/>
                  </a:lnTo>
                  <a:lnTo>
                    <a:pt x="101" y="122"/>
                  </a:lnTo>
                  <a:lnTo>
                    <a:pt x="121" y="62"/>
                  </a:lnTo>
                  <a:cubicBezTo>
                    <a:pt x="121" y="21"/>
                    <a:pt x="101" y="1"/>
                    <a:pt x="81" y="1"/>
                  </a:cubicBezTo>
                  <a:close/>
                </a:path>
              </a:pathLst>
            </a:custGeom>
            <a:solidFill>
              <a:srgbClr val="575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6"/>
            <p:cNvSpPr/>
            <p:nvPr/>
          </p:nvSpPr>
          <p:spPr>
            <a:xfrm flipH="1">
              <a:off x="10423321" y="6729749"/>
              <a:ext cx="6296" cy="23265"/>
            </a:xfrm>
            <a:custGeom>
              <a:avLst/>
              <a:gdLst/>
              <a:ahLst/>
              <a:cxnLst/>
              <a:rect l="l" t="t" r="r" b="b"/>
              <a:pathLst>
                <a:path w="82" h="303" extrusionOk="0">
                  <a:moveTo>
                    <a:pt x="19" y="0"/>
                  </a:moveTo>
                  <a:cubicBezTo>
                    <a:pt x="14" y="0"/>
                    <a:pt x="1" y="13"/>
                    <a:pt x="1" y="142"/>
                  </a:cubicBezTo>
                  <a:cubicBezTo>
                    <a:pt x="21" y="303"/>
                    <a:pt x="61" y="303"/>
                    <a:pt x="61" y="303"/>
                  </a:cubicBezTo>
                  <a:cubicBezTo>
                    <a:pt x="61" y="303"/>
                    <a:pt x="81" y="303"/>
                    <a:pt x="81" y="142"/>
                  </a:cubicBezTo>
                  <a:cubicBezTo>
                    <a:pt x="65" y="13"/>
                    <a:pt x="36" y="0"/>
                    <a:pt x="25" y="0"/>
                  </a:cubicBezTo>
                  <a:cubicBezTo>
                    <a:pt x="23" y="0"/>
                    <a:pt x="21" y="1"/>
                    <a:pt x="21" y="1"/>
                  </a:cubicBezTo>
                  <a:cubicBezTo>
                    <a:pt x="21" y="1"/>
                    <a:pt x="20" y="0"/>
                    <a:pt x="19" y="0"/>
                  </a:cubicBezTo>
                  <a:close/>
                </a:path>
              </a:pathLst>
            </a:custGeom>
            <a:solidFill>
              <a:srgbClr val="383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6"/>
            <p:cNvSpPr/>
            <p:nvPr/>
          </p:nvSpPr>
          <p:spPr>
            <a:xfrm flipH="1">
              <a:off x="10227372" y="7092393"/>
              <a:ext cx="77243" cy="24801"/>
            </a:xfrm>
            <a:custGeom>
              <a:avLst/>
              <a:gdLst/>
              <a:ahLst/>
              <a:cxnLst/>
              <a:rect l="l" t="t" r="r" b="b"/>
              <a:pathLst>
                <a:path w="1006" h="323" extrusionOk="0">
                  <a:moveTo>
                    <a:pt x="965" y="1"/>
                  </a:moveTo>
                  <a:cubicBezTo>
                    <a:pt x="804" y="181"/>
                    <a:pt x="543" y="161"/>
                    <a:pt x="342" y="242"/>
                  </a:cubicBezTo>
                  <a:cubicBezTo>
                    <a:pt x="302" y="262"/>
                    <a:pt x="262" y="282"/>
                    <a:pt x="222" y="282"/>
                  </a:cubicBezTo>
                  <a:lnTo>
                    <a:pt x="121" y="302"/>
                  </a:lnTo>
                  <a:cubicBezTo>
                    <a:pt x="81" y="282"/>
                    <a:pt x="61" y="282"/>
                    <a:pt x="21" y="282"/>
                  </a:cubicBezTo>
                  <a:lnTo>
                    <a:pt x="1" y="322"/>
                  </a:lnTo>
                  <a:lnTo>
                    <a:pt x="21" y="322"/>
                  </a:lnTo>
                  <a:lnTo>
                    <a:pt x="925" y="282"/>
                  </a:lnTo>
                  <a:cubicBezTo>
                    <a:pt x="1005" y="282"/>
                    <a:pt x="985" y="121"/>
                    <a:pt x="985" y="121"/>
                  </a:cubicBezTo>
                  <a:cubicBezTo>
                    <a:pt x="985" y="61"/>
                    <a:pt x="985" y="41"/>
                    <a:pt x="965" y="1"/>
                  </a:cubicBezTo>
                  <a:close/>
                </a:path>
              </a:pathLst>
            </a:custGeom>
            <a:solidFill>
              <a:srgbClr val="E08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6"/>
            <p:cNvSpPr/>
            <p:nvPr/>
          </p:nvSpPr>
          <p:spPr>
            <a:xfrm flipH="1">
              <a:off x="10230443" y="7089322"/>
              <a:ext cx="77243" cy="26260"/>
            </a:xfrm>
            <a:custGeom>
              <a:avLst/>
              <a:gdLst/>
              <a:ahLst/>
              <a:cxnLst/>
              <a:rect l="l" t="t" r="r" b="b"/>
              <a:pathLst>
                <a:path w="1006" h="342" extrusionOk="0">
                  <a:moveTo>
                    <a:pt x="945" y="0"/>
                  </a:moveTo>
                  <a:lnTo>
                    <a:pt x="0" y="81"/>
                  </a:lnTo>
                  <a:lnTo>
                    <a:pt x="20" y="81"/>
                  </a:lnTo>
                  <a:cubicBezTo>
                    <a:pt x="20" y="81"/>
                    <a:pt x="41" y="101"/>
                    <a:pt x="41" y="141"/>
                  </a:cubicBezTo>
                  <a:cubicBezTo>
                    <a:pt x="41" y="161"/>
                    <a:pt x="61" y="181"/>
                    <a:pt x="61" y="221"/>
                  </a:cubicBezTo>
                  <a:cubicBezTo>
                    <a:pt x="61" y="221"/>
                    <a:pt x="61" y="282"/>
                    <a:pt x="61" y="322"/>
                  </a:cubicBezTo>
                  <a:cubicBezTo>
                    <a:pt x="101" y="322"/>
                    <a:pt x="121" y="322"/>
                    <a:pt x="161" y="342"/>
                  </a:cubicBezTo>
                  <a:lnTo>
                    <a:pt x="262" y="322"/>
                  </a:lnTo>
                  <a:cubicBezTo>
                    <a:pt x="302" y="322"/>
                    <a:pt x="342" y="302"/>
                    <a:pt x="382" y="282"/>
                  </a:cubicBezTo>
                  <a:cubicBezTo>
                    <a:pt x="583" y="201"/>
                    <a:pt x="844" y="221"/>
                    <a:pt x="1005" y="41"/>
                  </a:cubicBezTo>
                  <a:cubicBezTo>
                    <a:pt x="985" y="0"/>
                    <a:pt x="945" y="0"/>
                    <a:pt x="945" y="0"/>
                  </a:cubicBezTo>
                  <a:close/>
                </a:path>
              </a:pathLst>
            </a:custGeom>
            <a:solidFill>
              <a:srgbClr val="FFA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6"/>
            <p:cNvSpPr/>
            <p:nvPr/>
          </p:nvSpPr>
          <p:spPr>
            <a:xfrm flipH="1">
              <a:off x="10303003" y="7095464"/>
              <a:ext cx="18581" cy="23265"/>
            </a:xfrm>
            <a:custGeom>
              <a:avLst/>
              <a:gdLst/>
              <a:ahLst/>
              <a:cxnLst/>
              <a:rect l="l" t="t" r="r" b="b"/>
              <a:pathLst>
                <a:path w="242" h="303" extrusionOk="0">
                  <a:moveTo>
                    <a:pt x="0" y="1"/>
                  </a:moveTo>
                  <a:cubicBezTo>
                    <a:pt x="0" y="21"/>
                    <a:pt x="21" y="41"/>
                    <a:pt x="41" y="61"/>
                  </a:cubicBezTo>
                  <a:lnTo>
                    <a:pt x="21" y="121"/>
                  </a:lnTo>
                  <a:lnTo>
                    <a:pt x="21" y="161"/>
                  </a:lnTo>
                  <a:lnTo>
                    <a:pt x="0" y="161"/>
                  </a:lnTo>
                  <a:lnTo>
                    <a:pt x="21" y="202"/>
                  </a:lnTo>
                  <a:lnTo>
                    <a:pt x="21" y="242"/>
                  </a:lnTo>
                  <a:lnTo>
                    <a:pt x="21" y="262"/>
                  </a:lnTo>
                  <a:cubicBezTo>
                    <a:pt x="21" y="302"/>
                    <a:pt x="21" y="302"/>
                    <a:pt x="0" y="302"/>
                  </a:cubicBezTo>
                  <a:lnTo>
                    <a:pt x="201" y="302"/>
                  </a:lnTo>
                  <a:lnTo>
                    <a:pt x="222" y="282"/>
                  </a:lnTo>
                  <a:lnTo>
                    <a:pt x="242" y="242"/>
                  </a:lnTo>
                  <a:cubicBezTo>
                    <a:pt x="242" y="202"/>
                    <a:pt x="242" y="141"/>
                    <a:pt x="242" y="141"/>
                  </a:cubicBezTo>
                  <a:cubicBezTo>
                    <a:pt x="242" y="101"/>
                    <a:pt x="222" y="81"/>
                    <a:pt x="222" y="61"/>
                  </a:cubicBezTo>
                  <a:cubicBezTo>
                    <a:pt x="222" y="21"/>
                    <a:pt x="201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6"/>
            <p:cNvSpPr/>
            <p:nvPr/>
          </p:nvSpPr>
          <p:spPr>
            <a:xfrm flipH="1">
              <a:off x="10318436" y="7095464"/>
              <a:ext cx="9291" cy="24801"/>
            </a:xfrm>
            <a:custGeom>
              <a:avLst/>
              <a:gdLst/>
              <a:ahLst/>
              <a:cxnLst/>
              <a:rect l="l" t="t" r="r" b="b"/>
              <a:pathLst>
                <a:path w="121" h="323" extrusionOk="0">
                  <a:moveTo>
                    <a:pt x="0" y="1"/>
                  </a:moveTo>
                  <a:cubicBezTo>
                    <a:pt x="0" y="1"/>
                    <a:pt x="40" y="1"/>
                    <a:pt x="40" y="161"/>
                  </a:cubicBezTo>
                  <a:cubicBezTo>
                    <a:pt x="60" y="302"/>
                    <a:pt x="20" y="322"/>
                    <a:pt x="20" y="322"/>
                  </a:cubicBezTo>
                  <a:lnTo>
                    <a:pt x="80" y="302"/>
                  </a:lnTo>
                  <a:lnTo>
                    <a:pt x="101" y="282"/>
                  </a:lnTo>
                  <a:lnTo>
                    <a:pt x="101" y="242"/>
                  </a:lnTo>
                  <a:lnTo>
                    <a:pt x="101" y="202"/>
                  </a:lnTo>
                  <a:lnTo>
                    <a:pt x="80" y="161"/>
                  </a:lnTo>
                  <a:lnTo>
                    <a:pt x="101" y="161"/>
                  </a:lnTo>
                  <a:lnTo>
                    <a:pt x="101" y="121"/>
                  </a:lnTo>
                  <a:lnTo>
                    <a:pt x="121" y="61"/>
                  </a:lnTo>
                  <a:cubicBezTo>
                    <a:pt x="101" y="41"/>
                    <a:pt x="80" y="21"/>
                    <a:pt x="80" y="1"/>
                  </a:cubicBezTo>
                  <a:close/>
                </a:path>
              </a:pathLst>
            </a:custGeom>
            <a:solidFill>
              <a:srgbClr val="575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6"/>
            <p:cNvSpPr/>
            <p:nvPr/>
          </p:nvSpPr>
          <p:spPr>
            <a:xfrm flipH="1">
              <a:off x="10323043" y="7095464"/>
              <a:ext cx="7832" cy="24801"/>
            </a:xfrm>
            <a:custGeom>
              <a:avLst/>
              <a:gdLst/>
              <a:ahLst/>
              <a:cxnLst/>
              <a:rect l="l" t="t" r="r" b="b"/>
              <a:pathLst>
                <a:path w="102" h="323" extrusionOk="0">
                  <a:moveTo>
                    <a:pt x="41" y="1"/>
                  </a:moveTo>
                  <a:cubicBezTo>
                    <a:pt x="41" y="1"/>
                    <a:pt x="1" y="1"/>
                    <a:pt x="21" y="161"/>
                  </a:cubicBezTo>
                  <a:cubicBezTo>
                    <a:pt x="21" y="322"/>
                    <a:pt x="61" y="322"/>
                    <a:pt x="61" y="322"/>
                  </a:cubicBezTo>
                  <a:cubicBezTo>
                    <a:pt x="61" y="322"/>
                    <a:pt x="101" y="302"/>
                    <a:pt x="81" y="161"/>
                  </a:cubicBezTo>
                  <a:cubicBezTo>
                    <a:pt x="81" y="1"/>
                    <a:pt x="41" y="1"/>
                    <a:pt x="41" y="1"/>
                  </a:cubicBezTo>
                  <a:close/>
                </a:path>
              </a:pathLst>
            </a:custGeom>
            <a:solidFill>
              <a:srgbClr val="383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6"/>
            <p:cNvSpPr/>
            <p:nvPr/>
          </p:nvSpPr>
          <p:spPr>
            <a:xfrm flipH="1">
              <a:off x="10932543" y="6671164"/>
              <a:ext cx="61733" cy="32479"/>
            </a:xfrm>
            <a:custGeom>
              <a:avLst/>
              <a:gdLst/>
              <a:ahLst/>
              <a:cxnLst/>
              <a:rect l="l" t="t" r="r" b="b"/>
              <a:pathLst>
                <a:path w="804" h="423" extrusionOk="0">
                  <a:moveTo>
                    <a:pt x="723" y="1"/>
                  </a:moveTo>
                  <a:cubicBezTo>
                    <a:pt x="643" y="161"/>
                    <a:pt x="422" y="202"/>
                    <a:pt x="261" y="282"/>
                  </a:cubicBezTo>
                  <a:cubicBezTo>
                    <a:pt x="241" y="302"/>
                    <a:pt x="221" y="322"/>
                    <a:pt x="181" y="342"/>
                  </a:cubicBezTo>
                  <a:lnTo>
                    <a:pt x="121" y="362"/>
                  </a:lnTo>
                  <a:lnTo>
                    <a:pt x="20" y="362"/>
                  </a:lnTo>
                  <a:lnTo>
                    <a:pt x="20" y="403"/>
                  </a:lnTo>
                  <a:lnTo>
                    <a:pt x="0" y="423"/>
                  </a:lnTo>
                  <a:lnTo>
                    <a:pt x="40" y="403"/>
                  </a:lnTo>
                  <a:lnTo>
                    <a:pt x="744" y="222"/>
                  </a:lnTo>
                  <a:cubicBezTo>
                    <a:pt x="804" y="202"/>
                    <a:pt x="764" y="81"/>
                    <a:pt x="764" y="81"/>
                  </a:cubicBezTo>
                  <a:cubicBezTo>
                    <a:pt x="764" y="41"/>
                    <a:pt x="744" y="21"/>
                    <a:pt x="723" y="1"/>
                  </a:cubicBezTo>
                  <a:close/>
                </a:path>
              </a:pathLst>
            </a:custGeom>
            <a:solidFill>
              <a:srgbClr val="E08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6"/>
            <p:cNvSpPr/>
            <p:nvPr/>
          </p:nvSpPr>
          <p:spPr>
            <a:xfrm flipH="1">
              <a:off x="10938685" y="6669245"/>
              <a:ext cx="60274" cy="29792"/>
            </a:xfrm>
            <a:custGeom>
              <a:avLst/>
              <a:gdLst/>
              <a:ahLst/>
              <a:cxnLst/>
              <a:rect l="l" t="t" r="r" b="b"/>
              <a:pathLst>
                <a:path w="785" h="388" extrusionOk="0">
                  <a:moveTo>
                    <a:pt x="754" y="1"/>
                  </a:moveTo>
                  <a:cubicBezTo>
                    <a:pt x="744" y="1"/>
                    <a:pt x="734" y="6"/>
                    <a:pt x="724" y="6"/>
                  </a:cubicBezTo>
                  <a:lnTo>
                    <a:pt x="1" y="206"/>
                  </a:lnTo>
                  <a:cubicBezTo>
                    <a:pt x="21" y="206"/>
                    <a:pt x="21" y="227"/>
                    <a:pt x="41" y="267"/>
                  </a:cubicBezTo>
                  <a:lnTo>
                    <a:pt x="61" y="307"/>
                  </a:lnTo>
                  <a:cubicBezTo>
                    <a:pt x="61" y="307"/>
                    <a:pt x="81" y="347"/>
                    <a:pt x="81" y="387"/>
                  </a:cubicBezTo>
                  <a:lnTo>
                    <a:pt x="182" y="387"/>
                  </a:lnTo>
                  <a:lnTo>
                    <a:pt x="242" y="367"/>
                  </a:lnTo>
                  <a:cubicBezTo>
                    <a:pt x="282" y="347"/>
                    <a:pt x="302" y="327"/>
                    <a:pt x="322" y="307"/>
                  </a:cubicBezTo>
                  <a:cubicBezTo>
                    <a:pt x="483" y="227"/>
                    <a:pt x="704" y="186"/>
                    <a:pt x="784" y="26"/>
                  </a:cubicBezTo>
                  <a:cubicBezTo>
                    <a:pt x="774" y="6"/>
                    <a:pt x="764" y="1"/>
                    <a:pt x="754" y="1"/>
                  </a:cubicBezTo>
                  <a:close/>
                </a:path>
              </a:pathLst>
            </a:custGeom>
            <a:solidFill>
              <a:srgbClr val="FFA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6"/>
            <p:cNvSpPr/>
            <p:nvPr/>
          </p:nvSpPr>
          <p:spPr>
            <a:xfrm flipH="1">
              <a:off x="10992663" y="6685062"/>
              <a:ext cx="18581" cy="21653"/>
            </a:xfrm>
            <a:custGeom>
              <a:avLst/>
              <a:gdLst/>
              <a:ahLst/>
              <a:cxnLst/>
              <a:rect l="l" t="t" r="r" b="b"/>
              <a:pathLst>
                <a:path w="242" h="282" extrusionOk="0">
                  <a:moveTo>
                    <a:pt x="161" y="0"/>
                  </a:moveTo>
                  <a:lnTo>
                    <a:pt x="0" y="41"/>
                  </a:lnTo>
                  <a:lnTo>
                    <a:pt x="60" y="81"/>
                  </a:lnTo>
                  <a:lnTo>
                    <a:pt x="40" y="121"/>
                  </a:lnTo>
                  <a:lnTo>
                    <a:pt x="60" y="161"/>
                  </a:lnTo>
                  <a:lnTo>
                    <a:pt x="40" y="161"/>
                  </a:lnTo>
                  <a:lnTo>
                    <a:pt x="60" y="201"/>
                  </a:lnTo>
                  <a:lnTo>
                    <a:pt x="60" y="222"/>
                  </a:lnTo>
                  <a:lnTo>
                    <a:pt x="80" y="242"/>
                  </a:lnTo>
                  <a:lnTo>
                    <a:pt x="60" y="282"/>
                  </a:lnTo>
                  <a:lnTo>
                    <a:pt x="221" y="242"/>
                  </a:lnTo>
                  <a:lnTo>
                    <a:pt x="241" y="181"/>
                  </a:lnTo>
                  <a:cubicBezTo>
                    <a:pt x="241" y="141"/>
                    <a:pt x="221" y="101"/>
                    <a:pt x="221" y="101"/>
                  </a:cubicBezTo>
                  <a:lnTo>
                    <a:pt x="201" y="61"/>
                  </a:lnTo>
                  <a:cubicBezTo>
                    <a:pt x="181" y="21"/>
                    <a:pt x="181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6"/>
            <p:cNvSpPr/>
            <p:nvPr/>
          </p:nvSpPr>
          <p:spPr>
            <a:xfrm flipH="1">
              <a:off x="11005025" y="6688133"/>
              <a:ext cx="10903" cy="20117"/>
            </a:xfrm>
            <a:custGeom>
              <a:avLst/>
              <a:gdLst/>
              <a:ahLst/>
              <a:cxnLst/>
              <a:rect l="l" t="t" r="r" b="b"/>
              <a:pathLst>
                <a:path w="142" h="262" extrusionOk="0">
                  <a:moveTo>
                    <a:pt x="3" y="20"/>
                  </a:moveTo>
                  <a:lnTo>
                    <a:pt x="3" y="20"/>
                  </a:lnTo>
                  <a:cubicBezTo>
                    <a:pt x="1" y="20"/>
                    <a:pt x="1" y="21"/>
                    <a:pt x="1" y="21"/>
                  </a:cubicBezTo>
                  <a:lnTo>
                    <a:pt x="3" y="20"/>
                  </a:lnTo>
                  <a:close/>
                  <a:moveTo>
                    <a:pt x="61" y="1"/>
                  </a:moveTo>
                  <a:lnTo>
                    <a:pt x="3" y="20"/>
                  </a:lnTo>
                  <a:lnTo>
                    <a:pt x="3" y="20"/>
                  </a:lnTo>
                  <a:cubicBezTo>
                    <a:pt x="4" y="20"/>
                    <a:pt x="6" y="20"/>
                    <a:pt x="8" y="20"/>
                  </a:cubicBezTo>
                  <a:cubicBezTo>
                    <a:pt x="21" y="20"/>
                    <a:pt x="51" y="31"/>
                    <a:pt x="81" y="121"/>
                  </a:cubicBezTo>
                  <a:cubicBezTo>
                    <a:pt x="101" y="242"/>
                    <a:pt x="81" y="262"/>
                    <a:pt x="81" y="262"/>
                  </a:cubicBezTo>
                  <a:lnTo>
                    <a:pt x="121" y="242"/>
                  </a:lnTo>
                  <a:lnTo>
                    <a:pt x="141" y="222"/>
                  </a:lnTo>
                  <a:lnTo>
                    <a:pt x="121" y="182"/>
                  </a:lnTo>
                  <a:lnTo>
                    <a:pt x="121" y="161"/>
                  </a:lnTo>
                  <a:lnTo>
                    <a:pt x="101" y="121"/>
                  </a:lnTo>
                  <a:lnTo>
                    <a:pt x="121" y="121"/>
                  </a:lnTo>
                  <a:lnTo>
                    <a:pt x="101" y="81"/>
                  </a:lnTo>
                  <a:lnTo>
                    <a:pt x="121" y="4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575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6"/>
            <p:cNvSpPr/>
            <p:nvPr/>
          </p:nvSpPr>
          <p:spPr>
            <a:xfrm flipH="1">
              <a:off x="11008096" y="6689592"/>
              <a:ext cx="9367" cy="18658"/>
            </a:xfrm>
            <a:custGeom>
              <a:avLst/>
              <a:gdLst/>
              <a:ahLst/>
              <a:cxnLst/>
              <a:rect l="l" t="t" r="r" b="b"/>
              <a:pathLst>
                <a:path w="122" h="243" extrusionOk="0">
                  <a:moveTo>
                    <a:pt x="28" y="1"/>
                  </a:moveTo>
                  <a:cubicBezTo>
                    <a:pt x="23" y="1"/>
                    <a:pt x="21" y="2"/>
                    <a:pt x="21" y="2"/>
                  </a:cubicBezTo>
                  <a:cubicBezTo>
                    <a:pt x="21" y="2"/>
                    <a:pt x="1" y="2"/>
                    <a:pt x="41" y="122"/>
                  </a:cubicBezTo>
                  <a:cubicBezTo>
                    <a:pt x="81" y="243"/>
                    <a:pt x="101" y="243"/>
                    <a:pt x="101" y="243"/>
                  </a:cubicBezTo>
                  <a:cubicBezTo>
                    <a:pt x="101" y="243"/>
                    <a:pt x="121" y="223"/>
                    <a:pt x="101" y="102"/>
                  </a:cubicBezTo>
                  <a:cubicBezTo>
                    <a:pt x="71" y="12"/>
                    <a:pt x="41" y="1"/>
                    <a:pt x="28" y="1"/>
                  </a:cubicBezTo>
                  <a:close/>
                </a:path>
              </a:pathLst>
            </a:custGeom>
            <a:solidFill>
              <a:srgbClr val="383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6"/>
            <p:cNvSpPr/>
            <p:nvPr/>
          </p:nvSpPr>
          <p:spPr>
            <a:xfrm flipH="1">
              <a:off x="13756065" y="6737504"/>
              <a:ext cx="77243" cy="24801"/>
            </a:xfrm>
            <a:custGeom>
              <a:avLst/>
              <a:gdLst/>
              <a:ahLst/>
              <a:cxnLst/>
              <a:rect l="l" t="t" r="r" b="b"/>
              <a:pathLst>
                <a:path w="1006" h="323" extrusionOk="0">
                  <a:moveTo>
                    <a:pt x="965" y="1"/>
                  </a:moveTo>
                  <a:cubicBezTo>
                    <a:pt x="824" y="161"/>
                    <a:pt x="543" y="161"/>
                    <a:pt x="342" y="242"/>
                  </a:cubicBezTo>
                  <a:cubicBezTo>
                    <a:pt x="302" y="242"/>
                    <a:pt x="262" y="282"/>
                    <a:pt x="221" y="282"/>
                  </a:cubicBezTo>
                  <a:lnTo>
                    <a:pt x="20" y="282"/>
                  </a:lnTo>
                  <a:lnTo>
                    <a:pt x="0" y="322"/>
                  </a:lnTo>
                  <a:lnTo>
                    <a:pt x="41" y="322"/>
                  </a:lnTo>
                  <a:lnTo>
                    <a:pt x="925" y="282"/>
                  </a:lnTo>
                  <a:cubicBezTo>
                    <a:pt x="1005" y="282"/>
                    <a:pt x="1005" y="101"/>
                    <a:pt x="1005" y="101"/>
                  </a:cubicBezTo>
                  <a:cubicBezTo>
                    <a:pt x="1005" y="61"/>
                    <a:pt x="985" y="21"/>
                    <a:pt x="965" y="1"/>
                  </a:cubicBezTo>
                  <a:close/>
                </a:path>
              </a:pathLst>
            </a:custGeom>
            <a:solidFill>
              <a:srgbClr val="E08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6"/>
            <p:cNvSpPr/>
            <p:nvPr/>
          </p:nvSpPr>
          <p:spPr>
            <a:xfrm flipH="1">
              <a:off x="13759213" y="6734433"/>
              <a:ext cx="77166" cy="24801"/>
            </a:xfrm>
            <a:custGeom>
              <a:avLst/>
              <a:gdLst/>
              <a:ahLst/>
              <a:cxnLst/>
              <a:rect l="l" t="t" r="r" b="b"/>
              <a:pathLst>
                <a:path w="1005" h="323" extrusionOk="0">
                  <a:moveTo>
                    <a:pt x="945" y="1"/>
                  </a:moveTo>
                  <a:lnTo>
                    <a:pt x="0" y="61"/>
                  </a:lnTo>
                  <a:lnTo>
                    <a:pt x="20" y="81"/>
                  </a:lnTo>
                  <a:cubicBezTo>
                    <a:pt x="40" y="81"/>
                    <a:pt x="40" y="101"/>
                    <a:pt x="60" y="141"/>
                  </a:cubicBezTo>
                  <a:lnTo>
                    <a:pt x="60" y="201"/>
                  </a:lnTo>
                  <a:cubicBezTo>
                    <a:pt x="60" y="201"/>
                    <a:pt x="81" y="262"/>
                    <a:pt x="60" y="322"/>
                  </a:cubicBezTo>
                  <a:lnTo>
                    <a:pt x="261" y="322"/>
                  </a:lnTo>
                  <a:cubicBezTo>
                    <a:pt x="302" y="322"/>
                    <a:pt x="342" y="282"/>
                    <a:pt x="382" y="282"/>
                  </a:cubicBezTo>
                  <a:cubicBezTo>
                    <a:pt x="583" y="201"/>
                    <a:pt x="864" y="201"/>
                    <a:pt x="1005" y="41"/>
                  </a:cubicBezTo>
                  <a:cubicBezTo>
                    <a:pt x="985" y="1"/>
                    <a:pt x="965" y="1"/>
                    <a:pt x="945" y="1"/>
                  </a:cubicBezTo>
                  <a:close/>
                </a:path>
              </a:pathLst>
            </a:custGeom>
            <a:solidFill>
              <a:srgbClr val="FFA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6"/>
            <p:cNvSpPr/>
            <p:nvPr/>
          </p:nvSpPr>
          <p:spPr>
            <a:xfrm flipH="1">
              <a:off x="13830160" y="6740576"/>
              <a:ext cx="20117" cy="23265"/>
            </a:xfrm>
            <a:custGeom>
              <a:avLst/>
              <a:gdLst/>
              <a:ahLst/>
              <a:cxnLst/>
              <a:rect l="l" t="t" r="r" b="b"/>
              <a:pathLst>
                <a:path w="262" h="303" extrusionOk="0">
                  <a:moveTo>
                    <a:pt x="0" y="1"/>
                  </a:moveTo>
                  <a:cubicBezTo>
                    <a:pt x="20" y="21"/>
                    <a:pt x="41" y="41"/>
                    <a:pt x="41" y="61"/>
                  </a:cubicBezTo>
                  <a:lnTo>
                    <a:pt x="20" y="121"/>
                  </a:lnTo>
                  <a:lnTo>
                    <a:pt x="41" y="142"/>
                  </a:lnTo>
                  <a:lnTo>
                    <a:pt x="20" y="162"/>
                  </a:lnTo>
                  <a:lnTo>
                    <a:pt x="41" y="202"/>
                  </a:lnTo>
                  <a:lnTo>
                    <a:pt x="20" y="242"/>
                  </a:lnTo>
                  <a:lnTo>
                    <a:pt x="41" y="262"/>
                  </a:lnTo>
                  <a:cubicBezTo>
                    <a:pt x="26" y="291"/>
                    <a:pt x="32" y="299"/>
                    <a:pt x="30" y="301"/>
                  </a:cubicBezTo>
                  <a:lnTo>
                    <a:pt x="30" y="301"/>
                  </a:lnTo>
                  <a:lnTo>
                    <a:pt x="221" y="282"/>
                  </a:lnTo>
                  <a:lnTo>
                    <a:pt x="241" y="242"/>
                  </a:lnTo>
                  <a:cubicBezTo>
                    <a:pt x="262" y="182"/>
                    <a:pt x="241" y="121"/>
                    <a:pt x="241" y="121"/>
                  </a:cubicBezTo>
                  <a:lnTo>
                    <a:pt x="241" y="61"/>
                  </a:lnTo>
                  <a:cubicBezTo>
                    <a:pt x="221" y="21"/>
                    <a:pt x="221" y="1"/>
                    <a:pt x="201" y="1"/>
                  </a:cubicBezTo>
                  <a:close/>
                  <a:moveTo>
                    <a:pt x="30" y="301"/>
                  </a:moveTo>
                  <a:lnTo>
                    <a:pt x="20" y="302"/>
                  </a:lnTo>
                  <a:cubicBezTo>
                    <a:pt x="26" y="302"/>
                    <a:pt x="29" y="302"/>
                    <a:pt x="30" y="3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6"/>
            <p:cNvSpPr/>
            <p:nvPr/>
          </p:nvSpPr>
          <p:spPr>
            <a:xfrm flipH="1">
              <a:off x="13847129" y="6740576"/>
              <a:ext cx="9367" cy="23265"/>
            </a:xfrm>
            <a:custGeom>
              <a:avLst/>
              <a:gdLst/>
              <a:ahLst/>
              <a:cxnLst/>
              <a:rect l="l" t="t" r="r" b="b"/>
              <a:pathLst>
                <a:path w="122" h="303" extrusionOk="0">
                  <a:moveTo>
                    <a:pt x="1" y="1"/>
                  </a:moveTo>
                  <a:cubicBezTo>
                    <a:pt x="1" y="1"/>
                    <a:pt x="41" y="1"/>
                    <a:pt x="61" y="162"/>
                  </a:cubicBezTo>
                  <a:cubicBezTo>
                    <a:pt x="61" y="302"/>
                    <a:pt x="41" y="302"/>
                    <a:pt x="41" y="302"/>
                  </a:cubicBezTo>
                  <a:lnTo>
                    <a:pt x="101" y="302"/>
                  </a:lnTo>
                  <a:lnTo>
                    <a:pt x="101" y="282"/>
                  </a:lnTo>
                  <a:lnTo>
                    <a:pt x="101" y="242"/>
                  </a:lnTo>
                  <a:lnTo>
                    <a:pt x="122" y="202"/>
                  </a:lnTo>
                  <a:lnTo>
                    <a:pt x="101" y="162"/>
                  </a:lnTo>
                  <a:lnTo>
                    <a:pt x="122" y="142"/>
                  </a:lnTo>
                  <a:lnTo>
                    <a:pt x="101" y="121"/>
                  </a:lnTo>
                  <a:lnTo>
                    <a:pt x="122" y="61"/>
                  </a:lnTo>
                  <a:cubicBezTo>
                    <a:pt x="122" y="41"/>
                    <a:pt x="101" y="21"/>
                    <a:pt x="81" y="1"/>
                  </a:cubicBezTo>
                  <a:close/>
                </a:path>
              </a:pathLst>
            </a:custGeom>
            <a:solidFill>
              <a:srgbClr val="575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6"/>
            <p:cNvSpPr/>
            <p:nvPr/>
          </p:nvSpPr>
          <p:spPr>
            <a:xfrm flipH="1">
              <a:off x="13851736" y="6740576"/>
              <a:ext cx="6296" cy="23342"/>
            </a:xfrm>
            <a:custGeom>
              <a:avLst/>
              <a:gdLst/>
              <a:ahLst/>
              <a:cxnLst/>
              <a:rect l="l" t="t" r="r" b="b"/>
              <a:pathLst>
                <a:path w="82" h="304" extrusionOk="0">
                  <a:moveTo>
                    <a:pt x="21" y="1"/>
                  </a:moveTo>
                  <a:cubicBezTo>
                    <a:pt x="21" y="1"/>
                    <a:pt x="1" y="1"/>
                    <a:pt x="1" y="162"/>
                  </a:cubicBezTo>
                  <a:cubicBezTo>
                    <a:pt x="17" y="290"/>
                    <a:pt x="46" y="303"/>
                    <a:pt x="57" y="303"/>
                  </a:cubicBezTo>
                  <a:cubicBezTo>
                    <a:pt x="60" y="303"/>
                    <a:pt x="61" y="302"/>
                    <a:pt x="61" y="302"/>
                  </a:cubicBezTo>
                  <a:cubicBezTo>
                    <a:pt x="61" y="302"/>
                    <a:pt x="81" y="302"/>
                    <a:pt x="81" y="162"/>
                  </a:cubicBezTo>
                  <a:cubicBezTo>
                    <a:pt x="6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383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6"/>
            <p:cNvSpPr/>
            <p:nvPr/>
          </p:nvSpPr>
          <p:spPr>
            <a:xfrm flipH="1">
              <a:off x="13001601" y="6728290"/>
              <a:ext cx="77243" cy="24724"/>
            </a:xfrm>
            <a:custGeom>
              <a:avLst/>
              <a:gdLst/>
              <a:ahLst/>
              <a:cxnLst/>
              <a:rect l="l" t="t" r="r" b="b"/>
              <a:pathLst>
                <a:path w="1006" h="322" extrusionOk="0">
                  <a:moveTo>
                    <a:pt x="965" y="0"/>
                  </a:moveTo>
                  <a:cubicBezTo>
                    <a:pt x="805" y="161"/>
                    <a:pt x="543" y="161"/>
                    <a:pt x="322" y="241"/>
                  </a:cubicBezTo>
                  <a:cubicBezTo>
                    <a:pt x="282" y="241"/>
                    <a:pt x="262" y="281"/>
                    <a:pt x="202" y="281"/>
                  </a:cubicBezTo>
                  <a:lnTo>
                    <a:pt x="21" y="281"/>
                  </a:lnTo>
                  <a:lnTo>
                    <a:pt x="1" y="322"/>
                  </a:lnTo>
                  <a:lnTo>
                    <a:pt x="21" y="322"/>
                  </a:lnTo>
                  <a:lnTo>
                    <a:pt x="925" y="281"/>
                  </a:lnTo>
                  <a:cubicBezTo>
                    <a:pt x="1006" y="281"/>
                    <a:pt x="985" y="101"/>
                    <a:pt x="985" y="101"/>
                  </a:cubicBezTo>
                  <a:cubicBezTo>
                    <a:pt x="985" y="60"/>
                    <a:pt x="965" y="20"/>
                    <a:pt x="965" y="0"/>
                  </a:cubicBezTo>
                  <a:close/>
                </a:path>
              </a:pathLst>
            </a:custGeom>
            <a:solidFill>
              <a:srgbClr val="E08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6"/>
            <p:cNvSpPr/>
            <p:nvPr/>
          </p:nvSpPr>
          <p:spPr>
            <a:xfrm flipH="1">
              <a:off x="13004672" y="6725142"/>
              <a:ext cx="77243" cy="24801"/>
            </a:xfrm>
            <a:custGeom>
              <a:avLst/>
              <a:gdLst/>
              <a:ahLst/>
              <a:cxnLst/>
              <a:rect l="l" t="t" r="r" b="b"/>
              <a:pathLst>
                <a:path w="1006" h="323" extrusionOk="0">
                  <a:moveTo>
                    <a:pt x="925" y="1"/>
                  </a:moveTo>
                  <a:lnTo>
                    <a:pt x="1" y="61"/>
                  </a:lnTo>
                  <a:cubicBezTo>
                    <a:pt x="21" y="81"/>
                    <a:pt x="21" y="101"/>
                    <a:pt x="41" y="142"/>
                  </a:cubicBezTo>
                  <a:lnTo>
                    <a:pt x="61" y="202"/>
                  </a:lnTo>
                  <a:cubicBezTo>
                    <a:pt x="61" y="202"/>
                    <a:pt x="61" y="262"/>
                    <a:pt x="61" y="322"/>
                  </a:cubicBezTo>
                  <a:lnTo>
                    <a:pt x="242" y="322"/>
                  </a:lnTo>
                  <a:cubicBezTo>
                    <a:pt x="302" y="322"/>
                    <a:pt x="322" y="282"/>
                    <a:pt x="362" y="282"/>
                  </a:cubicBezTo>
                  <a:cubicBezTo>
                    <a:pt x="583" y="202"/>
                    <a:pt x="845" y="202"/>
                    <a:pt x="1005" y="41"/>
                  </a:cubicBezTo>
                  <a:cubicBezTo>
                    <a:pt x="985" y="1"/>
                    <a:pt x="945" y="1"/>
                    <a:pt x="925" y="1"/>
                  </a:cubicBezTo>
                  <a:close/>
                </a:path>
              </a:pathLst>
            </a:custGeom>
            <a:solidFill>
              <a:srgbClr val="FFA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6"/>
            <p:cNvSpPr/>
            <p:nvPr/>
          </p:nvSpPr>
          <p:spPr>
            <a:xfrm flipH="1">
              <a:off x="13077231" y="6731362"/>
              <a:ext cx="18581" cy="23188"/>
            </a:xfrm>
            <a:custGeom>
              <a:avLst/>
              <a:gdLst/>
              <a:ahLst/>
              <a:cxnLst/>
              <a:rect l="l" t="t" r="r" b="b"/>
              <a:pathLst>
                <a:path w="242" h="302" extrusionOk="0">
                  <a:moveTo>
                    <a:pt x="1" y="0"/>
                  </a:moveTo>
                  <a:cubicBezTo>
                    <a:pt x="1" y="20"/>
                    <a:pt x="21" y="41"/>
                    <a:pt x="41" y="61"/>
                  </a:cubicBezTo>
                  <a:lnTo>
                    <a:pt x="21" y="121"/>
                  </a:lnTo>
                  <a:lnTo>
                    <a:pt x="21" y="141"/>
                  </a:lnTo>
                  <a:lnTo>
                    <a:pt x="1" y="161"/>
                  </a:lnTo>
                  <a:lnTo>
                    <a:pt x="21" y="201"/>
                  </a:lnTo>
                  <a:lnTo>
                    <a:pt x="1" y="241"/>
                  </a:lnTo>
                  <a:lnTo>
                    <a:pt x="21" y="262"/>
                  </a:lnTo>
                  <a:cubicBezTo>
                    <a:pt x="21" y="289"/>
                    <a:pt x="21" y="297"/>
                    <a:pt x="15" y="300"/>
                  </a:cubicBezTo>
                  <a:lnTo>
                    <a:pt x="15" y="300"/>
                  </a:lnTo>
                  <a:lnTo>
                    <a:pt x="202" y="282"/>
                  </a:lnTo>
                  <a:lnTo>
                    <a:pt x="222" y="282"/>
                  </a:lnTo>
                  <a:lnTo>
                    <a:pt x="242" y="241"/>
                  </a:lnTo>
                  <a:cubicBezTo>
                    <a:pt x="242" y="181"/>
                    <a:pt x="242" y="121"/>
                    <a:pt x="242" y="121"/>
                  </a:cubicBezTo>
                  <a:lnTo>
                    <a:pt x="222" y="61"/>
                  </a:lnTo>
                  <a:cubicBezTo>
                    <a:pt x="202" y="20"/>
                    <a:pt x="202" y="0"/>
                    <a:pt x="182" y="0"/>
                  </a:cubicBezTo>
                  <a:close/>
                  <a:moveTo>
                    <a:pt x="15" y="300"/>
                  </a:moveTo>
                  <a:lnTo>
                    <a:pt x="1" y="302"/>
                  </a:lnTo>
                  <a:cubicBezTo>
                    <a:pt x="7" y="302"/>
                    <a:pt x="12" y="302"/>
                    <a:pt x="15" y="3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6"/>
            <p:cNvSpPr/>
            <p:nvPr/>
          </p:nvSpPr>
          <p:spPr>
            <a:xfrm flipH="1">
              <a:off x="13092665" y="6731362"/>
              <a:ext cx="9291" cy="23188"/>
            </a:xfrm>
            <a:custGeom>
              <a:avLst/>
              <a:gdLst/>
              <a:ahLst/>
              <a:cxnLst/>
              <a:rect l="l" t="t" r="r" b="b"/>
              <a:pathLst>
                <a:path w="121" h="302" extrusionOk="0">
                  <a:moveTo>
                    <a:pt x="0" y="0"/>
                  </a:moveTo>
                  <a:cubicBezTo>
                    <a:pt x="0" y="0"/>
                    <a:pt x="41" y="0"/>
                    <a:pt x="41" y="161"/>
                  </a:cubicBezTo>
                  <a:cubicBezTo>
                    <a:pt x="41" y="302"/>
                    <a:pt x="20" y="302"/>
                    <a:pt x="20" y="302"/>
                  </a:cubicBezTo>
                  <a:lnTo>
                    <a:pt x="81" y="302"/>
                  </a:lnTo>
                  <a:lnTo>
                    <a:pt x="101" y="282"/>
                  </a:lnTo>
                  <a:lnTo>
                    <a:pt x="81" y="241"/>
                  </a:lnTo>
                  <a:lnTo>
                    <a:pt x="101" y="201"/>
                  </a:lnTo>
                  <a:lnTo>
                    <a:pt x="81" y="161"/>
                  </a:lnTo>
                  <a:lnTo>
                    <a:pt x="101" y="141"/>
                  </a:lnTo>
                  <a:lnTo>
                    <a:pt x="101" y="121"/>
                  </a:lnTo>
                  <a:lnTo>
                    <a:pt x="121" y="61"/>
                  </a:lnTo>
                  <a:cubicBezTo>
                    <a:pt x="101" y="41"/>
                    <a:pt x="81" y="20"/>
                    <a:pt x="81" y="0"/>
                  </a:cubicBezTo>
                  <a:close/>
                </a:path>
              </a:pathLst>
            </a:custGeom>
            <a:solidFill>
              <a:srgbClr val="575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6"/>
            <p:cNvSpPr/>
            <p:nvPr/>
          </p:nvSpPr>
          <p:spPr>
            <a:xfrm flipH="1">
              <a:off x="13098807" y="6731362"/>
              <a:ext cx="6219" cy="23265"/>
            </a:xfrm>
            <a:custGeom>
              <a:avLst/>
              <a:gdLst/>
              <a:ahLst/>
              <a:cxnLst/>
              <a:rect l="l" t="t" r="r" b="b"/>
              <a:pathLst>
                <a:path w="81" h="303" extrusionOk="0">
                  <a:moveTo>
                    <a:pt x="40" y="0"/>
                  </a:moveTo>
                  <a:cubicBezTo>
                    <a:pt x="40" y="0"/>
                    <a:pt x="0" y="0"/>
                    <a:pt x="0" y="161"/>
                  </a:cubicBezTo>
                  <a:cubicBezTo>
                    <a:pt x="16" y="290"/>
                    <a:pt x="45" y="303"/>
                    <a:pt x="56" y="303"/>
                  </a:cubicBezTo>
                  <a:cubicBezTo>
                    <a:pt x="59" y="303"/>
                    <a:pt x="60" y="302"/>
                    <a:pt x="60" y="302"/>
                  </a:cubicBezTo>
                  <a:cubicBezTo>
                    <a:pt x="60" y="302"/>
                    <a:pt x="81" y="302"/>
                    <a:pt x="81" y="161"/>
                  </a:cubicBezTo>
                  <a:cubicBezTo>
                    <a:pt x="81" y="0"/>
                    <a:pt x="40" y="0"/>
                    <a:pt x="40" y="0"/>
                  </a:cubicBezTo>
                  <a:close/>
                </a:path>
              </a:pathLst>
            </a:custGeom>
            <a:solidFill>
              <a:srgbClr val="383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6"/>
            <p:cNvSpPr/>
            <p:nvPr/>
          </p:nvSpPr>
          <p:spPr>
            <a:xfrm flipH="1">
              <a:off x="14524505" y="6271588"/>
              <a:ext cx="81850" cy="34015"/>
            </a:xfrm>
            <a:custGeom>
              <a:avLst/>
              <a:gdLst/>
              <a:ahLst/>
              <a:cxnLst/>
              <a:rect l="l" t="t" r="r" b="b"/>
              <a:pathLst>
                <a:path w="1066" h="443" extrusionOk="0">
                  <a:moveTo>
                    <a:pt x="1066" y="0"/>
                  </a:moveTo>
                  <a:cubicBezTo>
                    <a:pt x="1066" y="0"/>
                    <a:pt x="604" y="141"/>
                    <a:pt x="1" y="161"/>
                  </a:cubicBezTo>
                  <a:cubicBezTo>
                    <a:pt x="322" y="221"/>
                    <a:pt x="644" y="302"/>
                    <a:pt x="925" y="442"/>
                  </a:cubicBezTo>
                  <a:cubicBezTo>
                    <a:pt x="1065" y="1"/>
                    <a:pt x="1066" y="0"/>
                    <a:pt x="1066" y="0"/>
                  </a:cubicBezTo>
                  <a:close/>
                </a:path>
              </a:pathLst>
            </a:custGeom>
            <a:solidFill>
              <a:srgbClr val="A09C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6"/>
            <p:cNvSpPr/>
            <p:nvPr/>
          </p:nvSpPr>
          <p:spPr>
            <a:xfrm flipH="1">
              <a:off x="14675689" y="6202100"/>
              <a:ext cx="189883" cy="126614"/>
            </a:xfrm>
            <a:custGeom>
              <a:avLst/>
              <a:gdLst/>
              <a:ahLst/>
              <a:cxnLst/>
              <a:rect l="l" t="t" r="r" b="b"/>
              <a:pathLst>
                <a:path w="2473" h="1649" extrusionOk="0">
                  <a:moveTo>
                    <a:pt x="845" y="1"/>
                  </a:moveTo>
                  <a:lnTo>
                    <a:pt x="21" y="1307"/>
                  </a:lnTo>
                  <a:lnTo>
                    <a:pt x="1" y="1347"/>
                  </a:lnTo>
                  <a:cubicBezTo>
                    <a:pt x="1" y="1347"/>
                    <a:pt x="162" y="1468"/>
                    <a:pt x="423" y="1649"/>
                  </a:cubicBezTo>
                  <a:cubicBezTo>
                    <a:pt x="986" y="1227"/>
                    <a:pt x="1729" y="1006"/>
                    <a:pt x="2473" y="985"/>
                  </a:cubicBezTo>
                  <a:cubicBezTo>
                    <a:pt x="1890" y="885"/>
                    <a:pt x="1287" y="604"/>
                    <a:pt x="845" y="1"/>
                  </a:cubicBezTo>
                  <a:close/>
                </a:path>
              </a:pathLst>
            </a:custGeom>
            <a:solidFill>
              <a:srgbClr val="A09C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6"/>
            <p:cNvSpPr/>
            <p:nvPr/>
          </p:nvSpPr>
          <p:spPr>
            <a:xfrm flipH="1">
              <a:off x="14535254" y="6277731"/>
              <a:ext cx="297916" cy="114406"/>
            </a:xfrm>
            <a:custGeom>
              <a:avLst/>
              <a:gdLst/>
              <a:ahLst/>
              <a:cxnLst/>
              <a:rect l="l" t="t" r="r" b="b"/>
              <a:pathLst>
                <a:path w="3880" h="1490" extrusionOk="0">
                  <a:moveTo>
                    <a:pt x="1891" y="215"/>
                  </a:moveTo>
                  <a:cubicBezTo>
                    <a:pt x="2151" y="215"/>
                    <a:pt x="2377" y="352"/>
                    <a:pt x="2412" y="583"/>
                  </a:cubicBezTo>
                  <a:cubicBezTo>
                    <a:pt x="2452" y="824"/>
                    <a:pt x="2251" y="1065"/>
                    <a:pt x="1930" y="1106"/>
                  </a:cubicBezTo>
                  <a:cubicBezTo>
                    <a:pt x="1887" y="1114"/>
                    <a:pt x="1844" y="1118"/>
                    <a:pt x="1802" y="1118"/>
                  </a:cubicBezTo>
                  <a:cubicBezTo>
                    <a:pt x="1548" y="1118"/>
                    <a:pt x="1321" y="971"/>
                    <a:pt x="1287" y="764"/>
                  </a:cubicBezTo>
                  <a:cubicBezTo>
                    <a:pt x="1247" y="523"/>
                    <a:pt x="1468" y="282"/>
                    <a:pt x="1789" y="222"/>
                  </a:cubicBezTo>
                  <a:cubicBezTo>
                    <a:pt x="1823" y="217"/>
                    <a:pt x="1857" y="215"/>
                    <a:pt x="1891" y="215"/>
                  </a:cubicBezTo>
                  <a:close/>
                  <a:moveTo>
                    <a:pt x="2051" y="0"/>
                  </a:moveTo>
                  <a:cubicBezTo>
                    <a:pt x="1307" y="21"/>
                    <a:pt x="564" y="242"/>
                    <a:pt x="1" y="664"/>
                  </a:cubicBezTo>
                  <a:cubicBezTo>
                    <a:pt x="537" y="1000"/>
                    <a:pt x="1493" y="1489"/>
                    <a:pt x="2576" y="1489"/>
                  </a:cubicBezTo>
                  <a:cubicBezTo>
                    <a:pt x="2914" y="1489"/>
                    <a:pt x="3264" y="1441"/>
                    <a:pt x="3618" y="1327"/>
                  </a:cubicBezTo>
                  <a:cubicBezTo>
                    <a:pt x="3739" y="865"/>
                    <a:pt x="3839" y="563"/>
                    <a:pt x="3879" y="362"/>
                  </a:cubicBezTo>
                  <a:cubicBezTo>
                    <a:pt x="3598" y="222"/>
                    <a:pt x="3276" y="141"/>
                    <a:pt x="2955" y="81"/>
                  </a:cubicBezTo>
                  <a:cubicBezTo>
                    <a:pt x="2673" y="81"/>
                    <a:pt x="2372" y="81"/>
                    <a:pt x="2051" y="0"/>
                  </a:cubicBezTo>
                  <a:close/>
                </a:path>
              </a:pathLst>
            </a:custGeom>
            <a:solidFill>
              <a:srgbClr val="B2B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6"/>
            <p:cNvSpPr/>
            <p:nvPr/>
          </p:nvSpPr>
          <p:spPr>
            <a:xfrm flipH="1">
              <a:off x="14644823" y="6294162"/>
              <a:ext cx="92676" cy="69488"/>
            </a:xfrm>
            <a:custGeom>
              <a:avLst/>
              <a:gdLst/>
              <a:ahLst/>
              <a:cxnLst/>
              <a:rect l="l" t="t" r="r" b="b"/>
              <a:pathLst>
                <a:path w="1207" h="905" extrusionOk="0">
                  <a:moveTo>
                    <a:pt x="645" y="1"/>
                  </a:moveTo>
                  <a:cubicBezTo>
                    <a:pt x="611" y="1"/>
                    <a:pt x="577" y="3"/>
                    <a:pt x="543" y="8"/>
                  </a:cubicBezTo>
                  <a:cubicBezTo>
                    <a:pt x="222" y="68"/>
                    <a:pt x="1" y="309"/>
                    <a:pt x="41" y="550"/>
                  </a:cubicBezTo>
                  <a:cubicBezTo>
                    <a:pt x="75" y="757"/>
                    <a:pt x="302" y="904"/>
                    <a:pt x="556" y="904"/>
                  </a:cubicBezTo>
                  <a:cubicBezTo>
                    <a:pt x="598" y="904"/>
                    <a:pt x="641" y="900"/>
                    <a:pt x="684" y="892"/>
                  </a:cubicBezTo>
                  <a:cubicBezTo>
                    <a:pt x="1005" y="851"/>
                    <a:pt x="1206" y="610"/>
                    <a:pt x="1166" y="369"/>
                  </a:cubicBezTo>
                  <a:cubicBezTo>
                    <a:pt x="1131" y="138"/>
                    <a:pt x="905" y="1"/>
                    <a:pt x="645" y="1"/>
                  </a:cubicBezTo>
                  <a:close/>
                </a:path>
              </a:pathLst>
            </a:custGeom>
            <a:solidFill>
              <a:srgbClr val="A09C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6"/>
            <p:cNvSpPr/>
            <p:nvPr/>
          </p:nvSpPr>
          <p:spPr>
            <a:xfrm flipH="1">
              <a:off x="12401392" y="6791559"/>
              <a:ext cx="81850" cy="32479"/>
            </a:xfrm>
            <a:custGeom>
              <a:avLst/>
              <a:gdLst/>
              <a:ahLst/>
              <a:cxnLst/>
              <a:rect l="l" t="t" r="r" b="b"/>
              <a:pathLst>
                <a:path w="1066" h="423" extrusionOk="0">
                  <a:moveTo>
                    <a:pt x="1065" y="0"/>
                  </a:moveTo>
                  <a:lnTo>
                    <a:pt x="1065" y="0"/>
                  </a:lnTo>
                  <a:cubicBezTo>
                    <a:pt x="1065" y="0"/>
                    <a:pt x="603" y="121"/>
                    <a:pt x="0" y="141"/>
                  </a:cubicBezTo>
                  <a:cubicBezTo>
                    <a:pt x="322" y="201"/>
                    <a:pt x="643" y="301"/>
                    <a:pt x="945" y="422"/>
                  </a:cubicBezTo>
                  <a:cubicBezTo>
                    <a:pt x="1065" y="1"/>
                    <a:pt x="1065" y="0"/>
                    <a:pt x="1065" y="0"/>
                  </a:cubicBezTo>
                  <a:close/>
                </a:path>
              </a:pathLst>
            </a:custGeom>
            <a:solidFill>
              <a:srgbClr val="A09C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6"/>
            <p:cNvSpPr/>
            <p:nvPr/>
          </p:nvSpPr>
          <p:spPr>
            <a:xfrm flipH="1">
              <a:off x="12551041" y="6720535"/>
              <a:ext cx="191419" cy="126614"/>
            </a:xfrm>
            <a:custGeom>
              <a:avLst/>
              <a:gdLst/>
              <a:ahLst/>
              <a:cxnLst/>
              <a:rect l="l" t="t" r="r" b="b"/>
              <a:pathLst>
                <a:path w="2493" h="1649" extrusionOk="0">
                  <a:moveTo>
                    <a:pt x="844" y="1"/>
                  </a:moveTo>
                  <a:lnTo>
                    <a:pt x="21" y="1327"/>
                  </a:lnTo>
                  <a:lnTo>
                    <a:pt x="0" y="1347"/>
                  </a:lnTo>
                  <a:cubicBezTo>
                    <a:pt x="0" y="1347"/>
                    <a:pt x="161" y="1488"/>
                    <a:pt x="443" y="1648"/>
                  </a:cubicBezTo>
                  <a:cubicBezTo>
                    <a:pt x="1005" y="1226"/>
                    <a:pt x="1729" y="1005"/>
                    <a:pt x="2492" y="1005"/>
                  </a:cubicBezTo>
                  <a:cubicBezTo>
                    <a:pt x="1910" y="885"/>
                    <a:pt x="1307" y="604"/>
                    <a:pt x="844" y="1"/>
                  </a:cubicBezTo>
                  <a:close/>
                </a:path>
              </a:pathLst>
            </a:custGeom>
            <a:solidFill>
              <a:srgbClr val="A09C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6"/>
            <p:cNvSpPr/>
            <p:nvPr/>
          </p:nvSpPr>
          <p:spPr>
            <a:xfrm flipH="1">
              <a:off x="12410682" y="6797702"/>
              <a:ext cx="297839" cy="113485"/>
            </a:xfrm>
            <a:custGeom>
              <a:avLst/>
              <a:gdLst/>
              <a:ahLst/>
              <a:cxnLst/>
              <a:rect l="l" t="t" r="r" b="b"/>
              <a:pathLst>
                <a:path w="3879" h="1478" extrusionOk="0">
                  <a:moveTo>
                    <a:pt x="1897" y="209"/>
                  </a:moveTo>
                  <a:cubicBezTo>
                    <a:pt x="2151" y="209"/>
                    <a:pt x="2378" y="356"/>
                    <a:pt x="2412" y="563"/>
                  </a:cubicBezTo>
                  <a:cubicBezTo>
                    <a:pt x="2452" y="804"/>
                    <a:pt x="2231" y="1045"/>
                    <a:pt x="1910" y="1106"/>
                  </a:cubicBezTo>
                  <a:cubicBezTo>
                    <a:pt x="1875" y="1110"/>
                    <a:pt x="1842" y="1112"/>
                    <a:pt x="1808" y="1112"/>
                  </a:cubicBezTo>
                  <a:cubicBezTo>
                    <a:pt x="1548" y="1112"/>
                    <a:pt x="1322" y="976"/>
                    <a:pt x="1287" y="744"/>
                  </a:cubicBezTo>
                  <a:cubicBezTo>
                    <a:pt x="1246" y="503"/>
                    <a:pt x="1447" y="262"/>
                    <a:pt x="1769" y="221"/>
                  </a:cubicBezTo>
                  <a:cubicBezTo>
                    <a:pt x="1812" y="213"/>
                    <a:pt x="1855" y="209"/>
                    <a:pt x="1897" y="209"/>
                  </a:cubicBezTo>
                  <a:close/>
                  <a:moveTo>
                    <a:pt x="2050" y="0"/>
                  </a:moveTo>
                  <a:cubicBezTo>
                    <a:pt x="1287" y="0"/>
                    <a:pt x="563" y="221"/>
                    <a:pt x="1" y="643"/>
                  </a:cubicBezTo>
                  <a:cubicBezTo>
                    <a:pt x="520" y="979"/>
                    <a:pt x="1467" y="1477"/>
                    <a:pt x="2545" y="1477"/>
                  </a:cubicBezTo>
                  <a:cubicBezTo>
                    <a:pt x="2886" y="1477"/>
                    <a:pt x="3240" y="1427"/>
                    <a:pt x="3598" y="1307"/>
                  </a:cubicBezTo>
                  <a:cubicBezTo>
                    <a:pt x="3738" y="844"/>
                    <a:pt x="3819" y="543"/>
                    <a:pt x="3879" y="342"/>
                  </a:cubicBezTo>
                  <a:cubicBezTo>
                    <a:pt x="3577" y="221"/>
                    <a:pt x="3256" y="121"/>
                    <a:pt x="2934" y="61"/>
                  </a:cubicBezTo>
                  <a:cubicBezTo>
                    <a:pt x="2869" y="66"/>
                    <a:pt x="2800" y="68"/>
                    <a:pt x="2728" y="68"/>
                  </a:cubicBezTo>
                  <a:cubicBezTo>
                    <a:pt x="2514" y="68"/>
                    <a:pt x="2276" y="46"/>
                    <a:pt x="2050" y="0"/>
                  </a:cubicBezTo>
                  <a:close/>
                </a:path>
              </a:pathLst>
            </a:custGeom>
            <a:solidFill>
              <a:srgbClr val="B2B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6"/>
            <p:cNvSpPr/>
            <p:nvPr/>
          </p:nvSpPr>
          <p:spPr>
            <a:xfrm flipH="1">
              <a:off x="12520174" y="6813673"/>
              <a:ext cx="92676" cy="69488"/>
            </a:xfrm>
            <a:custGeom>
              <a:avLst/>
              <a:gdLst/>
              <a:ahLst/>
              <a:cxnLst/>
              <a:rect l="l" t="t" r="r" b="b"/>
              <a:pathLst>
                <a:path w="1207" h="905" extrusionOk="0">
                  <a:moveTo>
                    <a:pt x="651" y="1"/>
                  </a:moveTo>
                  <a:cubicBezTo>
                    <a:pt x="609" y="1"/>
                    <a:pt x="566" y="5"/>
                    <a:pt x="523" y="13"/>
                  </a:cubicBezTo>
                  <a:cubicBezTo>
                    <a:pt x="201" y="54"/>
                    <a:pt x="0" y="295"/>
                    <a:pt x="41" y="536"/>
                  </a:cubicBezTo>
                  <a:cubicBezTo>
                    <a:pt x="76" y="768"/>
                    <a:pt x="302" y="904"/>
                    <a:pt x="562" y="904"/>
                  </a:cubicBezTo>
                  <a:cubicBezTo>
                    <a:pt x="596" y="904"/>
                    <a:pt x="629" y="902"/>
                    <a:pt x="664" y="898"/>
                  </a:cubicBezTo>
                  <a:cubicBezTo>
                    <a:pt x="985" y="837"/>
                    <a:pt x="1206" y="596"/>
                    <a:pt x="1166" y="355"/>
                  </a:cubicBezTo>
                  <a:cubicBezTo>
                    <a:pt x="1132" y="148"/>
                    <a:pt x="905" y="1"/>
                    <a:pt x="651" y="1"/>
                  </a:cubicBezTo>
                  <a:close/>
                </a:path>
              </a:pathLst>
            </a:custGeom>
            <a:solidFill>
              <a:srgbClr val="A09C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6"/>
            <p:cNvSpPr/>
            <p:nvPr/>
          </p:nvSpPr>
          <p:spPr>
            <a:xfrm flipH="1">
              <a:off x="11386174" y="6884082"/>
              <a:ext cx="80238" cy="34015"/>
            </a:xfrm>
            <a:custGeom>
              <a:avLst/>
              <a:gdLst/>
              <a:ahLst/>
              <a:cxnLst/>
              <a:rect l="l" t="t" r="r" b="b"/>
              <a:pathLst>
                <a:path w="1045" h="443" extrusionOk="0">
                  <a:moveTo>
                    <a:pt x="1045" y="1"/>
                  </a:moveTo>
                  <a:cubicBezTo>
                    <a:pt x="1045" y="1"/>
                    <a:pt x="603" y="141"/>
                    <a:pt x="0" y="161"/>
                  </a:cubicBezTo>
                  <a:cubicBezTo>
                    <a:pt x="322" y="222"/>
                    <a:pt x="623" y="302"/>
                    <a:pt x="924" y="443"/>
                  </a:cubicBezTo>
                  <a:cubicBezTo>
                    <a:pt x="1045" y="2"/>
                    <a:pt x="1045" y="1"/>
                    <a:pt x="1045" y="1"/>
                  </a:cubicBezTo>
                  <a:close/>
                </a:path>
              </a:pathLst>
            </a:custGeom>
            <a:solidFill>
              <a:srgbClr val="A09C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6"/>
            <p:cNvSpPr/>
            <p:nvPr/>
          </p:nvSpPr>
          <p:spPr>
            <a:xfrm flipH="1">
              <a:off x="11535823" y="6814671"/>
              <a:ext cx="189806" cy="126614"/>
            </a:xfrm>
            <a:custGeom>
              <a:avLst/>
              <a:gdLst/>
              <a:ahLst/>
              <a:cxnLst/>
              <a:rect l="l" t="t" r="r" b="b"/>
              <a:pathLst>
                <a:path w="2472" h="1649" extrusionOk="0">
                  <a:moveTo>
                    <a:pt x="824" y="0"/>
                  </a:moveTo>
                  <a:lnTo>
                    <a:pt x="20" y="1307"/>
                  </a:lnTo>
                  <a:lnTo>
                    <a:pt x="0" y="1347"/>
                  </a:lnTo>
                  <a:cubicBezTo>
                    <a:pt x="0" y="1347"/>
                    <a:pt x="141" y="1467"/>
                    <a:pt x="422" y="1648"/>
                  </a:cubicBezTo>
                  <a:cubicBezTo>
                    <a:pt x="985" y="1226"/>
                    <a:pt x="1728" y="1005"/>
                    <a:pt x="2472" y="985"/>
                  </a:cubicBezTo>
                  <a:cubicBezTo>
                    <a:pt x="1889" y="865"/>
                    <a:pt x="1286" y="603"/>
                    <a:pt x="824" y="0"/>
                  </a:cubicBezTo>
                  <a:close/>
                </a:path>
              </a:pathLst>
            </a:custGeom>
            <a:solidFill>
              <a:srgbClr val="A09C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6"/>
            <p:cNvSpPr/>
            <p:nvPr/>
          </p:nvSpPr>
          <p:spPr>
            <a:xfrm flipH="1">
              <a:off x="11395387" y="6890301"/>
              <a:ext cx="297839" cy="114329"/>
            </a:xfrm>
            <a:custGeom>
              <a:avLst/>
              <a:gdLst/>
              <a:ahLst/>
              <a:cxnLst/>
              <a:rect l="l" t="t" r="r" b="b"/>
              <a:pathLst>
                <a:path w="3879" h="1489" extrusionOk="0">
                  <a:moveTo>
                    <a:pt x="1877" y="214"/>
                  </a:moveTo>
                  <a:cubicBezTo>
                    <a:pt x="2151" y="214"/>
                    <a:pt x="2376" y="349"/>
                    <a:pt x="2411" y="563"/>
                  </a:cubicBezTo>
                  <a:cubicBezTo>
                    <a:pt x="2452" y="824"/>
                    <a:pt x="2231" y="1065"/>
                    <a:pt x="1929" y="1105"/>
                  </a:cubicBezTo>
                  <a:cubicBezTo>
                    <a:pt x="1883" y="1114"/>
                    <a:pt x="1838" y="1118"/>
                    <a:pt x="1794" y="1118"/>
                  </a:cubicBezTo>
                  <a:cubicBezTo>
                    <a:pt x="1532" y="1118"/>
                    <a:pt x="1321" y="970"/>
                    <a:pt x="1286" y="764"/>
                  </a:cubicBezTo>
                  <a:cubicBezTo>
                    <a:pt x="1246" y="523"/>
                    <a:pt x="1467" y="281"/>
                    <a:pt x="1768" y="221"/>
                  </a:cubicBezTo>
                  <a:cubicBezTo>
                    <a:pt x="1805" y="217"/>
                    <a:pt x="1841" y="214"/>
                    <a:pt x="1877" y="214"/>
                  </a:cubicBezTo>
                  <a:close/>
                  <a:moveTo>
                    <a:pt x="2050" y="0"/>
                  </a:moveTo>
                  <a:cubicBezTo>
                    <a:pt x="1306" y="20"/>
                    <a:pt x="563" y="241"/>
                    <a:pt x="0" y="663"/>
                  </a:cubicBezTo>
                  <a:cubicBezTo>
                    <a:pt x="536" y="1000"/>
                    <a:pt x="1492" y="1489"/>
                    <a:pt x="2575" y="1489"/>
                  </a:cubicBezTo>
                  <a:cubicBezTo>
                    <a:pt x="2913" y="1489"/>
                    <a:pt x="3263" y="1441"/>
                    <a:pt x="3617" y="1326"/>
                  </a:cubicBezTo>
                  <a:cubicBezTo>
                    <a:pt x="3738" y="864"/>
                    <a:pt x="3818" y="563"/>
                    <a:pt x="3878" y="362"/>
                  </a:cubicBezTo>
                  <a:cubicBezTo>
                    <a:pt x="3577" y="221"/>
                    <a:pt x="3276" y="141"/>
                    <a:pt x="2954" y="80"/>
                  </a:cubicBezTo>
                  <a:cubicBezTo>
                    <a:pt x="2673" y="80"/>
                    <a:pt x="2371" y="60"/>
                    <a:pt x="2050" y="0"/>
                  </a:cubicBezTo>
                  <a:close/>
                </a:path>
              </a:pathLst>
            </a:custGeom>
            <a:solidFill>
              <a:srgbClr val="B2B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6"/>
            <p:cNvSpPr/>
            <p:nvPr/>
          </p:nvSpPr>
          <p:spPr>
            <a:xfrm flipH="1">
              <a:off x="11504956" y="6906733"/>
              <a:ext cx="92676" cy="69488"/>
            </a:xfrm>
            <a:custGeom>
              <a:avLst/>
              <a:gdLst/>
              <a:ahLst/>
              <a:cxnLst/>
              <a:rect l="l" t="t" r="r" b="b"/>
              <a:pathLst>
                <a:path w="1207" h="905" extrusionOk="0">
                  <a:moveTo>
                    <a:pt x="632" y="0"/>
                  </a:moveTo>
                  <a:cubicBezTo>
                    <a:pt x="596" y="0"/>
                    <a:pt x="560" y="3"/>
                    <a:pt x="523" y="7"/>
                  </a:cubicBezTo>
                  <a:cubicBezTo>
                    <a:pt x="222" y="67"/>
                    <a:pt x="1" y="309"/>
                    <a:pt x="41" y="550"/>
                  </a:cubicBezTo>
                  <a:cubicBezTo>
                    <a:pt x="76" y="756"/>
                    <a:pt x="287" y="904"/>
                    <a:pt x="549" y="904"/>
                  </a:cubicBezTo>
                  <a:cubicBezTo>
                    <a:pt x="593" y="904"/>
                    <a:pt x="638" y="900"/>
                    <a:pt x="684" y="891"/>
                  </a:cubicBezTo>
                  <a:cubicBezTo>
                    <a:pt x="986" y="851"/>
                    <a:pt x="1207" y="610"/>
                    <a:pt x="1166" y="349"/>
                  </a:cubicBezTo>
                  <a:cubicBezTo>
                    <a:pt x="1131" y="135"/>
                    <a:pt x="906" y="0"/>
                    <a:pt x="632" y="0"/>
                  </a:cubicBezTo>
                  <a:close/>
                </a:path>
              </a:pathLst>
            </a:custGeom>
            <a:solidFill>
              <a:srgbClr val="A09C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6"/>
            <p:cNvSpPr/>
            <p:nvPr/>
          </p:nvSpPr>
          <p:spPr>
            <a:xfrm flipH="1">
              <a:off x="14354739" y="6371866"/>
              <a:ext cx="148190" cy="149726"/>
            </a:xfrm>
            <a:custGeom>
              <a:avLst/>
              <a:gdLst/>
              <a:ahLst/>
              <a:cxnLst/>
              <a:rect l="l" t="t" r="r" b="b"/>
              <a:pathLst>
                <a:path w="1930" h="1950" extrusionOk="0">
                  <a:moveTo>
                    <a:pt x="141" y="0"/>
                  </a:moveTo>
                  <a:cubicBezTo>
                    <a:pt x="141" y="0"/>
                    <a:pt x="101" y="141"/>
                    <a:pt x="0" y="302"/>
                  </a:cubicBezTo>
                  <a:cubicBezTo>
                    <a:pt x="462" y="683"/>
                    <a:pt x="623" y="1367"/>
                    <a:pt x="503" y="1949"/>
                  </a:cubicBezTo>
                  <a:cubicBezTo>
                    <a:pt x="1668" y="1708"/>
                    <a:pt x="1929" y="764"/>
                    <a:pt x="1929" y="764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rgbClr val="B2B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6"/>
            <p:cNvSpPr/>
            <p:nvPr/>
          </p:nvSpPr>
          <p:spPr>
            <a:xfrm flipH="1">
              <a:off x="14455016" y="6394978"/>
              <a:ext cx="267050" cy="200633"/>
            </a:xfrm>
            <a:custGeom>
              <a:avLst/>
              <a:gdLst/>
              <a:ahLst/>
              <a:cxnLst/>
              <a:rect l="l" t="t" r="r" b="b"/>
              <a:pathLst>
                <a:path w="3478" h="2613" extrusionOk="0">
                  <a:moveTo>
                    <a:pt x="2229" y="722"/>
                  </a:moveTo>
                  <a:cubicBezTo>
                    <a:pt x="2256" y="722"/>
                    <a:pt x="2284" y="723"/>
                    <a:pt x="2312" y="724"/>
                  </a:cubicBezTo>
                  <a:cubicBezTo>
                    <a:pt x="2693" y="744"/>
                    <a:pt x="2995" y="925"/>
                    <a:pt x="2995" y="1086"/>
                  </a:cubicBezTo>
                  <a:cubicBezTo>
                    <a:pt x="2976" y="1253"/>
                    <a:pt x="2699" y="1369"/>
                    <a:pt x="2354" y="1369"/>
                  </a:cubicBezTo>
                  <a:cubicBezTo>
                    <a:pt x="2327" y="1369"/>
                    <a:pt x="2299" y="1369"/>
                    <a:pt x="2271" y="1367"/>
                  </a:cubicBezTo>
                  <a:cubicBezTo>
                    <a:pt x="1890" y="1347"/>
                    <a:pt x="1588" y="1166"/>
                    <a:pt x="1608" y="985"/>
                  </a:cubicBezTo>
                  <a:cubicBezTo>
                    <a:pt x="1608" y="836"/>
                    <a:pt x="1884" y="722"/>
                    <a:pt x="2229" y="722"/>
                  </a:cubicBezTo>
                  <a:close/>
                  <a:moveTo>
                    <a:pt x="2854" y="1"/>
                  </a:moveTo>
                  <a:cubicBezTo>
                    <a:pt x="2716" y="242"/>
                    <a:pt x="2445" y="528"/>
                    <a:pt x="1964" y="528"/>
                  </a:cubicBezTo>
                  <a:cubicBezTo>
                    <a:pt x="1885" y="528"/>
                    <a:pt x="1800" y="520"/>
                    <a:pt x="1709" y="503"/>
                  </a:cubicBezTo>
                  <a:cubicBezTo>
                    <a:pt x="1627" y="486"/>
                    <a:pt x="1548" y="478"/>
                    <a:pt x="1471" y="478"/>
                  </a:cubicBezTo>
                  <a:cubicBezTo>
                    <a:pt x="564" y="478"/>
                    <a:pt x="1" y="1588"/>
                    <a:pt x="1" y="1588"/>
                  </a:cubicBezTo>
                  <a:lnTo>
                    <a:pt x="1628" y="2613"/>
                  </a:lnTo>
                  <a:cubicBezTo>
                    <a:pt x="1628" y="2613"/>
                    <a:pt x="1548" y="1809"/>
                    <a:pt x="3015" y="1709"/>
                  </a:cubicBezTo>
                  <a:cubicBezTo>
                    <a:pt x="3136" y="1689"/>
                    <a:pt x="3236" y="1669"/>
                    <a:pt x="3357" y="1648"/>
                  </a:cubicBezTo>
                  <a:cubicBezTo>
                    <a:pt x="3477" y="1066"/>
                    <a:pt x="3316" y="382"/>
                    <a:pt x="2854" y="1"/>
                  </a:cubicBezTo>
                  <a:close/>
                </a:path>
              </a:pathLst>
            </a:custGeom>
            <a:solidFill>
              <a:srgbClr val="C6C6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6"/>
            <p:cNvSpPr/>
            <p:nvPr/>
          </p:nvSpPr>
          <p:spPr>
            <a:xfrm flipH="1">
              <a:off x="14492102" y="6450338"/>
              <a:ext cx="108033" cy="49832"/>
            </a:xfrm>
            <a:custGeom>
              <a:avLst/>
              <a:gdLst/>
              <a:ahLst/>
              <a:cxnLst/>
              <a:rect l="l" t="t" r="r" b="b"/>
              <a:pathLst>
                <a:path w="1407" h="649" extrusionOk="0">
                  <a:moveTo>
                    <a:pt x="641" y="1"/>
                  </a:moveTo>
                  <a:cubicBezTo>
                    <a:pt x="296" y="1"/>
                    <a:pt x="20" y="115"/>
                    <a:pt x="20" y="264"/>
                  </a:cubicBezTo>
                  <a:cubicBezTo>
                    <a:pt x="0" y="445"/>
                    <a:pt x="302" y="626"/>
                    <a:pt x="683" y="646"/>
                  </a:cubicBezTo>
                  <a:cubicBezTo>
                    <a:pt x="711" y="648"/>
                    <a:pt x="739" y="648"/>
                    <a:pt x="766" y="648"/>
                  </a:cubicBezTo>
                  <a:cubicBezTo>
                    <a:pt x="1111" y="648"/>
                    <a:pt x="1388" y="532"/>
                    <a:pt x="1407" y="365"/>
                  </a:cubicBezTo>
                  <a:cubicBezTo>
                    <a:pt x="1407" y="204"/>
                    <a:pt x="1105" y="23"/>
                    <a:pt x="724" y="3"/>
                  </a:cubicBezTo>
                  <a:cubicBezTo>
                    <a:pt x="696" y="2"/>
                    <a:pt x="668" y="1"/>
                    <a:pt x="641" y="1"/>
                  </a:cubicBezTo>
                  <a:close/>
                </a:path>
              </a:pathLst>
            </a:custGeom>
            <a:solidFill>
              <a:srgbClr val="B2B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6"/>
            <p:cNvSpPr/>
            <p:nvPr/>
          </p:nvSpPr>
          <p:spPr>
            <a:xfrm flipH="1">
              <a:off x="12233238" y="6519979"/>
              <a:ext cx="146655" cy="149726"/>
            </a:xfrm>
            <a:custGeom>
              <a:avLst/>
              <a:gdLst/>
              <a:ahLst/>
              <a:cxnLst/>
              <a:rect l="l" t="t" r="r" b="b"/>
              <a:pathLst>
                <a:path w="1910" h="1950" extrusionOk="0">
                  <a:moveTo>
                    <a:pt x="121" y="0"/>
                  </a:moveTo>
                  <a:cubicBezTo>
                    <a:pt x="121" y="0"/>
                    <a:pt x="101" y="141"/>
                    <a:pt x="1" y="302"/>
                  </a:cubicBezTo>
                  <a:cubicBezTo>
                    <a:pt x="443" y="684"/>
                    <a:pt x="624" y="1367"/>
                    <a:pt x="483" y="1950"/>
                  </a:cubicBezTo>
                  <a:cubicBezTo>
                    <a:pt x="1649" y="1708"/>
                    <a:pt x="1910" y="764"/>
                    <a:pt x="1910" y="764"/>
                  </a:cubicBezTo>
                  <a:lnTo>
                    <a:pt x="121" y="0"/>
                  </a:lnTo>
                  <a:close/>
                </a:path>
              </a:pathLst>
            </a:custGeom>
            <a:solidFill>
              <a:srgbClr val="B2B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6"/>
            <p:cNvSpPr/>
            <p:nvPr/>
          </p:nvSpPr>
          <p:spPr>
            <a:xfrm flipH="1">
              <a:off x="12331980" y="6543091"/>
              <a:ext cx="266973" cy="199097"/>
            </a:xfrm>
            <a:custGeom>
              <a:avLst/>
              <a:gdLst/>
              <a:ahLst/>
              <a:cxnLst/>
              <a:rect l="l" t="t" r="r" b="b"/>
              <a:pathLst>
                <a:path w="3477" h="2593" extrusionOk="0">
                  <a:moveTo>
                    <a:pt x="2166" y="716"/>
                  </a:moveTo>
                  <a:cubicBezTo>
                    <a:pt x="2213" y="716"/>
                    <a:pt x="2261" y="719"/>
                    <a:pt x="2311" y="724"/>
                  </a:cubicBezTo>
                  <a:cubicBezTo>
                    <a:pt x="2693" y="744"/>
                    <a:pt x="2994" y="905"/>
                    <a:pt x="2974" y="1086"/>
                  </a:cubicBezTo>
                  <a:cubicBezTo>
                    <a:pt x="2956" y="1254"/>
                    <a:pt x="2678" y="1369"/>
                    <a:pt x="2333" y="1369"/>
                  </a:cubicBezTo>
                  <a:cubicBezTo>
                    <a:pt x="2306" y="1369"/>
                    <a:pt x="2279" y="1369"/>
                    <a:pt x="2251" y="1367"/>
                  </a:cubicBezTo>
                  <a:cubicBezTo>
                    <a:pt x="1869" y="1327"/>
                    <a:pt x="1588" y="1166"/>
                    <a:pt x="1588" y="985"/>
                  </a:cubicBezTo>
                  <a:cubicBezTo>
                    <a:pt x="1605" y="828"/>
                    <a:pt x="1851" y="716"/>
                    <a:pt x="2166" y="716"/>
                  </a:cubicBezTo>
                  <a:close/>
                  <a:moveTo>
                    <a:pt x="2854" y="1"/>
                  </a:moveTo>
                  <a:cubicBezTo>
                    <a:pt x="2702" y="237"/>
                    <a:pt x="2437" y="516"/>
                    <a:pt x="1975" y="516"/>
                  </a:cubicBezTo>
                  <a:cubicBezTo>
                    <a:pt x="1887" y="516"/>
                    <a:pt x="1791" y="506"/>
                    <a:pt x="1688" y="483"/>
                  </a:cubicBezTo>
                  <a:cubicBezTo>
                    <a:pt x="1614" y="469"/>
                    <a:pt x="1541" y="462"/>
                    <a:pt x="1471" y="462"/>
                  </a:cubicBezTo>
                  <a:cubicBezTo>
                    <a:pt x="555" y="462"/>
                    <a:pt x="0" y="1588"/>
                    <a:pt x="0" y="1588"/>
                  </a:cubicBezTo>
                  <a:lnTo>
                    <a:pt x="1628" y="2593"/>
                  </a:lnTo>
                  <a:cubicBezTo>
                    <a:pt x="1628" y="2593"/>
                    <a:pt x="1528" y="1809"/>
                    <a:pt x="2994" y="1689"/>
                  </a:cubicBezTo>
                  <a:cubicBezTo>
                    <a:pt x="3115" y="1689"/>
                    <a:pt x="3236" y="1669"/>
                    <a:pt x="3336" y="1649"/>
                  </a:cubicBezTo>
                  <a:cubicBezTo>
                    <a:pt x="3477" y="1066"/>
                    <a:pt x="3296" y="383"/>
                    <a:pt x="2854" y="1"/>
                  </a:cubicBezTo>
                  <a:close/>
                </a:path>
              </a:pathLst>
            </a:custGeom>
            <a:solidFill>
              <a:srgbClr val="C6C6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6"/>
            <p:cNvSpPr/>
            <p:nvPr/>
          </p:nvSpPr>
          <p:spPr>
            <a:xfrm flipH="1">
              <a:off x="12368990" y="6598067"/>
              <a:ext cx="108110" cy="50216"/>
            </a:xfrm>
            <a:custGeom>
              <a:avLst/>
              <a:gdLst/>
              <a:ahLst/>
              <a:cxnLst/>
              <a:rect l="l" t="t" r="r" b="b"/>
              <a:pathLst>
                <a:path w="1408" h="654" extrusionOk="0">
                  <a:moveTo>
                    <a:pt x="579" y="0"/>
                  </a:moveTo>
                  <a:cubicBezTo>
                    <a:pt x="264" y="0"/>
                    <a:pt x="18" y="112"/>
                    <a:pt x="1" y="269"/>
                  </a:cubicBezTo>
                  <a:cubicBezTo>
                    <a:pt x="1" y="450"/>
                    <a:pt x="282" y="611"/>
                    <a:pt x="664" y="651"/>
                  </a:cubicBezTo>
                  <a:cubicBezTo>
                    <a:pt x="692" y="653"/>
                    <a:pt x="719" y="653"/>
                    <a:pt x="746" y="653"/>
                  </a:cubicBezTo>
                  <a:cubicBezTo>
                    <a:pt x="1091" y="653"/>
                    <a:pt x="1369" y="538"/>
                    <a:pt x="1387" y="370"/>
                  </a:cubicBezTo>
                  <a:cubicBezTo>
                    <a:pt x="1407" y="189"/>
                    <a:pt x="1106" y="28"/>
                    <a:pt x="724" y="8"/>
                  </a:cubicBezTo>
                  <a:cubicBezTo>
                    <a:pt x="674" y="3"/>
                    <a:pt x="626" y="0"/>
                    <a:pt x="579" y="0"/>
                  </a:cubicBezTo>
                  <a:close/>
                </a:path>
              </a:pathLst>
            </a:custGeom>
            <a:solidFill>
              <a:srgbClr val="B2B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6"/>
            <p:cNvSpPr/>
            <p:nvPr/>
          </p:nvSpPr>
          <p:spPr>
            <a:xfrm flipH="1">
              <a:off x="15160187" y="6410411"/>
              <a:ext cx="146655" cy="149726"/>
            </a:xfrm>
            <a:custGeom>
              <a:avLst/>
              <a:gdLst/>
              <a:ahLst/>
              <a:cxnLst/>
              <a:rect l="l" t="t" r="r" b="b"/>
              <a:pathLst>
                <a:path w="1910" h="1950" extrusionOk="0">
                  <a:moveTo>
                    <a:pt x="121" y="1"/>
                  </a:moveTo>
                  <a:cubicBezTo>
                    <a:pt x="121" y="1"/>
                    <a:pt x="101" y="141"/>
                    <a:pt x="1" y="302"/>
                  </a:cubicBezTo>
                  <a:cubicBezTo>
                    <a:pt x="443" y="684"/>
                    <a:pt x="624" y="1367"/>
                    <a:pt x="483" y="1950"/>
                  </a:cubicBezTo>
                  <a:cubicBezTo>
                    <a:pt x="1648" y="1709"/>
                    <a:pt x="1910" y="764"/>
                    <a:pt x="1910" y="764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rgbClr val="B2B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6"/>
            <p:cNvSpPr/>
            <p:nvPr/>
          </p:nvSpPr>
          <p:spPr>
            <a:xfrm flipH="1">
              <a:off x="15258929" y="6433599"/>
              <a:ext cx="266973" cy="200633"/>
            </a:xfrm>
            <a:custGeom>
              <a:avLst/>
              <a:gdLst/>
              <a:ahLst/>
              <a:cxnLst/>
              <a:rect l="l" t="t" r="r" b="b"/>
              <a:pathLst>
                <a:path w="3477" h="2613" extrusionOk="0">
                  <a:moveTo>
                    <a:pt x="2180" y="717"/>
                  </a:moveTo>
                  <a:cubicBezTo>
                    <a:pt x="2222" y="717"/>
                    <a:pt x="2266" y="719"/>
                    <a:pt x="2311" y="723"/>
                  </a:cubicBezTo>
                  <a:cubicBezTo>
                    <a:pt x="2693" y="744"/>
                    <a:pt x="2994" y="924"/>
                    <a:pt x="2974" y="1085"/>
                  </a:cubicBezTo>
                  <a:cubicBezTo>
                    <a:pt x="2956" y="1253"/>
                    <a:pt x="2678" y="1369"/>
                    <a:pt x="2333" y="1369"/>
                  </a:cubicBezTo>
                  <a:cubicBezTo>
                    <a:pt x="2306" y="1369"/>
                    <a:pt x="2279" y="1368"/>
                    <a:pt x="2251" y="1366"/>
                  </a:cubicBezTo>
                  <a:cubicBezTo>
                    <a:pt x="1869" y="1326"/>
                    <a:pt x="1588" y="1166"/>
                    <a:pt x="1588" y="985"/>
                  </a:cubicBezTo>
                  <a:cubicBezTo>
                    <a:pt x="1605" y="843"/>
                    <a:pt x="1858" y="717"/>
                    <a:pt x="2180" y="717"/>
                  </a:cubicBezTo>
                  <a:close/>
                  <a:moveTo>
                    <a:pt x="2854" y="0"/>
                  </a:moveTo>
                  <a:cubicBezTo>
                    <a:pt x="2699" y="241"/>
                    <a:pt x="2425" y="527"/>
                    <a:pt x="1944" y="527"/>
                  </a:cubicBezTo>
                  <a:cubicBezTo>
                    <a:pt x="1865" y="527"/>
                    <a:pt x="1779" y="520"/>
                    <a:pt x="1688" y="502"/>
                  </a:cubicBezTo>
                  <a:cubicBezTo>
                    <a:pt x="1607" y="485"/>
                    <a:pt x="1528" y="477"/>
                    <a:pt x="1451" y="477"/>
                  </a:cubicBezTo>
                  <a:cubicBezTo>
                    <a:pt x="547" y="477"/>
                    <a:pt x="0" y="1588"/>
                    <a:pt x="0" y="1588"/>
                  </a:cubicBezTo>
                  <a:lnTo>
                    <a:pt x="1628" y="2612"/>
                  </a:lnTo>
                  <a:cubicBezTo>
                    <a:pt x="1628" y="2612"/>
                    <a:pt x="1527" y="1809"/>
                    <a:pt x="2994" y="1708"/>
                  </a:cubicBezTo>
                  <a:cubicBezTo>
                    <a:pt x="3115" y="1688"/>
                    <a:pt x="3236" y="1668"/>
                    <a:pt x="3336" y="1648"/>
                  </a:cubicBezTo>
                  <a:cubicBezTo>
                    <a:pt x="3477" y="1065"/>
                    <a:pt x="3296" y="382"/>
                    <a:pt x="2854" y="0"/>
                  </a:cubicBezTo>
                  <a:close/>
                </a:path>
              </a:pathLst>
            </a:custGeom>
            <a:solidFill>
              <a:srgbClr val="C6C6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6"/>
            <p:cNvSpPr/>
            <p:nvPr/>
          </p:nvSpPr>
          <p:spPr>
            <a:xfrm flipH="1">
              <a:off x="15295938" y="6488575"/>
              <a:ext cx="108110" cy="50139"/>
            </a:xfrm>
            <a:custGeom>
              <a:avLst/>
              <a:gdLst/>
              <a:ahLst/>
              <a:cxnLst/>
              <a:rect l="l" t="t" r="r" b="b"/>
              <a:pathLst>
                <a:path w="1408" h="653" extrusionOk="0">
                  <a:moveTo>
                    <a:pt x="593" y="1"/>
                  </a:moveTo>
                  <a:cubicBezTo>
                    <a:pt x="271" y="1"/>
                    <a:pt x="18" y="127"/>
                    <a:pt x="1" y="269"/>
                  </a:cubicBezTo>
                  <a:cubicBezTo>
                    <a:pt x="1" y="450"/>
                    <a:pt x="282" y="610"/>
                    <a:pt x="664" y="650"/>
                  </a:cubicBezTo>
                  <a:cubicBezTo>
                    <a:pt x="692" y="652"/>
                    <a:pt x="719" y="653"/>
                    <a:pt x="746" y="653"/>
                  </a:cubicBezTo>
                  <a:cubicBezTo>
                    <a:pt x="1091" y="653"/>
                    <a:pt x="1369" y="537"/>
                    <a:pt x="1387" y="369"/>
                  </a:cubicBezTo>
                  <a:cubicBezTo>
                    <a:pt x="1407" y="208"/>
                    <a:pt x="1106" y="28"/>
                    <a:pt x="724" y="7"/>
                  </a:cubicBezTo>
                  <a:cubicBezTo>
                    <a:pt x="679" y="3"/>
                    <a:pt x="635" y="1"/>
                    <a:pt x="593" y="1"/>
                  </a:cubicBezTo>
                  <a:close/>
                </a:path>
              </a:pathLst>
            </a:custGeom>
            <a:solidFill>
              <a:srgbClr val="B2B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6"/>
            <p:cNvSpPr/>
            <p:nvPr/>
          </p:nvSpPr>
          <p:spPr>
            <a:xfrm flipH="1">
              <a:off x="14871638" y="6902587"/>
              <a:ext cx="138976" cy="152874"/>
            </a:xfrm>
            <a:custGeom>
              <a:avLst/>
              <a:gdLst/>
              <a:ahLst/>
              <a:cxnLst/>
              <a:rect l="l" t="t" r="r" b="b"/>
              <a:pathLst>
                <a:path w="1810" h="1991" extrusionOk="0">
                  <a:moveTo>
                    <a:pt x="182" y="1"/>
                  </a:moveTo>
                  <a:cubicBezTo>
                    <a:pt x="182" y="1"/>
                    <a:pt x="122" y="142"/>
                    <a:pt x="1" y="282"/>
                  </a:cubicBezTo>
                  <a:cubicBezTo>
                    <a:pt x="363" y="744"/>
                    <a:pt x="423" y="1448"/>
                    <a:pt x="182" y="1990"/>
                  </a:cubicBezTo>
                  <a:cubicBezTo>
                    <a:pt x="1387" y="1970"/>
                    <a:pt x="1809" y="1086"/>
                    <a:pt x="1809" y="1086"/>
                  </a:cubicBezTo>
                  <a:lnTo>
                    <a:pt x="182" y="1"/>
                  </a:lnTo>
                  <a:close/>
                </a:path>
              </a:pathLst>
            </a:custGeom>
            <a:solidFill>
              <a:srgbClr val="B2B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6"/>
            <p:cNvSpPr/>
            <p:nvPr/>
          </p:nvSpPr>
          <p:spPr>
            <a:xfrm flipH="1">
              <a:off x="14978136" y="6924239"/>
              <a:ext cx="270044" cy="180592"/>
            </a:xfrm>
            <a:custGeom>
              <a:avLst/>
              <a:gdLst/>
              <a:ahLst/>
              <a:cxnLst/>
              <a:rect l="l" t="t" r="r" b="b"/>
              <a:pathLst>
                <a:path w="3517" h="2352" extrusionOk="0">
                  <a:moveTo>
                    <a:pt x="2094" y="575"/>
                  </a:moveTo>
                  <a:cubicBezTo>
                    <a:pt x="2198" y="575"/>
                    <a:pt x="2314" y="590"/>
                    <a:pt x="2432" y="623"/>
                  </a:cubicBezTo>
                  <a:cubicBezTo>
                    <a:pt x="2814" y="704"/>
                    <a:pt x="3075" y="925"/>
                    <a:pt x="3015" y="1105"/>
                  </a:cubicBezTo>
                  <a:cubicBezTo>
                    <a:pt x="2986" y="1218"/>
                    <a:pt x="2820" y="1282"/>
                    <a:pt x="2591" y="1282"/>
                  </a:cubicBezTo>
                  <a:cubicBezTo>
                    <a:pt x="2494" y="1282"/>
                    <a:pt x="2385" y="1270"/>
                    <a:pt x="2271" y="1246"/>
                  </a:cubicBezTo>
                  <a:cubicBezTo>
                    <a:pt x="1909" y="1146"/>
                    <a:pt x="1648" y="925"/>
                    <a:pt x="1688" y="764"/>
                  </a:cubicBezTo>
                  <a:cubicBezTo>
                    <a:pt x="1715" y="642"/>
                    <a:pt x="1880" y="575"/>
                    <a:pt x="2094" y="575"/>
                  </a:cubicBezTo>
                  <a:close/>
                  <a:moveTo>
                    <a:pt x="3095" y="0"/>
                  </a:moveTo>
                  <a:cubicBezTo>
                    <a:pt x="2934" y="176"/>
                    <a:pt x="2676" y="374"/>
                    <a:pt x="2314" y="374"/>
                  </a:cubicBezTo>
                  <a:cubicBezTo>
                    <a:pt x="2180" y="374"/>
                    <a:pt x="2032" y="347"/>
                    <a:pt x="1869" y="282"/>
                  </a:cubicBezTo>
                  <a:cubicBezTo>
                    <a:pt x="1731" y="228"/>
                    <a:pt x="1594" y="205"/>
                    <a:pt x="1462" y="205"/>
                  </a:cubicBezTo>
                  <a:cubicBezTo>
                    <a:pt x="653" y="205"/>
                    <a:pt x="0" y="1065"/>
                    <a:pt x="0" y="1065"/>
                  </a:cubicBezTo>
                  <a:lnTo>
                    <a:pt x="1427" y="2351"/>
                  </a:lnTo>
                  <a:cubicBezTo>
                    <a:pt x="1427" y="2351"/>
                    <a:pt x="1477" y="1687"/>
                    <a:pt x="2573" y="1687"/>
                  </a:cubicBezTo>
                  <a:cubicBezTo>
                    <a:pt x="2683" y="1687"/>
                    <a:pt x="2803" y="1694"/>
                    <a:pt x="2934" y="1708"/>
                  </a:cubicBezTo>
                  <a:lnTo>
                    <a:pt x="3276" y="1708"/>
                  </a:lnTo>
                  <a:cubicBezTo>
                    <a:pt x="3517" y="1166"/>
                    <a:pt x="3457" y="462"/>
                    <a:pt x="3095" y="0"/>
                  </a:cubicBezTo>
                  <a:close/>
                </a:path>
              </a:pathLst>
            </a:custGeom>
            <a:solidFill>
              <a:srgbClr val="C6C6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6"/>
            <p:cNvSpPr/>
            <p:nvPr/>
          </p:nvSpPr>
          <p:spPr>
            <a:xfrm flipH="1">
              <a:off x="15012074" y="6968312"/>
              <a:ext cx="109569" cy="54362"/>
            </a:xfrm>
            <a:custGeom>
              <a:avLst/>
              <a:gdLst/>
              <a:ahLst/>
              <a:cxnLst/>
              <a:rect l="l" t="t" r="r" b="b"/>
              <a:pathLst>
                <a:path w="1427" h="708" extrusionOk="0">
                  <a:moveTo>
                    <a:pt x="446" y="1"/>
                  </a:moveTo>
                  <a:cubicBezTo>
                    <a:pt x="232" y="1"/>
                    <a:pt x="67" y="68"/>
                    <a:pt x="40" y="190"/>
                  </a:cubicBezTo>
                  <a:cubicBezTo>
                    <a:pt x="0" y="351"/>
                    <a:pt x="261" y="572"/>
                    <a:pt x="623" y="672"/>
                  </a:cubicBezTo>
                  <a:cubicBezTo>
                    <a:pt x="737" y="696"/>
                    <a:pt x="846" y="708"/>
                    <a:pt x="943" y="708"/>
                  </a:cubicBezTo>
                  <a:cubicBezTo>
                    <a:pt x="1172" y="708"/>
                    <a:pt x="1338" y="644"/>
                    <a:pt x="1367" y="531"/>
                  </a:cubicBezTo>
                  <a:cubicBezTo>
                    <a:pt x="1427" y="351"/>
                    <a:pt x="1166" y="130"/>
                    <a:pt x="784" y="49"/>
                  </a:cubicBezTo>
                  <a:cubicBezTo>
                    <a:pt x="666" y="16"/>
                    <a:pt x="550" y="1"/>
                    <a:pt x="446" y="1"/>
                  </a:cubicBezTo>
                  <a:close/>
                </a:path>
              </a:pathLst>
            </a:custGeom>
            <a:solidFill>
              <a:srgbClr val="B2B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6"/>
            <p:cNvSpPr/>
            <p:nvPr/>
          </p:nvSpPr>
          <p:spPr>
            <a:xfrm flipH="1">
              <a:off x="9446648" y="6637226"/>
              <a:ext cx="81850" cy="32479"/>
            </a:xfrm>
            <a:custGeom>
              <a:avLst/>
              <a:gdLst/>
              <a:ahLst/>
              <a:cxnLst/>
              <a:rect l="l" t="t" r="r" b="b"/>
              <a:pathLst>
                <a:path w="1066" h="423" extrusionOk="0">
                  <a:moveTo>
                    <a:pt x="1065" y="1"/>
                  </a:moveTo>
                  <a:lnTo>
                    <a:pt x="1065" y="1"/>
                  </a:lnTo>
                  <a:cubicBezTo>
                    <a:pt x="1065" y="1"/>
                    <a:pt x="603" y="121"/>
                    <a:pt x="0" y="141"/>
                  </a:cubicBezTo>
                  <a:cubicBezTo>
                    <a:pt x="322" y="201"/>
                    <a:pt x="643" y="302"/>
                    <a:pt x="945" y="423"/>
                  </a:cubicBezTo>
                  <a:cubicBezTo>
                    <a:pt x="1065" y="2"/>
                    <a:pt x="1065" y="1"/>
                    <a:pt x="1065" y="1"/>
                  </a:cubicBezTo>
                  <a:close/>
                </a:path>
              </a:pathLst>
            </a:custGeom>
            <a:solidFill>
              <a:srgbClr val="A09C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6"/>
            <p:cNvSpPr/>
            <p:nvPr/>
          </p:nvSpPr>
          <p:spPr>
            <a:xfrm flipH="1">
              <a:off x="9596297" y="6566279"/>
              <a:ext cx="191419" cy="126538"/>
            </a:xfrm>
            <a:custGeom>
              <a:avLst/>
              <a:gdLst/>
              <a:ahLst/>
              <a:cxnLst/>
              <a:rect l="l" t="t" r="r" b="b"/>
              <a:pathLst>
                <a:path w="2493" h="1648" extrusionOk="0">
                  <a:moveTo>
                    <a:pt x="844" y="0"/>
                  </a:moveTo>
                  <a:lnTo>
                    <a:pt x="20" y="1326"/>
                  </a:lnTo>
                  <a:lnTo>
                    <a:pt x="0" y="1347"/>
                  </a:lnTo>
                  <a:cubicBezTo>
                    <a:pt x="0" y="1347"/>
                    <a:pt x="161" y="1487"/>
                    <a:pt x="442" y="1648"/>
                  </a:cubicBezTo>
                  <a:cubicBezTo>
                    <a:pt x="1005" y="1226"/>
                    <a:pt x="1728" y="1005"/>
                    <a:pt x="2492" y="1005"/>
                  </a:cubicBezTo>
                  <a:cubicBezTo>
                    <a:pt x="1909" y="884"/>
                    <a:pt x="1306" y="603"/>
                    <a:pt x="844" y="0"/>
                  </a:cubicBezTo>
                  <a:close/>
                </a:path>
              </a:pathLst>
            </a:custGeom>
            <a:solidFill>
              <a:srgbClr val="A09C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6"/>
            <p:cNvSpPr/>
            <p:nvPr/>
          </p:nvSpPr>
          <p:spPr>
            <a:xfrm flipH="1">
              <a:off x="9455938" y="6643369"/>
              <a:ext cx="297839" cy="112870"/>
            </a:xfrm>
            <a:custGeom>
              <a:avLst/>
              <a:gdLst/>
              <a:ahLst/>
              <a:cxnLst/>
              <a:rect l="l" t="t" r="r" b="b"/>
              <a:pathLst>
                <a:path w="3879" h="1470" extrusionOk="0">
                  <a:moveTo>
                    <a:pt x="2050" y="1"/>
                  </a:moveTo>
                  <a:cubicBezTo>
                    <a:pt x="1286" y="1"/>
                    <a:pt x="563" y="222"/>
                    <a:pt x="0" y="644"/>
                  </a:cubicBezTo>
                  <a:cubicBezTo>
                    <a:pt x="521" y="981"/>
                    <a:pt x="1474" y="1469"/>
                    <a:pt x="2555" y="1469"/>
                  </a:cubicBezTo>
                  <a:cubicBezTo>
                    <a:pt x="2893" y="1469"/>
                    <a:pt x="3244" y="1422"/>
                    <a:pt x="3597" y="1307"/>
                  </a:cubicBezTo>
                  <a:cubicBezTo>
                    <a:pt x="3718" y="845"/>
                    <a:pt x="3818" y="543"/>
                    <a:pt x="3879" y="343"/>
                  </a:cubicBezTo>
                  <a:cubicBezTo>
                    <a:pt x="3577" y="222"/>
                    <a:pt x="3256" y="121"/>
                    <a:pt x="2934" y="61"/>
                  </a:cubicBezTo>
                  <a:cubicBezTo>
                    <a:pt x="2864" y="66"/>
                    <a:pt x="2792" y="69"/>
                    <a:pt x="2720" y="69"/>
                  </a:cubicBezTo>
                  <a:cubicBezTo>
                    <a:pt x="2502" y="69"/>
                    <a:pt x="2276" y="46"/>
                    <a:pt x="2050" y="1"/>
                  </a:cubicBezTo>
                  <a:close/>
                </a:path>
              </a:pathLst>
            </a:custGeom>
            <a:solidFill>
              <a:srgbClr val="B2B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6"/>
            <p:cNvSpPr/>
            <p:nvPr/>
          </p:nvSpPr>
          <p:spPr>
            <a:xfrm flipH="1">
              <a:off x="9565507" y="6659416"/>
              <a:ext cx="92600" cy="69411"/>
            </a:xfrm>
            <a:custGeom>
              <a:avLst/>
              <a:gdLst/>
              <a:ahLst/>
              <a:cxnLst/>
              <a:rect l="l" t="t" r="r" b="b"/>
              <a:pathLst>
                <a:path w="1206" h="904" extrusionOk="0">
                  <a:moveTo>
                    <a:pt x="651" y="0"/>
                  </a:moveTo>
                  <a:cubicBezTo>
                    <a:pt x="609" y="0"/>
                    <a:pt x="566" y="4"/>
                    <a:pt x="523" y="13"/>
                  </a:cubicBezTo>
                  <a:cubicBezTo>
                    <a:pt x="201" y="53"/>
                    <a:pt x="0" y="294"/>
                    <a:pt x="40" y="535"/>
                  </a:cubicBezTo>
                  <a:cubicBezTo>
                    <a:pt x="76" y="767"/>
                    <a:pt x="301" y="904"/>
                    <a:pt x="562" y="904"/>
                  </a:cubicBezTo>
                  <a:cubicBezTo>
                    <a:pt x="595" y="904"/>
                    <a:pt x="629" y="902"/>
                    <a:pt x="663" y="897"/>
                  </a:cubicBezTo>
                  <a:cubicBezTo>
                    <a:pt x="985" y="837"/>
                    <a:pt x="1206" y="596"/>
                    <a:pt x="1166" y="355"/>
                  </a:cubicBezTo>
                  <a:cubicBezTo>
                    <a:pt x="1131" y="148"/>
                    <a:pt x="905" y="0"/>
                    <a:pt x="651" y="0"/>
                  </a:cubicBezTo>
                  <a:close/>
                </a:path>
              </a:pathLst>
            </a:custGeom>
            <a:solidFill>
              <a:srgbClr val="A09C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6"/>
            <p:cNvSpPr/>
            <p:nvPr/>
          </p:nvSpPr>
          <p:spPr>
            <a:xfrm flipH="1">
              <a:off x="9276958" y="6735969"/>
              <a:ext cx="148190" cy="149726"/>
            </a:xfrm>
            <a:custGeom>
              <a:avLst/>
              <a:gdLst/>
              <a:ahLst/>
              <a:cxnLst/>
              <a:rect l="l" t="t" r="r" b="b"/>
              <a:pathLst>
                <a:path w="1930" h="1950" extrusionOk="0">
                  <a:moveTo>
                    <a:pt x="141" y="1"/>
                  </a:moveTo>
                  <a:cubicBezTo>
                    <a:pt x="141" y="1"/>
                    <a:pt x="121" y="141"/>
                    <a:pt x="1" y="322"/>
                  </a:cubicBezTo>
                  <a:cubicBezTo>
                    <a:pt x="463" y="684"/>
                    <a:pt x="644" y="1367"/>
                    <a:pt x="503" y="1950"/>
                  </a:cubicBezTo>
                  <a:cubicBezTo>
                    <a:pt x="1668" y="1709"/>
                    <a:pt x="1930" y="764"/>
                    <a:pt x="1930" y="764"/>
                  </a:cubicBezTo>
                  <a:lnTo>
                    <a:pt x="141" y="1"/>
                  </a:lnTo>
                  <a:close/>
                </a:path>
              </a:pathLst>
            </a:custGeom>
            <a:solidFill>
              <a:srgbClr val="B2B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6"/>
            <p:cNvSpPr/>
            <p:nvPr/>
          </p:nvSpPr>
          <p:spPr>
            <a:xfrm flipH="1">
              <a:off x="9375701" y="6760693"/>
              <a:ext cx="268508" cy="199097"/>
            </a:xfrm>
            <a:custGeom>
              <a:avLst/>
              <a:gdLst/>
              <a:ahLst/>
              <a:cxnLst/>
              <a:rect l="l" t="t" r="r" b="b"/>
              <a:pathLst>
                <a:path w="3497" h="2593" extrusionOk="0">
                  <a:moveTo>
                    <a:pt x="2854" y="0"/>
                  </a:moveTo>
                  <a:cubicBezTo>
                    <a:pt x="2716" y="224"/>
                    <a:pt x="2445" y="507"/>
                    <a:pt x="1965" y="507"/>
                  </a:cubicBezTo>
                  <a:cubicBezTo>
                    <a:pt x="1885" y="507"/>
                    <a:pt x="1800" y="500"/>
                    <a:pt x="1708" y="482"/>
                  </a:cubicBezTo>
                  <a:cubicBezTo>
                    <a:pt x="1634" y="468"/>
                    <a:pt x="1561" y="461"/>
                    <a:pt x="1490" y="461"/>
                  </a:cubicBezTo>
                  <a:cubicBezTo>
                    <a:pt x="572" y="461"/>
                    <a:pt x="0" y="1588"/>
                    <a:pt x="0" y="1588"/>
                  </a:cubicBezTo>
                  <a:lnTo>
                    <a:pt x="1648" y="2592"/>
                  </a:lnTo>
                  <a:cubicBezTo>
                    <a:pt x="1648" y="2592"/>
                    <a:pt x="1547" y="1789"/>
                    <a:pt x="3014" y="1688"/>
                  </a:cubicBezTo>
                  <a:cubicBezTo>
                    <a:pt x="3135" y="1668"/>
                    <a:pt x="3256" y="1668"/>
                    <a:pt x="3356" y="1628"/>
                  </a:cubicBezTo>
                  <a:cubicBezTo>
                    <a:pt x="3497" y="1045"/>
                    <a:pt x="3316" y="362"/>
                    <a:pt x="2854" y="0"/>
                  </a:cubicBezTo>
                  <a:close/>
                </a:path>
              </a:pathLst>
            </a:custGeom>
            <a:solidFill>
              <a:srgbClr val="C6C6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6"/>
            <p:cNvSpPr/>
            <p:nvPr/>
          </p:nvSpPr>
          <p:spPr>
            <a:xfrm flipH="1">
              <a:off x="9414245" y="6814517"/>
              <a:ext cx="108110" cy="50139"/>
            </a:xfrm>
            <a:custGeom>
              <a:avLst/>
              <a:gdLst/>
              <a:ahLst/>
              <a:cxnLst/>
              <a:rect l="l" t="t" r="r" b="b"/>
              <a:pathLst>
                <a:path w="1408" h="653" extrusionOk="0">
                  <a:moveTo>
                    <a:pt x="662" y="0"/>
                  </a:moveTo>
                  <a:cubicBezTo>
                    <a:pt x="317" y="0"/>
                    <a:pt x="39" y="116"/>
                    <a:pt x="21" y="284"/>
                  </a:cubicBezTo>
                  <a:cubicBezTo>
                    <a:pt x="1" y="445"/>
                    <a:pt x="302" y="625"/>
                    <a:pt x="684" y="645"/>
                  </a:cubicBezTo>
                  <a:cubicBezTo>
                    <a:pt x="729" y="650"/>
                    <a:pt x="773" y="652"/>
                    <a:pt x="815" y="652"/>
                  </a:cubicBezTo>
                  <a:cubicBezTo>
                    <a:pt x="1137" y="652"/>
                    <a:pt x="1390" y="526"/>
                    <a:pt x="1407" y="384"/>
                  </a:cubicBezTo>
                  <a:cubicBezTo>
                    <a:pt x="1407" y="203"/>
                    <a:pt x="1126" y="43"/>
                    <a:pt x="744" y="2"/>
                  </a:cubicBezTo>
                  <a:cubicBezTo>
                    <a:pt x="716" y="1"/>
                    <a:pt x="689" y="0"/>
                    <a:pt x="662" y="0"/>
                  </a:cubicBezTo>
                  <a:close/>
                </a:path>
              </a:pathLst>
            </a:custGeom>
            <a:solidFill>
              <a:srgbClr val="B2B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9" name="Google Shape;939;p46"/>
          <p:cNvSpPr/>
          <p:nvPr/>
        </p:nvSpPr>
        <p:spPr>
          <a:xfrm flipH="1">
            <a:off x="12362847" y="5114322"/>
            <a:ext cx="6219" cy="58739"/>
          </a:xfrm>
          <a:custGeom>
            <a:avLst/>
            <a:gdLst/>
            <a:ahLst/>
            <a:cxnLst/>
            <a:rect l="l" t="t" r="r" b="b"/>
            <a:pathLst>
              <a:path w="81" h="765" extrusionOk="0">
                <a:moveTo>
                  <a:pt x="81" y="765"/>
                </a:moveTo>
                <a:cubicBezTo>
                  <a:pt x="41" y="503"/>
                  <a:pt x="0" y="262"/>
                  <a:pt x="0" y="1"/>
                </a:cubicBezTo>
                <a:cubicBezTo>
                  <a:pt x="0" y="262"/>
                  <a:pt x="41" y="503"/>
                  <a:pt x="81" y="7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40" name="Google Shape;94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8254" y="1452800"/>
            <a:ext cx="2692050" cy="2777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47"/>
          <p:cNvSpPr/>
          <p:nvPr/>
        </p:nvSpPr>
        <p:spPr>
          <a:xfrm flipH="1">
            <a:off x="423218" y="1805254"/>
            <a:ext cx="2775857" cy="2366957"/>
          </a:xfrm>
          <a:custGeom>
            <a:avLst/>
            <a:gdLst/>
            <a:ahLst/>
            <a:cxnLst/>
            <a:rect l="l" t="t" r="r" b="b"/>
            <a:pathLst>
              <a:path w="79663" h="65854" extrusionOk="0">
                <a:moveTo>
                  <a:pt x="17574" y="1"/>
                </a:moveTo>
                <a:cubicBezTo>
                  <a:pt x="16369" y="1"/>
                  <a:pt x="15168" y="115"/>
                  <a:pt x="13981" y="352"/>
                </a:cubicBezTo>
                <a:cubicBezTo>
                  <a:pt x="1455" y="3063"/>
                  <a:pt x="0" y="19069"/>
                  <a:pt x="685" y="29426"/>
                </a:cubicBezTo>
                <a:cubicBezTo>
                  <a:pt x="1141" y="36160"/>
                  <a:pt x="2511" y="42865"/>
                  <a:pt x="4822" y="49199"/>
                </a:cubicBezTo>
                <a:cubicBezTo>
                  <a:pt x="6620" y="54107"/>
                  <a:pt x="8902" y="59670"/>
                  <a:pt x="13524" y="62552"/>
                </a:cubicBezTo>
                <a:cubicBezTo>
                  <a:pt x="17415" y="64959"/>
                  <a:pt x="22092" y="65854"/>
                  <a:pt x="26657" y="65854"/>
                </a:cubicBezTo>
                <a:cubicBezTo>
                  <a:pt x="27449" y="65854"/>
                  <a:pt x="28237" y="65827"/>
                  <a:pt x="29017" y="65776"/>
                </a:cubicBezTo>
                <a:cubicBezTo>
                  <a:pt x="40573" y="65006"/>
                  <a:pt x="52499" y="61325"/>
                  <a:pt x="62514" y="55590"/>
                </a:cubicBezTo>
                <a:cubicBezTo>
                  <a:pt x="64198" y="54620"/>
                  <a:pt x="65795" y="53622"/>
                  <a:pt x="67279" y="52537"/>
                </a:cubicBezTo>
                <a:cubicBezTo>
                  <a:pt x="69790" y="50683"/>
                  <a:pt x="71958" y="48514"/>
                  <a:pt x="73585" y="45604"/>
                </a:cubicBezTo>
                <a:cubicBezTo>
                  <a:pt x="79662" y="34676"/>
                  <a:pt x="77665" y="19725"/>
                  <a:pt x="71473" y="9283"/>
                </a:cubicBezTo>
                <a:cubicBezTo>
                  <a:pt x="69048" y="5231"/>
                  <a:pt x="65624" y="3491"/>
                  <a:pt x="60888" y="3262"/>
                </a:cubicBezTo>
                <a:cubicBezTo>
                  <a:pt x="60231" y="3232"/>
                  <a:pt x="59571" y="3220"/>
                  <a:pt x="58910" y="3220"/>
                </a:cubicBezTo>
                <a:cubicBezTo>
                  <a:pt x="57675" y="3220"/>
                  <a:pt x="56437" y="3264"/>
                  <a:pt x="55210" y="3319"/>
                </a:cubicBezTo>
                <a:cubicBezTo>
                  <a:pt x="53949" y="3356"/>
                  <a:pt x="52689" y="3404"/>
                  <a:pt x="51428" y="3404"/>
                </a:cubicBezTo>
                <a:cubicBezTo>
                  <a:pt x="50720" y="3404"/>
                  <a:pt x="50012" y="3389"/>
                  <a:pt x="49304" y="3348"/>
                </a:cubicBezTo>
                <a:cubicBezTo>
                  <a:pt x="45309" y="3148"/>
                  <a:pt x="41343" y="2321"/>
                  <a:pt x="37377" y="1864"/>
                </a:cubicBezTo>
                <a:cubicBezTo>
                  <a:pt x="31329" y="1151"/>
                  <a:pt x="25251" y="552"/>
                  <a:pt x="19174" y="67"/>
                </a:cubicBezTo>
                <a:cubicBezTo>
                  <a:pt x="18640" y="23"/>
                  <a:pt x="18106" y="1"/>
                  <a:pt x="175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6" name="Google Shape;946;p47"/>
          <p:cNvGrpSpPr/>
          <p:nvPr/>
        </p:nvGrpSpPr>
        <p:grpSpPr>
          <a:xfrm>
            <a:off x="423213" y="747726"/>
            <a:ext cx="4010051" cy="3577798"/>
            <a:chOff x="423213" y="747726"/>
            <a:chExt cx="4010051" cy="3577798"/>
          </a:xfrm>
        </p:grpSpPr>
        <p:grpSp>
          <p:nvGrpSpPr>
            <p:cNvPr id="947" name="Google Shape;947;p47"/>
            <p:cNvGrpSpPr/>
            <p:nvPr/>
          </p:nvGrpSpPr>
          <p:grpSpPr>
            <a:xfrm rot="4836499" flipH="1">
              <a:off x="1911064" y="3294428"/>
              <a:ext cx="895992" cy="1012919"/>
              <a:chOff x="1841157" y="3337751"/>
              <a:chExt cx="895897" cy="1012812"/>
            </a:xfrm>
          </p:grpSpPr>
          <p:grpSp>
            <p:nvGrpSpPr>
              <p:cNvPr id="948" name="Google Shape;948;p47"/>
              <p:cNvGrpSpPr/>
              <p:nvPr/>
            </p:nvGrpSpPr>
            <p:grpSpPr>
              <a:xfrm>
                <a:off x="1841157" y="3337751"/>
                <a:ext cx="895897" cy="1012812"/>
                <a:chOff x="5350757" y="297351"/>
                <a:chExt cx="895897" cy="1012812"/>
              </a:xfrm>
            </p:grpSpPr>
            <p:sp>
              <p:nvSpPr>
                <p:cNvPr id="949" name="Google Shape;949;p47"/>
                <p:cNvSpPr/>
                <p:nvPr/>
              </p:nvSpPr>
              <p:spPr>
                <a:xfrm rot="10800000">
                  <a:off x="5350757" y="1181543"/>
                  <a:ext cx="155223" cy="12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8" h="6329" extrusionOk="0">
                      <a:moveTo>
                        <a:pt x="935" y="1"/>
                      </a:moveTo>
                      <a:cubicBezTo>
                        <a:pt x="684" y="1"/>
                        <a:pt x="496" y="76"/>
                        <a:pt x="379" y="233"/>
                      </a:cubicBezTo>
                      <a:cubicBezTo>
                        <a:pt x="1" y="762"/>
                        <a:pt x="606" y="2728"/>
                        <a:pt x="2647" y="4316"/>
                      </a:cubicBezTo>
                      <a:cubicBezTo>
                        <a:pt x="4294" y="5551"/>
                        <a:pt x="5895" y="6329"/>
                        <a:pt x="6703" y="6329"/>
                      </a:cubicBezTo>
                      <a:cubicBezTo>
                        <a:pt x="6934" y="6329"/>
                        <a:pt x="7100" y="6265"/>
                        <a:pt x="7184" y="6131"/>
                      </a:cubicBezTo>
                      <a:cubicBezTo>
                        <a:pt x="7638" y="5601"/>
                        <a:pt x="6504" y="3333"/>
                        <a:pt x="4462" y="1745"/>
                      </a:cubicBezTo>
                      <a:cubicBezTo>
                        <a:pt x="2892" y="623"/>
                        <a:pt x="1654" y="1"/>
                        <a:pt x="935" y="1"/>
                      </a:cubicBezTo>
                      <a:close/>
                    </a:path>
                  </a:pathLst>
                </a:custGeom>
                <a:solidFill>
                  <a:srgbClr val="F3E5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" name="Google Shape;950;p47"/>
                <p:cNvSpPr/>
                <p:nvPr/>
              </p:nvSpPr>
              <p:spPr>
                <a:xfrm rot="10800000">
                  <a:off x="5482914" y="1147137"/>
                  <a:ext cx="23066" cy="24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211" extrusionOk="0">
                      <a:moveTo>
                        <a:pt x="606" y="0"/>
                      </a:moveTo>
                      <a:lnTo>
                        <a:pt x="1" y="529"/>
                      </a:lnTo>
                      <a:lnTo>
                        <a:pt x="1" y="1210"/>
                      </a:lnTo>
                      <a:lnTo>
                        <a:pt x="1135" y="303"/>
                      </a:lnTo>
                      <a:lnTo>
                        <a:pt x="606" y="0"/>
                      </a:lnTo>
                      <a:close/>
                    </a:path>
                  </a:pathLst>
                </a:custGeom>
                <a:solidFill>
                  <a:srgbClr val="E0BD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" name="Google Shape;951;p47"/>
                <p:cNvSpPr/>
                <p:nvPr/>
              </p:nvSpPr>
              <p:spPr>
                <a:xfrm rot="10800000">
                  <a:off x="5515166" y="1093363"/>
                  <a:ext cx="15404" cy="15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" h="757" extrusionOk="0">
                      <a:moveTo>
                        <a:pt x="228" y="0"/>
                      </a:moveTo>
                      <a:lnTo>
                        <a:pt x="1" y="227"/>
                      </a:lnTo>
                      <a:lnTo>
                        <a:pt x="530" y="757"/>
                      </a:lnTo>
                      <a:lnTo>
                        <a:pt x="757" y="530"/>
                      </a:lnTo>
                      <a:lnTo>
                        <a:pt x="228" y="0"/>
                      </a:lnTo>
                      <a:close/>
                    </a:path>
                  </a:pathLst>
                </a:custGeom>
                <a:solidFill>
                  <a:srgbClr val="E0BD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2" name="Google Shape;952;p47"/>
                <p:cNvSpPr/>
                <p:nvPr/>
              </p:nvSpPr>
              <p:spPr>
                <a:xfrm rot="10800000">
                  <a:off x="5512097" y="1039570"/>
                  <a:ext cx="21542" cy="19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" h="984" extrusionOk="0">
                      <a:moveTo>
                        <a:pt x="908" y="0"/>
                      </a:moveTo>
                      <a:lnTo>
                        <a:pt x="1" y="605"/>
                      </a:lnTo>
                      <a:lnTo>
                        <a:pt x="76" y="983"/>
                      </a:lnTo>
                      <a:lnTo>
                        <a:pt x="1059" y="378"/>
                      </a:lnTo>
                      <a:lnTo>
                        <a:pt x="908" y="0"/>
                      </a:lnTo>
                      <a:close/>
                    </a:path>
                  </a:pathLst>
                </a:custGeom>
                <a:solidFill>
                  <a:srgbClr val="E0BD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3" name="Google Shape;953;p47"/>
                <p:cNvSpPr/>
                <p:nvPr/>
              </p:nvSpPr>
              <p:spPr>
                <a:xfrm rot="10800000">
                  <a:off x="5748753" y="320417"/>
                  <a:ext cx="497901" cy="562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0" h="27676" extrusionOk="0">
                      <a:moveTo>
                        <a:pt x="19433" y="1"/>
                      </a:moveTo>
                      <a:lnTo>
                        <a:pt x="0" y="23139"/>
                      </a:lnTo>
                      <a:cubicBezTo>
                        <a:pt x="378" y="23895"/>
                        <a:pt x="832" y="24576"/>
                        <a:pt x="1437" y="25181"/>
                      </a:cubicBezTo>
                      <a:cubicBezTo>
                        <a:pt x="2269" y="26239"/>
                        <a:pt x="3252" y="27071"/>
                        <a:pt x="4310" y="27676"/>
                      </a:cubicBezTo>
                      <a:cubicBezTo>
                        <a:pt x="10964" y="19736"/>
                        <a:pt x="17694" y="12024"/>
                        <a:pt x="24500" y="4235"/>
                      </a:cubicBezTo>
                      <a:lnTo>
                        <a:pt x="19433" y="1"/>
                      </a:lnTo>
                      <a:close/>
                    </a:path>
                  </a:pathLst>
                </a:custGeom>
                <a:solidFill>
                  <a:srgbClr val="F5FC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4" name="Google Shape;954;p47"/>
                <p:cNvSpPr/>
                <p:nvPr/>
              </p:nvSpPr>
              <p:spPr>
                <a:xfrm rot="10800000">
                  <a:off x="5711868" y="297351"/>
                  <a:ext cx="447197" cy="499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05" h="24576" extrusionOk="0">
                      <a:moveTo>
                        <a:pt x="20190" y="0"/>
                      </a:moveTo>
                      <a:cubicBezTo>
                        <a:pt x="13384" y="7789"/>
                        <a:pt x="6654" y="15501"/>
                        <a:pt x="0" y="23441"/>
                      </a:cubicBezTo>
                      <a:cubicBezTo>
                        <a:pt x="908" y="23895"/>
                        <a:pt x="1739" y="24273"/>
                        <a:pt x="2722" y="24575"/>
                      </a:cubicBezTo>
                      <a:lnTo>
                        <a:pt x="22004" y="1513"/>
                      </a:lnTo>
                      <a:lnTo>
                        <a:pt x="20190" y="0"/>
                      </a:lnTo>
                      <a:close/>
                    </a:path>
                  </a:pathLst>
                </a:custGeom>
                <a:solidFill>
                  <a:srgbClr val="D1CFC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5" name="Google Shape;955;p47"/>
                <p:cNvSpPr/>
                <p:nvPr/>
              </p:nvSpPr>
              <p:spPr>
                <a:xfrm rot="10800000">
                  <a:off x="5403006" y="870547"/>
                  <a:ext cx="331927" cy="434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33" h="21400" extrusionOk="0">
                      <a:moveTo>
                        <a:pt x="11645" y="1"/>
                      </a:moveTo>
                      <a:lnTo>
                        <a:pt x="0" y="13838"/>
                      </a:lnTo>
                      <a:cubicBezTo>
                        <a:pt x="983" y="15955"/>
                        <a:pt x="1739" y="18526"/>
                        <a:pt x="2495" y="21400"/>
                      </a:cubicBezTo>
                      <a:cubicBezTo>
                        <a:pt x="7108" y="16107"/>
                        <a:pt x="11796" y="10738"/>
                        <a:pt x="16333" y="5294"/>
                      </a:cubicBezTo>
                      <a:cubicBezTo>
                        <a:pt x="15728" y="5067"/>
                        <a:pt x="14972" y="4689"/>
                        <a:pt x="14140" y="4084"/>
                      </a:cubicBezTo>
                      <a:cubicBezTo>
                        <a:pt x="12250" y="2647"/>
                        <a:pt x="11645" y="1"/>
                        <a:pt x="11645" y="1"/>
                      </a:cubicBezTo>
                      <a:close/>
                    </a:path>
                  </a:pathLst>
                </a:custGeom>
                <a:solidFill>
                  <a:srgbClr val="FF96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" name="Google Shape;956;p47"/>
                <p:cNvSpPr/>
                <p:nvPr/>
              </p:nvSpPr>
              <p:spPr>
                <a:xfrm rot="10800000">
                  <a:off x="5356895" y="813685"/>
                  <a:ext cx="327335" cy="384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7" h="18905" extrusionOk="0">
                      <a:moveTo>
                        <a:pt x="13838" y="1"/>
                      </a:moveTo>
                      <a:cubicBezTo>
                        <a:pt x="9301" y="5445"/>
                        <a:pt x="4613" y="10814"/>
                        <a:pt x="0" y="16107"/>
                      </a:cubicBezTo>
                      <a:cubicBezTo>
                        <a:pt x="227" y="17014"/>
                        <a:pt x="454" y="17997"/>
                        <a:pt x="605" y="18904"/>
                      </a:cubicBezTo>
                      <a:lnTo>
                        <a:pt x="16106" y="454"/>
                      </a:lnTo>
                      <a:lnTo>
                        <a:pt x="16106" y="454"/>
                      </a:lnTo>
                      <a:cubicBezTo>
                        <a:pt x="16106" y="454"/>
                        <a:pt x="16062" y="458"/>
                        <a:pt x="15977" y="458"/>
                      </a:cubicBezTo>
                      <a:cubicBezTo>
                        <a:pt x="15681" y="458"/>
                        <a:pt x="14897" y="412"/>
                        <a:pt x="13838" y="1"/>
                      </a:cubicBezTo>
                      <a:close/>
                    </a:path>
                  </a:pathLst>
                </a:custGeom>
                <a:solidFill>
                  <a:srgbClr val="CA75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" name="Google Shape;957;p47"/>
                <p:cNvSpPr/>
                <p:nvPr/>
              </p:nvSpPr>
              <p:spPr>
                <a:xfrm rot="10800000">
                  <a:off x="5684209" y="786026"/>
                  <a:ext cx="167518" cy="23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3" h="11721" extrusionOk="0">
                      <a:moveTo>
                        <a:pt x="5747" y="0"/>
                      </a:moveTo>
                      <a:lnTo>
                        <a:pt x="0" y="6957"/>
                      </a:lnTo>
                      <a:cubicBezTo>
                        <a:pt x="0" y="6957"/>
                        <a:pt x="0" y="8167"/>
                        <a:pt x="2647" y="10359"/>
                      </a:cubicBezTo>
                      <a:cubicBezTo>
                        <a:pt x="3403" y="10964"/>
                        <a:pt x="4008" y="11418"/>
                        <a:pt x="4613" y="11721"/>
                      </a:cubicBezTo>
                      <a:cubicBezTo>
                        <a:pt x="5823" y="10359"/>
                        <a:pt x="7033" y="8998"/>
                        <a:pt x="8242" y="7562"/>
                      </a:cubicBezTo>
                      <a:cubicBezTo>
                        <a:pt x="7486" y="4688"/>
                        <a:pt x="6730" y="2117"/>
                        <a:pt x="5747" y="0"/>
                      </a:cubicBezTo>
                      <a:close/>
                    </a:path>
                  </a:pathLst>
                </a:custGeom>
                <a:solidFill>
                  <a:srgbClr val="FF96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" name="Google Shape;958;p47"/>
                <p:cNvSpPr/>
                <p:nvPr/>
              </p:nvSpPr>
              <p:spPr>
                <a:xfrm rot="10800000">
                  <a:off x="5710343" y="1001160"/>
                  <a:ext cx="18453" cy="15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757" extrusionOk="0">
                      <a:moveTo>
                        <a:pt x="379" y="0"/>
                      </a:moveTo>
                      <a:lnTo>
                        <a:pt x="1" y="152"/>
                      </a:lnTo>
                      <a:lnTo>
                        <a:pt x="1" y="756"/>
                      </a:lnTo>
                      <a:lnTo>
                        <a:pt x="908" y="530"/>
                      </a:lnTo>
                      <a:lnTo>
                        <a:pt x="379" y="0"/>
                      </a:lnTo>
                      <a:close/>
                    </a:path>
                  </a:pathLst>
                </a:custGeom>
                <a:solidFill>
                  <a:srgbClr val="E0BD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" name="Google Shape;959;p47"/>
                <p:cNvSpPr/>
                <p:nvPr/>
              </p:nvSpPr>
              <p:spPr>
                <a:xfrm rot="10800000">
                  <a:off x="5659619" y="1045727"/>
                  <a:ext cx="19997" cy="21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" h="1060" extrusionOk="0">
                      <a:moveTo>
                        <a:pt x="454" y="1"/>
                      </a:moveTo>
                      <a:lnTo>
                        <a:pt x="303" y="303"/>
                      </a:lnTo>
                      <a:lnTo>
                        <a:pt x="227" y="379"/>
                      </a:lnTo>
                      <a:lnTo>
                        <a:pt x="0" y="682"/>
                      </a:lnTo>
                      <a:lnTo>
                        <a:pt x="303" y="1060"/>
                      </a:lnTo>
                      <a:lnTo>
                        <a:pt x="681" y="833"/>
                      </a:lnTo>
                      <a:lnTo>
                        <a:pt x="983" y="455"/>
                      </a:lnTo>
                      <a:lnTo>
                        <a:pt x="454" y="1"/>
                      </a:lnTo>
                      <a:close/>
                    </a:path>
                  </a:pathLst>
                </a:custGeom>
                <a:solidFill>
                  <a:srgbClr val="E0BD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" name="Google Shape;960;p47"/>
                <p:cNvSpPr/>
                <p:nvPr/>
              </p:nvSpPr>
              <p:spPr>
                <a:xfrm rot="10800000">
                  <a:off x="5608914" y="1041114"/>
                  <a:ext cx="21542" cy="21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" h="1060" extrusionOk="0">
                      <a:moveTo>
                        <a:pt x="1060" y="1"/>
                      </a:moveTo>
                      <a:lnTo>
                        <a:pt x="1" y="681"/>
                      </a:lnTo>
                      <a:lnTo>
                        <a:pt x="379" y="1059"/>
                      </a:lnTo>
                      <a:lnTo>
                        <a:pt x="757" y="757"/>
                      </a:lnTo>
                      <a:lnTo>
                        <a:pt x="833" y="681"/>
                      </a:lnTo>
                      <a:lnTo>
                        <a:pt x="984" y="681"/>
                      </a:lnTo>
                      <a:lnTo>
                        <a:pt x="984" y="530"/>
                      </a:lnTo>
                      <a:lnTo>
                        <a:pt x="1060" y="606"/>
                      </a:lnTo>
                      <a:lnTo>
                        <a:pt x="1060" y="1"/>
                      </a:lnTo>
                      <a:close/>
                    </a:path>
                  </a:pathLst>
                </a:custGeom>
                <a:solidFill>
                  <a:srgbClr val="E0BD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" name="Google Shape;961;p47"/>
                <p:cNvSpPr/>
                <p:nvPr/>
              </p:nvSpPr>
              <p:spPr>
                <a:xfrm rot="10800000">
                  <a:off x="5564347" y="1101045"/>
                  <a:ext cx="24611" cy="24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1211" extrusionOk="0">
                      <a:moveTo>
                        <a:pt x="832" y="1"/>
                      </a:moveTo>
                      <a:lnTo>
                        <a:pt x="1" y="832"/>
                      </a:lnTo>
                      <a:lnTo>
                        <a:pt x="379" y="1210"/>
                      </a:lnTo>
                      <a:lnTo>
                        <a:pt x="757" y="832"/>
                      </a:lnTo>
                      <a:lnTo>
                        <a:pt x="832" y="681"/>
                      </a:lnTo>
                      <a:lnTo>
                        <a:pt x="1210" y="379"/>
                      </a:lnTo>
                      <a:lnTo>
                        <a:pt x="832" y="1"/>
                      </a:lnTo>
                      <a:close/>
                    </a:path>
                  </a:pathLst>
                </a:custGeom>
                <a:solidFill>
                  <a:srgbClr val="E0BD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" name="Google Shape;962;p47"/>
                <p:cNvSpPr/>
                <p:nvPr/>
              </p:nvSpPr>
              <p:spPr>
                <a:xfrm rot="10800000">
                  <a:off x="5541301" y="1180953"/>
                  <a:ext cx="18453" cy="23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1135" extrusionOk="0">
                      <a:moveTo>
                        <a:pt x="530" y="0"/>
                      </a:moveTo>
                      <a:lnTo>
                        <a:pt x="227" y="303"/>
                      </a:lnTo>
                      <a:lnTo>
                        <a:pt x="151" y="454"/>
                      </a:lnTo>
                      <a:lnTo>
                        <a:pt x="0" y="832"/>
                      </a:lnTo>
                      <a:lnTo>
                        <a:pt x="303" y="1134"/>
                      </a:lnTo>
                      <a:lnTo>
                        <a:pt x="605" y="832"/>
                      </a:lnTo>
                      <a:lnTo>
                        <a:pt x="756" y="756"/>
                      </a:lnTo>
                      <a:lnTo>
                        <a:pt x="908" y="378"/>
                      </a:lnTo>
                      <a:lnTo>
                        <a:pt x="530" y="0"/>
                      </a:lnTo>
                      <a:close/>
                    </a:path>
                  </a:pathLst>
                </a:custGeom>
                <a:solidFill>
                  <a:srgbClr val="E0BD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3" name="Google Shape;963;p47"/>
                <p:cNvSpPr/>
                <p:nvPr/>
              </p:nvSpPr>
              <p:spPr>
                <a:xfrm rot="10800000">
                  <a:off x="5595074" y="1140999"/>
                  <a:ext cx="19997" cy="15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" h="757" extrusionOk="0">
                      <a:moveTo>
                        <a:pt x="983" y="0"/>
                      </a:moveTo>
                      <a:lnTo>
                        <a:pt x="0" y="756"/>
                      </a:lnTo>
                      <a:lnTo>
                        <a:pt x="681" y="756"/>
                      </a:lnTo>
                      <a:lnTo>
                        <a:pt x="983" y="605"/>
                      </a:lnTo>
                      <a:lnTo>
                        <a:pt x="983" y="0"/>
                      </a:lnTo>
                      <a:close/>
                    </a:path>
                  </a:pathLst>
                </a:custGeom>
                <a:solidFill>
                  <a:srgbClr val="E0BD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4" name="Google Shape;964;p47"/>
                <p:cNvSpPr/>
                <p:nvPr/>
              </p:nvSpPr>
              <p:spPr>
                <a:xfrm rot="10800000">
                  <a:off x="5622733" y="1099501"/>
                  <a:ext cx="15404" cy="15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" h="758" extrusionOk="0">
                      <a:moveTo>
                        <a:pt x="228" y="1"/>
                      </a:moveTo>
                      <a:lnTo>
                        <a:pt x="1" y="757"/>
                      </a:lnTo>
                      <a:lnTo>
                        <a:pt x="681" y="757"/>
                      </a:lnTo>
                      <a:lnTo>
                        <a:pt x="681" y="681"/>
                      </a:lnTo>
                      <a:lnTo>
                        <a:pt x="606" y="606"/>
                      </a:lnTo>
                      <a:lnTo>
                        <a:pt x="757" y="530"/>
                      </a:lnTo>
                      <a:lnTo>
                        <a:pt x="228" y="1"/>
                      </a:lnTo>
                      <a:close/>
                    </a:path>
                  </a:pathLst>
                </a:custGeom>
                <a:solidFill>
                  <a:srgbClr val="E0BD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5" name="Google Shape;965;p47"/>
                <p:cNvSpPr/>
                <p:nvPr/>
              </p:nvSpPr>
              <p:spPr>
                <a:xfrm rot="10800000">
                  <a:off x="5678071" y="907433"/>
                  <a:ext cx="23066" cy="16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32" extrusionOk="0">
                      <a:moveTo>
                        <a:pt x="1135" y="0"/>
                      </a:moveTo>
                      <a:lnTo>
                        <a:pt x="1" y="151"/>
                      </a:lnTo>
                      <a:lnTo>
                        <a:pt x="1" y="832"/>
                      </a:lnTo>
                      <a:lnTo>
                        <a:pt x="1135" y="605"/>
                      </a:lnTo>
                      <a:lnTo>
                        <a:pt x="1135" y="0"/>
                      </a:lnTo>
                      <a:close/>
                    </a:path>
                  </a:pathLst>
                </a:custGeom>
                <a:solidFill>
                  <a:srgbClr val="E0BD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6" name="Google Shape;966;p47"/>
                <p:cNvSpPr/>
                <p:nvPr/>
              </p:nvSpPr>
              <p:spPr>
                <a:xfrm rot="10800000">
                  <a:off x="5579710" y="958137"/>
                  <a:ext cx="6178" cy="13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681" extrusionOk="0">
                      <a:moveTo>
                        <a:pt x="1" y="0"/>
                      </a:moveTo>
                      <a:lnTo>
                        <a:pt x="1" y="681"/>
                      </a:lnTo>
                      <a:lnTo>
                        <a:pt x="303" y="681"/>
                      </a:lnTo>
                      <a:lnTo>
                        <a:pt x="303" y="76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0BD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7" name="Google Shape;967;p47"/>
                <p:cNvSpPr/>
                <p:nvPr/>
              </p:nvSpPr>
              <p:spPr>
                <a:xfrm rot="10800000">
                  <a:off x="5641186" y="976570"/>
                  <a:ext cx="21522" cy="21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" h="1060" extrusionOk="0">
                      <a:moveTo>
                        <a:pt x="1059" y="1"/>
                      </a:moveTo>
                      <a:lnTo>
                        <a:pt x="0" y="152"/>
                      </a:lnTo>
                      <a:lnTo>
                        <a:pt x="0" y="1059"/>
                      </a:lnTo>
                      <a:lnTo>
                        <a:pt x="454" y="681"/>
                      </a:lnTo>
                      <a:lnTo>
                        <a:pt x="454" y="757"/>
                      </a:lnTo>
                      <a:lnTo>
                        <a:pt x="1059" y="606"/>
                      </a:lnTo>
                      <a:lnTo>
                        <a:pt x="1059" y="1"/>
                      </a:lnTo>
                      <a:close/>
                    </a:path>
                  </a:pathLst>
                </a:custGeom>
                <a:solidFill>
                  <a:srgbClr val="E0BD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8" name="Google Shape;968;p47"/>
                <p:cNvSpPr/>
                <p:nvPr/>
              </p:nvSpPr>
              <p:spPr>
                <a:xfrm rot="10800000">
                  <a:off x="5588937" y="999616"/>
                  <a:ext cx="13840" cy="12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" h="606" extrusionOk="0">
                      <a:moveTo>
                        <a:pt x="151" y="0"/>
                      </a:moveTo>
                      <a:lnTo>
                        <a:pt x="0" y="529"/>
                      </a:lnTo>
                      <a:lnTo>
                        <a:pt x="681" y="605"/>
                      </a:lnTo>
                      <a:lnTo>
                        <a:pt x="605" y="0"/>
                      </a:lnTo>
                      <a:close/>
                    </a:path>
                  </a:pathLst>
                </a:custGeom>
                <a:solidFill>
                  <a:srgbClr val="E0BD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9" name="Google Shape;969;p47"/>
                <p:cNvSpPr/>
                <p:nvPr/>
              </p:nvSpPr>
              <p:spPr>
                <a:xfrm rot="10800000">
                  <a:off x="5619664" y="922796"/>
                  <a:ext cx="27679" cy="35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1740" extrusionOk="0">
                      <a:moveTo>
                        <a:pt x="1286" y="1"/>
                      </a:moveTo>
                      <a:lnTo>
                        <a:pt x="756" y="152"/>
                      </a:lnTo>
                      <a:lnTo>
                        <a:pt x="0" y="1286"/>
                      </a:lnTo>
                      <a:lnTo>
                        <a:pt x="378" y="1740"/>
                      </a:lnTo>
                      <a:lnTo>
                        <a:pt x="1361" y="530"/>
                      </a:lnTo>
                      <a:lnTo>
                        <a:pt x="1286" y="1"/>
                      </a:lnTo>
                      <a:close/>
                    </a:path>
                  </a:pathLst>
                </a:custGeom>
                <a:solidFill>
                  <a:srgbClr val="E0BD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0" name="Google Shape;970;p47"/>
                <p:cNvSpPr/>
                <p:nvPr/>
              </p:nvSpPr>
              <p:spPr>
                <a:xfrm rot="10800000">
                  <a:off x="5730320" y="922796"/>
                  <a:ext cx="32272" cy="21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8" h="1059" extrusionOk="0">
                      <a:moveTo>
                        <a:pt x="1361" y="0"/>
                      </a:moveTo>
                      <a:lnTo>
                        <a:pt x="0" y="681"/>
                      </a:lnTo>
                      <a:lnTo>
                        <a:pt x="378" y="1059"/>
                      </a:lnTo>
                      <a:lnTo>
                        <a:pt x="1588" y="454"/>
                      </a:lnTo>
                      <a:lnTo>
                        <a:pt x="1361" y="0"/>
                      </a:lnTo>
                      <a:close/>
                    </a:path>
                  </a:pathLst>
                </a:custGeom>
                <a:solidFill>
                  <a:srgbClr val="E0BD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1" name="Google Shape;971;p47"/>
                <p:cNvSpPr/>
                <p:nvPr/>
              </p:nvSpPr>
              <p:spPr>
                <a:xfrm rot="10800000">
                  <a:off x="5548983" y="1036501"/>
                  <a:ext cx="21542" cy="43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" h="2118" extrusionOk="0">
                      <a:moveTo>
                        <a:pt x="455" y="0"/>
                      </a:moveTo>
                      <a:lnTo>
                        <a:pt x="1" y="1966"/>
                      </a:lnTo>
                      <a:lnTo>
                        <a:pt x="530" y="2117"/>
                      </a:lnTo>
                      <a:lnTo>
                        <a:pt x="1060" y="227"/>
                      </a:lnTo>
                      <a:lnTo>
                        <a:pt x="455" y="0"/>
                      </a:lnTo>
                      <a:close/>
                    </a:path>
                  </a:pathLst>
                </a:custGeom>
                <a:solidFill>
                  <a:srgbClr val="E0BD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2" name="Google Shape;972;p47"/>
                <p:cNvSpPr/>
                <p:nvPr/>
              </p:nvSpPr>
              <p:spPr>
                <a:xfrm rot="10800000">
                  <a:off x="5724163" y="882842"/>
                  <a:ext cx="23066" cy="23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135" extrusionOk="0">
                      <a:moveTo>
                        <a:pt x="756" y="1"/>
                      </a:moveTo>
                      <a:lnTo>
                        <a:pt x="0" y="832"/>
                      </a:lnTo>
                      <a:lnTo>
                        <a:pt x="303" y="1135"/>
                      </a:lnTo>
                      <a:lnTo>
                        <a:pt x="681" y="832"/>
                      </a:lnTo>
                      <a:lnTo>
                        <a:pt x="756" y="681"/>
                      </a:lnTo>
                      <a:lnTo>
                        <a:pt x="1134" y="379"/>
                      </a:lnTo>
                      <a:lnTo>
                        <a:pt x="756" y="1"/>
                      </a:lnTo>
                      <a:close/>
                    </a:path>
                  </a:pathLst>
                </a:custGeom>
                <a:solidFill>
                  <a:srgbClr val="E0BD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3" name="Google Shape;973;p47"/>
                <p:cNvSpPr/>
                <p:nvPr/>
              </p:nvSpPr>
              <p:spPr>
                <a:xfrm rot="10800000">
                  <a:off x="5690366" y="965819"/>
                  <a:ext cx="15384" cy="19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" h="984" extrusionOk="0">
                      <a:moveTo>
                        <a:pt x="454" y="1"/>
                      </a:moveTo>
                      <a:lnTo>
                        <a:pt x="76" y="303"/>
                      </a:lnTo>
                      <a:lnTo>
                        <a:pt x="1" y="379"/>
                      </a:lnTo>
                      <a:lnTo>
                        <a:pt x="76" y="832"/>
                      </a:lnTo>
                      <a:lnTo>
                        <a:pt x="454" y="984"/>
                      </a:lnTo>
                      <a:lnTo>
                        <a:pt x="757" y="530"/>
                      </a:lnTo>
                      <a:lnTo>
                        <a:pt x="757" y="379"/>
                      </a:lnTo>
                      <a:lnTo>
                        <a:pt x="454" y="1"/>
                      </a:lnTo>
                      <a:close/>
                    </a:path>
                  </a:pathLst>
                </a:custGeom>
                <a:solidFill>
                  <a:srgbClr val="E0BD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4" name="Google Shape;974;p47"/>
                <p:cNvSpPr/>
                <p:nvPr/>
              </p:nvSpPr>
              <p:spPr>
                <a:xfrm rot="10800000">
                  <a:off x="5671914" y="766049"/>
                  <a:ext cx="86086" cy="104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6" h="5143" extrusionOk="0">
                      <a:moveTo>
                        <a:pt x="3630" y="1"/>
                      </a:moveTo>
                      <a:cubicBezTo>
                        <a:pt x="2421" y="1437"/>
                        <a:pt x="1211" y="2798"/>
                        <a:pt x="1" y="4160"/>
                      </a:cubicBezTo>
                      <a:cubicBezTo>
                        <a:pt x="1362" y="4991"/>
                        <a:pt x="2269" y="5143"/>
                        <a:pt x="2269" y="5143"/>
                      </a:cubicBezTo>
                      <a:lnTo>
                        <a:pt x="4235" y="2798"/>
                      </a:lnTo>
                      <a:cubicBezTo>
                        <a:pt x="4084" y="1891"/>
                        <a:pt x="3857" y="908"/>
                        <a:pt x="3630" y="1"/>
                      </a:cubicBezTo>
                      <a:close/>
                    </a:path>
                  </a:pathLst>
                </a:custGeom>
                <a:solidFill>
                  <a:srgbClr val="CA75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75" name="Google Shape;975;p47"/>
              <p:cNvGrpSpPr/>
              <p:nvPr/>
            </p:nvGrpSpPr>
            <p:grpSpPr>
              <a:xfrm rot="10800000">
                <a:off x="2161469" y="3809952"/>
                <a:ext cx="179791" cy="258145"/>
                <a:chOff x="3926250" y="2770525"/>
                <a:chExt cx="221200" cy="317600"/>
              </a:xfrm>
            </p:grpSpPr>
            <p:sp>
              <p:nvSpPr>
                <p:cNvPr id="976" name="Google Shape;976;p47"/>
                <p:cNvSpPr/>
                <p:nvPr/>
              </p:nvSpPr>
              <p:spPr>
                <a:xfrm>
                  <a:off x="4041550" y="2959550"/>
                  <a:ext cx="105900" cy="1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6" h="5143" extrusionOk="0">
                      <a:moveTo>
                        <a:pt x="3630" y="1"/>
                      </a:moveTo>
                      <a:cubicBezTo>
                        <a:pt x="2421" y="1437"/>
                        <a:pt x="1211" y="2798"/>
                        <a:pt x="1" y="4160"/>
                      </a:cubicBezTo>
                      <a:cubicBezTo>
                        <a:pt x="1362" y="4991"/>
                        <a:pt x="2269" y="5143"/>
                        <a:pt x="2269" y="5143"/>
                      </a:cubicBezTo>
                      <a:lnTo>
                        <a:pt x="4235" y="2798"/>
                      </a:lnTo>
                      <a:cubicBezTo>
                        <a:pt x="4084" y="1891"/>
                        <a:pt x="3857" y="908"/>
                        <a:pt x="3630" y="1"/>
                      </a:cubicBezTo>
                      <a:close/>
                    </a:path>
                  </a:pathLst>
                </a:custGeom>
                <a:solidFill>
                  <a:srgbClr val="CA75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7" name="Google Shape;977;p47"/>
                <p:cNvSpPr/>
                <p:nvPr/>
              </p:nvSpPr>
              <p:spPr>
                <a:xfrm>
                  <a:off x="3926250" y="2770525"/>
                  <a:ext cx="206075" cy="29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3" h="11721" extrusionOk="0">
                      <a:moveTo>
                        <a:pt x="5747" y="0"/>
                      </a:moveTo>
                      <a:lnTo>
                        <a:pt x="0" y="6957"/>
                      </a:lnTo>
                      <a:cubicBezTo>
                        <a:pt x="0" y="6957"/>
                        <a:pt x="0" y="8167"/>
                        <a:pt x="2647" y="10359"/>
                      </a:cubicBezTo>
                      <a:cubicBezTo>
                        <a:pt x="3403" y="10964"/>
                        <a:pt x="4008" y="11418"/>
                        <a:pt x="4613" y="11721"/>
                      </a:cubicBezTo>
                      <a:cubicBezTo>
                        <a:pt x="5823" y="10359"/>
                        <a:pt x="7033" y="8998"/>
                        <a:pt x="8242" y="7562"/>
                      </a:cubicBezTo>
                      <a:cubicBezTo>
                        <a:pt x="7486" y="4688"/>
                        <a:pt x="6730" y="2117"/>
                        <a:pt x="5747" y="0"/>
                      </a:cubicBezTo>
                      <a:close/>
                    </a:path>
                  </a:pathLst>
                </a:custGeom>
                <a:solidFill>
                  <a:srgbClr val="FF96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978" name="Google Shape;978;p47"/>
            <p:cNvSpPr/>
            <p:nvPr/>
          </p:nvSpPr>
          <p:spPr>
            <a:xfrm>
              <a:off x="2307210" y="2633546"/>
              <a:ext cx="926625" cy="1228637"/>
            </a:xfrm>
            <a:custGeom>
              <a:avLst/>
              <a:gdLst/>
              <a:ahLst/>
              <a:cxnLst/>
              <a:rect l="l" t="t" r="r" b="b"/>
              <a:pathLst>
                <a:path w="45596" h="60457" extrusionOk="0">
                  <a:moveTo>
                    <a:pt x="9149" y="1"/>
                  </a:moveTo>
                  <a:lnTo>
                    <a:pt x="9149" y="1"/>
                  </a:lnTo>
                  <a:cubicBezTo>
                    <a:pt x="10057" y="6579"/>
                    <a:pt x="6503" y="13612"/>
                    <a:pt x="832" y="15804"/>
                  </a:cubicBezTo>
                  <a:cubicBezTo>
                    <a:pt x="1328" y="16010"/>
                    <a:pt x="1825" y="16099"/>
                    <a:pt x="2317" y="16099"/>
                  </a:cubicBezTo>
                  <a:cubicBezTo>
                    <a:pt x="3995" y="16099"/>
                    <a:pt x="5611" y="15060"/>
                    <a:pt x="6957" y="14065"/>
                  </a:cubicBezTo>
                  <a:lnTo>
                    <a:pt x="6957" y="14065"/>
                  </a:lnTo>
                  <a:cubicBezTo>
                    <a:pt x="5217" y="20190"/>
                    <a:pt x="4764" y="26391"/>
                    <a:pt x="7410" y="32591"/>
                  </a:cubicBezTo>
                  <a:cubicBezTo>
                    <a:pt x="7864" y="33876"/>
                    <a:pt x="6957" y="35237"/>
                    <a:pt x="6503" y="36069"/>
                  </a:cubicBezTo>
                  <a:cubicBezTo>
                    <a:pt x="1664" y="40077"/>
                    <a:pt x="0" y="47411"/>
                    <a:pt x="5747" y="50739"/>
                  </a:cubicBezTo>
                  <a:cubicBezTo>
                    <a:pt x="4386" y="47714"/>
                    <a:pt x="4537" y="45219"/>
                    <a:pt x="6276" y="41665"/>
                  </a:cubicBezTo>
                  <a:cubicBezTo>
                    <a:pt x="6730" y="45597"/>
                    <a:pt x="8318" y="48394"/>
                    <a:pt x="12703" y="49302"/>
                  </a:cubicBezTo>
                  <a:cubicBezTo>
                    <a:pt x="10057" y="46202"/>
                    <a:pt x="8318" y="41816"/>
                    <a:pt x="10511" y="37808"/>
                  </a:cubicBezTo>
                  <a:cubicBezTo>
                    <a:pt x="10511" y="37808"/>
                    <a:pt x="11304" y="37295"/>
                    <a:pt x="11864" y="37295"/>
                  </a:cubicBezTo>
                  <a:cubicBezTo>
                    <a:pt x="12017" y="37295"/>
                    <a:pt x="12152" y="37333"/>
                    <a:pt x="12250" y="37430"/>
                  </a:cubicBezTo>
                  <a:cubicBezTo>
                    <a:pt x="16560" y="42118"/>
                    <a:pt x="16484" y="49151"/>
                    <a:pt x="13384" y="54444"/>
                  </a:cubicBezTo>
                  <a:cubicBezTo>
                    <a:pt x="15652" y="54822"/>
                    <a:pt x="17921" y="55427"/>
                    <a:pt x="20038" y="56183"/>
                  </a:cubicBezTo>
                  <a:cubicBezTo>
                    <a:pt x="25906" y="58052"/>
                    <a:pt x="31311" y="60457"/>
                    <a:pt x="35762" y="60457"/>
                  </a:cubicBezTo>
                  <a:cubicBezTo>
                    <a:pt x="37792" y="60457"/>
                    <a:pt x="39624" y="59957"/>
                    <a:pt x="41210" y="58678"/>
                  </a:cubicBezTo>
                  <a:cubicBezTo>
                    <a:pt x="45596" y="55275"/>
                    <a:pt x="45596" y="31684"/>
                    <a:pt x="42193" y="15199"/>
                  </a:cubicBezTo>
                  <a:lnTo>
                    <a:pt x="42193" y="15199"/>
                  </a:lnTo>
                  <a:lnTo>
                    <a:pt x="40227" y="17544"/>
                  </a:lnTo>
                  <a:lnTo>
                    <a:pt x="20416" y="40455"/>
                  </a:lnTo>
                  <a:cubicBezTo>
                    <a:pt x="18526" y="39850"/>
                    <a:pt x="16787" y="38716"/>
                    <a:pt x="15350" y="36977"/>
                  </a:cubicBezTo>
                  <a:cubicBezTo>
                    <a:pt x="14745" y="36372"/>
                    <a:pt x="14291" y="35691"/>
                    <a:pt x="13913" y="34935"/>
                  </a:cubicBezTo>
                  <a:lnTo>
                    <a:pt x="16106" y="32288"/>
                  </a:lnTo>
                  <a:cubicBezTo>
                    <a:pt x="14594" y="31759"/>
                    <a:pt x="13913" y="30701"/>
                    <a:pt x="11342" y="29037"/>
                  </a:cubicBezTo>
                  <a:cubicBezTo>
                    <a:pt x="8771" y="27752"/>
                    <a:pt x="11115" y="28205"/>
                    <a:pt x="9906" y="22685"/>
                  </a:cubicBezTo>
                  <a:cubicBezTo>
                    <a:pt x="9968" y="22384"/>
                    <a:pt x="10130" y="22251"/>
                    <a:pt x="10367" y="22251"/>
                  </a:cubicBezTo>
                  <a:cubicBezTo>
                    <a:pt x="12154" y="22251"/>
                    <a:pt x="18223" y="29793"/>
                    <a:pt x="18223" y="29793"/>
                  </a:cubicBezTo>
                  <a:lnTo>
                    <a:pt x="24424" y="22459"/>
                  </a:lnTo>
                  <a:cubicBezTo>
                    <a:pt x="21324" y="21702"/>
                    <a:pt x="18072" y="22080"/>
                    <a:pt x="15804" y="20190"/>
                  </a:cubicBezTo>
                  <a:cubicBezTo>
                    <a:pt x="8771" y="15351"/>
                    <a:pt x="13611" y="6579"/>
                    <a:pt x="9149" y="1"/>
                  </a:cubicBezTo>
                  <a:close/>
                </a:path>
              </a:pathLst>
            </a:custGeom>
            <a:solidFill>
              <a:srgbClr val="734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7"/>
            <p:cNvSpPr/>
            <p:nvPr/>
          </p:nvSpPr>
          <p:spPr>
            <a:xfrm rot="-2256488" flipH="1">
              <a:off x="2754000" y="970383"/>
              <a:ext cx="1301839" cy="1680220"/>
            </a:xfrm>
            <a:custGeom>
              <a:avLst/>
              <a:gdLst/>
              <a:ahLst/>
              <a:cxnLst/>
              <a:rect l="l" t="t" r="r" b="b"/>
              <a:pathLst>
                <a:path w="28333" h="36568" extrusionOk="0">
                  <a:moveTo>
                    <a:pt x="11356" y="0"/>
                  </a:moveTo>
                  <a:lnTo>
                    <a:pt x="11356" y="0"/>
                  </a:lnTo>
                  <a:cubicBezTo>
                    <a:pt x="11784" y="542"/>
                    <a:pt x="11955" y="1113"/>
                    <a:pt x="11870" y="1655"/>
                  </a:cubicBezTo>
                  <a:cubicBezTo>
                    <a:pt x="11812" y="1912"/>
                    <a:pt x="11755" y="2140"/>
                    <a:pt x="11613" y="2368"/>
                  </a:cubicBezTo>
                  <a:cubicBezTo>
                    <a:pt x="11499" y="2568"/>
                    <a:pt x="11327" y="2768"/>
                    <a:pt x="11156" y="2882"/>
                  </a:cubicBezTo>
                  <a:cubicBezTo>
                    <a:pt x="11071" y="2967"/>
                    <a:pt x="10956" y="3024"/>
                    <a:pt x="10871" y="3053"/>
                  </a:cubicBezTo>
                  <a:cubicBezTo>
                    <a:pt x="10842" y="3082"/>
                    <a:pt x="10785" y="3110"/>
                    <a:pt x="10728" y="3110"/>
                  </a:cubicBezTo>
                  <a:cubicBezTo>
                    <a:pt x="10700" y="3139"/>
                    <a:pt x="10643" y="3139"/>
                    <a:pt x="10586" y="3167"/>
                  </a:cubicBezTo>
                  <a:cubicBezTo>
                    <a:pt x="10357" y="3224"/>
                    <a:pt x="10101" y="3281"/>
                    <a:pt x="9815" y="3338"/>
                  </a:cubicBezTo>
                  <a:lnTo>
                    <a:pt x="8817" y="3481"/>
                  </a:lnTo>
                  <a:cubicBezTo>
                    <a:pt x="8446" y="3538"/>
                    <a:pt x="8018" y="3624"/>
                    <a:pt x="7561" y="3738"/>
                  </a:cubicBezTo>
                  <a:cubicBezTo>
                    <a:pt x="6705" y="3966"/>
                    <a:pt x="5849" y="4308"/>
                    <a:pt x="5022" y="4822"/>
                  </a:cubicBezTo>
                  <a:cubicBezTo>
                    <a:pt x="4622" y="5079"/>
                    <a:pt x="4223" y="5364"/>
                    <a:pt x="3881" y="5735"/>
                  </a:cubicBezTo>
                  <a:cubicBezTo>
                    <a:pt x="3510" y="6077"/>
                    <a:pt x="3196" y="6477"/>
                    <a:pt x="2939" y="6905"/>
                  </a:cubicBezTo>
                  <a:cubicBezTo>
                    <a:pt x="2425" y="7761"/>
                    <a:pt x="2169" y="8816"/>
                    <a:pt x="2340" y="9929"/>
                  </a:cubicBezTo>
                  <a:cubicBezTo>
                    <a:pt x="2511" y="11071"/>
                    <a:pt x="3196" y="12098"/>
                    <a:pt x="3852" y="12754"/>
                  </a:cubicBezTo>
                  <a:lnTo>
                    <a:pt x="4080" y="13011"/>
                  </a:lnTo>
                  <a:lnTo>
                    <a:pt x="4337" y="13267"/>
                  </a:lnTo>
                  <a:cubicBezTo>
                    <a:pt x="4423" y="13325"/>
                    <a:pt x="4480" y="13410"/>
                    <a:pt x="4565" y="13467"/>
                  </a:cubicBezTo>
                  <a:lnTo>
                    <a:pt x="4794" y="13667"/>
                  </a:lnTo>
                  <a:lnTo>
                    <a:pt x="5222" y="14038"/>
                  </a:lnTo>
                  <a:lnTo>
                    <a:pt x="5421" y="14209"/>
                  </a:lnTo>
                  <a:lnTo>
                    <a:pt x="5592" y="14352"/>
                  </a:lnTo>
                  <a:cubicBezTo>
                    <a:pt x="5707" y="14466"/>
                    <a:pt x="5821" y="14551"/>
                    <a:pt x="5906" y="14637"/>
                  </a:cubicBezTo>
                  <a:lnTo>
                    <a:pt x="6049" y="14780"/>
                  </a:lnTo>
                  <a:lnTo>
                    <a:pt x="6163" y="14894"/>
                  </a:lnTo>
                  <a:lnTo>
                    <a:pt x="6249" y="15008"/>
                  </a:lnTo>
                  <a:lnTo>
                    <a:pt x="6334" y="15094"/>
                  </a:lnTo>
                  <a:cubicBezTo>
                    <a:pt x="6363" y="15151"/>
                    <a:pt x="6391" y="15208"/>
                    <a:pt x="6420" y="15265"/>
                  </a:cubicBezTo>
                  <a:cubicBezTo>
                    <a:pt x="6448" y="15322"/>
                    <a:pt x="6448" y="15379"/>
                    <a:pt x="6448" y="15436"/>
                  </a:cubicBezTo>
                  <a:cubicBezTo>
                    <a:pt x="6448" y="15464"/>
                    <a:pt x="6420" y="15550"/>
                    <a:pt x="6420" y="15607"/>
                  </a:cubicBezTo>
                  <a:cubicBezTo>
                    <a:pt x="6391" y="15778"/>
                    <a:pt x="6334" y="16035"/>
                    <a:pt x="6192" y="16320"/>
                  </a:cubicBezTo>
                  <a:cubicBezTo>
                    <a:pt x="6049" y="16606"/>
                    <a:pt x="5849" y="16977"/>
                    <a:pt x="5592" y="17291"/>
                  </a:cubicBezTo>
                  <a:cubicBezTo>
                    <a:pt x="5535" y="17376"/>
                    <a:pt x="5450" y="17462"/>
                    <a:pt x="5393" y="17547"/>
                  </a:cubicBezTo>
                  <a:lnTo>
                    <a:pt x="5279" y="17690"/>
                  </a:lnTo>
                  <a:cubicBezTo>
                    <a:pt x="5250" y="17719"/>
                    <a:pt x="5193" y="17747"/>
                    <a:pt x="5164" y="17804"/>
                  </a:cubicBezTo>
                  <a:cubicBezTo>
                    <a:pt x="4993" y="18004"/>
                    <a:pt x="4794" y="18204"/>
                    <a:pt x="4565" y="18403"/>
                  </a:cubicBezTo>
                  <a:cubicBezTo>
                    <a:pt x="4166" y="18831"/>
                    <a:pt x="3681" y="19316"/>
                    <a:pt x="3196" y="19858"/>
                  </a:cubicBezTo>
                  <a:cubicBezTo>
                    <a:pt x="2682" y="20372"/>
                    <a:pt x="2140" y="20971"/>
                    <a:pt x="1655" y="21684"/>
                  </a:cubicBezTo>
                  <a:cubicBezTo>
                    <a:pt x="1170" y="22398"/>
                    <a:pt x="685" y="23225"/>
                    <a:pt x="400" y="24138"/>
                  </a:cubicBezTo>
                  <a:cubicBezTo>
                    <a:pt x="114" y="25051"/>
                    <a:pt x="0" y="25964"/>
                    <a:pt x="29" y="26877"/>
                  </a:cubicBezTo>
                  <a:cubicBezTo>
                    <a:pt x="86" y="27762"/>
                    <a:pt x="257" y="28675"/>
                    <a:pt x="599" y="29531"/>
                  </a:cubicBezTo>
                  <a:cubicBezTo>
                    <a:pt x="942" y="30358"/>
                    <a:pt x="1427" y="31186"/>
                    <a:pt x="2054" y="31956"/>
                  </a:cubicBezTo>
                  <a:cubicBezTo>
                    <a:pt x="2368" y="32327"/>
                    <a:pt x="2739" y="32669"/>
                    <a:pt x="3082" y="33012"/>
                  </a:cubicBezTo>
                  <a:cubicBezTo>
                    <a:pt x="3453" y="33326"/>
                    <a:pt x="3852" y="33611"/>
                    <a:pt x="4251" y="33868"/>
                  </a:cubicBezTo>
                  <a:cubicBezTo>
                    <a:pt x="5050" y="34410"/>
                    <a:pt x="5878" y="34838"/>
                    <a:pt x="6705" y="35180"/>
                  </a:cubicBezTo>
                  <a:cubicBezTo>
                    <a:pt x="7533" y="35523"/>
                    <a:pt x="8389" y="35779"/>
                    <a:pt x="9216" y="35979"/>
                  </a:cubicBezTo>
                  <a:cubicBezTo>
                    <a:pt x="10043" y="36207"/>
                    <a:pt x="10928" y="36379"/>
                    <a:pt x="11870" y="36493"/>
                  </a:cubicBezTo>
                  <a:cubicBezTo>
                    <a:pt x="12373" y="36539"/>
                    <a:pt x="12894" y="36568"/>
                    <a:pt x="13430" y="36568"/>
                  </a:cubicBezTo>
                  <a:cubicBezTo>
                    <a:pt x="13896" y="36568"/>
                    <a:pt x="14375" y="36546"/>
                    <a:pt x="14865" y="36493"/>
                  </a:cubicBezTo>
                  <a:cubicBezTo>
                    <a:pt x="15379" y="36436"/>
                    <a:pt x="15921" y="36322"/>
                    <a:pt x="16435" y="36179"/>
                  </a:cubicBezTo>
                  <a:cubicBezTo>
                    <a:pt x="16691" y="36093"/>
                    <a:pt x="16977" y="36008"/>
                    <a:pt x="17205" y="35894"/>
                  </a:cubicBezTo>
                  <a:cubicBezTo>
                    <a:pt x="17462" y="35808"/>
                    <a:pt x="17719" y="35694"/>
                    <a:pt x="17947" y="35580"/>
                  </a:cubicBezTo>
                  <a:cubicBezTo>
                    <a:pt x="18432" y="35323"/>
                    <a:pt x="18860" y="35038"/>
                    <a:pt x="19202" y="34752"/>
                  </a:cubicBezTo>
                  <a:cubicBezTo>
                    <a:pt x="19573" y="34467"/>
                    <a:pt x="19859" y="34182"/>
                    <a:pt x="20115" y="33896"/>
                  </a:cubicBezTo>
                  <a:cubicBezTo>
                    <a:pt x="20629" y="33354"/>
                    <a:pt x="21028" y="32869"/>
                    <a:pt x="21399" y="32441"/>
                  </a:cubicBezTo>
                  <a:cubicBezTo>
                    <a:pt x="21485" y="32327"/>
                    <a:pt x="21570" y="32241"/>
                    <a:pt x="21656" y="32156"/>
                  </a:cubicBezTo>
                  <a:lnTo>
                    <a:pt x="21941" y="31870"/>
                  </a:lnTo>
                  <a:lnTo>
                    <a:pt x="22255" y="31614"/>
                  </a:lnTo>
                  <a:cubicBezTo>
                    <a:pt x="22369" y="31528"/>
                    <a:pt x="22455" y="31443"/>
                    <a:pt x="22569" y="31385"/>
                  </a:cubicBezTo>
                  <a:cubicBezTo>
                    <a:pt x="22797" y="31243"/>
                    <a:pt x="23026" y="31100"/>
                    <a:pt x="23254" y="30986"/>
                  </a:cubicBezTo>
                  <a:cubicBezTo>
                    <a:pt x="23539" y="30815"/>
                    <a:pt x="23853" y="30701"/>
                    <a:pt x="24195" y="30558"/>
                  </a:cubicBezTo>
                  <a:cubicBezTo>
                    <a:pt x="25132" y="30246"/>
                    <a:pt x="26209" y="30056"/>
                    <a:pt x="27356" y="30056"/>
                  </a:cubicBezTo>
                  <a:cubicBezTo>
                    <a:pt x="27677" y="30056"/>
                    <a:pt x="28003" y="30070"/>
                    <a:pt x="28333" y="30101"/>
                  </a:cubicBezTo>
                  <a:cubicBezTo>
                    <a:pt x="27163" y="29303"/>
                    <a:pt x="25565" y="28846"/>
                    <a:pt x="23910" y="28818"/>
                  </a:cubicBezTo>
                  <a:lnTo>
                    <a:pt x="23682" y="28818"/>
                  </a:lnTo>
                  <a:cubicBezTo>
                    <a:pt x="22883" y="28818"/>
                    <a:pt x="22056" y="28903"/>
                    <a:pt x="21257" y="29103"/>
                  </a:cubicBezTo>
                  <a:cubicBezTo>
                    <a:pt x="21028" y="29160"/>
                    <a:pt x="20829" y="29246"/>
                    <a:pt x="20629" y="29303"/>
                  </a:cubicBezTo>
                  <a:cubicBezTo>
                    <a:pt x="20401" y="29360"/>
                    <a:pt x="20201" y="29445"/>
                    <a:pt x="20001" y="29531"/>
                  </a:cubicBezTo>
                  <a:cubicBezTo>
                    <a:pt x="19801" y="29616"/>
                    <a:pt x="19573" y="29731"/>
                    <a:pt x="19373" y="29816"/>
                  </a:cubicBezTo>
                  <a:cubicBezTo>
                    <a:pt x="19202" y="29902"/>
                    <a:pt x="19003" y="30016"/>
                    <a:pt x="18831" y="30130"/>
                  </a:cubicBezTo>
                  <a:cubicBezTo>
                    <a:pt x="18118" y="30529"/>
                    <a:pt x="17519" y="30929"/>
                    <a:pt x="16977" y="31243"/>
                  </a:cubicBezTo>
                  <a:cubicBezTo>
                    <a:pt x="16720" y="31414"/>
                    <a:pt x="16463" y="31528"/>
                    <a:pt x="16235" y="31614"/>
                  </a:cubicBezTo>
                  <a:cubicBezTo>
                    <a:pt x="16035" y="31699"/>
                    <a:pt x="15835" y="31756"/>
                    <a:pt x="15636" y="31813"/>
                  </a:cubicBezTo>
                  <a:cubicBezTo>
                    <a:pt x="15465" y="31842"/>
                    <a:pt x="15286" y="31856"/>
                    <a:pt x="15097" y="31856"/>
                  </a:cubicBezTo>
                  <a:cubicBezTo>
                    <a:pt x="14908" y="31856"/>
                    <a:pt x="14708" y="31842"/>
                    <a:pt x="14494" y="31813"/>
                  </a:cubicBezTo>
                  <a:cubicBezTo>
                    <a:pt x="14095" y="31785"/>
                    <a:pt x="13610" y="31671"/>
                    <a:pt x="13096" y="31528"/>
                  </a:cubicBezTo>
                  <a:cubicBezTo>
                    <a:pt x="12611" y="31385"/>
                    <a:pt x="12098" y="31186"/>
                    <a:pt x="11556" y="30957"/>
                  </a:cubicBezTo>
                  <a:cubicBezTo>
                    <a:pt x="11299" y="30843"/>
                    <a:pt x="11042" y="30729"/>
                    <a:pt x="10785" y="30587"/>
                  </a:cubicBezTo>
                  <a:cubicBezTo>
                    <a:pt x="10529" y="30472"/>
                    <a:pt x="10300" y="30358"/>
                    <a:pt x="10072" y="30216"/>
                  </a:cubicBezTo>
                  <a:cubicBezTo>
                    <a:pt x="9615" y="29959"/>
                    <a:pt x="9245" y="29674"/>
                    <a:pt x="8931" y="29417"/>
                  </a:cubicBezTo>
                  <a:cubicBezTo>
                    <a:pt x="8617" y="29131"/>
                    <a:pt x="8389" y="28875"/>
                    <a:pt x="8217" y="28589"/>
                  </a:cubicBezTo>
                  <a:cubicBezTo>
                    <a:pt x="7875" y="28047"/>
                    <a:pt x="7675" y="27391"/>
                    <a:pt x="7704" y="26763"/>
                  </a:cubicBezTo>
                  <a:cubicBezTo>
                    <a:pt x="7704" y="26421"/>
                    <a:pt x="7761" y="26136"/>
                    <a:pt x="7875" y="25850"/>
                  </a:cubicBezTo>
                  <a:cubicBezTo>
                    <a:pt x="7875" y="25765"/>
                    <a:pt x="7932" y="25708"/>
                    <a:pt x="7961" y="25650"/>
                  </a:cubicBezTo>
                  <a:cubicBezTo>
                    <a:pt x="7989" y="25565"/>
                    <a:pt x="8018" y="25508"/>
                    <a:pt x="8046" y="25422"/>
                  </a:cubicBezTo>
                  <a:cubicBezTo>
                    <a:pt x="8132" y="25280"/>
                    <a:pt x="8246" y="25108"/>
                    <a:pt x="8360" y="24937"/>
                  </a:cubicBezTo>
                  <a:cubicBezTo>
                    <a:pt x="8588" y="24595"/>
                    <a:pt x="8931" y="24195"/>
                    <a:pt x="9330" y="23767"/>
                  </a:cubicBezTo>
                  <a:lnTo>
                    <a:pt x="10643" y="22312"/>
                  </a:lnTo>
                  <a:cubicBezTo>
                    <a:pt x="10899" y="22027"/>
                    <a:pt x="11128" y="21742"/>
                    <a:pt x="11384" y="21456"/>
                  </a:cubicBezTo>
                  <a:cubicBezTo>
                    <a:pt x="11442" y="21371"/>
                    <a:pt x="11527" y="21285"/>
                    <a:pt x="11584" y="21199"/>
                  </a:cubicBezTo>
                  <a:lnTo>
                    <a:pt x="11784" y="20943"/>
                  </a:lnTo>
                  <a:cubicBezTo>
                    <a:pt x="11898" y="20771"/>
                    <a:pt x="12012" y="20600"/>
                    <a:pt x="12126" y="20401"/>
                  </a:cubicBezTo>
                  <a:cubicBezTo>
                    <a:pt x="12611" y="19687"/>
                    <a:pt x="13011" y="18888"/>
                    <a:pt x="13268" y="18032"/>
                  </a:cubicBezTo>
                  <a:cubicBezTo>
                    <a:pt x="13553" y="17148"/>
                    <a:pt x="13696" y="16178"/>
                    <a:pt x="13524" y="15094"/>
                  </a:cubicBezTo>
                  <a:cubicBezTo>
                    <a:pt x="13439" y="14580"/>
                    <a:pt x="13325" y="14038"/>
                    <a:pt x="13068" y="13496"/>
                  </a:cubicBezTo>
                  <a:cubicBezTo>
                    <a:pt x="12954" y="13239"/>
                    <a:pt x="12783" y="12982"/>
                    <a:pt x="12611" y="12754"/>
                  </a:cubicBezTo>
                  <a:cubicBezTo>
                    <a:pt x="12554" y="12611"/>
                    <a:pt x="12469" y="12497"/>
                    <a:pt x="12355" y="12383"/>
                  </a:cubicBezTo>
                  <a:cubicBezTo>
                    <a:pt x="12269" y="12269"/>
                    <a:pt x="12183" y="12155"/>
                    <a:pt x="12098" y="12041"/>
                  </a:cubicBezTo>
                  <a:cubicBezTo>
                    <a:pt x="11898" y="11841"/>
                    <a:pt x="11698" y="11641"/>
                    <a:pt x="11527" y="11470"/>
                  </a:cubicBezTo>
                  <a:cubicBezTo>
                    <a:pt x="11413" y="11384"/>
                    <a:pt x="11327" y="11299"/>
                    <a:pt x="11213" y="11213"/>
                  </a:cubicBezTo>
                  <a:lnTo>
                    <a:pt x="10928" y="11013"/>
                  </a:lnTo>
                  <a:cubicBezTo>
                    <a:pt x="10842" y="10928"/>
                    <a:pt x="10757" y="10871"/>
                    <a:pt x="10671" y="10785"/>
                  </a:cubicBezTo>
                  <a:lnTo>
                    <a:pt x="10386" y="10614"/>
                  </a:lnTo>
                  <a:cubicBezTo>
                    <a:pt x="10215" y="10500"/>
                    <a:pt x="10043" y="10386"/>
                    <a:pt x="9901" y="10272"/>
                  </a:cubicBezTo>
                  <a:lnTo>
                    <a:pt x="9416" y="10015"/>
                  </a:lnTo>
                  <a:lnTo>
                    <a:pt x="9016" y="9758"/>
                  </a:lnTo>
                  <a:cubicBezTo>
                    <a:pt x="8788" y="9615"/>
                    <a:pt x="8560" y="9473"/>
                    <a:pt x="8417" y="9387"/>
                  </a:cubicBezTo>
                  <a:lnTo>
                    <a:pt x="8360" y="9359"/>
                  </a:lnTo>
                  <a:lnTo>
                    <a:pt x="8303" y="9302"/>
                  </a:lnTo>
                  <a:lnTo>
                    <a:pt x="8189" y="9244"/>
                  </a:lnTo>
                  <a:lnTo>
                    <a:pt x="8132" y="9187"/>
                  </a:lnTo>
                  <a:lnTo>
                    <a:pt x="8075" y="9159"/>
                  </a:lnTo>
                  <a:lnTo>
                    <a:pt x="7989" y="9102"/>
                  </a:lnTo>
                  <a:lnTo>
                    <a:pt x="7961" y="9073"/>
                  </a:lnTo>
                  <a:lnTo>
                    <a:pt x="7904" y="9073"/>
                  </a:lnTo>
                  <a:lnTo>
                    <a:pt x="7875" y="9045"/>
                  </a:lnTo>
                  <a:cubicBezTo>
                    <a:pt x="7761" y="8959"/>
                    <a:pt x="7675" y="8731"/>
                    <a:pt x="7704" y="8446"/>
                  </a:cubicBezTo>
                  <a:cubicBezTo>
                    <a:pt x="7732" y="8303"/>
                    <a:pt x="7761" y="8160"/>
                    <a:pt x="7818" y="8018"/>
                  </a:cubicBezTo>
                  <a:cubicBezTo>
                    <a:pt x="7875" y="7875"/>
                    <a:pt x="7989" y="7704"/>
                    <a:pt x="8103" y="7561"/>
                  </a:cubicBezTo>
                  <a:cubicBezTo>
                    <a:pt x="8360" y="7219"/>
                    <a:pt x="8760" y="6905"/>
                    <a:pt x="9216" y="6591"/>
                  </a:cubicBezTo>
                  <a:cubicBezTo>
                    <a:pt x="9444" y="6448"/>
                    <a:pt x="9701" y="6334"/>
                    <a:pt x="10015" y="6163"/>
                  </a:cubicBezTo>
                  <a:cubicBezTo>
                    <a:pt x="10329" y="6020"/>
                    <a:pt x="10700" y="5849"/>
                    <a:pt x="11071" y="5649"/>
                  </a:cubicBezTo>
                  <a:cubicBezTo>
                    <a:pt x="11442" y="5421"/>
                    <a:pt x="11841" y="5193"/>
                    <a:pt x="12183" y="4879"/>
                  </a:cubicBezTo>
                  <a:cubicBezTo>
                    <a:pt x="12298" y="4793"/>
                    <a:pt x="12383" y="4736"/>
                    <a:pt x="12469" y="4622"/>
                  </a:cubicBezTo>
                  <a:cubicBezTo>
                    <a:pt x="12554" y="4537"/>
                    <a:pt x="12611" y="4451"/>
                    <a:pt x="12697" y="4365"/>
                  </a:cubicBezTo>
                  <a:cubicBezTo>
                    <a:pt x="12840" y="4166"/>
                    <a:pt x="12954" y="3966"/>
                    <a:pt x="13039" y="3766"/>
                  </a:cubicBezTo>
                  <a:cubicBezTo>
                    <a:pt x="13211" y="3367"/>
                    <a:pt x="13296" y="2967"/>
                    <a:pt x="13296" y="2568"/>
                  </a:cubicBezTo>
                  <a:cubicBezTo>
                    <a:pt x="13268" y="2197"/>
                    <a:pt x="13182" y="1826"/>
                    <a:pt x="13011" y="1484"/>
                  </a:cubicBezTo>
                  <a:cubicBezTo>
                    <a:pt x="12697" y="799"/>
                    <a:pt x="12069" y="228"/>
                    <a:pt x="113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7"/>
            <p:cNvSpPr/>
            <p:nvPr/>
          </p:nvSpPr>
          <p:spPr>
            <a:xfrm>
              <a:off x="1898444" y="1424174"/>
              <a:ext cx="1203255" cy="2315810"/>
            </a:xfrm>
            <a:custGeom>
              <a:avLst/>
              <a:gdLst/>
              <a:ahLst/>
              <a:cxnLst/>
              <a:rect l="l" t="t" r="r" b="b"/>
              <a:pathLst>
                <a:path w="59208" h="113953" extrusionOk="0">
                  <a:moveTo>
                    <a:pt x="13726" y="1"/>
                  </a:moveTo>
                  <a:cubicBezTo>
                    <a:pt x="2504" y="1"/>
                    <a:pt x="6347" y="34666"/>
                    <a:pt x="1437" y="65635"/>
                  </a:cubicBezTo>
                  <a:cubicBezTo>
                    <a:pt x="0" y="75011"/>
                    <a:pt x="4915" y="81211"/>
                    <a:pt x="4386" y="88773"/>
                  </a:cubicBezTo>
                  <a:cubicBezTo>
                    <a:pt x="3327" y="106316"/>
                    <a:pt x="8999" y="112138"/>
                    <a:pt x="17997" y="113499"/>
                  </a:cubicBezTo>
                  <a:cubicBezTo>
                    <a:pt x="19662" y="113749"/>
                    <a:pt x="21442" y="113861"/>
                    <a:pt x="23298" y="113861"/>
                  </a:cubicBezTo>
                  <a:cubicBezTo>
                    <a:pt x="24814" y="113861"/>
                    <a:pt x="26381" y="113786"/>
                    <a:pt x="27978" y="113650"/>
                  </a:cubicBezTo>
                  <a:cubicBezTo>
                    <a:pt x="28583" y="113575"/>
                    <a:pt x="29188" y="113575"/>
                    <a:pt x="29717" y="113575"/>
                  </a:cubicBezTo>
                  <a:lnTo>
                    <a:pt x="29793" y="113575"/>
                  </a:lnTo>
                  <a:cubicBezTo>
                    <a:pt x="31003" y="113575"/>
                    <a:pt x="32288" y="113726"/>
                    <a:pt x="33498" y="113953"/>
                  </a:cubicBezTo>
                  <a:cubicBezTo>
                    <a:pt x="36598" y="108660"/>
                    <a:pt x="36674" y="101627"/>
                    <a:pt x="32364" y="96939"/>
                  </a:cubicBezTo>
                  <a:cubicBezTo>
                    <a:pt x="32266" y="96842"/>
                    <a:pt x="32131" y="96804"/>
                    <a:pt x="31978" y="96804"/>
                  </a:cubicBezTo>
                  <a:cubicBezTo>
                    <a:pt x="31418" y="96804"/>
                    <a:pt x="30625" y="97317"/>
                    <a:pt x="30625" y="97317"/>
                  </a:cubicBezTo>
                  <a:cubicBezTo>
                    <a:pt x="28432" y="101325"/>
                    <a:pt x="30171" y="105711"/>
                    <a:pt x="32817" y="108811"/>
                  </a:cubicBezTo>
                  <a:cubicBezTo>
                    <a:pt x="28432" y="107903"/>
                    <a:pt x="26617" y="103971"/>
                    <a:pt x="26239" y="99964"/>
                  </a:cubicBezTo>
                  <a:cubicBezTo>
                    <a:pt x="24424" y="103518"/>
                    <a:pt x="24197" y="106996"/>
                    <a:pt x="26012" y="110550"/>
                  </a:cubicBezTo>
                  <a:cubicBezTo>
                    <a:pt x="21173" y="106542"/>
                    <a:pt x="21778" y="99586"/>
                    <a:pt x="26617" y="95578"/>
                  </a:cubicBezTo>
                  <a:cubicBezTo>
                    <a:pt x="27071" y="94671"/>
                    <a:pt x="27978" y="93385"/>
                    <a:pt x="27524" y="92100"/>
                  </a:cubicBezTo>
                  <a:cubicBezTo>
                    <a:pt x="24878" y="85900"/>
                    <a:pt x="25331" y="79699"/>
                    <a:pt x="27071" y="73574"/>
                  </a:cubicBezTo>
                  <a:lnTo>
                    <a:pt x="27071" y="73574"/>
                  </a:lnTo>
                  <a:cubicBezTo>
                    <a:pt x="25725" y="74569"/>
                    <a:pt x="24109" y="75608"/>
                    <a:pt x="22431" y="75608"/>
                  </a:cubicBezTo>
                  <a:cubicBezTo>
                    <a:pt x="21939" y="75608"/>
                    <a:pt x="21442" y="75519"/>
                    <a:pt x="20946" y="75313"/>
                  </a:cubicBezTo>
                  <a:cubicBezTo>
                    <a:pt x="26617" y="73121"/>
                    <a:pt x="30171" y="66088"/>
                    <a:pt x="29263" y="59510"/>
                  </a:cubicBezTo>
                  <a:lnTo>
                    <a:pt x="29263" y="59510"/>
                  </a:lnTo>
                  <a:cubicBezTo>
                    <a:pt x="33725" y="66088"/>
                    <a:pt x="28885" y="74860"/>
                    <a:pt x="35918" y="79699"/>
                  </a:cubicBezTo>
                  <a:cubicBezTo>
                    <a:pt x="38186" y="81589"/>
                    <a:pt x="41438" y="81211"/>
                    <a:pt x="44538" y="81968"/>
                  </a:cubicBezTo>
                  <a:lnTo>
                    <a:pt x="53460" y="71306"/>
                  </a:lnTo>
                  <a:lnTo>
                    <a:pt x="59207" y="64349"/>
                  </a:lnTo>
                  <a:cubicBezTo>
                    <a:pt x="58905" y="63593"/>
                    <a:pt x="58527" y="62913"/>
                    <a:pt x="58148" y="62232"/>
                  </a:cubicBezTo>
                  <a:cubicBezTo>
                    <a:pt x="52251" y="52024"/>
                    <a:pt x="50889" y="38262"/>
                    <a:pt x="44311" y="28886"/>
                  </a:cubicBezTo>
                  <a:cubicBezTo>
                    <a:pt x="35313" y="15880"/>
                    <a:pt x="21399" y="76"/>
                    <a:pt x="13762" y="1"/>
                  </a:cubicBezTo>
                  <a:cubicBezTo>
                    <a:pt x="13750" y="1"/>
                    <a:pt x="13738" y="1"/>
                    <a:pt x="13726" y="1"/>
                  </a:cubicBezTo>
                  <a:close/>
                </a:path>
              </a:pathLst>
            </a:custGeom>
            <a:solidFill>
              <a:srgbClr val="CF9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7"/>
            <p:cNvSpPr/>
            <p:nvPr/>
          </p:nvSpPr>
          <p:spPr>
            <a:xfrm>
              <a:off x="423213" y="1424174"/>
              <a:ext cx="1363071" cy="2437460"/>
            </a:xfrm>
            <a:custGeom>
              <a:avLst/>
              <a:gdLst/>
              <a:ahLst/>
              <a:cxnLst/>
              <a:rect l="l" t="t" r="r" b="b"/>
              <a:pathLst>
                <a:path w="67072" h="119939" extrusionOk="0">
                  <a:moveTo>
                    <a:pt x="53346" y="1"/>
                  </a:moveTo>
                  <a:cubicBezTo>
                    <a:pt x="53334" y="1"/>
                    <a:pt x="53322" y="1"/>
                    <a:pt x="53309" y="1"/>
                  </a:cubicBezTo>
                  <a:cubicBezTo>
                    <a:pt x="45672" y="76"/>
                    <a:pt x="31759" y="15880"/>
                    <a:pt x="22685" y="28886"/>
                  </a:cubicBezTo>
                  <a:cubicBezTo>
                    <a:pt x="16107" y="38262"/>
                    <a:pt x="14821" y="52024"/>
                    <a:pt x="8923" y="62232"/>
                  </a:cubicBezTo>
                  <a:cubicBezTo>
                    <a:pt x="1664" y="74557"/>
                    <a:pt x="1" y="113650"/>
                    <a:pt x="5672" y="118187"/>
                  </a:cubicBezTo>
                  <a:cubicBezTo>
                    <a:pt x="7277" y="119446"/>
                    <a:pt x="9073" y="119939"/>
                    <a:pt x="11033" y="119939"/>
                  </a:cubicBezTo>
                  <a:cubicBezTo>
                    <a:pt x="18073" y="119939"/>
                    <a:pt x="27232" y="113582"/>
                    <a:pt x="37307" y="113582"/>
                  </a:cubicBezTo>
                  <a:cubicBezTo>
                    <a:pt x="37900" y="113582"/>
                    <a:pt x="38495" y="113604"/>
                    <a:pt x="39094" y="113650"/>
                  </a:cubicBezTo>
                  <a:cubicBezTo>
                    <a:pt x="40788" y="113785"/>
                    <a:pt x="42432" y="113866"/>
                    <a:pt x="44011" y="113866"/>
                  </a:cubicBezTo>
                  <a:cubicBezTo>
                    <a:pt x="55758" y="113866"/>
                    <a:pt x="63943" y="109368"/>
                    <a:pt x="62610" y="88773"/>
                  </a:cubicBezTo>
                  <a:cubicBezTo>
                    <a:pt x="62156" y="81211"/>
                    <a:pt x="67071" y="75011"/>
                    <a:pt x="65635" y="65635"/>
                  </a:cubicBezTo>
                  <a:cubicBezTo>
                    <a:pt x="60725" y="34666"/>
                    <a:pt x="64568" y="1"/>
                    <a:pt x="53346" y="1"/>
                  </a:cubicBezTo>
                  <a:close/>
                </a:path>
              </a:pathLst>
            </a:custGeom>
            <a:solidFill>
              <a:srgbClr val="ED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7"/>
            <p:cNvSpPr/>
            <p:nvPr/>
          </p:nvSpPr>
          <p:spPr>
            <a:xfrm>
              <a:off x="530780" y="1476423"/>
              <a:ext cx="1178664" cy="2320423"/>
            </a:xfrm>
            <a:custGeom>
              <a:avLst/>
              <a:gdLst/>
              <a:ahLst/>
              <a:cxnLst/>
              <a:rect l="l" t="t" r="r" b="b"/>
              <a:pathLst>
                <a:path w="57998" h="114180" extrusionOk="0">
                  <a:moveTo>
                    <a:pt x="47865" y="1"/>
                  </a:moveTo>
                  <a:cubicBezTo>
                    <a:pt x="47412" y="1"/>
                    <a:pt x="47033" y="76"/>
                    <a:pt x="46580" y="152"/>
                  </a:cubicBezTo>
                  <a:cubicBezTo>
                    <a:pt x="44765" y="530"/>
                    <a:pt x="43177" y="1437"/>
                    <a:pt x="42194" y="2042"/>
                  </a:cubicBezTo>
                  <a:cubicBezTo>
                    <a:pt x="39472" y="3781"/>
                    <a:pt x="37203" y="5974"/>
                    <a:pt x="35313" y="7865"/>
                  </a:cubicBezTo>
                  <a:cubicBezTo>
                    <a:pt x="33498" y="9755"/>
                    <a:pt x="31608" y="11872"/>
                    <a:pt x="29491" y="14519"/>
                  </a:cubicBezTo>
                  <a:cubicBezTo>
                    <a:pt x="27752" y="16636"/>
                    <a:pt x="26012" y="18904"/>
                    <a:pt x="24198" y="21475"/>
                  </a:cubicBezTo>
                  <a:cubicBezTo>
                    <a:pt x="22610" y="23593"/>
                    <a:pt x="20871" y="26088"/>
                    <a:pt x="19131" y="28659"/>
                  </a:cubicBezTo>
                  <a:cubicBezTo>
                    <a:pt x="17695" y="30852"/>
                    <a:pt x="16485" y="33423"/>
                    <a:pt x="15275" y="36750"/>
                  </a:cubicBezTo>
                  <a:cubicBezTo>
                    <a:pt x="14292" y="39321"/>
                    <a:pt x="13460" y="41967"/>
                    <a:pt x="12704" y="44538"/>
                  </a:cubicBezTo>
                  <a:lnTo>
                    <a:pt x="12477" y="45067"/>
                  </a:lnTo>
                  <a:cubicBezTo>
                    <a:pt x="10814" y="50512"/>
                    <a:pt x="9075" y="56107"/>
                    <a:pt x="6201" y="61098"/>
                  </a:cubicBezTo>
                  <a:cubicBezTo>
                    <a:pt x="4689" y="63820"/>
                    <a:pt x="3857" y="66844"/>
                    <a:pt x="3177" y="69491"/>
                  </a:cubicBezTo>
                  <a:cubicBezTo>
                    <a:pt x="2496" y="72137"/>
                    <a:pt x="1967" y="74935"/>
                    <a:pt x="1513" y="78111"/>
                  </a:cubicBezTo>
                  <a:cubicBezTo>
                    <a:pt x="757" y="83253"/>
                    <a:pt x="303" y="88773"/>
                    <a:pt x="76" y="95578"/>
                  </a:cubicBezTo>
                  <a:cubicBezTo>
                    <a:pt x="1" y="97998"/>
                    <a:pt x="1" y="101174"/>
                    <a:pt x="152" y="104349"/>
                  </a:cubicBezTo>
                  <a:cubicBezTo>
                    <a:pt x="303" y="106164"/>
                    <a:pt x="454" y="107525"/>
                    <a:pt x="681" y="108811"/>
                  </a:cubicBezTo>
                  <a:cubicBezTo>
                    <a:pt x="833" y="109643"/>
                    <a:pt x="984" y="110323"/>
                    <a:pt x="1211" y="111004"/>
                  </a:cubicBezTo>
                  <a:cubicBezTo>
                    <a:pt x="1437" y="111609"/>
                    <a:pt x="1816" y="112440"/>
                    <a:pt x="2420" y="113121"/>
                  </a:cubicBezTo>
                  <a:cubicBezTo>
                    <a:pt x="2420" y="113196"/>
                    <a:pt x="2420" y="113196"/>
                    <a:pt x="2496" y="113196"/>
                  </a:cubicBezTo>
                  <a:cubicBezTo>
                    <a:pt x="2950" y="113575"/>
                    <a:pt x="3479" y="113877"/>
                    <a:pt x="4084" y="114028"/>
                  </a:cubicBezTo>
                  <a:cubicBezTo>
                    <a:pt x="4538" y="114104"/>
                    <a:pt x="5067" y="114179"/>
                    <a:pt x="5748" y="114179"/>
                  </a:cubicBezTo>
                  <a:cubicBezTo>
                    <a:pt x="7260" y="114179"/>
                    <a:pt x="8772" y="113801"/>
                    <a:pt x="10209" y="113423"/>
                  </a:cubicBezTo>
                  <a:cubicBezTo>
                    <a:pt x="11646" y="113045"/>
                    <a:pt x="13007" y="112516"/>
                    <a:pt x="14368" y="112062"/>
                  </a:cubicBezTo>
                  <a:lnTo>
                    <a:pt x="15199" y="111760"/>
                  </a:lnTo>
                  <a:cubicBezTo>
                    <a:pt x="17619" y="110852"/>
                    <a:pt x="20114" y="109945"/>
                    <a:pt x="22610" y="109264"/>
                  </a:cubicBezTo>
                  <a:cubicBezTo>
                    <a:pt x="25634" y="108433"/>
                    <a:pt x="28432" y="107979"/>
                    <a:pt x="31003" y="107903"/>
                  </a:cubicBezTo>
                  <a:cubicBezTo>
                    <a:pt x="31263" y="107889"/>
                    <a:pt x="31520" y="107883"/>
                    <a:pt x="31776" y="107883"/>
                  </a:cubicBezTo>
                  <a:cubicBezTo>
                    <a:pt x="32858" y="107883"/>
                    <a:pt x="33910" y="107993"/>
                    <a:pt x="35011" y="108055"/>
                  </a:cubicBezTo>
                  <a:lnTo>
                    <a:pt x="35313" y="108055"/>
                  </a:lnTo>
                  <a:cubicBezTo>
                    <a:pt x="36977" y="108206"/>
                    <a:pt x="38338" y="108206"/>
                    <a:pt x="39774" y="108206"/>
                  </a:cubicBezTo>
                  <a:cubicBezTo>
                    <a:pt x="41438" y="108130"/>
                    <a:pt x="42875" y="107979"/>
                    <a:pt x="44236" y="107752"/>
                  </a:cubicBezTo>
                  <a:cubicBezTo>
                    <a:pt x="45899" y="107450"/>
                    <a:pt x="47336" y="106920"/>
                    <a:pt x="48546" y="106164"/>
                  </a:cubicBezTo>
                  <a:cubicBezTo>
                    <a:pt x="49907" y="105408"/>
                    <a:pt x="51041" y="104274"/>
                    <a:pt x="51873" y="102913"/>
                  </a:cubicBezTo>
                  <a:cubicBezTo>
                    <a:pt x="52553" y="101703"/>
                    <a:pt x="53158" y="100342"/>
                    <a:pt x="53612" y="98603"/>
                  </a:cubicBezTo>
                  <a:cubicBezTo>
                    <a:pt x="54217" y="96107"/>
                    <a:pt x="54519" y="93310"/>
                    <a:pt x="54519" y="89756"/>
                  </a:cubicBezTo>
                  <a:cubicBezTo>
                    <a:pt x="54595" y="88848"/>
                    <a:pt x="54519" y="87941"/>
                    <a:pt x="54444" y="87109"/>
                  </a:cubicBezTo>
                  <a:cubicBezTo>
                    <a:pt x="54444" y="86504"/>
                    <a:pt x="54444" y="85975"/>
                    <a:pt x="54444" y="85446"/>
                  </a:cubicBezTo>
                  <a:cubicBezTo>
                    <a:pt x="54368" y="84085"/>
                    <a:pt x="54519" y="82724"/>
                    <a:pt x="54822" y="81211"/>
                  </a:cubicBezTo>
                  <a:cubicBezTo>
                    <a:pt x="55124" y="79397"/>
                    <a:pt x="55578" y="77657"/>
                    <a:pt x="56107" y="75843"/>
                  </a:cubicBezTo>
                  <a:cubicBezTo>
                    <a:pt x="56410" y="74860"/>
                    <a:pt x="56637" y="73877"/>
                    <a:pt x="56939" y="72818"/>
                  </a:cubicBezTo>
                  <a:cubicBezTo>
                    <a:pt x="57771" y="69491"/>
                    <a:pt x="57998" y="66542"/>
                    <a:pt x="57620" y="63820"/>
                  </a:cubicBezTo>
                  <a:cubicBezTo>
                    <a:pt x="56863" y="58829"/>
                    <a:pt x="55351" y="43479"/>
                    <a:pt x="55351" y="42723"/>
                  </a:cubicBezTo>
                  <a:cubicBezTo>
                    <a:pt x="54897" y="44689"/>
                    <a:pt x="55124" y="55578"/>
                    <a:pt x="55200" y="56258"/>
                  </a:cubicBezTo>
                  <a:cubicBezTo>
                    <a:pt x="55729" y="62610"/>
                    <a:pt x="55729" y="69264"/>
                    <a:pt x="54973" y="72364"/>
                  </a:cubicBezTo>
                  <a:cubicBezTo>
                    <a:pt x="54746" y="73347"/>
                    <a:pt x="54444" y="74330"/>
                    <a:pt x="54217" y="75238"/>
                  </a:cubicBezTo>
                  <a:cubicBezTo>
                    <a:pt x="53763" y="77128"/>
                    <a:pt x="53234" y="79018"/>
                    <a:pt x="52931" y="80909"/>
                  </a:cubicBezTo>
                  <a:cubicBezTo>
                    <a:pt x="52629" y="82497"/>
                    <a:pt x="52553" y="84009"/>
                    <a:pt x="52553" y="85446"/>
                  </a:cubicBezTo>
                  <a:cubicBezTo>
                    <a:pt x="52553" y="86051"/>
                    <a:pt x="52629" y="86656"/>
                    <a:pt x="52629" y="87185"/>
                  </a:cubicBezTo>
                  <a:cubicBezTo>
                    <a:pt x="52705" y="88092"/>
                    <a:pt x="52780" y="88924"/>
                    <a:pt x="52780" y="89756"/>
                  </a:cubicBezTo>
                  <a:cubicBezTo>
                    <a:pt x="52780" y="93158"/>
                    <a:pt x="52553" y="95881"/>
                    <a:pt x="51948" y="98225"/>
                  </a:cubicBezTo>
                  <a:cubicBezTo>
                    <a:pt x="51646" y="99737"/>
                    <a:pt x="51117" y="101022"/>
                    <a:pt x="50512" y="102081"/>
                  </a:cubicBezTo>
                  <a:cubicBezTo>
                    <a:pt x="49831" y="103215"/>
                    <a:pt x="48848" y="104198"/>
                    <a:pt x="47714" y="104879"/>
                  </a:cubicBezTo>
                  <a:cubicBezTo>
                    <a:pt x="46655" y="105484"/>
                    <a:pt x="45446" y="105937"/>
                    <a:pt x="43933" y="106315"/>
                  </a:cubicBezTo>
                  <a:cubicBezTo>
                    <a:pt x="42723" y="106542"/>
                    <a:pt x="41362" y="106694"/>
                    <a:pt x="39699" y="106694"/>
                  </a:cubicBezTo>
                  <a:cubicBezTo>
                    <a:pt x="39135" y="106725"/>
                    <a:pt x="38571" y="106743"/>
                    <a:pt x="37991" y="106743"/>
                  </a:cubicBezTo>
                  <a:cubicBezTo>
                    <a:pt x="37171" y="106743"/>
                    <a:pt x="36319" y="106707"/>
                    <a:pt x="35389" y="106618"/>
                  </a:cubicBezTo>
                  <a:lnTo>
                    <a:pt x="35086" y="106618"/>
                  </a:lnTo>
                  <a:cubicBezTo>
                    <a:pt x="34046" y="106557"/>
                    <a:pt x="32907" y="106446"/>
                    <a:pt x="31790" y="106446"/>
                  </a:cubicBezTo>
                  <a:cubicBezTo>
                    <a:pt x="31526" y="106446"/>
                    <a:pt x="31263" y="106452"/>
                    <a:pt x="31003" y="106467"/>
                  </a:cubicBezTo>
                  <a:cubicBezTo>
                    <a:pt x="28281" y="106618"/>
                    <a:pt x="25408" y="107072"/>
                    <a:pt x="22232" y="107979"/>
                  </a:cubicBezTo>
                  <a:cubicBezTo>
                    <a:pt x="19661" y="108735"/>
                    <a:pt x="17165" y="109643"/>
                    <a:pt x="14746" y="110474"/>
                  </a:cubicBezTo>
                  <a:lnTo>
                    <a:pt x="13914" y="110777"/>
                  </a:lnTo>
                  <a:cubicBezTo>
                    <a:pt x="12553" y="111306"/>
                    <a:pt x="11192" y="111760"/>
                    <a:pt x="9831" y="112213"/>
                  </a:cubicBezTo>
                  <a:cubicBezTo>
                    <a:pt x="8545" y="112592"/>
                    <a:pt x="7109" y="112894"/>
                    <a:pt x="5748" y="112894"/>
                  </a:cubicBezTo>
                  <a:cubicBezTo>
                    <a:pt x="5218" y="112894"/>
                    <a:pt x="4765" y="112894"/>
                    <a:pt x="4386" y="112743"/>
                  </a:cubicBezTo>
                  <a:cubicBezTo>
                    <a:pt x="4008" y="112667"/>
                    <a:pt x="3630" y="112440"/>
                    <a:pt x="3328" y="112213"/>
                  </a:cubicBezTo>
                  <a:cubicBezTo>
                    <a:pt x="2874" y="111760"/>
                    <a:pt x="2647" y="111079"/>
                    <a:pt x="2496" y="110550"/>
                  </a:cubicBezTo>
                  <a:cubicBezTo>
                    <a:pt x="2269" y="110021"/>
                    <a:pt x="2118" y="109340"/>
                    <a:pt x="1967" y="108584"/>
                  </a:cubicBezTo>
                  <a:cubicBezTo>
                    <a:pt x="1740" y="107298"/>
                    <a:pt x="1589" y="106013"/>
                    <a:pt x="1513" y="104274"/>
                  </a:cubicBezTo>
                  <a:cubicBezTo>
                    <a:pt x="1362" y="101174"/>
                    <a:pt x="1437" y="97998"/>
                    <a:pt x="1437" y="95654"/>
                  </a:cubicBezTo>
                  <a:cubicBezTo>
                    <a:pt x="1740" y="88924"/>
                    <a:pt x="2194" y="83404"/>
                    <a:pt x="2950" y="78338"/>
                  </a:cubicBezTo>
                  <a:cubicBezTo>
                    <a:pt x="3479" y="75238"/>
                    <a:pt x="4008" y="72440"/>
                    <a:pt x="4689" y="69869"/>
                  </a:cubicBezTo>
                  <a:cubicBezTo>
                    <a:pt x="5369" y="67374"/>
                    <a:pt x="6201" y="64500"/>
                    <a:pt x="7638" y="61929"/>
                  </a:cubicBezTo>
                  <a:cubicBezTo>
                    <a:pt x="10738" y="56788"/>
                    <a:pt x="12553" y="51116"/>
                    <a:pt x="14368" y="45672"/>
                  </a:cubicBezTo>
                  <a:lnTo>
                    <a:pt x="14519" y="45143"/>
                  </a:lnTo>
                  <a:cubicBezTo>
                    <a:pt x="15351" y="42648"/>
                    <a:pt x="16182" y="40001"/>
                    <a:pt x="17165" y="37506"/>
                  </a:cubicBezTo>
                  <a:cubicBezTo>
                    <a:pt x="18375" y="34330"/>
                    <a:pt x="19585" y="31910"/>
                    <a:pt x="20946" y="29869"/>
                  </a:cubicBezTo>
                  <a:cubicBezTo>
                    <a:pt x="24273" y="25029"/>
                    <a:pt x="27827" y="20417"/>
                    <a:pt x="31381" y="16031"/>
                  </a:cubicBezTo>
                  <a:cubicBezTo>
                    <a:pt x="33423" y="13460"/>
                    <a:pt x="35238" y="11419"/>
                    <a:pt x="37052" y="9604"/>
                  </a:cubicBezTo>
                  <a:cubicBezTo>
                    <a:pt x="38716" y="7865"/>
                    <a:pt x="40984" y="5747"/>
                    <a:pt x="43480" y="4160"/>
                  </a:cubicBezTo>
                  <a:cubicBezTo>
                    <a:pt x="44841" y="3328"/>
                    <a:pt x="45975" y="2798"/>
                    <a:pt x="47033" y="2572"/>
                  </a:cubicBezTo>
                  <a:cubicBezTo>
                    <a:pt x="47336" y="2572"/>
                    <a:pt x="47638" y="2496"/>
                    <a:pt x="47941" y="2496"/>
                  </a:cubicBezTo>
                  <a:lnTo>
                    <a:pt x="48016" y="2496"/>
                  </a:lnTo>
                  <a:cubicBezTo>
                    <a:pt x="48092" y="2496"/>
                    <a:pt x="48092" y="2572"/>
                    <a:pt x="48168" y="2572"/>
                  </a:cubicBezTo>
                  <a:cubicBezTo>
                    <a:pt x="48470" y="2798"/>
                    <a:pt x="49982" y="4311"/>
                    <a:pt x="50512" y="5899"/>
                  </a:cubicBezTo>
                  <a:cubicBezTo>
                    <a:pt x="51873" y="9982"/>
                    <a:pt x="52327" y="14292"/>
                    <a:pt x="52478" y="14973"/>
                  </a:cubicBezTo>
                  <a:cubicBezTo>
                    <a:pt x="53234" y="21627"/>
                    <a:pt x="53990" y="30247"/>
                    <a:pt x="54066" y="30927"/>
                  </a:cubicBezTo>
                  <a:cubicBezTo>
                    <a:pt x="54444" y="30852"/>
                    <a:pt x="53763" y="18375"/>
                    <a:pt x="53007" y="11721"/>
                  </a:cubicBezTo>
                  <a:lnTo>
                    <a:pt x="52478" y="7335"/>
                  </a:lnTo>
                  <a:cubicBezTo>
                    <a:pt x="52327" y="5974"/>
                    <a:pt x="52024" y="4386"/>
                    <a:pt x="51344" y="2798"/>
                  </a:cubicBezTo>
                  <a:cubicBezTo>
                    <a:pt x="50965" y="2042"/>
                    <a:pt x="50512" y="1211"/>
                    <a:pt x="49604" y="530"/>
                  </a:cubicBezTo>
                  <a:cubicBezTo>
                    <a:pt x="49378" y="379"/>
                    <a:pt x="49075" y="228"/>
                    <a:pt x="48848" y="152"/>
                  </a:cubicBezTo>
                  <a:cubicBezTo>
                    <a:pt x="48621" y="76"/>
                    <a:pt x="48470" y="76"/>
                    <a:pt x="48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7"/>
            <p:cNvSpPr/>
            <p:nvPr/>
          </p:nvSpPr>
          <p:spPr>
            <a:xfrm>
              <a:off x="2475216" y="3061599"/>
              <a:ext cx="222328" cy="234278"/>
            </a:xfrm>
            <a:custGeom>
              <a:avLst/>
              <a:gdLst/>
              <a:ahLst/>
              <a:cxnLst/>
              <a:rect l="l" t="t" r="r" b="b"/>
              <a:pathLst>
                <a:path w="10940" h="11528" extrusionOk="0">
                  <a:moveTo>
                    <a:pt x="1693" y="0"/>
                  </a:moveTo>
                  <a:cubicBezTo>
                    <a:pt x="882" y="0"/>
                    <a:pt x="1" y="7043"/>
                    <a:pt x="2546" y="8352"/>
                  </a:cubicBezTo>
                  <a:cubicBezTo>
                    <a:pt x="4058" y="10242"/>
                    <a:pt x="6024" y="10999"/>
                    <a:pt x="7612" y="11528"/>
                  </a:cubicBezTo>
                  <a:lnTo>
                    <a:pt x="10939" y="7596"/>
                  </a:lnTo>
                  <a:cubicBezTo>
                    <a:pt x="10032" y="3437"/>
                    <a:pt x="5041" y="2454"/>
                    <a:pt x="1790" y="34"/>
                  </a:cubicBezTo>
                  <a:cubicBezTo>
                    <a:pt x="1758" y="11"/>
                    <a:pt x="1726" y="0"/>
                    <a:pt x="1693" y="0"/>
                  </a:cubicBezTo>
                  <a:close/>
                </a:path>
              </a:pathLst>
            </a:custGeom>
            <a:solidFill>
              <a:srgbClr val="CF9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7"/>
            <p:cNvSpPr/>
            <p:nvPr/>
          </p:nvSpPr>
          <p:spPr>
            <a:xfrm>
              <a:off x="2047509" y="1476423"/>
              <a:ext cx="1037281" cy="1419933"/>
            </a:xfrm>
            <a:custGeom>
              <a:avLst/>
              <a:gdLst/>
              <a:ahLst/>
              <a:cxnLst/>
              <a:rect l="l" t="t" r="r" b="b"/>
              <a:pathLst>
                <a:path w="51041" h="69870" extrusionOk="0">
                  <a:moveTo>
                    <a:pt x="6125" y="1"/>
                  </a:moveTo>
                  <a:cubicBezTo>
                    <a:pt x="5974" y="76"/>
                    <a:pt x="5747" y="76"/>
                    <a:pt x="5596" y="152"/>
                  </a:cubicBezTo>
                  <a:cubicBezTo>
                    <a:pt x="5293" y="228"/>
                    <a:pt x="5066" y="379"/>
                    <a:pt x="4764" y="530"/>
                  </a:cubicBezTo>
                  <a:cubicBezTo>
                    <a:pt x="3932" y="1211"/>
                    <a:pt x="3403" y="2042"/>
                    <a:pt x="3100" y="2798"/>
                  </a:cubicBezTo>
                  <a:cubicBezTo>
                    <a:pt x="2420" y="4386"/>
                    <a:pt x="2117" y="5974"/>
                    <a:pt x="1890" y="7335"/>
                  </a:cubicBezTo>
                  <a:lnTo>
                    <a:pt x="1361" y="11721"/>
                  </a:lnTo>
                  <a:cubicBezTo>
                    <a:pt x="605" y="18375"/>
                    <a:pt x="0" y="30852"/>
                    <a:pt x="378" y="30927"/>
                  </a:cubicBezTo>
                  <a:cubicBezTo>
                    <a:pt x="378" y="30247"/>
                    <a:pt x="1134" y="21627"/>
                    <a:pt x="1966" y="14973"/>
                  </a:cubicBezTo>
                  <a:cubicBezTo>
                    <a:pt x="2042" y="14292"/>
                    <a:pt x="2571" y="9982"/>
                    <a:pt x="3856" y="5899"/>
                  </a:cubicBezTo>
                  <a:cubicBezTo>
                    <a:pt x="4386" y="4311"/>
                    <a:pt x="5974" y="2798"/>
                    <a:pt x="6276" y="2572"/>
                  </a:cubicBezTo>
                  <a:cubicBezTo>
                    <a:pt x="6276" y="2572"/>
                    <a:pt x="6352" y="2496"/>
                    <a:pt x="6352" y="2496"/>
                  </a:cubicBezTo>
                  <a:lnTo>
                    <a:pt x="6503" y="2496"/>
                  </a:lnTo>
                  <a:cubicBezTo>
                    <a:pt x="6805" y="2496"/>
                    <a:pt x="7108" y="2572"/>
                    <a:pt x="7410" y="2572"/>
                  </a:cubicBezTo>
                  <a:cubicBezTo>
                    <a:pt x="8469" y="2798"/>
                    <a:pt x="9603" y="3328"/>
                    <a:pt x="10964" y="4160"/>
                  </a:cubicBezTo>
                  <a:cubicBezTo>
                    <a:pt x="13460" y="5747"/>
                    <a:pt x="15728" y="7865"/>
                    <a:pt x="17392" y="9604"/>
                  </a:cubicBezTo>
                  <a:cubicBezTo>
                    <a:pt x="19131" y="11419"/>
                    <a:pt x="20945" y="13460"/>
                    <a:pt x="23063" y="16031"/>
                  </a:cubicBezTo>
                  <a:cubicBezTo>
                    <a:pt x="26617" y="20417"/>
                    <a:pt x="30171" y="25029"/>
                    <a:pt x="33498" y="29869"/>
                  </a:cubicBezTo>
                  <a:cubicBezTo>
                    <a:pt x="34859" y="31910"/>
                    <a:pt x="35993" y="34330"/>
                    <a:pt x="37203" y="37506"/>
                  </a:cubicBezTo>
                  <a:cubicBezTo>
                    <a:pt x="38186" y="40001"/>
                    <a:pt x="39093" y="42648"/>
                    <a:pt x="39925" y="45143"/>
                  </a:cubicBezTo>
                  <a:lnTo>
                    <a:pt x="40076" y="45672"/>
                  </a:lnTo>
                  <a:cubicBezTo>
                    <a:pt x="41891" y="51116"/>
                    <a:pt x="43706" y="56788"/>
                    <a:pt x="46730" y="61929"/>
                  </a:cubicBezTo>
                  <a:cubicBezTo>
                    <a:pt x="48243" y="64500"/>
                    <a:pt x="49074" y="67374"/>
                    <a:pt x="49755" y="69869"/>
                  </a:cubicBezTo>
                  <a:cubicBezTo>
                    <a:pt x="50133" y="69415"/>
                    <a:pt x="50587" y="68962"/>
                    <a:pt x="51040" y="68508"/>
                  </a:cubicBezTo>
                  <a:cubicBezTo>
                    <a:pt x="50360" y="66088"/>
                    <a:pt x="49528" y="63517"/>
                    <a:pt x="48243" y="61098"/>
                  </a:cubicBezTo>
                  <a:cubicBezTo>
                    <a:pt x="45369" y="56107"/>
                    <a:pt x="43630" y="50512"/>
                    <a:pt x="41891" y="45067"/>
                  </a:cubicBezTo>
                  <a:lnTo>
                    <a:pt x="41740" y="44538"/>
                  </a:lnTo>
                  <a:cubicBezTo>
                    <a:pt x="40984" y="41967"/>
                    <a:pt x="40152" y="39321"/>
                    <a:pt x="39169" y="36750"/>
                  </a:cubicBezTo>
                  <a:cubicBezTo>
                    <a:pt x="37883" y="33423"/>
                    <a:pt x="36673" y="30852"/>
                    <a:pt x="35312" y="28659"/>
                  </a:cubicBezTo>
                  <a:cubicBezTo>
                    <a:pt x="33573" y="26088"/>
                    <a:pt x="31758" y="23593"/>
                    <a:pt x="30246" y="21475"/>
                  </a:cubicBezTo>
                  <a:cubicBezTo>
                    <a:pt x="28356" y="18904"/>
                    <a:pt x="26692" y="16636"/>
                    <a:pt x="24953" y="14519"/>
                  </a:cubicBezTo>
                  <a:cubicBezTo>
                    <a:pt x="22760" y="11872"/>
                    <a:pt x="20945" y="9755"/>
                    <a:pt x="19131" y="7865"/>
                  </a:cubicBezTo>
                  <a:cubicBezTo>
                    <a:pt x="17240" y="5974"/>
                    <a:pt x="14972" y="3781"/>
                    <a:pt x="12250" y="2042"/>
                  </a:cubicBezTo>
                  <a:cubicBezTo>
                    <a:pt x="11267" y="1437"/>
                    <a:pt x="9679" y="530"/>
                    <a:pt x="7864" y="152"/>
                  </a:cubicBezTo>
                  <a:cubicBezTo>
                    <a:pt x="7410" y="76"/>
                    <a:pt x="6957" y="1"/>
                    <a:pt x="6579" y="1"/>
                  </a:cubicBezTo>
                  <a:close/>
                </a:path>
              </a:pathLst>
            </a:custGeom>
            <a:solidFill>
              <a:srgbClr val="E2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7"/>
            <p:cNvSpPr/>
            <p:nvPr/>
          </p:nvSpPr>
          <p:spPr>
            <a:xfrm>
              <a:off x="2606845" y="2868657"/>
              <a:ext cx="547102" cy="928190"/>
            </a:xfrm>
            <a:custGeom>
              <a:avLst/>
              <a:gdLst/>
              <a:ahLst/>
              <a:cxnLst/>
              <a:rect l="l" t="t" r="r" b="b"/>
              <a:pathLst>
                <a:path w="26921" h="45673" extrusionOk="0">
                  <a:moveTo>
                    <a:pt x="23517" y="1"/>
                  </a:moveTo>
                  <a:cubicBezTo>
                    <a:pt x="23064" y="455"/>
                    <a:pt x="22610" y="908"/>
                    <a:pt x="22232" y="1362"/>
                  </a:cubicBezTo>
                  <a:cubicBezTo>
                    <a:pt x="22837" y="3933"/>
                    <a:pt x="23442" y="6731"/>
                    <a:pt x="23971" y="9831"/>
                  </a:cubicBezTo>
                  <a:cubicBezTo>
                    <a:pt x="24727" y="14897"/>
                    <a:pt x="25181" y="20417"/>
                    <a:pt x="25408" y="27147"/>
                  </a:cubicBezTo>
                  <a:cubicBezTo>
                    <a:pt x="25483" y="29491"/>
                    <a:pt x="25559" y="32667"/>
                    <a:pt x="25408" y="35767"/>
                  </a:cubicBezTo>
                  <a:cubicBezTo>
                    <a:pt x="25256" y="37506"/>
                    <a:pt x="25181" y="38791"/>
                    <a:pt x="24954" y="40077"/>
                  </a:cubicBezTo>
                  <a:cubicBezTo>
                    <a:pt x="24803" y="40833"/>
                    <a:pt x="24652" y="41514"/>
                    <a:pt x="24425" y="42043"/>
                  </a:cubicBezTo>
                  <a:cubicBezTo>
                    <a:pt x="24273" y="42572"/>
                    <a:pt x="23971" y="43253"/>
                    <a:pt x="23593" y="43706"/>
                  </a:cubicBezTo>
                  <a:cubicBezTo>
                    <a:pt x="23290" y="43933"/>
                    <a:pt x="22912" y="44160"/>
                    <a:pt x="22534" y="44236"/>
                  </a:cubicBezTo>
                  <a:cubicBezTo>
                    <a:pt x="22081" y="44387"/>
                    <a:pt x="21703" y="44387"/>
                    <a:pt x="21173" y="44387"/>
                  </a:cubicBezTo>
                  <a:cubicBezTo>
                    <a:pt x="19737" y="44387"/>
                    <a:pt x="18375" y="44085"/>
                    <a:pt x="17090" y="43706"/>
                  </a:cubicBezTo>
                  <a:cubicBezTo>
                    <a:pt x="15653" y="43253"/>
                    <a:pt x="14368" y="42799"/>
                    <a:pt x="12931" y="42270"/>
                  </a:cubicBezTo>
                  <a:lnTo>
                    <a:pt x="12099" y="41967"/>
                  </a:lnTo>
                  <a:cubicBezTo>
                    <a:pt x="9680" y="41136"/>
                    <a:pt x="7184" y="40228"/>
                    <a:pt x="4689" y="39472"/>
                  </a:cubicBezTo>
                  <a:cubicBezTo>
                    <a:pt x="3252" y="39094"/>
                    <a:pt x="1665" y="38716"/>
                    <a:pt x="379" y="38489"/>
                  </a:cubicBezTo>
                  <a:cubicBezTo>
                    <a:pt x="228" y="38943"/>
                    <a:pt x="152" y="39396"/>
                    <a:pt x="1" y="39850"/>
                  </a:cubicBezTo>
                  <a:cubicBezTo>
                    <a:pt x="1362" y="40077"/>
                    <a:pt x="2874" y="40379"/>
                    <a:pt x="4311" y="40757"/>
                  </a:cubicBezTo>
                  <a:cubicBezTo>
                    <a:pt x="6806" y="41438"/>
                    <a:pt x="9302" y="42345"/>
                    <a:pt x="11646" y="43253"/>
                  </a:cubicBezTo>
                  <a:lnTo>
                    <a:pt x="12478" y="43555"/>
                  </a:lnTo>
                  <a:cubicBezTo>
                    <a:pt x="13914" y="44009"/>
                    <a:pt x="15275" y="44538"/>
                    <a:pt x="16712" y="44916"/>
                  </a:cubicBezTo>
                  <a:cubicBezTo>
                    <a:pt x="18149" y="45294"/>
                    <a:pt x="19585" y="45672"/>
                    <a:pt x="21173" y="45672"/>
                  </a:cubicBezTo>
                  <a:cubicBezTo>
                    <a:pt x="21778" y="45672"/>
                    <a:pt x="22307" y="45597"/>
                    <a:pt x="22837" y="45521"/>
                  </a:cubicBezTo>
                  <a:cubicBezTo>
                    <a:pt x="23442" y="45370"/>
                    <a:pt x="23971" y="45068"/>
                    <a:pt x="24425" y="44689"/>
                  </a:cubicBezTo>
                  <a:cubicBezTo>
                    <a:pt x="24425" y="44689"/>
                    <a:pt x="24500" y="44689"/>
                    <a:pt x="24500" y="44614"/>
                  </a:cubicBezTo>
                  <a:cubicBezTo>
                    <a:pt x="25105" y="43933"/>
                    <a:pt x="25408" y="43102"/>
                    <a:pt x="25635" y="42497"/>
                  </a:cubicBezTo>
                  <a:cubicBezTo>
                    <a:pt x="25861" y="41816"/>
                    <a:pt x="26088" y="41136"/>
                    <a:pt x="26239" y="40304"/>
                  </a:cubicBezTo>
                  <a:cubicBezTo>
                    <a:pt x="26466" y="39018"/>
                    <a:pt x="26618" y="37657"/>
                    <a:pt x="26693" y="35842"/>
                  </a:cubicBezTo>
                  <a:cubicBezTo>
                    <a:pt x="26920" y="32667"/>
                    <a:pt x="26844" y="29491"/>
                    <a:pt x="26769" y="27071"/>
                  </a:cubicBezTo>
                  <a:cubicBezTo>
                    <a:pt x="26618" y="20266"/>
                    <a:pt x="26164" y="14746"/>
                    <a:pt x="25408" y="9604"/>
                  </a:cubicBezTo>
                  <a:cubicBezTo>
                    <a:pt x="24954" y="6428"/>
                    <a:pt x="24425" y="3630"/>
                    <a:pt x="23744" y="984"/>
                  </a:cubicBezTo>
                  <a:cubicBezTo>
                    <a:pt x="23669" y="681"/>
                    <a:pt x="23593" y="303"/>
                    <a:pt x="23517" y="1"/>
                  </a:cubicBezTo>
                  <a:close/>
                </a:path>
              </a:pathLst>
            </a:custGeom>
            <a:solidFill>
              <a:srgbClr val="CF9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7"/>
            <p:cNvSpPr/>
            <p:nvPr/>
          </p:nvSpPr>
          <p:spPr>
            <a:xfrm>
              <a:off x="1973738" y="2344662"/>
              <a:ext cx="642354" cy="1333867"/>
            </a:xfrm>
            <a:custGeom>
              <a:avLst/>
              <a:gdLst/>
              <a:ahLst/>
              <a:cxnLst/>
              <a:rect l="l" t="t" r="r" b="b"/>
              <a:pathLst>
                <a:path w="31608" h="65635" extrusionOk="0">
                  <a:moveTo>
                    <a:pt x="2723" y="0"/>
                  </a:moveTo>
                  <a:cubicBezTo>
                    <a:pt x="2647" y="756"/>
                    <a:pt x="1135" y="16106"/>
                    <a:pt x="379" y="21097"/>
                  </a:cubicBezTo>
                  <a:cubicBezTo>
                    <a:pt x="1" y="23819"/>
                    <a:pt x="227" y="26768"/>
                    <a:pt x="1135" y="30095"/>
                  </a:cubicBezTo>
                  <a:cubicBezTo>
                    <a:pt x="1362" y="31154"/>
                    <a:pt x="1664" y="32137"/>
                    <a:pt x="1891" y="33120"/>
                  </a:cubicBezTo>
                  <a:cubicBezTo>
                    <a:pt x="2420" y="34934"/>
                    <a:pt x="2950" y="36674"/>
                    <a:pt x="3252" y="38488"/>
                  </a:cubicBezTo>
                  <a:cubicBezTo>
                    <a:pt x="3554" y="39925"/>
                    <a:pt x="3630" y="41362"/>
                    <a:pt x="3630" y="42723"/>
                  </a:cubicBezTo>
                  <a:cubicBezTo>
                    <a:pt x="3630" y="43252"/>
                    <a:pt x="3630" y="43781"/>
                    <a:pt x="3554" y="44386"/>
                  </a:cubicBezTo>
                  <a:cubicBezTo>
                    <a:pt x="3554" y="45218"/>
                    <a:pt x="3479" y="46125"/>
                    <a:pt x="3479" y="47033"/>
                  </a:cubicBezTo>
                  <a:cubicBezTo>
                    <a:pt x="3479" y="50587"/>
                    <a:pt x="3781" y="53384"/>
                    <a:pt x="4462" y="55880"/>
                  </a:cubicBezTo>
                  <a:cubicBezTo>
                    <a:pt x="4916" y="57619"/>
                    <a:pt x="5445" y="58980"/>
                    <a:pt x="6201" y="60190"/>
                  </a:cubicBezTo>
                  <a:cubicBezTo>
                    <a:pt x="7033" y="61551"/>
                    <a:pt x="8167" y="62685"/>
                    <a:pt x="9528" y="63441"/>
                  </a:cubicBezTo>
                  <a:cubicBezTo>
                    <a:pt x="10738" y="64197"/>
                    <a:pt x="12175" y="64727"/>
                    <a:pt x="13838" y="65029"/>
                  </a:cubicBezTo>
                  <a:cubicBezTo>
                    <a:pt x="15199" y="65256"/>
                    <a:pt x="16636" y="65407"/>
                    <a:pt x="18299" y="65483"/>
                  </a:cubicBezTo>
                  <a:cubicBezTo>
                    <a:pt x="19736" y="65483"/>
                    <a:pt x="21097" y="65483"/>
                    <a:pt x="22761" y="65332"/>
                  </a:cubicBezTo>
                  <a:lnTo>
                    <a:pt x="23063" y="65332"/>
                  </a:lnTo>
                  <a:cubicBezTo>
                    <a:pt x="24164" y="65270"/>
                    <a:pt x="25216" y="65160"/>
                    <a:pt x="26258" y="65160"/>
                  </a:cubicBezTo>
                  <a:cubicBezTo>
                    <a:pt x="26504" y="65160"/>
                    <a:pt x="26750" y="65166"/>
                    <a:pt x="26995" y="65180"/>
                  </a:cubicBezTo>
                  <a:cubicBezTo>
                    <a:pt x="28356" y="65256"/>
                    <a:pt x="29717" y="65407"/>
                    <a:pt x="31154" y="65634"/>
                  </a:cubicBezTo>
                  <a:cubicBezTo>
                    <a:pt x="31305" y="65180"/>
                    <a:pt x="31456" y="64727"/>
                    <a:pt x="31608" y="64273"/>
                  </a:cubicBezTo>
                  <a:cubicBezTo>
                    <a:pt x="29944" y="63971"/>
                    <a:pt x="28583" y="63819"/>
                    <a:pt x="27071" y="63744"/>
                  </a:cubicBezTo>
                  <a:cubicBezTo>
                    <a:pt x="26811" y="63729"/>
                    <a:pt x="26548" y="63723"/>
                    <a:pt x="26284" y="63723"/>
                  </a:cubicBezTo>
                  <a:cubicBezTo>
                    <a:pt x="25164" y="63723"/>
                    <a:pt x="24013" y="63834"/>
                    <a:pt x="22912" y="63895"/>
                  </a:cubicBezTo>
                  <a:lnTo>
                    <a:pt x="22609" y="63895"/>
                  </a:lnTo>
                  <a:cubicBezTo>
                    <a:pt x="21724" y="63984"/>
                    <a:pt x="20890" y="64020"/>
                    <a:pt x="20077" y="64020"/>
                  </a:cubicBezTo>
                  <a:cubicBezTo>
                    <a:pt x="19503" y="64020"/>
                    <a:pt x="18939" y="64002"/>
                    <a:pt x="18375" y="63971"/>
                  </a:cubicBezTo>
                  <a:cubicBezTo>
                    <a:pt x="16711" y="63971"/>
                    <a:pt x="15350" y="63819"/>
                    <a:pt x="14141" y="63592"/>
                  </a:cubicBezTo>
                  <a:cubicBezTo>
                    <a:pt x="12628" y="63214"/>
                    <a:pt x="11343" y="62761"/>
                    <a:pt x="10360" y="62156"/>
                  </a:cubicBezTo>
                  <a:cubicBezTo>
                    <a:pt x="9226" y="61475"/>
                    <a:pt x="8243" y="60492"/>
                    <a:pt x="7562" y="59358"/>
                  </a:cubicBezTo>
                  <a:cubicBezTo>
                    <a:pt x="6957" y="58299"/>
                    <a:pt x="6428" y="57014"/>
                    <a:pt x="6050" y="55502"/>
                  </a:cubicBezTo>
                  <a:cubicBezTo>
                    <a:pt x="5520" y="53158"/>
                    <a:pt x="5218" y="50435"/>
                    <a:pt x="5294" y="47033"/>
                  </a:cubicBezTo>
                  <a:cubicBezTo>
                    <a:pt x="5294" y="46201"/>
                    <a:pt x="5369" y="45369"/>
                    <a:pt x="5369" y="44462"/>
                  </a:cubicBezTo>
                  <a:cubicBezTo>
                    <a:pt x="5445" y="43933"/>
                    <a:pt x="5445" y="43328"/>
                    <a:pt x="5445" y="42723"/>
                  </a:cubicBezTo>
                  <a:cubicBezTo>
                    <a:pt x="5520" y="41286"/>
                    <a:pt x="5445" y="39774"/>
                    <a:pt x="5142" y="38186"/>
                  </a:cubicBezTo>
                  <a:cubicBezTo>
                    <a:pt x="4840" y="36295"/>
                    <a:pt x="4311" y="34405"/>
                    <a:pt x="3857" y="32515"/>
                  </a:cubicBezTo>
                  <a:cubicBezTo>
                    <a:pt x="3554" y="31607"/>
                    <a:pt x="3328" y="30624"/>
                    <a:pt x="3101" y="29641"/>
                  </a:cubicBezTo>
                  <a:cubicBezTo>
                    <a:pt x="2345" y="26541"/>
                    <a:pt x="2345" y="19887"/>
                    <a:pt x="2874" y="13535"/>
                  </a:cubicBezTo>
                  <a:cubicBezTo>
                    <a:pt x="2950" y="12855"/>
                    <a:pt x="3176" y="1966"/>
                    <a:pt x="2723" y="0"/>
                  </a:cubicBezTo>
                  <a:close/>
                </a:path>
              </a:pathLst>
            </a:custGeom>
            <a:solidFill>
              <a:srgbClr val="E2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7"/>
            <p:cNvSpPr/>
            <p:nvPr/>
          </p:nvSpPr>
          <p:spPr>
            <a:xfrm>
              <a:off x="2528482" y="1900554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97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7"/>
            <p:cNvSpPr/>
            <p:nvPr/>
          </p:nvSpPr>
          <p:spPr>
            <a:xfrm>
              <a:off x="599937" y="1398060"/>
              <a:ext cx="1358458" cy="2228220"/>
            </a:xfrm>
            <a:custGeom>
              <a:avLst/>
              <a:gdLst/>
              <a:ahLst/>
              <a:cxnLst/>
              <a:rect l="l" t="t" r="r" b="b"/>
              <a:pathLst>
                <a:path w="66845" h="109643" extrusionOk="0">
                  <a:moveTo>
                    <a:pt x="54141" y="22836"/>
                  </a:moveTo>
                  <a:cubicBezTo>
                    <a:pt x="53385" y="30473"/>
                    <a:pt x="50133" y="40530"/>
                    <a:pt x="45672" y="43857"/>
                  </a:cubicBezTo>
                  <a:lnTo>
                    <a:pt x="45672" y="43857"/>
                  </a:lnTo>
                  <a:cubicBezTo>
                    <a:pt x="45218" y="44235"/>
                    <a:pt x="42874" y="45445"/>
                    <a:pt x="42269" y="45445"/>
                  </a:cubicBezTo>
                  <a:lnTo>
                    <a:pt x="42269" y="45445"/>
                  </a:lnTo>
                  <a:cubicBezTo>
                    <a:pt x="41967" y="45445"/>
                    <a:pt x="41740" y="45445"/>
                    <a:pt x="41438" y="45369"/>
                  </a:cubicBezTo>
                  <a:lnTo>
                    <a:pt x="41438" y="45369"/>
                  </a:lnTo>
                  <a:cubicBezTo>
                    <a:pt x="41060" y="45369"/>
                    <a:pt x="40833" y="45294"/>
                    <a:pt x="40530" y="45218"/>
                  </a:cubicBezTo>
                  <a:lnTo>
                    <a:pt x="40530" y="45218"/>
                  </a:lnTo>
                  <a:cubicBezTo>
                    <a:pt x="39547" y="44991"/>
                    <a:pt x="38640" y="44386"/>
                    <a:pt x="38111" y="43630"/>
                  </a:cubicBezTo>
                  <a:lnTo>
                    <a:pt x="38111" y="43630"/>
                  </a:lnTo>
                  <a:cubicBezTo>
                    <a:pt x="37657" y="43025"/>
                    <a:pt x="37354" y="42345"/>
                    <a:pt x="37279" y="41664"/>
                  </a:cubicBezTo>
                  <a:lnTo>
                    <a:pt x="37279" y="41664"/>
                  </a:lnTo>
                  <a:cubicBezTo>
                    <a:pt x="37279" y="40681"/>
                    <a:pt x="37581" y="39774"/>
                    <a:pt x="38035" y="39093"/>
                  </a:cubicBezTo>
                  <a:lnTo>
                    <a:pt x="38035" y="39093"/>
                  </a:lnTo>
                  <a:cubicBezTo>
                    <a:pt x="38337" y="38715"/>
                    <a:pt x="38640" y="38337"/>
                    <a:pt x="38942" y="38035"/>
                  </a:cubicBezTo>
                  <a:lnTo>
                    <a:pt x="38942" y="38035"/>
                  </a:lnTo>
                  <a:cubicBezTo>
                    <a:pt x="39547" y="37732"/>
                    <a:pt x="40228" y="37581"/>
                    <a:pt x="40833" y="37430"/>
                  </a:cubicBezTo>
                  <a:lnTo>
                    <a:pt x="40833" y="37430"/>
                  </a:lnTo>
                  <a:cubicBezTo>
                    <a:pt x="40833" y="37430"/>
                    <a:pt x="41362" y="37354"/>
                    <a:pt x="41664" y="37279"/>
                  </a:cubicBezTo>
                  <a:lnTo>
                    <a:pt x="41664" y="37279"/>
                  </a:lnTo>
                  <a:cubicBezTo>
                    <a:pt x="42874" y="37052"/>
                    <a:pt x="44009" y="36976"/>
                    <a:pt x="44916" y="37052"/>
                  </a:cubicBezTo>
                  <a:lnTo>
                    <a:pt x="44916" y="37052"/>
                  </a:lnTo>
                  <a:cubicBezTo>
                    <a:pt x="45975" y="37127"/>
                    <a:pt x="46806" y="37354"/>
                    <a:pt x="47260" y="37581"/>
                  </a:cubicBezTo>
                  <a:lnTo>
                    <a:pt x="47260" y="37581"/>
                  </a:lnTo>
                  <a:cubicBezTo>
                    <a:pt x="47789" y="37883"/>
                    <a:pt x="47941" y="38110"/>
                    <a:pt x="47941" y="38110"/>
                  </a:cubicBezTo>
                  <a:lnTo>
                    <a:pt x="47941" y="38110"/>
                  </a:lnTo>
                  <a:cubicBezTo>
                    <a:pt x="47941" y="38110"/>
                    <a:pt x="47789" y="37808"/>
                    <a:pt x="47336" y="37505"/>
                  </a:cubicBezTo>
                  <a:lnTo>
                    <a:pt x="47336" y="37505"/>
                  </a:lnTo>
                  <a:cubicBezTo>
                    <a:pt x="46882" y="37203"/>
                    <a:pt x="46126" y="36900"/>
                    <a:pt x="44992" y="36674"/>
                  </a:cubicBezTo>
                  <a:lnTo>
                    <a:pt x="44992" y="36674"/>
                  </a:lnTo>
                  <a:cubicBezTo>
                    <a:pt x="44462" y="36598"/>
                    <a:pt x="43857" y="36598"/>
                    <a:pt x="43177" y="36522"/>
                  </a:cubicBezTo>
                  <a:lnTo>
                    <a:pt x="43177" y="36522"/>
                  </a:lnTo>
                  <a:cubicBezTo>
                    <a:pt x="43782" y="36220"/>
                    <a:pt x="44387" y="35918"/>
                    <a:pt x="44840" y="35539"/>
                  </a:cubicBezTo>
                  <a:lnTo>
                    <a:pt x="44840" y="35539"/>
                  </a:lnTo>
                  <a:cubicBezTo>
                    <a:pt x="45899" y="34708"/>
                    <a:pt x="46655" y="33800"/>
                    <a:pt x="47033" y="32969"/>
                  </a:cubicBezTo>
                  <a:lnTo>
                    <a:pt x="47033" y="32969"/>
                  </a:lnTo>
                  <a:cubicBezTo>
                    <a:pt x="47487" y="32137"/>
                    <a:pt x="47562" y="31381"/>
                    <a:pt x="47638" y="30927"/>
                  </a:cubicBezTo>
                  <a:lnTo>
                    <a:pt x="47638" y="30927"/>
                  </a:lnTo>
                  <a:cubicBezTo>
                    <a:pt x="47638" y="30473"/>
                    <a:pt x="47638" y="30171"/>
                    <a:pt x="47638" y="30171"/>
                  </a:cubicBezTo>
                  <a:lnTo>
                    <a:pt x="47638" y="30171"/>
                  </a:lnTo>
                  <a:cubicBezTo>
                    <a:pt x="47638" y="30171"/>
                    <a:pt x="47638" y="30473"/>
                    <a:pt x="47487" y="30927"/>
                  </a:cubicBezTo>
                  <a:lnTo>
                    <a:pt x="47487" y="30927"/>
                  </a:lnTo>
                  <a:cubicBezTo>
                    <a:pt x="47411" y="31381"/>
                    <a:pt x="47184" y="31986"/>
                    <a:pt x="46731" y="32742"/>
                  </a:cubicBezTo>
                  <a:lnTo>
                    <a:pt x="46731" y="32742"/>
                  </a:lnTo>
                  <a:cubicBezTo>
                    <a:pt x="46277" y="33498"/>
                    <a:pt x="45596" y="34254"/>
                    <a:pt x="44462" y="34935"/>
                  </a:cubicBezTo>
                  <a:lnTo>
                    <a:pt x="44462" y="34935"/>
                  </a:lnTo>
                  <a:cubicBezTo>
                    <a:pt x="43404" y="35615"/>
                    <a:pt x="42118" y="36144"/>
                    <a:pt x="40530" y="36598"/>
                  </a:cubicBezTo>
                  <a:lnTo>
                    <a:pt x="40530" y="36598"/>
                  </a:lnTo>
                  <a:cubicBezTo>
                    <a:pt x="41286" y="36069"/>
                    <a:pt x="41967" y="35539"/>
                    <a:pt x="42572" y="35010"/>
                  </a:cubicBezTo>
                  <a:lnTo>
                    <a:pt x="42572" y="35010"/>
                  </a:lnTo>
                  <a:cubicBezTo>
                    <a:pt x="43252" y="34481"/>
                    <a:pt x="43857" y="33876"/>
                    <a:pt x="44311" y="33271"/>
                  </a:cubicBezTo>
                  <a:lnTo>
                    <a:pt x="44311" y="33271"/>
                  </a:lnTo>
                  <a:cubicBezTo>
                    <a:pt x="45218" y="32061"/>
                    <a:pt x="45445" y="30927"/>
                    <a:pt x="45596" y="30171"/>
                  </a:cubicBezTo>
                  <a:lnTo>
                    <a:pt x="45596" y="30171"/>
                  </a:lnTo>
                  <a:cubicBezTo>
                    <a:pt x="45672" y="29415"/>
                    <a:pt x="45596" y="29037"/>
                    <a:pt x="45596" y="29037"/>
                  </a:cubicBezTo>
                  <a:lnTo>
                    <a:pt x="45596" y="29037"/>
                  </a:lnTo>
                  <a:cubicBezTo>
                    <a:pt x="45596" y="29037"/>
                    <a:pt x="45596" y="29415"/>
                    <a:pt x="45445" y="30171"/>
                  </a:cubicBezTo>
                  <a:lnTo>
                    <a:pt x="45445" y="30171"/>
                  </a:lnTo>
                  <a:cubicBezTo>
                    <a:pt x="45294" y="30851"/>
                    <a:pt x="44992" y="31910"/>
                    <a:pt x="44084" y="33044"/>
                  </a:cubicBezTo>
                  <a:lnTo>
                    <a:pt x="44084" y="33044"/>
                  </a:lnTo>
                  <a:cubicBezTo>
                    <a:pt x="43555" y="33573"/>
                    <a:pt x="43026" y="34103"/>
                    <a:pt x="42269" y="34632"/>
                  </a:cubicBezTo>
                  <a:lnTo>
                    <a:pt x="42269" y="34632"/>
                  </a:lnTo>
                  <a:cubicBezTo>
                    <a:pt x="41589" y="35161"/>
                    <a:pt x="40757" y="35615"/>
                    <a:pt x="39925" y="36220"/>
                  </a:cubicBezTo>
                  <a:lnTo>
                    <a:pt x="39925" y="36220"/>
                  </a:lnTo>
                  <a:cubicBezTo>
                    <a:pt x="39472" y="36522"/>
                    <a:pt x="39094" y="36825"/>
                    <a:pt x="38640" y="37203"/>
                  </a:cubicBezTo>
                  <a:lnTo>
                    <a:pt x="38640" y="37203"/>
                  </a:lnTo>
                  <a:cubicBezTo>
                    <a:pt x="38640" y="37203"/>
                    <a:pt x="38564" y="37203"/>
                    <a:pt x="38564" y="37279"/>
                  </a:cubicBezTo>
                  <a:lnTo>
                    <a:pt x="38564" y="37279"/>
                  </a:lnTo>
                  <a:cubicBezTo>
                    <a:pt x="38489" y="37279"/>
                    <a:pt x="38413" y="37279"/>
                    <a:pt x="38337" y="37354"/>
                  </a:cubicBezTo>
                  <a:lnTo>
                    <a:pt x="38337" y="37354"/>
                  </a:lnTo>
                  <a:cubicBezTo>
                    <a:pt x="39094" y="36144"/>
                    <a:pt x="40152" y="35086"/>
                    <a:pt x="40757" y="33952"/>
                  </a:cubicBezTo>
                  <a:lnTo>
                    <a:pt x="40757" y="33952"/>
                  </a:lnTo>
                  <a:cubicBezTo>
                    <a:pt x="41211" y="33347"/>
                    <a:pt x="41589" y="32666"/>
                    <a:pt x="41740" y="31986"/>
                  </a:cubicBezTo>
                  <a:lnTo>
                    <a:pt x="41740" y="31986"/>
                  </a:lnTo>
                  <a:cubicBezTo>
                    <a:pt x="41891" y="31305"/>
                    <a:pt x="41816" y="30624"/>
                    <a:pt x="41664" y="30095"/>
                  </a:cubicBezTo>
                  <a:lnTo>
                    <a:pt x="41664" y="30095"/>
                  </a:lnTo>
                  <a:cubicBezTo>
                    <a:pt x="41362" y="29037"/>
                    <a:pt x="40681" y="28432"/>
                    <a:pt x="40379" y="27978"/>
                  </a:cubicBezTo>
                  <a:lnTo>
                    <a:pt x="40379" y="27978"/>
                  </a:lnTo>
                  <a:cubicBezTo>
                    <a:pt x="40228" y="27751"/>
                    <a:pt x="40077" y="27675"/>
                    <a:pt x="39925" y="27600"/>
                  </a:cubicBezTo>
                  <a:lnTo>
                    <a:pt x="39925" y="27600"/>
                  </a:lnTo>
                  <a:cubicBezTo>
                    <a:pt x="39850" y="27524"/>
                    <a:pt x="39774" y="27524"/>
                    <a:pt x="39774" y="27524"/>
                  </a:cubicBezTo>
                  <a:lnTo>
                    <a:pt x="39774" y="27524"/>
                  </a:lnTo>
                  <a:cubicBezTo>
                    <a:pt x="39774" y="27524"/>
                    <a:pt x="40077" y="27600"/>
                    <a:pt x="40303" y="28054"/>
                  </a:cubicBezTo>
                  <a:lnTo>
                    <a:pt x="40303" y="28054"/>
                  </a:lnTo>
                  <a:cubicBezTo>
                    <a:pt x="40379" y="28280"/>
                    <a:pt x="40606" y="28583"/>
                    <a:pt x="40833" y="28885"/>
                  </a:cubicBezTo>
                  <a:lnTo>
                    <a:pt x="40833" y="28885"/>
                  </a:lnTo>
                  <a:cubicBezTo>
                    <a:pt x="40984" y="29263"/>
                    <a:pt x="41135" y="29641"/>
                    <a:pt x="41286" y="30095"/>
                  </a:cubicBezTo>
                  <a:lnTo>
                    <a:pt x="41286" y="30095"/>
                  </a:lnTo>
                  <a:cubicBezTo>
                    <a:pt x="41362" y="30624"/>
                    <a:pt x="41362" y="31154"/>
                    <a:pt x="41135" y="31683"/>
                  </a:cubicBezTo>
                  <a:lnTo>
                    <a:pt x="41135" y="31683"/>
                  </a:lnTo>
                  <a:cubicBezTo>
                    <a:pt x="40984" y="32288"/>
                    <a:pt x="40606" y="32817"/>
                    <a:pt x="40152" y="33422"/>
                  </a:cubicBezTo>
                  <a:lnTo>
                    <a:pt x="40152" y="33422"/>
                  </a:lnTo>
                  <a:cubicBezTo>
                    <a:pt x="39698" y="33952"/>
                    <a:pt x="39169" y="34556"/>
                    <a:pt x="38564" y="35161"/>
                  </a:cubicBezTo>
                  <a:lnTo>
                    <a:pt x="38564" y="35161"/>
                  </a:lnTo>
                  <a:cubicBezTo>
                    <a:pt x="37959" y="35766"/>
                    <a:pt x="37279" y="36447"/>
                    <a:pt x="36674" y="37279"/>
                  </a:cubicBezTo>
                  <a:lnTo>
                    <a:pt x="36674" y="37279"/>
                  </a:lnTo>
                  <a:cubicBezTo>
                    <a:pt x="36674" y="37279"/>
                    <a:pt x="36674" y="37279"/>
                    <a:pt x="36674" y="37203"/>
                  </a:cubicBezTo>
                  <a:lnTo>
                    <a:pt x="36674" y="37203"/>
                  </a:lnTo>
                  <a:cubicBezTo>
                    <a:pt x="36674" y="36598"/>
                    <a:pt x="36749" y="35993"/>
                    <a:pt x="36901" y="35388"/>
                  </a:cubicBezTo>
                  <a:lnTo>
                    <a:pt x="36901" y="35388"/>
                  </a:lnTo>
                  <a:cubicBezTo>
                    <a:pt x="37052" y="34103"/>
                    <a:pt x="37430" y="32893"/>
                    <a:pt x="37581" y="31683"/>
                  </a:cubicBezTo>
                  <a:lnTo>
                    <a:pt x="37581" y="31683"/>
                  </a:lnTo>
                  <a:cubicBezTo>
                    <a:pt x="37581" y="31381"/>
                    <a:pt x="37657" y="31003"/>
                    <a:pt x="37581" y="30700"/>
                  </a:cubicBezTo>
                  <a:lnTo>
                    <a:pt x="37581" y="30700"/>
                  </a:lnTo>
                  <a:cubicBezTo>
                    <a:pt x="37581" y="30473"/>
                    <a:pt x="37581" y="30246"/>
                    <a:pt x="37581" y="30020"/>
                  </a:cubicBezTo>
                  <a:lnTo>
                    <a:pt x="37581" y="30020"/>
                  </a:lnTo>
                  <a:cubicBezTo>
                    <a:pt x="37581" y="30020"/>
                    <a:pt x="38186" y="27373"/>
                    <a:pt x="38413" y="26919"/>
                  </a:cubicBezTo>
                  <a:lnTo>
                    <a:pt x="38413" y="26919"/>
                  </a:lnTo>
                  <a:cubicBezTo>
                    <a:pt x="39094" y="25785"/>
                    <a:pt x="39925" y="25029"/>
                    <a:pt x="40757" y="24651"/>
                  </a:cubicBezTo>
                  <a:lnTo>
                    <a:pt x="40757" y="24651"/>
                  </a:lnTo>
                  <a:cubicBezTo>
                    <a:pt x="41589" y="24197"/>
                    <a:pt x="42345" y="24348"/>
                    <a:pt x="42799" y="24500"/>
                  </a:cubicBezTo>
                  <a:lnTo>
                    <a:pt x="42799" y="24500"/>
                  </a:lnTo>
                  <a:cubicBezTo>
                    <a:pt x="43252" y="24651"/>
                    <a:pt x="43479" y="24878"/>
                    <a:pt x="43479" y="24802"/>
                  </a:cubicBezTo>
                  <a:lnTo>
                    <a:pt x="43479" y="24802"/>
                  </a:lnTo>
                  <a:cubicBezTo>
                    <a:pt x="43479" y="24878"/>
                    <a:pt x="43328" y="24651"/>
                    <a:pt x="42874" y="24424"/>
                  </a:cubicBezTo>
                  <a:lnTo>
                    <a:pt x="42874" y="24424"/>
                  </a:lnTo>
                  <a:cubicBezTo>
                    <a:pt x="42421" y="24197"/>
                    <a:pt x="41589" y="23970"/>
                    <a:pt x="40681" y="24273"/>
                  </a:cubicBezTo>
                  <a:lnTo>
                    <a:pt x="40681" y="24273"/>
                  </a:lnTo>
                  <a:cubicBezTo>
                    <a:pt x="39698" y="24575"/>
                    <a:pt x="38715" y="25407"/>
                    <a:pt x="37884" y="26466"/>
                  </a:cubicBezTo>
                  <a:lnTo>
                    <a:pt x="37884" y="26466"/>
                  </a:lnTo>
                  <a:cubicBezTo>
                    <a:pt x="37884" y="26541"/>
                    <a:pt x="37884" y="26541"/>
                    <a:pt x="37808" y="26541"/>
                  </a:cubicBezTo>
                  <a:lnTo>
                    <a:pt x="37808" y="26541"/>
                  </a:lnTo>
                  <a:cubicBezTo>
                    <a:pt x="37884" y="26088"/>
                    <a:pt x="37884" y="25558"/>
                    <a:pt x="37884" y="25105"/>
                  </a:cubicBezTo>
                  <a:lnTo>
                    <a:pt x="37884" y="25105"/>
                  </a:lnTo>
                  <a:cubicBezTo>
                    <a:pt x="37808" y="23668"/>
                    <a:pt x="37506" y="22307"/>
                    <a:pt x="36749" y="21475"/>
                  </a:cubicBezTo>
                  <a:lnTo>
                    <a:pt x="36749" y="21475"/>
                  </a:lnTo>
                  <a:cubicBezTo>
                    <a:pt x="36371" y="21097"/>
                    <a:pt x="35993" y="20794"/>
                    <a:pt x="35540" y="20643"/>
                  </a:cubicBezTo>
                  <a:lnTo>
                    <a:pt x="35540" y="20643"/>
                  </a:lnTo>
                  <a:cubicBezTo>
                    <a:pt x="35162" y="20492"/>
                    <a:pt x="34859" y="20492"/>
                    <a:pt x="34557" y="20416"/>
                  </a:cubicBezTo>
                  <a:lnTo>
                    <a:pt x="34557" y="20416"/>
                  </a:lnTo>
                  <a:cubicBezTo>
                    <a:pt x="34179" y="20341"/>
                    <a:pt x="33876" y="20341"/>
                    <a:pt x="33800" y="20416"/>
                  </a:cubicBezTo>
                  <a:lnTo>
                    <a:pt x="33800" y="20416"/>
                  </a:lnTo>
                  <a:cubicBezTo>
                    <a:pt x="33725" y="20416"/>
                    <a:pt x="33725" y="20416"/>
                    <a:pt x="33725" y="20416"/>
                  </a:cubicBezTo>
                  <a:lnTo>
                    <a:pt x="33725" y="20416"/>
                  </a:lnTo>
                  <a:cubicBezTo>
                    <a:pt x="33725" y="20416"/>
                    <a:pt x="34027" y="20416"/>
                    <a:pt x="34557" y="20492"/>
                  </a:cubicBezTo>
                  <a:lnTo>
                    <a:pt x="34557" y="20492"/>
                  </a:lnTo>
                  <a:cubicBezTo>
                    <a:pt x="35010" y="20643"/>
                    <a:pt x="35842" y="20870"/>
                    <a:pt x="36447" y="21626"/>
                  </a:cubicBezTo>
                  <a:lnTo>
                    <a:pt x="36447" y="21626"/>
                  </a:lnTo>
                  <a:cubicBezTo>
                    <a:pt x="37052" y="22458"/>
                    <a:pt x="37279" y="23668"/>
                    <a:pt x="37203" y="25105"/>
                  </a:cubicBezTo>
                  <a:lnTo>
                    <a:pt x="37203" y="25105"/>
                  </a:lnTo>
                  <a:cubicBezTo>
                    <a:pt x="37128" y="25785"/>
                    <a:pt x="37052" y="26541"/>
                    <a:pt x="36976" y="27373"/>
                  </a:cubicBezTo>
                  <a:lnTo>
                    <a:pt x="36976" y="27373"/>
                  </a:lnTo>
                  <a:cubicBezTo>
                    <a:pt x="36901" y="27449"/>
                    <a:pt x="36901" y="27524"/>
                    <a:pt x="36901" y="27675"/>
                  </a:cubicBezTo>
                  <a:lnTo>
                    <a:pt x="36901" y="27675"/>
                  </a:lnTo>
                  <a:cubicBezTo>
                    <a:pt x="36523" y="26844"/>
                    <a:pt x="35993" y="26239"/>
                    <a:pt x="35464" y="25785"/>
                  </a:cubicBezTo>
                  <a:lnTo>
                    <a:pt x="35464" y="25785"/>
                  </a:lnTo>
                  <a:cubicBezTo>
                    <a:pt x="34708" y="25180"/>
                    <a:pt x="34027" y="24878"/>
                    <a:pt x="33347" y="24726"/>
                  </a:cubicBezTo>
                  <a:lnTo>
                    <a:pt x="33347" y="24726"/>
                  </a:lnTo>
                  <a:cubicBezTo>
                    <a:pt x="32742" y="24500"/>
                    <a:pt x="32137" y="24424"/>
                    <a:pt x="31683" y="24424"/>
                  </a:cubicBezTo>
                  <a:lnTo>
                    <a:pt x="31683" y="24424"/>
                  </a:lnTo>
                  <a:cubicBezTo>
                    <a:pt x="31078" y="24348"/>
                    <a:pt x="30700" y="24348"/>
                    <a:pt x="30473" y="24348"/>
                  </a:cubicBezTo>
                  <a:lnTo>
                    <a:pt x="30473" y="24348"/>
                  </a:lnTo>
                  <a:cubicBezTo>
                    <a:pt x="30398" y="24348"/>
                    <a:pt x="30322" y="24348"/>
                    <a:pt x="30322" y="24348"/>
                  </a:cubicBezTo>
                  <a:lnTo>
                    <a:pt x="30322" y="24348"/>
                  </a:lnTo>
                  <a:cubicBezTo>
                    <a:pt x="30322" y="24348"/>
                    <a:pt x="30776" y="24424"/>
                    <a:pt x="31608" y="24575"/>
                  </a:cubicBezTo>
                  <a:lnTo>
                    <a:pt x="31608" y="24575"/>
                  </a:lnTo>
                  <a:cubicBezTo>
                    <a:pt x="32439" y="24802"/>
                    <a:pt x="33800" y="25105"/>
                    <a:pt x="34859" y="26239"/>
                  </a:cubicBezTo>
                  <a:lnTo>
                    <a:pt x="34859" y="26239"/>
                  </a:lnTo>
                  <a:cubicBezTo>
                    <a:pt x="35464" y="26768"/>
                    <a:pt x="35918" y="27524"/>
                    <a:pt x="36145" y="28432"/>
                  </a:cubicBezTo>
                  <a:lnTo>
                    <a:pt x="36145" y="28432"/>
                  </a:lnTo>
                  <a:cubicBezTo>
                    <a:pt x="36220" y="28810"/>
                    <a:pt x="36296" y="29339"/>
                    <a:pt x="36296" y="29793"/>
                  </a:cubicBezTo>
                  <a:lnTo>
                    <a:pt x="36296" y="29793"/>
                  </a:lnTo>
                  <a:lnTo>
                    <a:pt x="36296" y="29944"/>
                  </a:lnTo>
                  <a:cubicBezTo>
                    <a:pt x="35993" y="29339"/>
                    <a:pt x="35388" y="28810"/>
                    <a:pt x="34783" y="28507"/>
                  </a:cubicBezTo>
                  <a:lnTo>
                    <a:pt x="34783" y="28507"/>
                  </a:lnTo>
                  <a:cubicBezTo>
                    <a:pt x="33952" y="28054"/>
                    <a:pt x="33196" y="27902"/>
                    <a:pt x="32439" y="27827"/>
                  </a:cubicBezTo>
                  <a:lnTo>
                    <a:pt x="32439" y="27827"/>
                  </a:lnTo>
                  <a:cubicBezTo>
                    <a:pt x="31683" y="27751"/>
                    <a:pt x="31078" y="27751"/>
                    <a:pt x="30473" y="27751"/>
                  </a:cubicBezTo>
                  <a:lnTo>
                    <a:pt x="30473" y="27751"/>
                  </a:lnTo>
                  <a:cubicBezTo>
                    <a:pt x="29264" y="27751"/>
                    <a:pt x="28356" y="27751"/>
                    <a:pt x="27827" y="27449"/>
                  </a:cubicBezTo>
                  <a:lnTo>
                    <a:pt x="27827" y="27449"/>
                  </a:lnTo>
                  <a:cubicBezTo>
                    <a:pt x="27298" y="27222"/>
                    <a:pt x="27222" y="26919"/>
                    <a:pt x="27146" y="26844"/>
                  </a:cubicBezTo>
                  <a:lnTo>
                    <a:pt x="27146" y="26844"/>
                  </a:lnTo>
                  <a:cubicBezTo>
                    <a:pt x="27222" y="26919"/>
                    <a:pt x="27222" y="27297"/>
                    <a:pt x="27751" y="27524"/>
                  </a:cubicBezTo>
                  <a:lnTo>
                    <a:pt x="27751" y="27524"/>
                  </a:lnTo>
                  <a:cubicBezTo>
                    <a:pt x="28281" y="27902"/>
                    <a:pt x="29264" y="27978"/>
                    <a:pt x="30398" y="28129"/>
                  </a:cubicBezTo>
                  <a:lnTo>
                    <a:pt x="30398" y="28129"/>
                  </a:lnTo>
                  <a:cubicBezTo>
                    <a:pt x="31003" y="28129"/>
                    <a:pt x="31608" y="28205"/>
                    <a:pt x="32288" y="28356"/>
                  </a:cubicBezTo>
                  <a:lnTo>
                    <a:pt x="32288" y="28356"/>
                  </a:lnTo>
                  <a:cubicBezTo>
                    <a:pt x="32969" y="28432"/>
                    <a:pt x="33725" y="28658"/>
                    <a:pt x="34405" y="29037"/>
                  </a:cubicBezTo>
                  <a:lnTo>
                    <a:pt x="34405" y="29037"/>
                  </a:lnTo>
                  <a:cubicBezTo>
                    <a:pt x="34859" y="29339"/>
                    <a:pt x="35313" y="29793"/>
                    <a:pt x="35615" y="30322"/>
                  </a:cubicBezTo>
                  <a:lnTo>
                    <a:pt x="35615" y="30322"/>
                  </a:lnTo>
                  <a:cubicBezTo>
                    <a:pt x="35540" y="30322"/>
                    <a:pt x="35464" y="30322"/>
                    <a:pt x="35388" y="30246"/>
                  </a:cubicBezTo>
                  <a:lnTo>
                    <a:pt x="35388" y="30246"/>
                  </a:lnTo>
                  <a:cubicBezTo>
                    <a:pt x="34557" y="30095"/>
                    <a:pt x="33800" y="30095"/>
                    <a:pt x="33120" y="30171"/>
                  </a:cubicBezTo>
                  <a:lnTo>
                    <a:pt x="33120" y="30171"/>
                  </a:lnTo>
                  <a:cubicBezTo>
                    <a:pt x="31759" y="30246"/>
                    <a:pt x="30549" y="30473"/>
                    <a:pt x="29642" y="30624"/>
                  </a:cubicBezTo>
                  <a:lnTo>
                    <a:pt x="29642" y="30624"/>
                  </a:lnTo>
                  <a:cubicBezTo>
                    <a:pt x="28659" y="30776"/>
                    <a:pt x="27903" y="30776"/>
                    <a:pt x="27373" y="30776"/>
                  </a:cubicBezTo>
                  <a:lnTo>
                    <a:pt x="27373" y="30776"/>
                  </a:lnTo>
                  <a:cubicBezTo>
                    <a:pt x="26920" y="30700"/>
                    <a:pt x="26693" y="30549"/>
                    <a:pt x="26693" y="30549"/>
                  </a:cubicBezTo>
                  <a:lnTo>
                    <a:pt x="26693" y="30549"/>
                  </a:lnTo>
                  <a:cubicBezTo>
                    <a:pt x="26693" y="30549"/>
                    <a:pt x="26844" y="30700"/>
                    <a:pt x="27373" y="30851"/>
                  </a:cubicBezTo>
                  <a:lnTo>
                    <a:pt x="27373" y="30851"/>
                  </a:lnTo>
                  <a:cubicBezTo>
                    <a:pt x="27903" y="30927"/>
                    <a:pt x="28659" y="31003"/>
                    <a:pt x="29566" y="31003"/>
                  </a:cubicBezTo>
                  <a:lnTo>
                    <a:pt x="29566" y="31003"/>
                  </a:lnTo>
                  <a:cubicBezTo>
                    <a:pt x="30549" y="30927"/>
                    <a:pt x="31759" y="30851"/>
                    <a:pt x="33120" y="30851"/>
                  </a:cubicBezTo>
                  <a:lnTo>
                    <a:pt x="33120" y="30851"/>
                  </a:lnTo>
                  <a:cubicBezTo>
                    <a:pt x="33725" y="30851"/>
                    <a:pt x="34481" y="30851"/>
                    <a:pt x="35162" y="31078"/>
                  </a:cubicBezTo>
                  <a:lnTo>
                    <a:pt x="35162" y="31078"/>
                  </a:lnTo>
                  <a:cubicBezTo>
                    <a:pt x="35464" y="31154"/>
                    <a:pt x="35766" y="31305"/>
                    <a:pt x="35918" y="31532"/>
                  </a:cubicBezTo>
                  <a:lnTo>
                    <a:pt x="35918" y="31532"/>
                  </a:lnTo>
                  <a:cubicBezTo>
                    <a:pt x="35918" y="31532"/>
                    <a:pt x="35918" y="31532"/>
                    <a:pt x="35918" y="31532"/>
                  </a:cubicBezTo>
                  <a:lnTo>
                    <a:pt x="35918" y="31532"/>
                  </a:lnTo>
                  <a:cubicBezTo>
                    <a:pt x="35993" y="31759"/>
                    <a:pt x="35993" y="31986"/>
                    <a:pt x="35993" y="32212"/>
                  </a:cubicBezTo>
                  <a:lnTo>
                    <a:pt x="35993" y="32212"/>
                  </a:lnTo>
                  <a:cubicBezTo>
                    <a:pt x="35766" y="33044"/>
                    <a:pt x="35464" y="33952"/>
                    <a:pt x="35162" y="34935"/>
                  </a:cubicBezTo>
                  <a:lnTo>
                    <a:pt x="35162" y="34935"/>
                  </a:lnTo>
                  <a:cubicBezTo>
                    <a:pt x="35010" y="35615"/>
                    <a:pt x="34859" y="36296"/>
                    <a:pt x="34783" y="37127"/>
                  </a:cubicBezTo>
                  <a:lnTo>
                    <a:pt x="34783" y="37127"/>
                  </a:lnTo>
                  <a:cubicBezTo>
                    <a:pt x="34783" y="37581"/>
                    <a:pt x="34783" y="37959"/>
                    <a:pt x="34859" y="38488"/>
                  </a:cubicBezTo>
                  <a:lnTo>
                    <a:pt x="34859" y="38488"/>
                  </a:lnTo>
                  <a:cubicBezTo>
                    <a:pt x="35010" y="38866"/>
                    <a:pt x="35237" y="39320"/>
                    <a:pt x="35615" y="39698"/>
                  </a:cubicBezTo>
                  <a:lnTo>
                    <a:pt x="35615" y="39698"/>
                  </a:lnTo>
                  <a:cubicBezTo>
                    <a:pt x="35388" y="40606"/>
                    <a:pt x="35313" y="41589"/>
                    <a:pt x="35540" y="42572"/>
                  </a:cubicBezTo>
                  <a:lnTo>
                    <a:pt x="35540" y="42572"/>
                  </a:lnTo>
                  <a:cubicBezTo>
                    <a:pt x="35464" y="42496"/>
                    <a:pt x="35313" y="42420"/>
                    <a:pt x="35237" y="42345"/>
                  </a:cubicBezTo>
                  <a:lnTo>
                    <a:pt x="35237" y="42345"/>
                  </a:lnTo>
                  <a:cubicBezTo>
                    <a:pt x="34481" y="41815"/>
                    <a:pt x="33574" y="41059"/>
                    <a:pt x="32364" y="40681"/>
                  </a:cubicBezTo>
                  <a:lnTo>
                    <a:pt x="32364" y="40681"/>
                  </a:lnTo>
                  <a:cubicBezTo>
                    <a:pt x="32061" y="40606"/>
                    <a:pt x="31759" y="40530"/>
                    <a:pt x="31456" y="40530"/>
                  </a:cubicBezTo>
                  <a:lnTo>
                    <a:pt x="31456" y="40530"/>
                  </a:lnTo>
                  <a:lnTo>
                    <a:pt x="30776" y="40454"/>
                  </a:lnTo>
                  <a:cubicBezTo>
                    <a:pt x="30700" y="40454"/>
                    <a:pt x="30549" y="40454"/>
                    <a:pt x="30473" y="40454"/>
                  </a:cubicBezTo>
                  <a:lnTo>
                    <a:pt x="30473" y="40454"/>
                  </a:lnTo>
                  <a:cubicBezTo>
                    <a:pt x="30322" y="40379"/>
                    <a:pt x="30247" y="40303"/>
                    <a:pt x="30095" y="40228"/>
                  </a:cubicBezTo>
                  <a:lnTo>
                    <a:pt x="30095" y="40228"/>
                  </a:lnTo>
                  <a:cubicBezTo>
                    <a:pt x="29717" y="39925"/>
                    <a:pt x="29339" y="39623"/>
                    <a:pt x="28961" y="39396"/>
                  </a:cubicBezTo>
                  <a:lnTo>
                    <a:pt x="28961" y="39396"/>
                  </a:lnTo>
                  <a:cubicBezTo>
                    <a:pt x="28583" y="38942"/>
                    <a:pt x="28356" y="38337"/>
                    <a:pt x="28129" y="37808"/>
                  </a:cubicBezTo>
                  <a:lnTo>
                    <a:pt x="28129" y="37808"/>
                  </a:lnTo>
                  <a:cubicBezTo>
                    <a:pt x="28054" y="37127"/>
                    <a:pt x="28054" y="36522"/>
                    <a:pt x="28054" y="35993"/>
                  </a:cubicBezTo>
                  <a:lnTo>
                    <a:pt x="28054" y="35993"/>
                  </a:lnTo>
                  <a:cubicBezTo>
                    <a:pt x="28129" y="35086"/>
                    <a:pt x="28507" y="34254"/>
                    <a:pt x="29037" y="33876"/>
                  </a:cubicBezTo>
                  <a:lnTo>
                    <a:pt x="29037" y="33876"/>
                  </a:lnTo>
                  <a:cubicBezTo>
                    <a:pt x="29566" y="33422"/>
                    <a:pt x="30171" y="33347"/>
                    <a:pt x="30549" y="33347"/>
                  </a:cubicBezTo>
                  <a:lnTo>
                    <a:pt x="30549" y="33347"/>
                  </a:lnTo>
                  <a:cubicBezTo>
                    <a:pt x="30776" y="33347"/>
                    <a:pt x="31003" y="33347"/>
                    <a:pt x="31078" y="33347"/>
                  </a:cubicBezTo>
                  <a:lnTo>
                    <a:pt x="31078" y="33347"/>
                  </a:lnTo>
                  <a:cubicBezTo>
                    <a:pt x="31154" y="33347"/>
                    <a:pt x="31154" y="33347"/>
                    <a:pt x="31154" y="33347"/>
                  </a:cubicBezTo>
                  <a:lnTo>
                    <a:pt x="31154" y="33347"/>
                  </a:lnTo>
                  <a:cubicBezTo>
                    <a:pt x="31154" y="33347"/>
                    <a:pt x="30927" y="33271"/>
                    <a:pt x="30549" y="33271"/>
                  </a:cubicBezTo>
                  <a:lnTo>
                    <a:pt x="30549" y="33271"/>
                  </a:lnTo>
                  <a:cubicBezTo>
                    <a:pt x="30171" y="33195"/>
                    <a:pt x="29566" y="33195"/>
                    <a:pt x="28886" y="33573"/>
                  </a:cubicBezTo>
                  <a:lnTo>
                    <a:pt x="28886" y="33573"/>
                  </a:lnTo>
                  <a:cubicBezTo>
                    <a:pt x="28205" y="33952"/>
                    <a:pt x="27600" y="34783"/>
                    <a:pt x="27373" y="35842"/>
                  </a:cubicBezTo>
                  <a:lnTo>
                    <a:pt x="27373" y="35842"/>
                  </a:lnTo>
                  <a:cubicBezTo>
                    <a:pt x="27373" y="35918"/>
                    <a:pt x="27373" y="35993"/>
                    <a:pt x="27373" y="36069"/>
                  </a:cubicBezTo>
                  <a:lnTo>
                    <a:pt x="27373" y="36069"/>
                  </a:lnTo>
                  <a:cubicBezTo>
                    <a:pt x="26844" y="35086"/>
                    <a:pt x="26239" y="34254"/>
                    <a:pt x="25558" y="33725"/>
                  </a:cubicBezTo>
                  <a:lnTo>
                    <a:pt x="25558" y="33725"/>
                  </a:lnTo>
                  <a:cubicBezTo>
                    <a:pt x="25029" y="33347"/>
                    <a:pt x="24500" y="33120"/>
                    <a:pt x="23971" y="33120"/>
                  </a:cubicBezTo>
                  <a:lnTo>
                    <a:pt x="23971" y="33120"/>
                  </a:lnTo>
                  <a:cubicBezTo>
                    <a:pt x="23441" y="33044"/>
                    <a:pt x="23063" y="33195"/>
                    <a:pt x="22761" y="33347"/>
                  </a:cubicBezTo>
                  <a:lnTo>
                    <a:pt x="22761" y="33347"/>
                  </a:lnTo>
                  <a:cubicBezTo>
                    <a:pt x="22231" y="33649"/>
                    <a:pt x="22005" y="33876"/>
                    <a:pt x="22005" y="33952"/>
                  </a:cubicBezTo>
                  <a:lnTo>
                    <a:pt x="22005" y="33952"/>
                  </a:lnTo>
                  <a:cubicBezTo>
                    <a:pt x="22005" y="33876"/>
                    <a:pt x="22231" y="33725"/>
                    <a:pt x="22761" y="33422"/>
                  </a:cubicBezTo>
                  <a:lnTo>
                    <a:pt x="22761" y="33422"/>
                  </a:lnTo>
                  <a:cubicBezTo>
                    <a:pt x="23063" y="33347"/>
                    <a:pt x="23441" y="33271"/>
                    <a:pt x="23895" y="33271"/>
                  </a:cubicBezTo>
                  <a:lnTo>
                    <a:pt x="23895" y="33271"/>
                  </a:lnTo>
                  <a:cubicBezTo>
                    <a:pt x="24349" y="33347"/>
                    <a:pt x="24802" y="33573"/>
                    <a:pt x="25256" y="33952"/>
                  </a:cubicBezTo>
                  <a:lnTo>
                    <a:pt x="25256" y="33952"/>
                  </a:lnTo>
                  <a:cubicBezTo>
                    <a:pt x="26088" y="34708"/>
                    <a:pt x="26768" y="35918"/>
                    <a:pt x="27222" y="37354"/>
                  </a:cubicBezTo>
                  <a:lnTo>
                    <a:pt x="27222" y="37354"/>
                  </a:lnTo>
                  <a:cubicBezTo>
                    <a:pt x="27524" y="38186"/>
                    <a:pt x="27524" y="38186"/>
                    <a:pt x="27676" y="38791"/>
                  </a:cubicBezTo>
                  <a:lnTo>
                    <a:pt x="27676" y="38791"/>
                  </a:lnTo>
                  <a:cubicBezTo>
                    <a:pt x="26768" y="38488"/>
                    <a:pt x="25483" y="37959"/>
                    <a:pt x="24651" y="37808"/>
                  </a:cubicBezTo>
                  <a:lnTo>
                    <a:pt x="24651" y="37808"/>
                  </a:lnTo>
                  <a:cubicBezTo>
                    <a:pt x="22761" y="37581"/>
                    <a:pt x="21097" y="37883"/>
                    <a:pt x="19812" y="38262"/>
                  </a:cubicBezTo>
                  <a:lnTo>
                    <a:pt x="19812" y="38262"/>
                  </a:lnTo>
                  <a:cubicBezTo>
                    <a:pt x="18526" y="38715"/>
                    <a:pt x="17694" y="39320"/>
                    <a:pt x="17165" y="39698"/>
                  </a:cubicBezTo>
                  <a:lnTo>
                    <a:pt x="17165" y="39698"/>
                  </a:lnTo>
                  <a:cubicBezTo>
                    <a:pt x="16636" y="40152"/>
                    <a:pt x="16409" y="40454"/>
                    <a:pt x="16409" y="40454"/>
                  </a:cubicBezTo>
                  <a:lnTo>
                    <a:pt x="16409" y="40454"/>
                  </a:lnTo>
                  <a:cubicBezTo>
                    <a:pt x="16409" y="40454"/>
                    <a:pt x="16636" y="40228"/>
                    <a:pt x="17165" y="39849"/>
                  </a:cubicBezTo>
                  <a:lnTo>
                    <a:pt x="17165" y="39849"/>
                  </a:lnTo>
                  <a:cubicBezTo>
                    <a:pt x="17770" y="39471"/>
                    <a:pt x="18602" y="38942"/>
                    <a:pt x="19887" y="38640"/>
                  </a:cubicBezTo>
                  <a:lnTo>
                    <a:pt x="19887" y="38640"/>
                  </a:lnTo>
                  <a:cubicBezTo>
                    <a:pt x="21097" y="38337"/>
                    <a:pt x="22685" y="38186"/>
                    <a:pt x="24500" y="38488"/>
                  </a:cubicBezTo>
                  <a:lnTo>
                    <a:pt x="24500" y="38488"/>
                  </a:lnTo>
                  <a:cubicBezTo>
                    <a:pt x="25861" y="38715"/>
                    <a:pt x="27373" y="39320"/>
                    <a:pt x="28659" y="40379"/>
                  </a:cubicBezTo>
                  <a:lnTo>
                    <a:pt x="28659" y="40379"/>
                  </a:lnTo>
                  <a:cubicBezTo>
                    <a:pt x="27978" y="40303"/>
                    <a:pt x="27222" y="40303"/>
                    <a:pt x="26466" y="40379"/>
                  </a:cubicBezTo>
                  <a:lnTo>
                    <a:pt x="26466" y="40379"/>
                  </a:lnTo>
                  <a:cubicBezTo>
                    <a:pt x="26012" y="40454"/>
                    <a:pt x="25558" y="40454"/>
                    <a:pt x="25105" y="40606"/>
                  </a:cubicBezTo>
                  <a:lnTo>
                    <a:pt x="25105" y="40606"/>
                  </a:lnTo>
                  <a:cubicBezTo>
                    <a:pt x="24651" y="40681"/>
                    <a:pt x="24197" y="40832"/>
                    <a:pt x="23819" y="40984"/>
                  </a:cubicBezTo>
                  <a:lnTo>
                    <a:pt x="23819" y="40984"/>
                  </a:lnTo>
                  <a:cubicBezTo>
                    <a:pt x="22988" y="41362"/>
                    <a:pt x="22231" y="41740"/>
                    <a:pt x="21626" y="42269"/>
                  </a:cubicBezTo>
                  <a:lnTo>
                    <a:pt x="21626" y="42269"/>
                  </a:lnTo>
                  <a:cubicBezTo>
                    <a:pt x="20417" y="43328"/>
                    <a:pt x="19660" y="44538"/>
                    <a:pt x="18980" y="45521"/>
                  </a:cubicBezTo>
                  <a:lnTo>
                    <a:pt x="18980" y="45521"/>
                  </a:lnTo>
                  <a:cubicBezTo>
                    <a:pt x="18299" y="46579"/>
                    <a:pt x="17770" y="47487"/>
                    <a:pt x="17165" y="48243"/>
                  </a:cubicBezTo>
                  <a:lnTo>
                    <a:pt x="17165" y="48243"/>
                  </a:lnTo>
                  <a:cubicBezTo>
                    <a:pt x="16636" y="48999"/>
                    <a:pt x="16107" y="49528"/>
                    <a:pt x="15577" y="49906"/>
                  </a:cubicBezTo>
                  <a:lnTo>
                    <a:pt x="15577" y="49906"/>
                  </a:lnTo>
                  <a:cubicBezTo>
                    <a:pt x="15048" y="50284"/>
                    <a:pt x="14519" y="50436"/>
                    <a:pt x="14216" y="50511"/>
                  </a:cubicBezTo>
                  <a:lnTo>
                    <a:pt x="14216" y="50511"/>
                  </a:lnTo>
                  <a:cubicBezTo>
                    <a:pt x="13914" y="50587"/>
                    <a:pt x="13687" y="50587"/>
                    <a:pt x="13687" y="50587"/>
                  </a:cubicBezTo>
                  <a:lnTo>
                    <a:pt x="13687" y="50587"/>
                  </a:lnTo>
                  <a:cubicBezTo>
                    <a:pt x="13687" y="50587"/>
                    <a:pt x="13762" y="50587"/>
                    <a:pt x="13762" y="50587"/>
                  </a:cubicBezTo>
                  <a:lnTo>
                    <a:pt x="13762" y="50587"/>
                  </a:lnTo>
                  <a:cubicBezTo>
                    <a:pt x="13838" y="50587"/>
                    <a:pt x="13989" y="50587"/>
                    <a:pt x="14216" y="50587"/>
                  </a:cubicBezTo>
                  <a:lnTo>
                    <a:pt x="14216" y="50587"/>
                  </a:lnTo>
                  <a:cubicBezTo>
                    <a:pt x="14519" y="50511"/>
                    <a:pt x="15048" y="50436"/>
                    <a:pt x="15653" y="50133"/>
                  </a:cubicBezTo>
                  <a:lnTo>
                    <a:pt x="15653" y="50133"/>
                  </a:lnTo>
                  <a:cubicBezTo>
                    <a:pt x="16182" y="49831"/>
                    <a:pt x="16863" y="49301"/>
                    <a:pt x="17468" y="48545"/>
                  </a:cubicBezTo>
                  <a:lnTo>
                    <a:pt x="17468" y="48545"/>
                  </a:lnTo>
                  <a:cubicBezTo>
                    <a:pt x="18073" y="47865"/>
                    <a:pt x="18753" y="46957"/>
                    <a:pt x="19509" y="46050"/>
                  </a:cubicBezTo>
                  <a:lnTo>
                    <a:pt x="19509" y="46050"/>
                  </a:lnTo>
                  <a:cubicBezTo>
                    <a:pt x="19660" y="45823"/>
                    <a:pt x="19812" y="45672"/>
                    <a:pt x="19963" y="45445"/>
                  </a:cubicBezTo>
                  <a:lnTo>
                    <a:pt x="19963" y="45445"/>
                  </a:lnTo>
                  <a:cubicBezTo>
                    <a:pt x="19963" y="45596"/>
                    <a:pt x="19887" y="45672"/>
                    <a:pt x="19887" y="45823"/>
                  </a:cubicBezTo>
                  <a:lnTo>
                    <a:pt x="19887" y="45823"/>
                  </a:lnTo>
                  <a:cubicBezTo>
                    <a:pt x="19736" y="47033"/>
                    <a:pt x="19736" y="48016"/>
                    <a:pt x="19660" y="48848"/>
                  </a:cubicBezTo>
                  <a:lnTo>
                    <a:pt x="19660" y="48848"/>
                  </a:lnTo>
                  <a:cubicBezTo>
                    <a:pt x="19660" y="49679"/>
                    <a:pt x="19585" y="50284"/>
                    <a:pt x="19585" y="50738"/>
                  </a:cubicBezTo>
                  <a:lnTo>
                    <a:pt x="19585" y="50738"/>
                  </a:lnTo>
                  <a:cubicBezTo>
                    <a:pt x="19509" y="51116"/>
                    <a:pt x="19434" y="51343"/>
                    <a:pt x="19434" y="51343"/>
                  </a:cubicBezTo>
                  <a:lnTo>
                    <a:pt x="19434" y="51343"/>
                  </a:lnTo>
                  <a:cubicBezTo>
                    <a:pt x="19434" y="51343"/>
                    <a:pt x="19509" y="51192"/>
                    <a:pt x="19660" y="50738"/>
                  </a:cubicBezTo>
                  <a:lnTo>
                    <a:pt x="19660" y="50738"/>
                  </a:lnTo>
                  <a:cubicBezTo>
                    <a:pt x="19736" y="50360"/>
                    <a:pt x="19887" y="49755"/>
                    <a:pt x="20039" y="48923"/>
                  </a:cubicBezTo>
                  <a:lnTo>
                    <a:pt x="20039" y="48923"/>
                  </a:lnTo>
                  <a:cubicBezTo>
                    <a:pt x="20190" y="48092"/>
                    <a:pt x="20265" y="47109"/>
                    <a:pt x="20568" y="45974"/>
                  </a:cubicBezTo>
                  <a:lnTo>
                    <a:pt x="20568" y="45974"/>
                  </a:lnTo>
                  <a:cubicBezTo>
                    <a:pt x="20719" y="45445"/>
                    <a:pt x="20870" y="44840"/>
                    <a:pt x="21173" y="44386"/>
                  </a:cubicBezTo>
                  <a:lnTo>
                    <a:pt x="21173" y="44386"/>
                  </a:lnTo>
                  <a:cubicBezTo>
                    <a:pt x="21475" y="43857"/>
                    <a:pt x="22383" y="43025"/>
                    <a:pt x="22383" y="43025"/>
                  </a:cubicBezTo>
                  <a:lnTo>
                    <a:pt x="22383" y="43025"/>
                  </a:lnTo>
                  <a:cubicBezTo>
                    <a:pt x="22912" y="42647"/>
                    <a:pt x="23441" y="42345"/>
                    <a:pt x="24122" y="42118"/>
                  </a:cubicBezTo>
                  <a:lnTo>
                    <a:pt x="24122" y="42118"/>
                  </a:lnTo>
                  <a:cubicBezTo>
                    <a:pt x="24500" y="42042"/>
                    <a:pt x="24878" y="41891"/>
                    <a:pt x="25180" y="41891"/>
                  </a:cubicBezTo>
                  <a:lnTo>
                    <a:pt x="25180" y="41891"/>
                  </a:lnTo>
                  <a:cubicBezTo>
                    <a:pt x="25558" y="41815"/>
                    <a:pt x="26012" y="41740"/>
                    <a:pt x="26390" y="41740"/>
                  </a:cubicBezTo>
                  <a:lnTo>
                    <a:pt x="26390" y="41740"/>
                  </a:lnTo>
                  <a:cubicBezTo>
                    <a:pt x="26920" y="41740"/>
                    <a:pt x="27373" y="41740"/>
                    <a:pt x="27903" y="41740"/>
                  </a:cubicBezTo>
                  <a:lnTo>
                    <a:pt x="27903" y="41740"/>
                  </a:lnTo>
                  <a:cubicBezTo>
                    <a:pt x="27524" y="42194"/>
                    <a:pt x="27146" y="42572"/>
                    <a:pt x="26844" y="43025"/>
                  </a:cubicBezTo>
                  <a:lnTo>
                    <a:pt x="26844" y="43025"/>
                  </a:lnTo>
                  <a:cubicBezTo>
                    <a:pt x="25861" y="44235"/>
                    <a:pt x="25256" y="45445"/>
                    <a:pt x="24802" y="46428"/>
                  </a:cubicBezTo>
                  <a:lnTo>
                    <a:pt x="24802" y="46428"/>
                  </a:lnTo>
                  <a:cubicBezTo>
                    <a:pt x="23819" y="48318"/>
                    <a:pt x="23517" y="49453"/>
                    <a:pt x="23517" y="49453"/>
                  </a:cubicBezTo>
                  <a:lnTo>
                    <a:pt x="23517" y="49453"/>
                  </a:lnTo>
                  <a:cubicBezTo>
                    <a:pt x="23517" y="49453"/>
                    <a:pt x="23971" y="48394"/>
                    <a:pt x="25105" y="46579"/>
                  </a:cubicBezTo>
                  <a:lnTo>
                    <a:pt x="25105" y="46579"/>
                  </a:lnTo>
                  <a:cubicBezTo>
                    <a:pt x="25634" y="45672"/>
                    <a:pt x="26315" y="44613"/>
                    <a:pt x="27298" y="43479"/>
                  </a:cubicBezTo>
                  <a:lnTo>
                    <a:pt x="27298" y="43479"/>
                  </a:lnTo>
                  <a:cubicBezTo>
                    <a:pt x="27827" y="42950"/>
                    <a:pt x="28356" y="42345"/>
                    <a:pt x="29037" y="41967"/>
                  </a:cubicBezTo>
                  <a:lnTo>
                    <a:pt x="29037" y="41967"/>
                  </a:lnTo>
                  <a:cubicBezTo>
                    <a:pt x="29112" y="41891"/>
                    <a:pt x="29112" y="41891"/>
                    <a:pt x="29188" y="41891"/>
                  </a:cubicBezTo>
                  <a:lnTo>
                    <a:pt x="29188" y="41891"/>
                  </a:lnTo>
                  <a:cubicBezTo>
                    <a:pt x="29566" y="41967"/>
                    <a:pt x="30020" y="41967"/>
                    <a:pt x="30473" y="42042"/>
                  </a:cubicBezTo>
                  <a:lnTo>
                    <a:pt x="30473" y="42042"/>
                  </a:lnTo>
                  <a:lnTo>
                    <a:pt x="31154" y="42194"/>
                  </a:lnTo>
                  <a:cubicBezTo>
                    <a:pt x="31456" y="42194"/>
                    <a:pt x="31608" y="42194"/>
                    <a:pt x="31759" y="42269"/>
                  </a:cubicBezTo>
                  <a:lnTo>
                    <a:pt x="31759" y="42269"/>
                  </a:lnTo>
                  <a:cubicBezTo>
                    <a:pt x="32515" y="42496"/>
                    <a:pt x="33196" y="43101"/>
                    <a:pt x="34027" y="43781"/>
                  </a:cubicBezTo>
                  <a:lnTo>
                    <a:pt x="34027" y="43781"/>
                  </a:lnTo>
                  <a:cubicBezTo>
                    <a:pt x="34481" y="44160"/>
                    <a:pt x="35010" y="44538"/>
                    <a:pt x="35615" y="44840"/>
                  </a:cubicBezTo>
                  <a:lnTo>
                    <a:pt x="35615" y="44840"/>
                  </a:lnTo>
                  <a:cubicBezTo>
                    <a:pt x="35918" y="44991"/>
                    <a:pt x="36296" y="45067"/>
                    <a:pt x="36674" y="45143"/>
                  </a:cubicBezTo>
                  <a:lnTo>
                    <a:pt x="36674" y="45143"/>
                  </a:lnTo>
                  <a:cubicBezTo>
                    <a:pt x="36901" y="45521"/>
                    <a:pt x="37203" y="45823"/>
                    <a:pt x="37506" y="46126"/>
                  </a:cubicBezTo>
                  <a:lnTo>
                    <a:pt x="37506" y="46126"/>
                  </a:lnTo>
                  <a:cubicBezTo>
                    <a:pt x="36976" y="46277"/>
                    <a:pt x="36523" y="46428"/>
                    <a:pt x="35993" y="46655"/>
                  </a:cubicBezTo>
                  <a:lnTo>
                    <a:pt x="35993" y="46655"/>
                  </a:lnTo>
                  <a:cubicBezTo>
                    <a:pt x="35388" y="46957"/>
                    <a:pt x="34783" y="47335"/>
                    <a:pt x="34254" y="47713"/>
                  </a:cubicBezTo>
                  <a:lnTo>
                    <a:pt x="34254" y="47713"/>
                  </a:lnTo>
                  <a:cubicBezTo>
                    <a:pt x="33725" y="48092"/>
                    <a:pt x="33271" y="48545"/>
                    <a:pt x="32893" y="48999"/>
                  </a:cubicBezTo>
                  <a:lnTo>
                    <a:pt x="32893" y="48999"/>
                  </a:lnTo>
                  <a:cubicBezTo>
                    <a:pt x="32061" y="49831"/>
                    <a:pt x="31381" y="50587"/>
                    <a:pt x="30700" y="51267"/>
                  </a:cubicBezTo>
                  <a:lnTo>
                    <a:pt x="30700" y="51267"/>
                  </a:lnTo>
                  <a:cubicBezTo>
                    <a:pt x="29415" y="52704"/>
                    <a:pt x="28281" y="53611"/>
                    <a:pt x="27298" y="53989"/>
                  </a:cubicBezTo>
                  <a:lnTo>
                    <a:pt x="27298" y="53989"/>
                  </a:lnTo>
                  <a:cubicBezTo>
                    <a:pt x="26390" y="54368"/>
                    <a:pt x="25785" y="54368"/>
                    <a:pt x="25785" y="54368"/>
                  </a:cubicBezTo>
                  <a:lnTo>
                    <a:pt x="25785" y="54368"/>
                  </a:lnTo>
                  <a:cubicBezTo>
                    <a:pt x="25785" y="54368"/>
                    <a:pt x="26315" y="54443"/>
                    <a:pt x="27298" y="54141"/>
                  </a:cubicBezTo>
                  <a:lnTo>
                    <a:pt x="27298" y="54141"/>
                  </a:lnTo>
                  <a:cubicBezTo>
                    <a:pt x="28281" y="53763"/>
                    <a:pt x="29566" y="52931"/>
                    <a:pt x="30927" y="51570"/>
                  </a:cubicBezTo>
                  <a:lnTo>
                    <a:pt x="30927" y="51570"/>
                  </a:lnTo>
                  <a:cubicBezTo>
                    <a:pt x="31608" y="50965"/>
                    <a:pt x="32364" y="50209"/>
                    <a:pt x="33196" y="49377"/>
                  </a:cubicBezTo>
                  <a:lnTo>
                    <a:pt x="33196" y="49377"/>
                  </a:lnTo>
                  <a:cubicBezTo>
                    <a:pt x="33574" y="48999"/>
                    <a:pt x="34027" y="48621"/>
                    <a:pt x="34557" y="48243"/>
                  </a:cubicBezTo>
                  <a:lnTo>
                    <a:pt x="34557" y="48243"/>
                  </a:lnTo>
                  <a:cubicBezTo>
                    <a:pt x="35010" y="47940"/>
                    <a:pt x="35615" y="47562"/>
                    <a:pt x="36220" y="47335"/>
                  </a:cubicBezTo>
                  <a:lnTo>
                    <a:pt x="36220" y="47335"/>
                  </a:lnTo>
                  <a:cubicBezTo>
                    <a:pt x="36825" y="47033"/>
                    <a:pt x="37581" y="46882"/>
                    <a:pt x="38337" y="46806"/>
                  </a:cubicBezTo>
                  <a:lnTo>
                    <a:pt x="38337" y="46806"/>
                  </a:lnTo>
                  <a:cubicBezTo>
                    <a:pt x="38715" y="47033"/>
                    <a:pt x="39169" y="47260"/>
                    <a:pt x="39623" y="47411"/>
                  </a:cubicBezTo>
                  <a:lnTo>
                    <a:pt x="39623" y="47411"/>
                  </a:lnTo>
                  <a:cubicBezTo>
                    <a:pt x="39925" y="47562"/>
                    <a:pt x="40379" y="47638"/>
                    <a:pt x="40757" y="47713"/>
                  </a:cubicBezTo>
                  <a:lnTo>
                    <a:pt x="40757" y="47713"/>
                  </a:lnTo>
                  <a:cubicBezTo>
                    <a:pt x="41060" y="47789"/>
                    <a:pt x="41438" y="47940"/>
                    <a:pt x="41891" y="47940"/>
                  </a:cubicBezTo>
                  <a:lnTo>
                    <a:pt x="41891" y="47940"/>
                  </a:lnTo>
                  <a:cubicBezTo>
                    <a:pt x="42572" y="48016"/>
                    <a:pt x="43328" y="48016"/>
                    <a:pt x="44160" y="48016"/>
                  </a:cubicBezTo>
                  <a:lnTo>
                    <a:pt x="44160" y="48016"/>
                  </a:lnTo>
                  <a:cubicBezTo>
                    <a:pt x="42043" y="49831"/>
                    <a:pt x="39850" y="51494"/>
                    <a:pt x="37506" y="53082"/>
                  </a:cubicBezTo>
                  <a:lnTo>
                    <a:pt x="37506" y="53082"/>
                  </a:lnTo>
                  <a:cubicBezTo>
                    <a:pt x="36447" y="53838"/>
                    <a:pt x="35388" y="54594"/>
                    <a:pt x="34330" y="55351"/>
                  </a:cubicBezTo>
                  <a:lnTo>
                    <a:pt x="34330" y="55351"/>
                  </a:lnTo>
                  <a:cubicBezTo>
                    <a:pt x="33800" y="55729"/>
                    <a:pt x="33347" y="56031"/>
                    <a:pt x="32818" y="56409"/>
                  </a:cubicBezTo>
                  <a:lnTo>
                    <a:pt x="32818" y="56409"/>
                  </a:lnTo>
                  <a:cubicBezTo>
                    <a:pt x="32439" y="56712"/>
                    <a:pt x="31986" y="57014"/>
                    <a:pt x="31532" y="57317"/>
                  </a:cubicBezTo>
                  <a:lnTo>
                    <a:pt x="31532" y="57317"/>
                  </a:lnTo>
                  <a:cubicBezTo>
                    <a:pt x="31532" y="57317"/>
                    <a:pt x="29717" y="58678"/>
                    <a:pt x="29264" y="59056"/>
                  </a:cubicBezTo>
                  <a:lnTo>
                    <a:pt x="29264" y="59056"/>
                  </a:lnTo>
                  <a:cubicBezTo>
                    <a:pt x="28810" y="59358"/>
                    <a:pt x="28356" y="59585"/>
                    <a:pt x="27827" y="59661"/>
                  </a:cubicBezTo>
                  <a:lnTo>
                    <a:pt x="27827" y="59661"/>
                  </a:lnTo>
                  <a:cubicBezTo>
                    <a:pt x="26466" y="60114"/>
                    <a:pt x="25029" y="60114"/>
                    <a:pt x="23668" y="59887"/>
                  </a:cubicBezTo>
                  <a:lnTo>
                    <a:pt x="23668" y="59887"/>
                  </a:lnTo>
                  <a:cubicBezTo>
                    <a:pt x="23063" y="59812"/>
                    <a:pt x="22534" y="59661"/>
                    <a:pt x="22005" y="59509"/>
                  </a:cubicBezTo>
                  <a:lnTo>
                    <a:pt x="22005" y="59509"/>
                  </a:lnTo>
                  <a:cubicBezTo>
                    <a:pt x="21778" y="59358"/>
                    <a:pt x="21626" y="59283"/>
                    <a:pt x="21551" y="59131"/>
                  </a:cubicBezTo>
                  <a:lnTo>
                    <a:pt x="21551" y="59131"/>
                  </a:lnTo>
                  <a:cubicBezTo>
                    <a:pt x="21551" y="59131"/>
                    <a:pt x="21400" y="58602"/>
                    <a:pt x="21324" y="58375"/>
                  </a:cubicBezTo>
                  <a:lnTo>
                    <a:pt x="21324" y="58375"/>
                  </a:lnTo>
                  <a:cubicBezTo>
                    <a:pt x="21324" y="58224"/>
                    <a:pt x="21324" y="57921"/>
                    <a:pt x="21400" y="57695"/>
                  </a:cubicBezTo>
                  <a:lnTo>
                    <a:pt x="21400" y="57695"/>
                  </a:lnTo>
                  <a:cubicBezTo>
                    <a:pt x="21626" y="57165"/>
                    <a:pt x="21853" y="56712"/>
                    <a:pt x="22156" y="56258"/>
                  </a:cubicBezTo>
                  <a:lnTo>
                    <a:pt x="22156" y="56258"/>
                  </a:lnTo>
                  <a:cubicBezTo>
                    <a:pt x="22761" y="55351"/>
                    <a:pt x="23366" y="54594"/>
                    <a:pt x="23819" y="53989"/>
                  </a:cubicBezTo>
                  <a:lnTo>
                    <a:pt x="23819" y="53989"/>
                  </a:lnTo>
                  <a:cubicBezTo>
                    <a:pt x="24273" y="53385"/>
                    <a:pt x="24651" y="52855"/>
                    <a:pt x="24802" y="52477"/>
                  </a:cubicBezTo>
                  <a:lnTo>
                    <a:pt x="24802" y="52477"/>
                  </a:lnTo>
                  <a:cubicBezTo>
                    <a:pt x="25029" y="52175"/>
                    <a:pt x="25105" y="51948"/>
                    <a:pt x="25105" y="51948"/>
                  </a:cubicBezTo>
                  <a:lnTo>
                    <a:pt x="25105" y="51948"/>
                  </a:lnTo>
                  <a:cubicBezTo>
                    <a:pt x="25105" y="51948"/>
                    <a:pt x="25029" y="52099"/>
                    <a:pt x="24727" y="52402"/>
                  </a:cubicBezTo>
                  <a:lnTo>
                    <a:pt x="24727" y="52402"/>
                  </a:lnTo>
                  <a:cubicBezTo>
                    <a:pt x="24500" y="52704"/>
                    <a:pt x="24122" y="53158"/>
                    <a:pt x="23517" y="53687"/>
                  </a:cubicBezTo>
                  <a:lnTo>
                    <a:pt x="23517" y="53687"/>
                  </a:lnTo>
                  <a:cubicBezTo>
                    <a:pt x="22988" y="54292"/>
                    <a:pt x="22307" y="54897"/>
                    <a:pt x="21626" y="55804"/>
                  </a:cubicBezTo>
                  <a:lnTo>
                    <a:pt x="21626" y="55804"/>
                  </a:lnTo>
                  <a:cubicBezTo>
                    <a:pt x="21248" y="56258"/>
                    <a:pt x="20946" y="56712"/>
                    <a:pt x="20643" y="57392"/>
                  </a:cubicBezTo>
                  <a:lnTo>
                    <a:pt x="20643" y="57392"/>
                  </a:lnTo>
                  <a:cubicBezTo>
                    <a:pt x="20568" y="57468"/>
                    <a:pt x="20492" y="57619"/>
                    <a:pt x="20492" y="57770"/>
                  </a:cubicBezTo>
                  <a:lnTo>
                    <a:pt x="20492" y="57770"/>
                  </a:lnTo>
                  <a:cubicBezTo>
                    <a:pt x="20114" y="57165"/>
                    <a:pt x="20114" y="56485"/>
                    <a:pt x="20190" y="55955"/>
                  </a:cubicBezTo>
                  <a:lnTo>
                    <a:pt x="20190" y="55955"/>
                  </a:lnTo>
                  <a:cubicBezTo>
                    <a:pt x="20341" y="55275"/>
                    <a:pt x="20719" y="54821"/>
                    <a:pt x="21022" y="54519"/>
                  </a:cubicBezTo>
                  <a:lnTo>
                    <a:pt x="21022" y="54519"/>
                  </a:lnTo>
                  <a:cubicBezTo>
                    <a:pt x="21248" y="54216"/>
                    <a:pt x="21400" y="54065"/>
                    <a:pt x="21400" y="54065"/>
                  </a:cubicBezTo>
                  <a:lnTo>
                    <a:pt x="21400" y="54065"/>
                  </a:lnTo>
                  <a:cubicBezTo>
                    <a:pt x="21400" y="54065"/>
                    <a:pt x="21248" y="54141"/>
                    <a:pt x="20946" y="54443"/>
                  </a:cubicBezTo>
                  <a:lnTo>
                    <a:pt x="20946" y="54443"/>
                  </a:lnTo>
                  <a:cubicBezTo>
                    <a:pt x="20643" y="54670"/>
                    <a:pt x="20190" y="55048"/>
                    <a:pt x="19887" y="55804"/>
                  </a:cubicBezTo>
                  <a:lnTo>
                    <a:pt x="19887" y="55804"/>
                  </a:lnTo>
                  <a:cubicBezTo>
                    <a:pt x="19585" y="56560"/>
                    <a:pt x="19585" y="57695"/>
                    <a:pt x="20190" y="58678"/>
                  </a:cubicBezTo>
                  <a:lnTo>
                    <a:pt x="20190" y="58678"/>
                  </a:lnTo>
                  <a:cubicBezTo>
                    <a:pt x="20265" y="58753"/>
                    <a:pt x="20265" y="58829"/>
                    <a:pt x="20341" y="58904"/>
                  </a:cubicBezTo>
                  <a:lnTo>
                    <a:pt x="20341" y="58904"/>
                  </a:lnTo>
                  <a:cubicBezTo>
                    <a:pt x="19207" y="58375"/>
                    <a:pt x="18148" y="57770"/>
                    <a:pt x="17316" y="57165"/>
                  </a:cubicBezTo>
                  <a:lnTo>
                    <a:pt x="17316" y="57165"/>
                  </a:lnTo>
                  <a:cubicBezTo>
                    <a:pt x="15728" y="55955"/>
                    <a:pt x="14745" y="54821"/>
                    <a:pt x="14141" y="53989"/>
                  </a:cubicBezTo>
                  <a:lnTo>
                    <a:pt x="14141" y="53989"/>
                  </a:lnTo>
                  <a:cubicBezTo>
                    <a:pt x="13536" y="53158"/>
                    <a:pt x="13309" y="52628"/>
                    <a:pt x="13233" y="52628"/>
                  </a:cubicBezTo>
                  <a:lnTo>
                    <a:pt x="13233" y="52628"/>
                  </a:lnTo>
                  <a:cubicBezTo>
                    <a:pt x="13309" y="52628"/>
                    <a:pt x="13460" y="53158"/>
                    <a:pt x="13914" y="54065"/>
                  </a:cubicBezTo>
                  <a:lnTo>
                    <a:pt x="13914" y="54065"/>
                  </a:lnTo>
                  <a:cubicBezTo>
                    <a:pt x="14443" y="54972"/>
                    <a:pt x="15275" y="56258"/>
                    <a:pt x="16787" y="57619"/>
                  </a:cubicBezTo>
                  <a:lnTo>
                    <a:pt x="16787" y="57619"/>
                  </a:lnTo>
                  <a:cubicBezTo>
                    <a:pt x="17392" y="58148"/>
                    <a:pt x="18073" y="58678"/>
                    <a:pt x="18829" y="59207"/>
                  </a:cubicBezTo>
                  <a:lnTo>
                    <a:pt x="18829" y="59207"/>
                  </a:lnTo>
                  <a:cubicBezTo>
                    <a:pt x="18526" y="59207"/>
                    <a:pt x="18224" y="59207"/>
                    <a:pt x="17921" y="59207"/>
                  </a:cubicBezTo>
                  <a:lnTo>
                    <a:pt x="17921" y="59207"/>
                  </a:lnTo>
                  <a:cubicBezTo>
                    <a:pt x="16636" y="58980"/>
                    <a:pt x="15426" y="58904"/>
                    <a:pt x="14367" y="59056"/>
                  </a:cubicBezTo>
                  <a:lnTo>
                    <a:pt x="14367" y="59056"/>
                  </a:lnTo>
                  <a:cubicBezTo>
                    <a:pt x="13006" y="59207"/>
                    <a:pt x="11872" y="59812"/>
                    <a:pt x="11040" y="60417"/>
                  </a:cubicBezTo>
                  <a:lnTo>
                    <a:pt x="11040" y="60417"/>
                  </a:lnTo>
                  <a:cubicBezTo>
                    <a:pt x="10209" y="61097"/>
                    <a:pt x="9604" y="61702"/>
                    <a:pt x="9150" y="62307"/>
                  </a:cubicBezTo>
                  <a:lnTo>
                    <a:pt x="9150" y="62307"/>
                  </a:lnTo>
                  <a:cubicBezTo>
                    <a:pt x="8243" y="63366"/>
                    <a:pt x="7864" y="63971"/>
                    <a:pt x="7864" y="63971"/>
                  </a:cubicBezTo>
                  <a:lnTo>
                    <a:pt x="7864" y="63971"/>
                  </a:lnTo>
                  <a:cubicBezTo>
                    <a:pt x="7864" y="64046"/>
                    <a:pt x="8318" y="63366"/>
                    <a:pt x="9226" y="62383"/>
                  </a:cubicBezTo>
                  <a:lnTo>
                    <a:pt x="9226" y="62383"/>
                  </a:lnTo>
                  <a:cubicBezTo>
                    <a:pt x="9679" y="61853"/>
                    <a:pt x="10284" y="61249"/>
                    <a:pt x="11116" y="60644"/>
                  </a:cubicBezTo>
                  <a:lnTo>
                    <a:pt x="11116" y="60644"/>
                  </a:lnTo>
                  <a:cubicBezTo>
                    <a:pt x="11872" y="60114"/>
                    <a:pt x="13006" y="59585"/>
                    <a:pt x="14292" y="59434"/>
                  </a:cubicBezTo>
                  <a:lnTo>
                    <a:pt x="14292" y="59434"/>
                  </a:lnTo>
                  <a:cubicBezTo>
                    <a:pt x="14972" y="59358"/>
                    <a:pt x="15653" y="59358"/>
                    <a:pt x="16409" y="59434"/>
                  </a:cubicBezTo>
                  <a:lnTo>
                    <a:pt x="16409" y="59434"/>
                  </a:lnTo>
                  <a:cubicBezTo>
                    <a:pt x="15124" y="59736"/>
                    <a:pt x="14065" y="60417"/>
                    <a:pt x="13384" y="61097"/>
                  </a:cubicBezTo>
                  <a:lnTo>
                    <a:pt x="13384" y="61097"/>
                  </a:lnTo>
                  <a:cubicBezTo>
                    <a:pt x="12553" y="61929"/>
                    <a:pt x="12250" y="62836"/>
                    <a:pt x="12326" y="63441"/>
                  </a:cubicBezTo>
                  <a:lnTo>
                    <a:pt x="12326" y="63441"/>
                  </a:lnTo>
                  <a:cubicBezTo>
                    <a:pt x="12326" y="63744"/>
                    <a:pt x="12477" y="63971"/>
                    <a:pt x="12628" y="64046"/>
                  </a:cubicBezTo>
                  <a:lnTo>
                    <a:pt x="12628" y="64046"/>
                  </a:lnTo>
                  <a:cubicBezTo>
                    <a:pt x="12779" y="64122"/>
                    <a:pt x="12855" y="64198"/>
                    <a:pt x="12855" y="64198"/>
                  </a:cubicBezTo>
                  <a:lnTo>
                    <a:pt x="12855" y="64198"/>
                  </a:lnTo>
                  <a:cubicBezTo>
                    <a:pt x="12855" y="64198"/>
                    <a:pt x="12779" y="64122"/>
                    <a:pt x="12628" y="64046"/>
                  </a:cubicBezTo>
                  <a:lnTo>
                    <a:pt x="12628" y="64046"/>
                  </a:lnTo>
                  <a:cubicBezTo>
                    <a:pt x="12553" y="63971"/>
                    <a:pt x="12401" y="63744"/>
                    <a:pt x="12401" y="63441"/>
                  </a:cubicBezTo>
                  <a:lnTo>
                    <a:pt x="12401" y="63441"/>
                  </a:lnTo>
                  <a:cubicBezTo>
                    <a:pt x="12401" y="62912"/>
                    <a:pt x="12779" y="62080"/>
                    <a:pt x="13611" y="61400"/>
                  </a:cubicBezTo>
                  <a:lnTo>
                    <a:pt x="13611" y="61400"/>
                  </a:lnTo>
                  <a:cubicBezTo>
                    <a:pt x="14443" y="60644"/>
                    <a:pt x="15728" y="60039"/>
                    <a:pt x="17316" y="59963"/>
                  </a:cubicBezTo>
                  <a:lnTo>
                    <a:pt x="17316" y="59963"/>
                  </a:lnTo>
                  <a:cubicBezTo>
                    <a:pt x="17997" y="59887"/>
                    <a:pt x="18829" y="59963"/>
                    <a:pt x="19585" y="60114"/>
                  </a:cubicBezTo>
                  <a:lnTo>
                    <a:pt x="19585" y="60114"/>
                  </a:lnTo>
                  <a:cubicBezTo>
                    <a:pt x="19736" y="60190"/>
                    <a:pt x="19887" y="60190"/>
                    <a:pt x="20039" y="60190"/>
                  </a:cubicBezTo>
                  <a:lnTo>
                    <a:pt x="20039" y="60190"/>
                  </a:lnTo>
                  <a:cubicBezTo>
                    <a:pt x="19207" y="60492"/>
                    <a:pt x="18526" y="60870"/>
                    <a:pt x="17997" y="61324"/>
                  </a:cubicBezTo>
                  <a:lnTo>
                    <a:pt x="17997" y="61324"/>
                  </a:lnTo>
                  <a:cubicBezTo>
                    <a:pt x="16938" y="62307"/>
                    <a:pt x="16409" y="63517"/>
                    <a:pt x="16258" y="64500"/>
                  </a:cubicBezTo>
                  <a:lnTo>
                    <a:pt x="16258" y="64500"/>
                  </a:lnTo>
                  <a:cubicBezTo>
                    <a:pt x="16107" y="65559"/>
                    <a:pt x="16485" y="66315"/>
                    <a:pt x="16938" y="66693"/>
                  </a:cubicBezTo>
                  <a:lnTo>
                    <a:pt x="16938" y="66693"/>
                  </a:lnTo>
                  <a:cubicBezTo>
                    <a:pt x="17316" y="66995"/>
                    <a:pt x="17619" y="67071"/>
                    <a:pt x="17619" y="67071"/>
                  </a:cubicBezTo>
                  <a:lnTo>
                    <a:pt x="17619" y="67071"/>
                  </a:lnTo>
                  <a:cubicBezTo>
                    <a:pt x="17619" y="67071"/>
                    <a:pt x="17316" y="66995"/>
                    <a:pt x="17014" y="66617"/>
                  </a:cubicBezTo>
                  <a:lnTo>
                    <a:pt x="17014" y="66617"/>
                  </a:lnTo>
                  <a:cubicBezTo>
                    <a:pt x="16636" y="66239"/>
                    <a:pt x="16409" y="65559"/>
                    <a:pt x="16560" y="64651"/>
                  </a:cubicBezTo>
                  <a:lnTo>
                    <a:pt x="16560" y="64651"/>
                  </a:lnTo>
                  <a:cubicBezTo>
                    <a:pt x="16787" y="63744"/>
                    <a:pt x="17392" y="62685"/>
                    <a:pt x="18451" y="61853"/>
                  </a:cubicBezTo>
                  <a:lnTo>
                    <a:pt x="18451" y="61853"/>
                  </a:lnTo>
                  <a:cubicBezTo>
                    <a:pt x="19434" y="61097"/>
                    <a:pt x="21022" y="60644"/>
                    <a:pt x="22609" y="61097"/>
                  </a:cubicBezTo>
                  <a:lnTo>
                    <a:pt x="22609" y="61097"/>
                  </a:lnTo>
                  <a:lnTo>
                    <a:pt x="22609" y="61022"/>
                  </a:lnTo>
                  <a:cubicBezTo>
                    <a:pt x="22761" y="61097"/>
                    <a:pt x="25332" y="61551"/>
                    <a:pt x="26466" y="61551"/>
                  </a:cubicBezTo>
                  <a:lnTo>
                    <a:pt x="26466" y="61551"/>
                  </a:lnTo>
                  <a:cubicBezTo>
                    <a:pt x="25256" y="62685"/>
                    <a:pt x="24122" y="63895"/>
                    <a:pt x="23139" y="65181"/>
                  </a:cubicBezTo>
                  <a:lnTo>
                    <a:pt x="23139" y="65181"/>
                  </a:lnTo>
                  <a:cubicBezTo>
                    <a:pt x="22836" y="65634"/>
                    <a:pt x="22534" y="66088"/>
                    <a:pt x="22231" y="66542"/>
                  </a:cubicBezTo>
                  <a:lnTo>
                    <a:pt x="22231" y="66542"/>
                  </a:lnTo>
                  <a:cubicBezTo>
                    <a:pt x="22005" y="66995"/>
                    <a:pt x="21778" y="67449"/>
                    <a:pt x="21551" y="67903"/>
                  </a:cubicBezTo>
                  <a:lnTo>
                    <a:pt x="21551" y="67903"/>
                  </a:lnTo>
                  <a:cubicBezTo>
                    <a:pt x="21475" y="67978"/>
                    <a:pt x="21475" y="67978"/>
                    <a:pt x="21475" y="68054"/>
                  </a:cubicBezTo>
                  <a:lnTo>
                    <a:pt x="21475" y="68054"/>
                  </a:lnTo>
                  <a:cubicBezTo>
                    <a:pt x="20265" y="69491"/>
                    <a:pt x="18829" y="70625"/>
                    <a:pt x="17392" y="71230"/>
                  </a:cubicBezTo>
                  <a:lnTo>
                    <a:pt x="17392" y="71230"/>
                  </a:lnTo>
                  <a:cubicBezTo>
                    <a:pt x="17165" y="71305"/>
                    <a:pt x="17014" y="71381"/>
                    <a:pt x="16787" y="71457"/>
                  </a:cubicBezTo>
                  <a:lnTo>
                    <a:pt x="16787" y="71457"/>
                  </a:lnTo>
                  <a:cubicBezTo>
                    <a:pt x="15955" y="71532"/>
                    <a:pt x="15124" y="71381"/>
                    <a:pt x="14519" y="71154"/>
                  </a:cubicBezTo>
                  <a:lnTo>
                    <a:pt x="14519" y="71154"/>
                  </a:lnTo>
                  <a:cubicBezTo>
                    <a:pt x="13838" y="70852"/>
                    <a:pt x="13309" y="70398"/>
                    <a:pt x="12931" y="70020"/>
                  </a:cubicBezTo>
                  <a:lnTo>
                    <a:pt x="12931" y="70020"/>
                  </a:lnTo>
                  <a:cubicBezTo>
                    <a:pt x="12175" y="69188"/>
                    <a:pt x="11948" y="68583"/>
                    <a:pt x="11948" y="68583"/>
                  </a:cubicBezTo>
                  <a:lnTo>
                    <a:pt x="11948" y="68583"/>
                  </a:lnTo>
                  <a:cubicBezTo>
                    <a:pt x="11948" y="68583"/>
                    <a:pt x="12023" y="69188"/>
                    <a:pt x="12628" y="70171"/>
                  </a:cubicBezTo>
                  <a:lnTo>
                    <a:pt x="12628" y="70171"/>
                  </a:lnTo>
                  <a:cubicBezTo>
                    <a:pt x="12931" y="70700"/>
                    <a:pt x="13384" y="71230"/>
                    <a:pt x="14141" y="71683"/>
                  </a:cubicBezTo>
                  <a:lnTo>
                    <a:pt x="14141" y="71683"/>
                  </a:lnTo>
                  <a:cubicBezTo>
                    <a:pt x="14216" y="71759"/>
                    <a:pt x="14367" y="71835"/>
                    <a:pt x="14519" y="71910"/>
                  </a:cubicBezTo>
                  <a:lnTo>
                    <a:pt x="14519" y="71910"/>
                  </a:lnTo>
                  <a:cubicBezTo>
                    <a:pt x="13687" y="71910"/>
                    <a:pt x="13006" y="71759"/>
                    <a:pt x="12401" y="71457"/>
                  </a:cubicBezTo>
                  <a:lnTo>
                    <a:pt x="12401" y="71457"/>
                  </a:lnTo>
                  <a:cubicBezTo>
                    <a:pt x="11040" y="70927"/>
                    <a:pt x="10133" y="70020"/>
                    <a:pt x="9604" y="69491"/>
                  </a:cubicBezTo>
                  <a:lnTo>
                    <a:pt x="9604" y="69491"/>
                  </a:lnTo>
                  <a:cubicBezTo>
                    <a:pt x="9150" y="68886"/>
                    <a:pt x="8923" y="68508"/>
                    <a:pt x="8847" y="68508"/>
                  </a:cubicBezTo>
                  <a:lnTo>
                    <a:pt x="8847" y="68508"/>
                  </a:lnTo>
                  <a:cubicBezTo>
                    <a:pt x="8923" y="68508"/>
                    <a:pt x="9074" y="68886"/>
                    <a:pt x="9452" y="69566"/>
                  </a:cubicBezTo>
                  <a:lnTo>
                    <a:pt x="9452" y="69566"/>
                  </a:lnTo>
                  <a:cubicBezTo>
                    <a:pt x="9906" y="70247"/>
                    <a:pt x="10587" y="71230"/>
                    <a:pt x="11948" y="72061"/>
                  </a:cubicBezTo>
                  <a:lnTo>
                    <a:pt x="11948" y="72061"/>
                  </a:lnTo>
                  <a:cubicBezTo>
                    <a:pt x="12704" y="72440"/>
                    <a:pt x="13536" y="72818"/>
                    <a:pt x="14594" y="72893"/>
                  </a:cubicBezTo>
                  <a:lnTo>
                    <a:pt x="14594" y="72893"/>
                  </a:lnTo>
                  <a:cubicBezTo>
                    <a:pt x="15577" y="72969"/>
                    <a:pt x="16711" y="72893"/>
                    <a:pt x="17770" y="72515"/>
                  </a:cubicBezTo>
                  <a:lnTo>
                    <a:pt x="17770" y="72515"/>
                  </a:lnTo>
                  <a:cubicBezTo>
                    <a:pt x="18451" y="72288"/>
                    <a:pt x="19131" y="72061"/>
                    <a:pt x="19812" y="71683"/>
                  </a:cubicBezTo>
                  <a:lnTo>
                    <a:pt x="19812" y="71683"/>
                  </a:lnTo>
                  <a:cubicBezTo>
                    <a:pt x="19282" y="72893"/>
                    <a:pt x="18677" y="73952"/>
                    <a:pt x="17921" y="74935"/>
                  </a:cubicBezTo>
                  <a:lnTo>
                    <a:pt x="17921" y="74935"/>
                  </a:lnTo>
                  <a:cubicBezTo>
                    <a:pt x="17694" y="75237"/>
                    <a:pt x="17392" y="75615"/>
                    <a:pt x="17090" y="75918"/>
                  </a:cubicBezTo>
                  <a:lnTo>
                    <a:pt x="17090" y="75918"/>
                  </a:lnTo>
                  <a:cubicBezTo>
                    <a:pt x="16333" y="76220"/>
                    <a:pt x="15577" y="76447"/>
                    <a:pt x="14821" y="76598"/>
                  </a:cubicBezTo>
                  <a:lnTo>
                    <a:pt x="14821" y="76598"/>
                  </a:lnTo>
                  <a:cubicBezTo>
                    <a:pt x="13838" y="76750"/>
                    <a:pt x="12855" y="76825"/>
                    <a:pt x="11948" y="76750"/>
                  </a:cubicBezTo>
                  <a:lnTo>
                    <a:pt x="11948" y="76750"/>
                  </a:lnTo>
                  <a:cubicBezTo>
                    <a:pt x="10738" y="76598"/>
                    <a:pt x="9604" y="76447"/>
                    <a:pt x="8621" y="76220"/>
                  </a:cubicBezTo>
                  <a:lnTo>
                    <a:pt x="8621" y="76220"/>
                  </a:lnTo>
                  <a:cubicBezTo>
                    <a:pt x="7411" y="75993"/>
                    <a:pt x="6428" y="75540"/>
                    <a:pt x="5672" y="75086"/>
                  </a:cubicBezTo>
                  <a:lnTo>
                    <a:pt x="5672" y="75086"/>
                  </a:lnTo>
                  <a:cubicBezTo>
                    <a:pt x="4915" y="74632"/>
                    <a:pt x="4386" y="74179"/>
                    <a:pt x="4084" y="73876"/>
                  </a:cubicBezTo>
                  <a:lnTo>
                    <a:pt x="4084" y="73876"/>
                  </a:lnTo>
                  <a:cubicBezTo>
                    <a:pt x="3706" y="73574"/>
                    <a:pt x="3554" y="73347"/>
                    <a:pt x="3554" y="73347"/>
                  </a:cubicBezTo>
                  <a:lnTo>
                    <a:pt x="3554" y="73347"/>
                  </a:lnTo>
                  <a:cubicBezTo>
                    <a:pt x="3554" y="73347"/>
                    <a:pt x="3706" y="73574"/>
                    <a:pt x="3932" y="73952"/>
                  </a:cubicBezTo>
                  <a:lnTo>
                    <a:pt x="3932" y="73952"/>
                  </a:lnTo>
                  <a:cubicBezTo>
                    <a:pt x="4235" y="74254"/>
                    <a:pt x="4689" y="74784"/>
                    <a:pt x="5445" y="75389"/>
                  </a:cubicBezTo>
                  <a:lnTo>
                    <a:pt x="5445" y="75389"/>
                  </a:lnTo>
                  <a:cubicBezTo>
                    <a:pt x="5898" y="75767"/>
                    <a:pt x="6655" y="76220"/>
                    <a:pt x="7486" y="76523"/>
                  </a:cubicBezTo>
                  <a:lnTo>
                    <a:pt x="7486" y="76523"/>
                  </a:lnTo>
                  <a:cubicBezTo>
                    <a:pt x="7260" y="76523"/>
                    <a:pt x="7033" y="76598"/>
                    <a:pt x="6806" y="76598"/>
                  </a:cubicBezTo>
                  <a:lnTo>
                    <a:pt x="6806" y="76598"/>
                  </a:lnTo>
                  <a:cubicBezTo>
                    <a:pt x="5596" y="76674"/>
                    <a:pt x="4537" y="76976"/>
                    <a:pt x="3706" y="77355"/>
                  </a:cubicBezTo>
                  <a:lnTo>
                    <a:pt x="3706" y="77355"/>
                  </a:lnTo>
                  <a:cubicBezTo>
                    <a:pt x="1891" y="78186"/>
                    <a:pt x="983" y="79472"/>
                    <a:pt x="530" y="80379"/>
                  </a:cubicBezTo>
                  <a:lnTo>
                    <a:pt x="530" y="80379"/>
                  </a:lnTo>
                  <a:cubicBezTo>
                    <a:pt x="76" y="81287"/>
                    <a:pt x="0" y="81816"/>
                    <a:pt x="0" y="81816"/>
                  </a:cubicBezTo>
                  <a:lnTo>
                    <a:pt x="0" y="81816"/>
                  </a:lnTo>
                  <a:cubicBezTo>
                    <a:pt x="0" y="81816"/>
                    <a:pt x="152" y="81287"/>
                    <a:pt x="605" y="80455"/>
                  </a:cubicBezTo>
                  <a:lnTo>
                    <a:pt x="605" y="80455"/>
                  </a:lnTo>
                  <a:cubicBezTo>
                    <a:pt x="1059" y="79623"/>
                    <a:pt x="2042" y="78413"/>
                    <a:pt x="3706" y="77733"/>
                  </a:cubicBezTo>
                  <a:lnTo>
                    <a:pt x="3706" y="77733"/>
                  </a:lnTo>
                  <a:cubicBezTo>
                    <a:pt x="4613" y="77355"/>
                    <a:pt x="5596" y="77128"/>
                    <a:pt x="6730" y="77128"/>
                  </a:cubicBezTo>
                  <a:lnTo>
                    <a:pt x="6730" y="77128"/>
                  </a:lnTo>
                  <a:cubicBezTo>
                    <a:pt x="7335" y="77052"/>
                    <a:pt x="7864" y="77052"/>
                    <a:pt x="8545" y="77128"/>
                  </a:cubicBezTo>
                  <a:lnTo>
                    <a:pt x="8545" y="77128"/>
                  </a:lnTo>
                  <a:cubicBezTo>
                    <a:pt x="8923" y="77128"/>
                    <a:pt x="9377" y="77203"/>
                    <a:pt x="9830" y="77279"/>
                  </a:cubicBezTo>
                  <a:lnTo>
                    <a:pt x="9830" y="77279"/>
                  </a:lnTo>
                  <a:cubicBezTo>
                    <a:pt x="10133" y="77355"/>
                    <a:pt x="10360" y="77430"/>
                    <a:pt x="10662" y="77430"/>
                  </a:cubicBezTo>
                  <a:lnTo>
                    <a:pt x="10662" y="77430"/>
                  </a:lnTo>
                  <a:cubicBezTo>
                    <a:pt x="10057" y="77581"/>
                    <a:pt x="9452" y="77733"/>
                    <a:pt x="8923" y="77884"/>
                  </a:cubicBezTo>
                  <a:lnTo>
                    <a:pt x="8923" y="77884"/>
                  </a:lnTo>
                  <a:cubicBezTo>
                    <a:pt x="6730" y="78489"/>
                    <a:pt x="4915" y="79321"/>
                    <a:pt x="3630" y="80228"/>
                  </a:cubicBezTo>
                  <a:lnTo>
                    <a:pt x="3630" y="80228"/>
                  </a:lnTo>
                  <a:cubicBezTo>
                    <a:pt x="2345" y="81135"/>
                    <a:pt x="1513" y="82194"/>
                    <a:pt x="1135" y="82874"/>
                  </a:cubicBezTo>
                  <a:lnTo>
                    <a:pt x="1135" y="82874"/>
                  </a:lnTo>
                  <a:cubicBezTo>
                    <a:pt x="757" y="83631"/>
                    <a:pt x="681" y="84084"/>
                    <a:pt x="681" y="84084"/>
                  </a:cubicBezTo>
                  <a:lnTo>
                    <a:pt x="681" y="84084"/>
                  </a:lnTo>
                  <a:cubicBezTo>
                    <a:pt x="681" y="84084"/>
                    <a:pt x="757" y="83631"/>
                    <a:pt x="1210" y="82950"/>
                  </a:cubicBezTo>
                  <a:lnTo>
                    <a:pt x="1210" y="82950"/>
                  </a:lnTo>
                  <a:cubicBezTo>
                    <a:pt x="1664" y="82270"/>
                    <a:pt x="2420" y="81362"/>
                    <a:pt x="3781" y="80530"/>
                  </a:cubicBezTo>
                  <a:lnTo>
                    <a:pt x="3781" y="80530"/>
                  </a:lnTo>
                  <a:cubicBezTo>
                    <a:pt x="5067" y="79774"/>
                    <a:pt x="6881" y="79018"/>
                    <a:pt x="8999" y="78564"/>
                  </a:cubicBezTo>
                  <a:lnTo>
                    <a:pt x="8999" y="78564"/>
                  </a:lnTo>
                  <a:cubicBezTo>
                    <a:pt x="10587" y="78186"/>
                    <a:pt x="12401" y="77959"/>
                    <a:pt x="14292" y="77884"/>
                  </a:cubicBezTo>
                  <a:lnTo>
                    <a:pt x="14292" y="77884"/>
                  </a:lnTo>
                  <a:cubicBezTo>
                    <a:pt x="13687" y="78186"/>
                    <a:pt x="13082" y="78489"/>
                    <a:pt x="12477" y="78716"/>
                  </a:cubicBezTo>
                  <a:lnTo>
                    <a:pt x="12477" y="78716"/>
                  </a:lnTo>
                  <a:cubicBezTo>
                    <a:pt x="11721" y="79018"/>
                    <a:pt x="10965" y="79321"/>
                    <a:pt x="10284" y="79699"/>
                  </a:cubicBezTo>
                  <a:lnTo>
                    <a:pt x="10284" y="79699"/>
                  </a:lnTo>
                  <a:cubicBezTo>
                    <a:pt x="8923" y="80455"/>
                    <a:pt x="7713" y="81287"/>
                    <a:pt x="6730" y="82270"/>
                  </a:cubicBezTo>
                  <a:lnTo>
                    <a:pt x="6730" y="82270"/>
                  </a:lnTo>
                  <a:cubicBezTo>
                    <a:pt x="5823" y="83101"/>
                    <a:pt x="5067" y="84009"/>
                    <a:pt x="4462" y="84916"/>
                  </a:cubicBezTo>
                  <a:lnTo>
                    <a:pt x="4462" y="84916"/>
                  </a:lnTo>
                  <a:lnTo>
                    <a:pt x="4386" y="84916"/>
                  </a:lnTo>
                  <a:cubicBezTo>
                    <a:pt x="4235" y="85143"/>
                    <a:pt x="4159" y="85370"/>
                    <a:pt x="4008" y="85597"/>
                  </a:cubicBezTo>
                  <a:lnTo>
                    <a:pt x="4008" y="85597"/>
                  </a:lnTo>
                  <a:cubicBezTo>
                    <a:pt x="3479" y="86504"/>
                    <a:pt x="3101" y="87336"/>
                    <a:pt x="2723" y="88167"/>
                  </a:cubicBezTo>
                  <a:lnTo>
                    <a:pt x="2723" y="88167"/>
                  </a:lnTo>
                  <a:cubicBezTo>
                    <a:pt x="1966" y="90058"/>
                    <a:pt x="1664" y="91721"/>
                    <a:pt x="1437" y="93082"/>
                  </a:cubicBezTo>
                  <a:lnTo>
                    <a:pt x="1437" y="93082"/>
                  </a:lnTo>
                  <a:cubicBezTo>
                    <a:pt x="1059" y="95880"/>
                    <a:pt x="1210" y="97317"/>
                    <a:pt x="1135" y="97317"/>
                  </a:cubicBezTo>
                  <a:lnTo>
                    <a:pt x="1135" y="97317"/>
                  </a:lnTo>
                  <a:cubicBezTo>
                    <a:pt x="1210" y="97317"/>
                    <a:pt x="1210" y="95880"/>
                    <a:pt x="1815" y="93309"/>
                  </a:cubicBezTo>
                  <a:lnTo>
                    <a:pt x="1815" y="93309"/>
                  </a:lnTo>
                  <a:cubicBezTo>
                    <a:pt x="2042" y="92251"/>
                    <a:pt x="2420" y="90965"/>
                    <a:pt x="3025" y="89604"/>
                  </a:cubicBezTo>
                  <a:lnTo>
                    <a:pt x="3025" y="89604"/>
                  </a:lnTo>
                  <a:cubicBezTo>
                    <a:pt x="2949" y="90587"/>
                    <a:pt x="3025" y="91495"/>
                    <a:pt x="3176" y="92326"/>
                  </a:cubicBezTo>
                  <a:lnTo>
                    <a:pt x="3176" y="92326"/>
                  </a:lnTo>
                  <a:cubicBezTo>
                    <a:pt x="3479" y="94519"/>
                    <a:pt x="4084" y="96334"/>
                    <a:pt x="4462" y="97771"/>
                  </a:cubicBezTo>
                  <a:lnTo>
                    <a:pt x="4462" y="97771"/>
                  </a:lnTo>
                  <a:cubicBezTo>
                    <a:pt x="5294" y="100720"/>
                    <a:pt x="5369" y="102459"/>
                    <a:pt x="5369" y="102534"/>
                  </a:cubicBezTo>
                  <a:lnTo>
                    <a:pt x="5369" y="102534"/>
                  </a:lnTo>
                  <a:cubicBezTo>
                    <a:pt x="5369" y="102459"/>
                    <a:pt x="5445" y="100795"/>
                    <a:pt x="4840" y="97771"/>
                  </a:cubicBezTo>
                  <a:lnTo>
                    <a:pt x="4840" y="97771"/>
                  </a:lnTo>
                  <a:cubicBezTo>
                    <a:pt x="4613" y="96258"/>
                    <a:pt x="4084" y="94444"/>
                    <a:pt x="3857" y="92326"/>
                  </a:cubicBezTo>
                  <a:lnTo>
                    <a:pt x="3857" y="92326"/>
                  </a:lnTo>
                  <a:cubicBezTo>
                    <a:pt x="3706" y="91268"/>
                    <a:pt x="3706" y="90133"/>
                    <a:pt x="3932" y="88924"/>
                  </a:cubicBezTo>
                  <a:lnTo>
                    <a:pt x="3932" y="88924"/>
                  </a:lnTo>
                  <a:cubicBezTo>
                    <a:pt x="4084" y="88167"/>
                    <a:pt x="4311" y="87336"/>
                    <a:pt x="4689" y="86580"/>
                  </a:cubicBezTo>
                  <a:lnTo>
                    <a:pt x="4689" y="86580"/>
                  </a:lnTo>
                  <a:cubicBezTo>
                    <a:pt x="5445" y="85521"/>
                    <a:pt x="6352" y="84387"/>
                    <a:pt x="7486" y="83404"/>
                  </a:cubicBezTo>
                  <a:lnTo>
                    <a:pt x="7486" y="83404"/>
                  </a:lnTo>
                  <a:cubicBezTo>
                    <a:pt x="8469" y="82648"/>
                    <a:pt x="9604" y="81891"/>
                    <a:pt x="10813" y="81362"/>
                  </a:cubicBezTo>
                  <a:lnTo>
                    <a:pt x="10813" y="81362"/>
                  </a:lnTo>
                  <a:cubicBezTo>
                    <a:pt x="11494" y="81060"/>
                    <a:pt x="12099" y="80757"/>
                    <a:pt x="12855" y="80530"/>
                  </a:cubicBezTo>
                  <a:lnTo>
                    <a:pt x="12855" y="80530"/>
                  </a:lnTo>
                  <a:cubicBezTo>
                    <a:pt x="13536" y="80304"/>
                    <a:pt x="14367" y="80077"/>
                    <a:pt x="15124" y="79699"/>
                  </a:cubicBezTo>
                  <a:lnTo>
                    <a:pt x="15124" y="79699"/>
                  </a:lnTo>
                  <a:cubicBezTo>
                    <a:pt x="16711" y="79018"/>
                    <a:pt x="18299" y="78035"/>
                    <a:pt x="19585" y="76674"/>
                  </a:cubicBezTo>
                  <a:lnTo>
                    <a:pt x="19585" y="76674"/>
                  </a:lnTo>
                  <a:cubicBezTo>
                    <a:pt x="20870" y="75237"/>
                    <a:pt x="21853" y="73574"/>
                    <a:pt x="22685" y="71910"/>
                  </a:cubicBezTo>
                  <a:lnTo>
                    <a:pt x="22685" y="71910"/>
                  </a:lnTo>
                  <a:cubicBezTo>
                    <a:pt x="23139" y="71078"/>
                    <a:pt x="23517" y="70247"/>
                    <a:pt x="23971" y="69491"/>
                  </a:cubicBezTo>
                  <a:lnTo>
                    <a:pt x="23971" y="69491"/>
                  </a:lnTo>
                  <a:cubicBezTo>
                    <a:pt x="24197" y="69037"/>
                    <a:pt x="24500" y="68659"/>
                    <a:pt x="24727" y="68281"/>
                  </a:cubicBezTo>
                  <a:lnTo>
                    <a:pt x="24727" y="68281"/>
                  </a:lnTo>
                  <a:cubicBezTo>
                    <a:pt x="24954" y="67903"/>
                    <a:pt x="25180" y="67600"/>
                    <a:pt x="25483" y="67222"/>
                  </a:cubicBezTo>
                  <a:lnTo>
                    <a:pt x="25483" y="67222"/>
                  </a:lnTo>
                  <a:cubicBezTo>
                    <a:pt x="25785" y="66844"/>
                    <a:pt x="26088" y="66466"/>
                    <a:pt x="26466" y="66164"/>
                  </a:cubicBezTo>
                  <a:lnTo>
                    <a:pt x="26466" y="66164"/>
                  </a:lnTo>
                  <a:cubicBezTo>
                    <a:pt x="26239" y="67373"/>
                    <a:pt x="26163" y="68659"/>
                    <a:pt x="26239" y="69869"/>
                  </a:cubicBezTo>
                  <a:lnTo>
                    <a:pt x="26239" y="69869"/>
                  </a:lnTo>
                  <a:cubicBezTo>
                    <a:pt x="26315" y="70700"/>
                    <a:pt x="26466" y="71457"/>
                    <a:pt x="26617" y="72213"/>
                  </a:cubicBezTo>
                  <a:lnTo>
                    <a:pt x="26617" y="72213"/>
                  </a:lnTo>
                  <a:cubicBezTo>
                    <a:pt x="26844" y="72969"/>
                    <a:pt x="26995" y="73725"/>
                    <a:pt x="27222" y="74406"/>
                  </a:cubicBezTo>
                  <a:lnTo>
                    <a:pt x="27222" y="74406"/>
                  </a:lnTo>
                  <a:cubicBezTo>
                    <a:pt x="27298" y="74859"/>
                    <a:pt x="27449" y="75313"/>
                    <a:pt x="27600" y="75767"/>
                  </a:cubicBezTo>
                  <a:lnTo>
                    <a:pt x="27600" y="75767"/>
                  </a:lnTo>
                  <a:cubicBezTo>
                    <a:pt x="27600" y="76069"/>
                    <a:pt x="27600" y="76296"/>
                    <a:pt x="27524" y="76598"/>
                  </a:cubicBezTo>
                  <a:lnTo>
                    <a:pt x="27524" y="76598"/>
                  </a:lnTo>
                  <a:cubicBezTo>
                    <a:pt x="27373" y="77808"/>
                    <a:pt x="26995" y="78942"/>
                    <a:pt x="26466" y="79925"/>
                  </a:cubicBezTo>
                  <a:lnTo>
                    <a:pt x="26466" y="79925"/>
                  </a:lnTo>
                  <a:cubicBezTo>
                    <a:pt x="25861" y="80908"/>
                    <a:pt x="25105" y="81740"/>
                    <a:pt x="24273" y="82496"/>
                  </a:cubicBezTo>
                  <a:lnTo>
                    <a:pt x="24273" y="82496"/>
                  </a:lnTo>
                  <a:cubicBezTo>
                    <a:pt x="23971" y="82723"/>
                    <a:pt x="23668" y="82950"/>
                    <a:pt x="23366" y="83101"/>
                  </a:cubicBezTo>
                  <a:lnTo>
                    <a:pt x="23366" y="83101"/>
                  </a:lnTo>
                  <a:cubicBezTo>
                    <a:pt x="22912" y="83328"/>
                    <a:pt x="22458" y="83404"/>
                    <a:pt x="22005" y="83555"/>
                  </a:cubicBezTo>
                  <a:lnTo>
                    <a:pt x="22005" y="83555"/>
                  </a:lnTo>
                  <a:cubicBezTo>
                    <a:pt x="20643" y="83782"/>
                    <a:pt x="19434" y="83933"/>
                    <a:pt x="18224" y="84084"/>
                  </a:cubicBezTo>
                  <a:lnTo>
                    <a:pt x="18224" y="84084"/>
                  </a:lnTo>
                  <a:cubicBezTo>
                    <a:pt x="15804" y="84462"/>
                    <a:pt x="13687" y="85067"/>
                    <a:pt x="12175" y="85823"/>
                  </a:cubicBezTo>
                  <a:lnTo>
                    <a:pt x="12175" y="85823"/>
                  </a:lnTo>
                  <a:cubicBezTo>
                    <a:pt x="10587" y="86504"/>
                    <a:pt x="9528" y="87411"/>
                    <a:pt x="8923" y="88016"/>
                  </a:cubicBezTo>
                  <a:lnTo>
                    <a:pt x="8923" y="88016"/>
                  </a:lnTo>
                  <a:cubicBezTo>
                    <a:pt x="8243" y="88621"/>
                    <a:pt x="7940" y="88999"/>
                    <a:pt x="7940" y="88999"/>
                  </a:cubicBezTo>
                  <a:lnTo>
                    <a:pt x="7940" y="88999"/>
                  </a:lnTo>
                  <a:cubicBezTo>
                    <a:pt x="7940" y="88999"/>
                    <a:pt x="8243" y="88621"/>
                    <a:pt x="8923" y="88092"/>
                  </a:cubicBezTo>
                  <a:lnTo>
                    <a:pt x="8923" y="88092"/>
                  </a:lnTo>
                  <a:cubicBezTo>
                    <a:pt x="9604" y="87563"/>
                    <a:pt x="10662" y="86806"/>
                    <a:pt x="12250" y="86126"/>
                  </a:cubicBezTo>
                  <a:lnTo>
                    <a:pt x="12250" y="86126"/>
                  </a:lnTo>
                  <a:cubicBezTo>
                    <a:pt x="13762" y="85521"/>
                    <a:pt x="15804" y="84992"/>
                    <a:pt x="18224" y="84765"/>
                  </a:cubicBezTo>
                  <a:lnTo>
                    <a:pt x="18224" y="84765"/>
                  </a:lnTo>
                  <a:cubicBezTo>
                    <a:pt x="19131" y="84689"/>
                    <a:pt x="20114" y="84614"/>
                    <a:pt x="21173" y="84462"/>
                  </a:cubicBezTo>
                  <a:lnTo>
                    <a:pt x="21173" y="84462"/>
                  </a:lnTo>
                  <a:cubicBezTo>
                    <a:pt x="20341" y="84992"/>
                    <a:pt x="19509" y="85370"/>
                    <a:pt x="18753" y="85823"/>
                  </a:cubicBezTo>
                  <a:lnTo>
                    <a:pt x="18753" y="85823"/>
                  </a:lnTo>
                  <a:cubicBezTo>
                    <a:pt x="16938" y="86806"/>
                    <a:pt x="15275" y="87714"/>
                    <a:pt x="13914" y="88697"/>
                  </a:cubicBezTo>
                  <a:lnTo>
                    <a:pt x="13914" y="88697"/>
                  </a:lnTo>
                  <a:cubicBezTo>
                    <a:pt x="12553" y="89755"/>
                    <a:pt x="11494" y="90890"/>
                    <a:pt x="10889" y="92024"/>
                  </a:cubicBezTo>
                  <a:lnTo>
                    <a:pt x="10889" y="92024"/>
                  </a:lnTo>
                  <a:cubicBezTo>
                    <a:pt x="10209" y="93234"/>
                    <a:pt x="9982" y="94292"/>
                    <a:pt x="9830" y="95124"/>
                  </a:cubicBezTo>
                  <a:lnTo>
                    <a:pt x="9830" y="95124"/>
                  </a:lnTo>
                  <a:cubicBezTo>
                    <a:pt x="9604" y="96788"/>
                    <a:pt x="9755" y="97695"/>
                    <a:pt x="9755" y="97771"/>
                  </a:cubicBezTo>
                  <a:lnTo>
                    <a:pt x="9755" y="97771"/>
                  </a:lnTo>
                  <a:cubicBezTo>
                    <a:pt x="9755" y="97695"/>
                    <a:pt x="9679" y="96788"/>
                    <a:pt x="9982" y="95275"/>
                  </a:cubicBezTo>
                  <a:lnTo>
                    <a:pt x="9982" y="95275"/>
                  </a:lnTo>
                  <a:cubicBezTo>
                    <a:pt x="10209" y="94444"/>
                    <a:pt x="10511" y="93385"/>
                    <a:pt x="11192" y="92402"/>
                  </a:cubicBezTo>
                  <a:lnTo>
                    <a:pt x="11192" y="92402"/>
                  </a:lnTo>
                  <a:cubicBezTo>
                    <a:pt x="11872" y="91343"/>
                    <a:pt x="12855" y="90285"/>
                    <a:pt x="14216" y="89377"/>
                  </a:cubicBezTo>
                  <a:lnTo>
                    <a:pt x="14216" y="89377"/>
                  </a:lnTo>
                  <a:cubicBezTo>
                    <a:pt x="14972" y="88848"/>
                    <a:pt x="15880" y="88319"/>
                    <a:pt x="16863" y="87865"/>
                  </a:cubicBezTo>
                  <a:lnTo>
                    <a:pt x="16863" y="87865"/>
                  </a:lnTo>
                  <a:cubicBezTo>
                    <a:pt x="16560" y="88243"/>
                    <a:pt x="16258" y="88697"/>
                    <a:pt x="15955" y="89075"/>
                  </a:cubicBezTo>
                  <a:lnTo>
                    <a:pt x="15955" y="89075"/>
                  </a:lnTo>
                  <a:cubicBezTo>
                    <a:pt x="14972" y="90512"/>
                    <a:pt x="14367" y="91948"/>
                    <a:pt x="13914" y="93082"/>
                  </a:cubicBezTo>
                  <a:lnTo>
                    <a:pt x="13914" y="93082"/>
                  </a:lnTo>
                  <a:cubicBezTo>
                    <a:pt x="13082" y="95427"/>
                    <a:pt x="13233" y="96788"/>
                    <a:pt x="13233" y="96788"/>
                  </a:cubicBezTo>
                  <a:lnTo>
                    <a:pt x="13233" y="96788"/>
                  </a:lnTo>
                  <a:cubicBezTo>
                    <a:pt x="13233" y="96788"/>
                    <a:pt x="13233" y="95427"/>
                    <a:pt x="14216" y="93234"/>
                  </a:cubicBezTo>
                  <a:lnTo>
                    <a:pt x="14216" y="93234"/>
                  </a:lnTo>
                  <a:cubicBezTo>
                    <a:pt x="14745" y="92175"/>
                    <a:pt x="15426" y="90890"/>
                    <a:pt x="16485" y="89529"/>
                  </a:cubicBezTo>
                  <a:lnTo>
                    <a:pt x="16485" y="89529"/>
                  </a:lnTo>
                  <a:cubicBezTo>
                    <a:pt x="16711" y="89226"/>
                    <a:pt x="16938" y="88848"/>
                    <a:pt x="17241" y="88546"/>
                  </a:cubicBezTo>
                  <a:lnTo>
                    <a:pt x="17241" y="88546"/>
                  </a:lnTo>
                  <a:cubicBezTo>
                    <a:pt x="17241" y="88621"/>
                    <a:pt x="17241" y="88621"/>
                    <a:pt x="17241" y="88621"/>
                  </a:cubicBezTo>
                  <a:lnTo>
                    <a:pt x="17241" y="88621"/>
                  </a:lnTo>
                  <a:cubicBezTo>
                    <a:pt x="17165" y="88999"/>
                    <a:pt x="17090" y="89302"/>
                    <a:pt x="17014" y="89604"/>
                  </a:cubicBezTo>
                  <a:lnTo>
                    <a:pt x="17014" y="89604"/>
                  </a:lnTo>
                  <a:cubicBezTo>
                    <a:pt x="16938" y="89907"/>
                    <a:pt x="16863" y="90285"/>
                    <a:pt x="16863" y="90587"/>
                  </a:cubicBezTo>
                  <a:lnTo>
                    <a:pt x="16863" y="90587"/>
                  </a:lnTo>
                  <a:cubicBezTo>
                    <a:pt x="16787" y="91116"/>
                    <a:pt x="16787" y="91721"/>
                    <a:pt x="16863" y="92175"/>
                  </a:cubicBezTo>
                  <a:lnTo>
                    <a:pt x="16863" y="92175"/>
                  </a:lnTo>
                  <a:cubicBezTo>
                    <a:pt x="16938" y="93158"/>
                    <a:pt x="17165" y="93914"/>
                    <a:pt x="17543" y="94368"/>
                  </a:cubicBezTo>
                  <a:lnTo>
                    <a:pt x="17543" y="94368"/>
                  </a:lnTo>
                  <a:cubicBezTo>
                    <a:pt x="17921" y="94670"/>
                    <a:pt x="18224" y="94746"/>
                    <a:pt x="18224" y="94746"/>
                  </a:cubicBezTo>
                  <a:lnTo>
                    <a:pt x="18224" y="94746"/>
                  </a:lnTo>
                  <a:cubicBezTo>
                    <a:pt x="18224" y="94746"/>
                    <a:pt x="17921" y="94670"/>
                    <a:pt x="17619" y="94292"/>
                  </a:cubicBezTo>
                  <a:lnTo>
                    <a:pt x="17619" y="94292"/>
                  </a:lnTo>
                  <a:cubicBezTo>
                    <a:pt x="17392" y="93914"/>
                    <a:pt x="17165" y="93158"/>
                    <a:pt x="17241" y="92251"/>
                  </a:cubicBezTo>
                  <a:lnTo>
                    <a:pt x="17241" y="92251"/>
                  </a:lnTo>
                  <a:cubicBezTo>
                    <a:pt x="17241" y="91797"/>
                    <a:pt x="17241" y="91268"/>
                    <a:pt x="17392" y="90663"/>
                  </a:cubicBezTo>
                  <a:lnTo>
                    <a:pt x="17392" y="90663"/>
                  </a:lnTo>
                  <a:cubicBezTo>
                    <a:pt x="17392" y="90360"/>
                    <a:pt x="17468" y="90133"/>
                    <a:pt x="17543" y="89831"/>
                  </a:cubicBezTo>
                  <a:lnTo>
                    <a:pt x="17543" y="89831"/>
                  </a:lnTo>
                  <a:lnTo>
                    <a:pt x="17846" y="88848"/>
                  </a:lnTo>
                  <a:cubicBezTo>
                    <a:pt x="18073" y="88243"/>
                    <a:pt x="18375" y="87638"/>
                    <a:pt x="18904" y="87109"/>
                  </a:cubicBezTo>
                  <a:lnTo>
                    <a:pt x="18904" y="87109"/>
                  </a:lnTo>
                  <a:cubicBezTo>
                    <a:pt x="19131" y="86882"/>
                    <a:pt x="19434" y="86655"/>
                    <a:pt x="19736" y="86504"/>
                  </a:cubicBezTo>
                  <a:lnTo>
                    <a:pt x="19736" y="86504"/>
                  </a:lnTo>
                  <a:cubicBezTo>
                    <a:pt x="21400" y="85748"/>
                    <a:pt x="23214" y="84916"/>
                    <a:pt x="24954" y="83631"/>
                  </a:cubicBezTo>
                  <a:lnTo>
                    <a:pt x="24954" y="83631"/>
                  </a:lnTo>
                  <a:cubicBezTo>
                    <a:pt x="25256" y="83404"/>
                    <a:pt x="25558" y="83177"/>
                    <a:pt x="25861" y="82950"/>
                  </a:cubicBezTo>
                  <a:lnTo>
                    <a:pt x="25861" y="82950"/>
                  </a:lnTo>
                  <a:cubicBezTo>
                    <a:pt x="26012" y="82799"/>
                    <a:pt x="26163" y="82648"/>
                    <a:pt x="26315" y="82496"/>
                  </a:cubicBezTo>
                  <a:lnTo>
                    <a:pt x="26315" y="82496"/>
                  </a:lnTo>
                  <a:lnTo>
                    <a:pt x="26315" y="82496"/>
                  </a:lnTo>
                  <a:cubicBezTo>
                    <a:pt x="26768" y="82043"/>
                    <a:pt x="27298" y="81438"/>
                    <a:pt x="27676" y="80833"/>
                  </a:cubicBezTo>
                  <a:lnTo>
                    <a:pt x="27676" y="80833"/>
                  </a:lnTo>
                  <a:cubicBezTo>
                    <a:pt x="28054" y="80304"/>
                    <a:pt x="28356" y="79699"/>
                    <a:pt x="28583" y="79094"/>
                  </a:cubicBezTo>
                  <a:lnTo>
                    <a:pt x="28583" y="79094"/>
                  </a:lnTo>
                  <a:cubicBezTo>
                    <a:pt x="29264" y="81438"/>
                    <a:pt x="29642" y="83631"/>
                    <a:pt x="29490" y="85748"/>
                  </a:cubicBezTo>
                  <a:lnTo>
                    <a:pt x="29490" y="85748"/>
                  </a:lnTo>
                  <a:cubicBezTo>
                    <a:pt x="29415" y="86277"/>
                    <a:pt x="29339" y="86806"/>
                    <a:pt x="29264" y="87336"/>
                  </a:cubicBezTo>
                  <a:lnTo>
                    <a:pt x="29264" y="87336"/>
                  </a:lnTo>
                  <a:cubicBezTo>
                    <a:pt x="29264" y="87336"/>
                    <a:pt x="28886" y="90436"/>
                    <a:pt x="27146" y="91419"/>
                  </a:cubicBezTo>
                  <a:lnTo>
                    <a:pt x="27146" y="91419"/>
                  </a:lnTo>
                  <a:cubicBezTo>
                    <a:pt x="25861" y="92251"/>
                    <a:pt x="24727" y="93234"/>
                    <a:pt x="23517" y="93914"/>
                  </a:cubicBezTo>
                  <a:lnTo>
                    <a:pt x="23517" y="93914"/>
                  </a:lnTo>
                  <a:cubicBezTo>
                    <a:pt x="20946" y="95275"/>
                    <a:pt x="18677" y="96258"/>
                    <a:pt x="17014" y="97468"/>
                  </a:cubicBezTo>
                  <a:lnTo>
                    <a:pt x="17014" y="97468"/>
                  </a:lnTo>
                  <a:cubicBezTo>
                    <a:pt x="15350" y="98754"/>
                    <a:pt x="14443" y="100039"/>
                    <a:pt x="13914" y="100946"/>
                  </a:cubicBezTo>
                  <a:lnTo>
                    <a:pt x="13914" y="100946"/>
                  </a:lnTo>
                  <a:cubicBezTo>
                    <a:pt x="13384" y="101854"/>
                    <a:pt x="13233" y="102383"/>
                    <a:pt x="13158" y="102383"/>
                  </a:cubicBezTo>
                  <a:lnTo>
                    <a:pt x="13158" y="102383"/>
                  </a:lnTo>
                  <a:cubicBezTo>
                    <a:pt x="13233" y="102383"/>
                    <a:pt x="13384" y="101929"/>
                    <a:pt x="13989" y="101022"/>
                  </a:cubicBezTo>
                  <a:lnTo>
                    <a:pt x="13989" y="101022"/>
                  </a:lnTo>
                  <a:cubicBezTo>
                    <a:pt x="14519" y="100190"/>
                    <a:pt x="15502" y="98980"/>
                    <a:pt x="17165" y="97846"/>
                  </a:cubicBezTo>
                  <a:lnTo>
                    <a:pt x="17165" y="97846"/>
                  </a:lnTo>
                  <a:cubicBezTo>
                    <a:pt x="18753" y="96712"/>
                    <a:pt x="21097" y="95805"/>
                    <a:pt x="23668" y="94595"/>
                  </a:cubicBezTo>
                  <a:lnTo>
                    <a:pt x="23668" y="94595"/>
                  </a:lnTo>
                  <a:cubicBezTo>
                    <a:pt x="25029" y="93914"/>
                    <a:pt x="26390" y="93234"/>
                    <a:pt x="27676" y="92099"/>
                  </a:cubicBezTo>
                  <a:lnTo>
                    <a:pt x="27676" y="92099"/>
                  </a:lnTo>
                  <a:cubicBezTo>
                    <a:pt x="26693" y="93914"/>
                    <a:pt x="25407" y="95502"/>
                    <a:pt x="24197" y="96788"/>
                  </a:cubicBezTo>
                  <a:lnTo>
                    <a:pt x="24197" y="96788"/>
                  </a:lnTo>
                  <a:cubicBezTo>
                    <a:pt x="21551" y="99510"/>
                    <a:pt x="18829" y="101325"/>
                    <a:pt x="16485" y="102459"/>
                  </a:cubicBezTo>
                  <a:lnTo>
                    <a:pt x="16485" y="102459"/>
                  </a:lnTo>
                  <a:cubicBezTo>
                    <a:pt x="14065" y="103517"/>
                    <a:pt x="12099" y="103971"/>
                    <a:pt x="10738" y="104198"/>
                  </a:cubicBezTo>
                  <a:lnTo>
                    <a:pt x="10738" y="104198"/>
                  </a:lnTo>
                  <a:cubicBezTo>
                    <a:pt x="9452" y="104425"/>
                    <a:pt x="8696" y="104500"/>
                    <a:pt x="8696" y="104500"/>
                  </a:cubicBezTo>
                  <a:lnTo>
                    <a:pt x="8696" y="104500"/>
                  </a:lnTo>
                  <a:cubicBezTo>
                    <a:pt x="8696" y="104500"/>
                    <a:pt x="9377" y="104500"/>
                    <a:pt x="10738" y="104349"/>
                  </a:cubicBezTo>
                  <a:lnTo>
                    <a:pt x="10738" y="104349"/>
                  </a:lnTo>
                  <a:cubicBezTo>
                    <a:pt x="12099" y="104273"/>
                    <a:pt x="14065" y="103971"/>
                    <a:pt x="16560" y="103064"/>
                  </a:cubicBezTo>
                  <a:lnTo>
                    <a:pt x="16560" y="103064"/>
                  </a:lnTo>
                  <a:cubicBezTo>
                    <a:pt x="18224" y="102383"/>
                    <a:pt x="20190" y="101476"/>
                    <a:pt x="22156" y="100115"/>
                  </a:cubicBezTo>
                  <a:lnTo>
                    <a:pt x="22156" y="100115"/>
                  </a:lnTo>
                  <a:cubicBezTo>
                    <a:pt x="22231" y="101551"/>
                    <a:pt x="21929" y="102837"/>
                    <a:pt x="21400" y="103895"/>
                  </a:cubicBezTo>
                  <a:lnTo>
                    <a:pt x="21400" y="103895"/>
                  </a:lnTo>
                  <a:cubicBezTo>
                    <a:pt x="20795" y="105030"/>
                    <a:pt x="20114" y="105937"/>
                    <a:pt x="19585" y="106618"/>
                  </a:cubicBezTo>
                  <a:lnTo>
                    <a:pt x="19585" y="106618"/>
                  </a:lnTo>
                  <a:cubicBezTo>
                    <a:pt x="18375" y="108054"/>
                    <a:pt x="17694" y="108886"/>
                    <a:pt x="17694" y="108886"/>
                  </a:cubicBezTo>
                  <a:lnTo>
                    <a:pt x="17694" y="108886"/>
                  </a:lnTo>
                  <a:cubicBezTo>
                    <a:pt x="17694" y="108886"/>
                    <a:pt x="18451" y="108205"/>
                    <a:pt x="19812" y="106920"/>
                  </a:cubicBezTo>
                  <a:lnTo>
                    <a:pt x="19812" y="106920"/>
                  </a:lnTo>
                  <a:cubicBezTo>
                    <a:pt x="20341" y="106315"/>
                    <a:pt x="21097" y="105559"/>
                    <a:pt x="21702" y="104576"/>
                  </a:cubicBezTo>
                  <a:lnTo>
                    <a:pt x="21702" y="104576"/>
                  </a:lnTo>
                  <a:cubicBezTo>
                    <a:pt x="21702" y="105181"/>
                    <a:pt x="21702" y="105786"/>
                    <a:pt x="21778" y="106315"/>
                  </a:cubicBezTo>
                  <a:lnTo>
                    <a:pt x="21778" y="106315"/>
                  </a:lnTo>
                  <a:cubicBezTo>
                    <a:pt x="21929" y="108508"/>
                    <a:pt x="22307" y="109642"/>
                    <a:pt x="22307" y="109642"/>
                  </a:cubicBezTo>
                  <a:lnTo>
                    <a:pt x="22307" y="109642"/>
                  </a:lnTo>
                  <a:cubicBezTo>
                    <a:pt x="22307" y="109642"/>
                    <a:pt x="22080" y="108432"/>
                    <a:pt x="22080" y="106315"/>
                  </a:cubicBezTo>
                  <a:lnTo>
                    <a:pt x="22080" y="106315"/>
                  </a:lnTo>
                  <a:cubicBezTo>
                    <a:pt x="22156" y="105483"/>
                    <a:pt x="22231" y="104500"/>
                    <a:pt x="22458" y="103366"/>
                  </a:cubicBezTo>
                  <a:lnTo>
                    <a:pt x="22458" y="103366"/>
                  </a:lnTo>
                  <a:cubicBezTo>
                    <a:pt x="22761" y="102686"/>
                    <a:pt x="22988" y="101929"/>
                    <a:pt x="23063" y="101098"/>
                  </a:cubicBezTo>
                  <a:lnTo>
                    <a:pt x="23063" y="101098"/>
                  </a:lnTo>
                  <a:cubicBezTo>
                    <a:pt x="23441" y="100190"/>
                    <a:pt x="23895" y="99283"/>
                    <a:pt x="24424" y="98300"/>
                  </a:cubicBezTo>
                  <a:lnTo>
                    <a:pt x="24424" y="98300"/>
                  </a:lnTo>
                  <a:cubicBezTo>
                    <a:pt x="24575" y="98149"/>
                    <a:pt x="24727" y="98073"/>
                    <a:pt x="24802" y="97922"/>
                  </a:cubicBezTo>
                  <a:lnTo>
                    <a:pt x="24802" y="97922"/>
                  </a:lnTo>
                  <a:cubicBezTo>
                    <a:pt x="26163" y="96788"/>
                    <a:pt x="27449" y="95351"/>
                    <a:pt x="28659" y="93687"/>
                  </a:cubicBezTo>
                  <a:lnTo>
                    <a:pt x="28659" y="93687"/>
                  </a:lnTo>
                  <a:cubicBezTo>
                    <a:pt x="28659" y="94217"/>
                    <a:pt x="28734" y="94595"/>
                    <a:pt x="28810" y="94973"/>
                  </a:cubicBezTo>
                  <a:lnTo>
                    <a:pt x="28810" y="94973"/>
                  </a:lnTo>
                  <a:cubicBezTo>
                    <a:pt x="29037" y="95805"/>
                    <a:pt x="29490" y="96485"/>
                    <a:pt x="29717" y="96863"/>
                  </a:cubicBezTo>
                  <a:lnTo>
                    <a:pt x="29717" y="96863"/>
                  </a:lnTo>
                  <a:cubicBezTo>
                    <a:pt x="29944" y="97997"/>
                    <a:pt x="30171" y="99056"/>
                    <a:pt x="30322" y="100039"/>
                  </a:cubicBezTo>
                  <a:lnTo>
                    <a:pt x="30322" y="100039"/>
                  </a:lnTo>
                  <a:cubicBezTo>
                    <a:pt x="30473" y="101173"/>
                    <a:pt x="30473" y="102232"/>
                    <a:pt x="30398" y="103139"/>
                  </a:cubicBezTo>
                  <a:lnTo>
                    <a:pt x="30398" y="103139"/>
                  </a:lnTo>
                  <a:cubicBezTo>
                    <a:pt x="30247" y="104047"/>
                    <a:pt x="29944" y="104727"/>
                    <a:pt x="29566" y="105256"/>
                  </a:cubicBezTo>
                  <a:lnTo>
                    <a:pt x="29566" y="105256"/>
                  </a:lnTo>
                  <a:cubicBezTo>
                    <a:pt x="28886" y="106315"/>
                    <a:pt x="28281" y="106693"/>
                    <a:pt x="28281" y="106693"/>
                  </a:cubicBezTo>
                  <a:lnTo>
                    <a:pt x="28281" y="106693"/>
                  </a:lnTo>
                  <a:cubicBezTo>
                    <a:pt x="28281" y="106693"/>
                    <a:pt x="28432" y="106618"/>
                    <a:pt x="28659" y="106391"/>
                  </a:cubicBezTo>
                  <a:lnTo>
                    <a:pt x="28659" y="106391"/>
                  </a:lnTo>
                  <a:cubicBezTo>
                    <a:pt x="28961" y="106164"/>
                    <a:pt x="29264" y="105861"/>
                    <a:pt x="29642" y="105332"/>
                  </a:cubicBezTo>
                  <a:lnTo>
                    <a:pt x="29642" y="105332"/>
                  </a:lnTo>
                  <a:cubicBezTo>
                    <a:pt x="30020" y="104878"/>
                    <a:pt x="30398" y="104122"/>
                    <a:pt x="30549" y="103291"/>
                  </a:cubicBezTo>
                  <a:lnTo>
                    <a:pt x="30549" y="103291"/>
                  </a:lnTo>
                  <a:cubicBezTo>
                    <a:pt x="30776" y="102383"/>
                    <a:pt x="30776" y="101325"/>
                    <a:pt x="30625" y="100115"/>
                  </a:cubicBezTo>
                  <a:lnTo>
                    <a:pt x="30625" y="100115"/>
                  </a:lnTo>
                  <a:cubicBezTo>
                    <a:pt x="30625" y="99434"/>
                    <a:pt x="30473" y="98754"/>
                    <a:pt x="30398" y="97997"/>
                  </a:cubicBezTo>
                  <a:lnTo>
                    <a:pt x="30398" y="97997"/>
                  </a:lnTo>
                  <a:cubicBezTo>
                    <a:pt x="30700" y="98451"/>
                    <a:pt x="31003" y="98905"/>
                    <a:pt x="31305" y="99283"/>
                  </a:cubicBezTo>
                  <a:lnTo>
                    <a:pt x="31305" y="99283"/>
                  </a:lnTo>
                  <a:cubicBezTo>
                    <a:pt x="32288" y="100568"/>
                    <a:pt x="33044" y="101703"/>
                    <a:pt x="33574" y="102761"/>
                  </a:cubicBezTo>
                  <a:lnTo>
                    <a:pt x="33574" y="102761"/>
                  </a:lnTo>
                  <a:cubicBezTo>
                    <a:pt x="34027" y="103820"/>
                    <a:pt x="34254" y="104652"/>
                    <a:pt x="34405" y="105256"/>
                  </a:cubicBezTo>
                  <a:lnTo>
                    <a:pt x="34405" y="105256"/>
                  </a:lnTo>
                  <a:cubicBezTo>
                    <a:pt x="34557" y="105861"/>
                    <a:pt x="34632" y="106164"/>
                    <a:pt x="34632" y="106164"/>
                  </a:cubicBezTo>
                  <a:lnTo>
                    <a:pt x="34632" y="106164"/>
                  </a:lnTo>
                  <a:cubicBezTo>
                    <a:pt x="34632" y="106164"/>
                    <a:pt x="34632" y="105861"/>
                    <a:pt x="34557" y="105256"/>
                  </a:cubicBezTo>
                  <a:lnTo>
                    <a:pt x="34557" y="105256"/>
                  </a:lnTo>
                  <a:cubicBezTo>
                    <a:pt x="34481" y="104652"/>
                    <a:pt x="34330" y="103744"/>
                    <a:pt x="33876" y="102686"/>
                  </a:cubicBezTo>
                  <a:lnTo>
                    <a:pt x="33876" y="102686"/>
                  </a:lnTo>
                  <a:cubicBezTo>
                    <a:pt x="33498" y="101551"/>
                    <a:pt x="32742" y="100342"/>
                    <a:pt x="31910" y="98980"/>
                  </a:cubicBezTo>
                  <a:lnTo>
                    <a:pt x="31910" y="98980"/>
                  </a:lnTo>
                  <a:cubicBezTo>
                    <a:pt x="31456" y="98224"/>
                    <a:pt x="30927" y="97544"/>
                    <a:pt x="30549" y="96712"/>
                  </a:cubicBezTo>
                  <a:lnTo>
                    <a:pt x="30549" y="96712"/>
                  </a:lnTo>
                  <a:cubicBezTo>
                    <a:pt x="30171" y="95880"/>
                    <a:pt x="29944" y="94065"/>
                    <a:pt x="29944" y="94065"/>
                  </a:cubicBezTo>
                  <a:lnTo>
                    <a:pt x="29944" y="94065"/>
                  </a:lnTo>
                  <a:lnTo>
                    <a:pt x="29944" y="94065"/>
                  </a:lnTo>
                  <a:cubicBezTo>
                    <a:pt x="29944" y="93687"/>
                    <a:pt x="29944" y="93309"/>
                    <a:pt x="30020" y="92856"/>
                  </a:cubicBezTo>
                  <a:lnTo>
                    <a:pt x="30020" y="92856"/>
                  </a:lnTo>
                  <a:cubicBezTo>
                    <a:pt x="30095" y="92478"/>
                    <a:pt x="30171" y="92099"/>
                    <a:pt x="30247" y="91721"/>
                  </a:cubicBezTo>
                  <a:lnTo>
                    <a:pt x="30247" y="91721"/>
                  </a:lnTo>
                  <a:cubicBezTo>
                    <a:pt x="30398" y="91116"/>
                    <a:pt x="30549" y="90512"/>
                    <a:pt x="30625" y="89831"/>
                  </a:cubicBezTo>
                  <a:lnTo>
                    <a:pt x="30625" y="89831"/>
                  </a:lnTo>
                  <a:cubicBezTo>
                    <a:pt x="31003" y="88772"/>
                    <a:pt x="31305" y="87638"/>
                    <a:pt x="31532" y="86428"/>
                  </a:cubicBezTo>
                  <a:lnTo>
                    <a:pt x="31532" y="86428"/>
                  </a:lnTo>
                  <a:cubicBezTo>
                    <a:pt x="31759" y="85143"/>
                    <a:pt x="31835" y="83857"/>
                    <a:pt x="31759" y="82496"/>
                  </a:cubicBezTo>
                  <a:lnTo>
                    <a:pt x="31759" y="82496"/>
                  </a:lnTo>
                  <a:cubicBezTo>
                    <a:pt x="31683" y="81060"/>
                    <a:pt x="31381" y="79699"/>
                    <a:pt x="31078" y="78338"/>
                  </a:cubicBezTo>
                  <a:lnTo>
                    <a:pt x="31078" y="78338"/>
                  </a:lnTo>
                  <a:lnTo>
                    <a:pt x="30095" y="74254"/>
                  </a:lnTo>
                  <a:cubicBezTo>
                    <a:pt x="29944" y="73725"/>
                    <a:pt x="29869" y="73120"/>
                    <a:pt x="29717" y="72591"/>
                  </a:cubicBezTo>
                  <a:lnTo>
                    <a:pt x="29717" y="72591"/>
                  </a:lnTo>
                  <a:cubicBezTo>
                    <a:pt x="30322" y="73649"/>
                    <a:pt x="31078" y="74406"/>
                    <a:pt x="31759" y="75010"/>
                  </a:cubicBezTo>
                  <a:lnTo>
                    <a:pt x="31759" y="75010"/>
                  </a:lnTo>
                  <a:cubicBezTo>
                    <a:pt x="32666" y="75767"/>
                    <a:pt x="33498" y="76145"/>
                    <a:pt x="34027" y="76296"/>
                  </a:cubicBezTo>
                  <a:lnTo>
                    <a:pt x="34027" y="76296"/>
                  </a:lnTo>
                  <a:cubicBezTo>
                    <a:pt x="34632" y="76523"/>
                    <a:pt x="34935" y="76523"/>
                    <a:pt x="34935" y="76523"/>
                  </a:cubicBezTo>
                  <a:lnTo>
                    <a:pt x="34935" y="76523"/>
                  </a:lnTo>
                  <a:cubicBezTo>
                    <a:pt x="34935" y="76523"/>
                    <a:pt x="34632" y="76447"/>
                    <a:pt x="34103" y="76220"/>
                  </a:cubicBezTo>
                  <a:lnTo>
                    <a:pt x="34103" y="76220"/>
                  </a:lnTo>
                  <a:cubicBezTo>
                    <a:pt x="33574" y="75993"/>
                    <a:pt x="32818" y="75615"/>
                    <a:pt x="32061" y="74784"/>
                  </a:cubicBezTo>
                  <a:lnTo>
                    <a:pt x="32061" y="74784"/>
                  </a:lnTo>
                  <a:cubicBezTo>
                    <a:pt x="31305" y="74027"/>
                    <a:pt x="30473" y="72969"/>
                    <a:pt x="29944" y="71532"/>
                  </a:cubicBezTo>
                  <a:lnTo>
                    <a:pt x="29944" y="71532"/>
                  </a:lnTo>
                  <a:cubicBezTo>
                    <a:pt x="29717" y="70927"/>
                    <a:pt x="29490" y="70247"/>
                    <a:pt x="29415" y="69491"/>
                  </a:cubicBezTo>
                  <a:lnTo>
                    <a:pt x="29415" y="69491"/>
                  </a:lnTo>
                  <a:cubicBezTo>
                    <a:pt x="29339" y="68432"/>
                    <a:pt x="29490" y="67298"/>
                    <a:pt x="29869" y="66239"/>
                  </a:cubicBezTo>
                  <a:lnTo>
                    <a:pt x="29869" y="66239"/>
                  </a:lnTo>
                  <a:cubicBezTo>
                    <a:pt x="30247" y="64954"/>
                    <a:pt x="30927" y="63744"/>
                    <a:pt x="31835" y="62685"/>
                  </a:cubicBezTo>
                  <a:lnTo>
                    <a:pt x="31835" y="62685"/>
                  </a:lnTo>
                  <a:cubicBezTo>
                    <a:pt x="33271" y="60946"/>
                    <a:pt x="35162" y="59509"/>
                    <a:pt x="37279" y="58073"/>
                  </a:cubicBezTo>
                  <a:lnTo>
                    <a:pt x="37279" y="58073"/>
                  </a:lnTo>
                  <a:cubicBezTo>
                    <a:pt x="37430" y="57997"/>
                    <a:pt x="37581" y="57921"/>
                    <a:pt x="37732" y="57846"/>
                  </a:cubicBezTo>
                  <a:lnTo>
                    <a:pt x="37732" y="57846"/>
                  </a:lnTo>
                  <a:cubicBezTo>
                    <a:pt x="38186" y="57619"/>
                    <a:pt x="38640" y="57317"/>
                    <a:pt x="39018" y="57165"/>
                  </a:cubicBezTo>
                  <a:lnTo>
                    <a:pt x="39018" y="57165"/>
                  </a:lnTo>
                  <a:cubicBezTo>
                    <a:pt x="38942" y="57997"/>
                    <a:pt x="38867" y="58904"/>
                    <a:pt x="38867" y="59736"/>
                  </a:cubicBezTo>
                  <a:lnTo>
                    <a:pt x="38867" y="59736"/>
                  </a:lnTo>
                  <a:cubicBezTo>
                    <a:pt x="38867" y="63744"/>
                    <a:pt x="39698" y="67373"/>
                    <a:pt x="40757" y="70625"/>
                  </a:cubicBezTo>
                  <a:lnTo>
                    <a:pt x="40757" y="70625"/>
                  </a:lnTo>
                  <a:cubicBezTo>
                    <a:pt x="41060" y="71457"/>
                    <a:pt x="41362" y="72288"/>
                    <a:pt x="41664" y="73044"/>
                  </a:cubicBezTo>
                  <a:lnTo>
                    <a:pt x="41664" y="73044"/>
                  </a:lnTo>
                  <a:lnTo>
                    <a:pt x="42194" y="74179"/>
                  </a:lnTo>
                  <a:cubicBezTo>
                    <a:pt x="42194" y="74179"/>
                    <a:pt x="42194" y="74179"/>
                    <a:pt x="42194" y="74254"/>
                  </a:cubicBezTo>
                  <a:lnTo>
                    <a:pt x="42194" y="74254"/>
                  </a:lnTo>
                  <a:cubicBezTo>
                    <a:pt x="42194" y="74632"/>
                    <a:pt x="42194" y="75010"/>
                    <a:pt x="42118" y="75389"/>
                  </a:cubicBezTo>
                  <a:lnTo>
                    <a:pt x="42118" y="75389"/>
                  </a:lnTo>
                  <a:cubicBezTo>
                    <a:pt x="41967" y="76145"/>
                    <a:pt x="41664" y="76825"/>
                    <a:pt x="41286" y="77506"/>
                  </a:cubicBezTo>
                  <a:lnTo>
                    <a:pt x="41286" y="77506"/>
                  </a:lnTo>
                  <a:cubicBezTo>
                    <a:pt x="41286" y="77506"/>
                    <a:pt x="39320" y="79547"/>
                    <a:pt x="38262" y="80077"/>
                  </a:cubicBezTo>
                  <a:lnTo>
                    <a:pt x="38262" y="80077"/>
                  </a:lnTo>
                  <a:cubicBezTo>
                    <a:pt x="37279" y="80606"/>
                    <a:pt x="36220" y="80606"/>
                    <a:pt x="35464" y="80304"/>
                  </a:cubicBezTo>
                  <a:lnTo>
                    <a:pt x="35464" y="80304"/>
                  </a:lnTo>
                  <a:cubicBezTo>
                    <a:pt x="34632" y="80001"/>
                    <a:pt x="34179" y="79472"/>
                    <a:pt x="33800" y="79245"/>
                  </a:cubicBezTo>
                  <a:lnTo>
                    <a:pt x="33800" y="79245"/>
                  </a:lnTo>
                  <a:cubicBezTo>
                    <a:pt x="33498" y="78867"/>
                    <a:pt x="33347" y="78716"/>
                    <a:pt x="33347" y="78716"/>
                  </a:cubicBezTo>
                  <a:lnTo>
                    <a:pt x="33347" y="78716"/>
                  </a:lnTo>
                  <a:cubicBezTo>
                    <a:pt x="33347" y="78716"/>
                    <a:pt x="33422" y="78942"/>
                    <a:pt x="33725" y="79245"/>
                  </a:cubicBezTo>
                  <a:lnTo>
                    <a:pt x="33725" y="79245"/>
                  </a:lnTo>
                  <a:cubicBezTo>
                    <a:pt x="34027" y="79623"/>
                    <a:pt x="34481" y="80152"/>
                    <a:pt x="35237" y="80606"/>
                  </a:cubicBezTo>
                  <a:lnTo>
                    <a:pt x="35237" y="80606"/>
                  </a:lnTo>
                  <a:cubicBezTo>
                    <a:pt x="35615" y="80833"/>
                    <a:pt x="36145" y="80984"/>
                    <a:pt x="36749" y="80984"/>
                  </a:cubicBezTo>
                  <a:lnTo>
                    <a:pt x="36749" y="80984"/>
                  </a:lnTo>
                  <a:cubicBezTo>
                    <a:pt x="37279" y="81060"/>
                    <a:pt x="37959" y="80984"/>
                    <a:pt x="38564" y="80682"/>
                  </a:cubicBezTo>
                  <a:lnTo>
                    <a:pt x="38564" y="80682"/>
                  </a:lnTo>
                  <a:cubicBezTo>
                    <a:pt x="38715" y="80606"/>
                    <a:pt x="38867" y="80530"/>
                    <a:pt x="39094" y="80455"/>
                  </a:cubicBezTo>
                  <a:lnTo>
                    <a:pt x="39094" y="80455"/>
                  </a:lnTo>
                  <a:cubicBezTo>
                    <a:pt x="38867" y="80682"/>
                    <a:pt x="38715" y="80833"/>
                    <a:pt x="38564" y="81060"/>
                  </a:cubicBezTo>
                  <a:lnTo>
                    <a:pt x="38564" y="81060"/>
                  </a:lnTo>
                  <a:cubicBezTo>
                    <a:pt x="37884" y="81816"/>
                    <a:pt x="37279" y="82572"/>
                    <a:pt x="36749" y="83328"/>
                  </a:cubicBezTo>
                  <a:lnTo>
                    <a:pt x="36749" y="83328"/>
                  </a:lnTo>
                  <a:cubicBezTo>
                    <a:pt x="35766" y="84765"/>
                    <a:pt x="35388" y="86050"/>
                    <a:pt x="35237" y="86958"/>
                  </a:cubicBezTo>
                  <a:lnTo>
                    <a:pt x="35237" y="86958"/>
                  </a:lnTo>
                  <a:cubicBezTo>
                    <a:pt x="35086" y="87789"/>
                    <a:pt x="35086" y="88319"/>
                    <a:pt x="35086" y="88319"/>
                  </a:cubicBezTo>
                  <a:lnTo>
                    <a:pt x="35086" y="88319"/>
                  </a:lnTo>
                  <a:cubicBezTo>
                    <a:pt x="35086" y="88319"/>
                    <a:pt x="35162" y="87865"/>
                    <a:pt x="35388" y="87033"/>
                  </a:cubicBezTo>
                  <a:lnTo>
                    <a:pt x="35388" y="87033"/>
                  </a:lnTo>
                  <a:cubicBezTo>
                    <a:pt x="35691" y="86202"/>
                    <a:pt x="36220" y="84992"/>
                    <a:pt x="37279" y="83782"/>
                  </a:cubicBezTo>
                  <a:lnTo>
                    <a:pt x="37279" y="83782"/>
                  </a:lnTo>
                  <a:cubicBezTo>
                    <a:pt x="37808" y="83253"/>
                    <a:pt x="38337" y="82648"/>
                    <a:pt x="39018" y="82043"/>
                  </a:cubicBezTo>
                  <a:lnTo>
                    <a:pt x="39018" y="82043"/>
                  </a:lnTo>
                  <a:cubicBezTo>
                    <a:pt x="38791" y="82572"/>
                    <a:pt x="38640" y="83177"/>
                    <a:pt x="38489" y="83706"/>
                  </a:cubicBezTo>
                  <a:lnTo>
                    <a:pt x="38489" y="83706"/>
                  </a:lnTo>
                  <a:cubicBezTo>
                    <a:pt x="38111" y="85143"/>
                    <a:pt x="37884" y="86353"/>
                    <a:pt x="37808" y="87411"/>
                  </a:cubicBezTo>
                  <a:lnTo>
                    <a:pt x="37808" y="87411"/>
                  </a:lnTo>
                  <a:cubicBezTo>
                    <a:pt x="37581" y="89453"/>
                    <a:pt x="37657" y="90587"/>
                    <a:pt x="37657" y="90587"/>
                  </a:cubicBezTo>
                  <a:lnTo>
                    <a:pt x="37657" y="90587"/>
                  </a:lnTo>
                  <a:cubicBezTo>
                    <a:pt x="37657" y="90587"/>
                    <a:pt x="37732" y="89529"/>
                    <a:pt x="38111" y="87487"/>
                  </a:cubicBezTo>
                  <a:lnTo>
                    <a:pt x="38111" y="87487"/>
                  </a:lnTo>
                  <a:cubicBezTo>
                    <a:pt x="38337" y="86504"/>
                    <a:pt x="38640" y="85294"/>
                    <a:pt x="39094" y="83933"/>
                  </a:cubicBezTo>
                  <a:lnTo>
                    <a:pt x="39094" y="83933"/>
                  </a:lnTo>
                  <a:cubicBezTo>
                    <a:pt x="39547" y="82723"/>
                    <a:pt x="40152" y="81362"/>
                    <a:pt x="41060" y="80077"/>
                  </a:cubicBezTo>
                  <a:lnTo>
                    <a:pt x="41060" y="80077"/>
                  </a:lnTo>
                  <a:cubicBezTo>
                    <a:pt x="41286" y="79850"/>
                    <a:pt x="41438" y="79699"/>
                    <a:pt x="41664" y="79472"/>
                  </a:cubicBezTo>
                  <a:lnTo>
                    <a:pt x="41664" y="79472"/>
                  </a:lnTo>
                  <a:cubicBezTo>
                    <a:pt x="42194" y="78791"/>
                    <a:pt x="42799" y="78111"/>
                    <a:pt x="43177" y="77203"/>
                  </a:cubicBezTo>
                  <a:lnTo>
                    <a:pt x="43177" y="77203"/>
                  </a:lnTo>
                  <a:cubicBezTo>
                    <a:pt x="43404" y="77959"/>
                    <a:pt x="43479" y="78640"/>
                    <a:pt x="43630" y="79321"/>
                  </a:cubicBezTo>
                  <a:lnTo>
                    <a:pt x="43630" y="79321"/>
                  </a:lnTo>
                  <a:cubicBezTo>
                    <a:pt x="44009" y="81967"/>
                    <a:pt x="43782" y="84538"/>
                    <a:pt x="43101" y="86655"/>
                  </a:cubicBezTo>
                  <a:lnTo>
                    <a:pt x="43101" y="86655"/>
                  </a:lnTo>
                  <a:cubicBezTo>
                    <a:pt x="42950" y="87260"/>
                    <a:pt x="42799" y="87714"/>
                    <a:pt x="42572" y="88243"/>
                  </a:cubicBezTo>
                  <a:lnTo>
                    <a:pt x="42572" y="88243"/>
                  </a:lnTo>
                  <a:cubicBezTo>
                    <a:pt x="42345" y="88621"/>
                    <a:pt x="42118" y="89075"/>
                    <a:pt x="41891" y="89529"/>
                  </a:cubicBezTo>
                  <a:lnTo>
                    <a:pt x="41891" y="89529"/>
                  </a:lnTo>
                  <a:cubicBezTo>
                    <a:pt x="41362" y="90436"/>
                    <a:pt x="40757" y="91192"/>
                    <a:pt x="40077" y="91797"/>
                  </a:cubicBezTo>
                  <a:lnTo>
                    <a:pt x="40077" y="91797"/>
                  </a:lnTo>
                  <a:cubicBezTo>
                    <a:pt x="38791" y="92931"/>
                    <a:pt x="37354" y="93612"/>
                    <a:pt x="36145" y="93914"/>
                  </a:cubicBezTo>
                  <a:lnTo>
                    <a:pt x="36145" y="93914"/>
                  </a:lnTo>
                  <a:cubicBezTo>
                    <a:pt x="34935" y="94141"/>
                    <a:pt x="33952" y="94217"/>
                    <a:pt x="33271" y="94217"/>
                  </a:cubicBezTo>
                  <a:lnTo>
                    <a:pt x="33271" y="94217"/>
                  </a:lnTo>
                  <a:cubicBezTo>
                    <a:pt x="32666" y="94217"/>
                    <a:pt x="32288" y="94141"/>
                    <a:pt x="32288" y="94141"/>
                  </a:cubicBezTo>
                  <a:lnTo>
                    <a:pt x="32288" y="94141"/>
                  </a:lnTo>
                  <a:cubicBezTo>
                    <a:pt x="32288" y="94141"/>
                    <a:pt x="32591" y="94217"/>
                    <a:pt x="33271" y="94292"/>
                  </a:cubicBezTo>
                  <a:lnTo>
                    <a:pt x="33271" y="94292"/>
                  </a:lnTo>
                  <a:cubicBezTo>
                    <a:pt x="33876" y="94368"/>
                    <a:pt x="34859" y="94444"/>
                    <a:pt x="36145" y="94292"/>
                  </a:cubicBezTo>
                  <a:lnTo>
                    <a:pt x="36145" y="94292"/>
                  </a:lnTo>
                  <a:cubicBezTo>
                    <a:pt x="37354" y="94141"/>
                    <a:pt x="38942" y="93612"/>
                    <a:pt x="40455" y="92553"/>
                  </a:cubicBezTo>
                  <a:lnTo>
                    <a:pt x="40455" y="92553"/>
                  </a:lnTo>
                  <a:cubicBezTo>
                    <a:pt x="40681" y="92402"/>
                    <a:pt x="40908" y="92251"/>
                    <a:pt x="41060" y="92099"/>
                  </a:cubicBezTo>
                  <a:lnTo>
                    <a:pt x="41060" y="92099"/>
                  </a:lnTo>
                  <a:cubicBezTo>
                    <a:pt x="40984" y="92478"/>
                    <a:pt x="40833" y="92931"/>
                    <a:pt x="40757" y="93309"/>
                  </a:cubicBezTo>
                  <a:lnTo>
                    <a:pt x="40757" y="93309"/>
                  </a:lnTo>
                  <a:cubicBezTo>
                    <a:pt x="40455" y="94973"/>
                    <a:pt x="40077" y="96410"/>
                    <a:pt x="39623" y="97544"/>
                  </a:cubicBezTo>
                  <a:lnTo>
                    <a:pt x="39623" y="97544"/>
                  </a:lnTo>
                  <a:cubicBezTo>
                    <a:pt x="39245" y="98602"/>
                    <a:pt x="38715" y="99434"/>
                    <a:pt x="38337" y="99963"/>
                  </a:cubicBezTo>
                  <a:lnTo>
                    <a:pt x="38337" y="99963"/>
                  </a:lnTo>
                  <a:cubicBezTo>
                    <a:pt x="37959" y="100417"/>
                    <a:pt x="37657" y="100644"/>
                    <a:pt x="37657" y="100720"/>
                  </a:cubicBezTo>
                  <a:lnTo>
                    <a:pt x="37657" y="100720"/>
                  </a:lnTo>
                  <a:cubicBezTo>
                    <a:pt x="37657" y="100644"/>
                    <a:pt x="37959" y="100493"/>
                    <a:pt x="38413" y="100039"/>
                  </a:cubicBezTo>
                  <a:lnTo>
                    <a:pt x="38413" y="100039"/>
                  </a:lnTo>
                  <a:cubicBezTo>
                    <a:pt x="38791" y="99510"/>
                    <a:pt x="39396" y="98829"/>
                    <a:pt x="39925" y="97695"/>
                  </a:cubicBezTo>
                  <a:lnTo>
                    <a:pt x="39925" y="97695"/>
                  </a:lnTo>
                  <a:cubicBezTo>
                    <a:pt x="40530" y="96636"/>
                    <a:pt x="40984" y="95200"/>
                    <a:pt x="41438" y="93536"/>
                  </a:cubicBezTo>
                  <a:lnTo>
                    <a:pt x="41438" y="93536"/>
                  </a:lnTo>
                  <a:cubicBezTo>
                    <a:pt x="41664" y="92629"/>
                    <a:pt x="41967" y="91721"/>
                    <a:pt x="42345" y="90738"/>
                  </a:cubicBezTo>
                  <a:lnTo>
                    <a:pt x="42345" y="90738"/>
                  </a:lnTo>
                  <a:cubicBezTo>
                    <a:pt x="43026" y="89982"/>
                    <a:pt x="43630" y="89075"/>
                    <a:pt x="44084" y="88016"/>
                  </a:cubicBezTo>
                  <a:lnTo>
                    <a:pt x="44084" y="88016"/>
                  </a:lnTo>
                  <a:cubicBezTo>
                    <a:pt x="44084" y="89226"/>
                    <a:pt x="44084" y="90360"/>
                    <a:pt x="43933" y="91419"/>
                  </a:cubicBezTo>
                  <a:lnTo>
                    <a:pt x="43933" y="91419"/>
                  </a:lnTo>
                  <a:cubicBezTo>
                    <a:pt x="43782" y="92780"/>
                    <a:pt x="43706" y="93990"/>
                    <a:pt x="43555" y="95124"/>
                  </a:cubicBezTo>
                  <a:lnTo>
                    <a:pt x="43555" y="95124"/>
                  </a:lnTo>
                  <a:cubicBezTo>
                    <a:pt x="43404" y="96258"/>
                    <a:pt x="43177" y="97317"/>
                    <a:pt x="42874" y="98224"/>
                  </a:cubicBezTo>
                  <a:lnTo>
                    <a:pt x="42874" y="98224"/>
                  </a:lnTo>
                  <a:cubicBezTo>
                    <a:pt x="42269" y="100039"/>
                    <a:pt x="41513" y="101325"/>
                    <a:pt x="40908" y="102156"/>
                  </a:cubicBezTo>
                  <a:lnTo>
                    <a:pt x="40908" y="102156"/>
                  </a:lnTo>
                  <a:cubicBezTo>
                    <a:pt x="40379" y="102988"/>
                    <a:pt x="40001" y="103366"/>
                    <a:pt x="40001" y="103366"/>
                  </a:cubicBezTo>
                  <a:lnTo>
                    <a:pt x="40001" y="103366"/>
                  </a:lnTo>
                  <a:cubicBezTo>
                    <a:pt x="40001" y="103366"/>
                    <a:pt x="40379" y="102988"/>
                    <a:pt x="40984" y="102232"/>
                  </a:cubicBezTo>
                  <a:lnTo>
                    <a:pt x="40984" y="102232"/>
                  </a:lnTo>
                  <a:cubicBezTo>
                    <a:pt x="41589" y="101400"/>
                    <a:pt x="42496" y="100190"/>
                    <a:pt x="43177" y="98451"/>
                  </a:cubicBezTo>
                  <a:lnTo>
                    <a:pt x="43177" y="98451"/>
                  </a:lnTo>
                  <a:cubicBezTo>
                    <a:pt x="43555" y="97544"/>
                    <a:pt x="43857" y="96485"/>
                    <a:pt x="44084" y="95351"/>
                  </a:cubicBezTo>
                  <a:lnTo>
                    <a:pt x="44084" y="95351"/>
                  </a:lnTo>
                  <a:cubicBezTo>
                    <a:pt x="44311" y="94217"/>
                    <a:pt x="44462" y="92931"/>
                    <a:pt x="44613" y="91570"/>
                  </a:cubicBezTo>
                  <a:lnTo>
                    <a:pt x="44613" y="91570"/>
                  </a:lnTo>
                  <a:cubicBezTo>
                    <a:pt x="44689" y="91419"/>
                    <a:pt x="44689" y="91268"/>
                    <a:pt x="44689" y="91116"/>
                  </a:cubicBezTo>
                  <a:lnTo>
                    <a:pt x="44689" y="91116"/>
                  </a:lnTo>
                  <a:cubicBezTo>
                    <a:pt x="44689" y="91268"/>
                    <a:pt x="44765" y="91495"/>
                    <a:pt x="44765" y="91646"/>
                  </a:cubicBezTo>
                  <a:lnTo>
                    <a:pt x="44765" y="91646"/>
                  </a:lnTo>
                  <a:cubicBezTo>
                    <a:pt x="45143" y="93536"/>
                    <a:pt x="45370" y="95124"/>
                    <a:pt x="45521" y="96485"/>
                  </a:cubicBezTo>
                  <a:lnTo>
                    <a:pt x="45521" y="96485"/>
                  </a:lnTo>
                  <a:cubicBezTo>
                    <a:pt x="45672" y="97771"/>
                    <a:pt x="45748" y="98829"/>
                    <a:pt x="45672" y="99510"/>
                  </a:cubicBezTo>
                  <a:lnTo>
                    <a:pt x="45672" y="99510"/>
                  </a:lnTo>
                  <a:cubicBezTo>
                    <a:pt x="45596" y="100190"/>
                    <a:pt x="45521" y="100568"/>
                    <a:pt x="45521" y="100568"/>
                  </a:cubicBezTo>
                  <a:lnTo>
                    <a:pt x="45521" y="100568"/>
                  </a:lnTo>
                  <a:cubicBezTo>
                    <a:pt x="45521" y="100568"/>
                    <a:pt x="45672" y="100190"/>
                    <a:pt x="45748" y="99585"/>
                  </a:cubicBezTo>
                  <a:lnTo>
                    <a:pt x="45748" y="99585"/>
                  </a:lnTo>
                  <a:cubicBezTo>
                    <a:pt x="45899" y="98905"/>
                    <a:pt x="45975" y="97846"/>
                    <a:pt x="45899" y="96485"/>
                  </a:cubicBezTo>
                  <a:lnTo>
                    <a:pt x="45899" y="96485"/>
                  </a:lnTo>
                  <a:cubicBezTo>
                    <a:pt x="45823" y="95124"/>
                    <a:pt x="45672" y="93536"/>
                    <a:pt x="45445" y="91646"/>
                  </a:cubicBezTo>
                  <a:lnTo>
                    <a:pt x="45445" y="91646"/>
                  </a:lnTo>
                  <a:cubicBezTo>
                    <a:pt x="45370" y="90663"/>
                    <a:pt x="45218" y="89680"/>
                    <a:pt x="45143" y="88546"/>
                  </a:cubicBezTo>
                  <a:lnTo>
                    <a:pt x="45143" y="88546"/>
                  </a:lnTo>
                  <a:cubicBezTo>
                    <a:pt x="45067" y="87563"/>
                    <a:pt x="44992" y="86504"/>
                    <a:pt x="45067" y="85445"/>
                  </a:cubicBezTo>
                  <a:lnTo>
                    <a:pt x="45067" y="85445"/>
                  </a:lnTo>
                  <a:cubicBezTo>
                    <a:pt x="45521" y="83631"/>
                    <a:pt x="45823" y="81589"/>
                    <a:pt x="45672" y="79396"/>
                  </a:cubicBezTo>
                  <a:lnTo>
                    <a:pt x="45672" y="79396"/>
                  </a:lnTo>
                  <a:cubicBezTo>
                    <a:pt x="45596" y="77884"/>
                    <a:pt x="45370" y="76372"/>
                    <a:pt x="44992" y="74784"/>
                  </a:cubicBezTo>
                  <a:lnTo>
                    <a:pt x="44992" y="74784"/>
                  </a:lnTo>
                  <a:cubicBezTo>
                    <a:pt x="44765" y="73952"/>
                    <a:pt x="44462" y="73120"/>
                    <a:pt x="44160" y="72364"/>
                  </a:cubicBezTo>
                  <a:lnTo>
                    <a:pt x="44160" y="72364"/>
                  </a:lnTo>
                  <a:cubicBezTo>
                    <a:pt x="43933" y="71683"/>
                    <a:pt x="43706" y="70927"/>
                    <a:pt x="43479" y="70171"/>
                  </a:cubicBezTo>
                  <a:lnTo>
                    <a:pt x="43479" y="70171"/>
                  </a:lnTo>
                  <a:cubicBezTo>
                    <a:pt x="43404" y="69793"/>
                    <a:pt x="43328" y="69491"/>
                    <a:pt x="43252" y="69113"/>
                  </a:cubicBezTo>
                  <a:lnTo>
                    <a:pt x="43252" y="69113"/>
                  </a:lnTo>
                  <a:cubicBezTo>
                    <a:pt x="43933" y="69642"/>
                    <a:pt x="44613" y="70095"/>
                    <a:pt x="45218" y="70474"/>
                  </a:cubicBezTo>
                  <a:lnTo>
                    <a:pt x="45218" y="70474"/>
                  </a:lnTo>
                  <a:cubicBezTo>
                    <a:pt x="45218" y="70474"/>
                    <a:pt x="47789" y="76296"/>
                    <a:pt x="48016" y="78186"/>
                  </a:cubicBezTo>
                  <a:lnTo>
                    <a:pt x="48016" y="78186"/>
                  </a:lnTo>
                  <a:cubicBezTo>
                    <a:pt x="48167" y="80152"/>
                    <a:pt x="47487" y="81135"/>
                    <a:pt x="47562" y="81135"/>
                  </a:cubicBezTo>
                  <a:lnTo>
                    <a:pt x="47562" y="81135"/>
                  </a:lnTo>
                  <a:cubicBezTo>
                    <a:pt x="47562" y="81135"/>
                    <a:pt x="47714" y="80908"/>
                    <a:pt x="47941" y="80455"/>
                  </a:cubicBezTo>
                  <a:lnTo>
                    <a:pt x="47941" y="80455"/>
                  </a:lnTo>
                  <a:cubicBezTo>
                    <a:pt x="48092" y="80001"/>
                    <a:pt x="48319" y="79245"/>
                    <a:pt x="48319" y="78262"/>
                  </a:cubicBezTo>
                  <a:lnTo>
                    <a:pt x="48319" y="78262"/>
                  </a:lnTo>
                  <a:cubicBezTo>
                    <a:pt x="48394" y="76447"/>
                    <a:pt x="47714" y="74027"/>
                    <a:pt x="46428" y="71230"/>
                  </a:cubicBezTo>
                  <a:lnTo>
                    <a:pt x="46428" y="71230"/>
                  </a:lnTo>
                  <a:cubicBezTo>
                    <a:pt x="46731" y="71381"/>
                    <a:pt x="47033" y="71532"/>
                    <a:pt x="47260" y="71683"/>
                  </a:cubicBezTo>
                  <a:lnTo>
                    <a:pt x="47260" y="71683"/>
                  </a:lnTo>
                  <a:cubicBezTo>
                    <a:pt x="48470" y="72364"/>
                    <a:pt x="49453" y="72893"/>
                    <a:pt x="50133" y="73271"/>
                  </a:cubicBezTo>
                  <a:lnTo>
                    <a:pt x="50133" y="73271"/>
                  </a:lnTo>
                  <a:cubicBezTo>
                    <a:pt x="50738" y="73649"/>
                    <a:pt x="51041" y="73876"/>
                    <a:pt x="51041" y="73876"/>
                  </a:cubicBezTo>
                  <a:lnTo>
                    <a:pt x="51041" y="73876"/>
                  </a:lnTo>
                  <a:cubicBezTo>
                    <a:pt x="51041" y="73876"/>
                    <a:pt x="50814" y="73649"/>
                    <a:pt x="50209" y="73120"/>
                  </a:cubicBezTo>
                  <a:lnTo>
                    <a:pt x="50209" y="73120"/>
                  </a:lnTo>
                  <a:cubicBezTo>
                    <a:pt x="49680" y="72666"/>
                    <a:pt x="48848" y="71986"/>
                    <a:pt x="47714" y="71154"/>
                  </a:cubicBezTo>
                  <a:lnTo>
                    <a:pt x="47714" y="71154"/>
                  </a:lnTo>
                  <a:cubicBezTo>
                    <a:pt x="47109" y="70700"/>
                    <a:pt x="46353" y="70171"/>
                    <a:pt x="45672" y="69491"/>
                  </a:cubicBezTo>
                  <a:lnTo>
                    <a:pt x="45672" y="69491"/>
                  </a:lnTo>
                  <a:cubicBezTo>
                    <a:pt x="46428" y="69491"/>
                    <a:pt x="47109" y="69264"/>
                    <a:pt x="47789" y="68961"/>
                  </a:cubicBezTo>
                  <a:lnTo>
                    <a:pt x="47789" y="68961"/>
                  </a:lnTo>
                  <a:cubicBezTo>
                    <a:pt x="49150" y="68281"/>
                    <a:pt x="49982" y="67071"/>
                    <a:pt x="50285" y="66088"/>
                  </a:cubicBezTo>
                  <a:lnTo>
                    <a:pt x="50285" y="66088"/>
                  </a:lnTo>
                  <a:cubicBezTo>
                    <a:pt x="50587" y="65105"/>
                    <a:pt x="50511" y="64273"/>
                    <a:pt x="50436" y="63744"/>
                  </a:cubicBezTo>
                  <a:lnTo>
                    <a:pt x="50436" y="63744"/>
                  </a:lnTo>
                  <a:cubicBezTo>
                    <a:pt x="50360" y="63215"/>
                    <a:pt x="50285" y="62912"/>
                    <a:pt x="50285" y="62912"/>
                  </a:cubicBezTo>
                  <a:lnTo>
                    <a:pt x="50285" y="62912"/>
                  </a:lnTo>
                  <a:cubicBezTo>
                    <a:pt x="50285" y="62912"/>
                    <a:pt x="50360" y="63215"/>
                    <a:pt x="50360" y="63744"/>
                  </a:cubicBezTo>
                  <a:lnTo>
                    <a:pt x="50360" y="63744"/>
                  </a:lnTo>
                  <a:cubicBezTo>
                    <a:pt x="50360" y="64198"/>
                    <a:pt x="50285" y="65029"/>
                    <a:pt x="49907" y="65937"/>
                  </a:cubicBezTo>
                  <a:lnTo>
                    <a:pt x="49907" y="65937"/>
                  </a:lnTo>
                  <a:cubicBezTo>
                    <a:pt x="49604" y="66844"/>
                    <a:pt x="48772" y="67827"/>
                    <a:pt x="47487" y="68356"/>
                  </a:cubicBezTo>
                  <a:lnTo>
                    <a:pt x="47487" y="68356"/>
                  </a:lnTo>
                  <a:cubicBezTo>
                    <a:pt x="46882" y="68583"/>
                    <a:pt x="46126" y="68734"/>
                    <a:pt x="45370" y="68659"/>
                  </a:cubicBezTo>
                  <a:lnTo>
                    <a:pt x="45370" y="68659"/>
                  </a:lnTo>
                  <a:cubicBezTo>
                    <a:pt x="45067" y="68659"/>
                    <a:pt x="44840" y="68583"/>
                    <a:pt x="44538" y="68508"/>
                  </a:cubicBezTo>
                  <a:lnTo>
                    <a:pt x="44538" y="68508"/>
                  </a:lnTo>
                  <a:cubicBezTo>
                    <a:pt x="44311" y="68356"/>
                    <a:pt x="44084" y="68130"/>
                    <a:pt x="43857" y="67903"/>
                  </a:cubicBezTo>
                  <a:lnTo>
                    <a:pt x="43857" y="67903"/>
                  </a:lnTo>
                  <a:cubicBezTo>
                    <a:pt x="43479" y="67525"/>
                    <a:pt x="43101" y="67071"/>
                    <a:pt x="42723" y="66617"/>
                  </a:cubicBezTo>
                  <a:lnTo>
                    <a:pt x="42723" y="66617"/>
                  </a:lnTo>
                  <a:cubicBezTo>
                    <a:pt x="42421" y="64500"/>
                    <a:pt x="42345" y="62232"/>
                    <a:pt x="42345" y="59963"/>
                  </a:cubicBezTo>
                  <a:lnTo>
                    <a:pt x="42345" y="59963"/>
                  </a:lnTo>
                  <a:cubicBezTo>
                    <a:pt x="42345" y="57165"/>
                    <a:pt x="47336" y="53914"/>
                    <a:pt x="49831" y="52326"/>
                  </a:cubicBezTo>
                  <a:lnTo>
                    <a:pt x="49831" y="52326"/>
                  </a:lnTo>
                  <a:cubicBezTo>
                    <a:pt x="66769" y="41589"/>
                    <a:pt x="66844" y="4310"/>
                    <a:pt x="66769" y="0"/>
                  </a:cubicBezTo>
                  <a:lnTo>
                    <a:pt x="66769" y="0"/>
                  </a:lnTo>
                  <a:lnTo>
                    <a:pt x="54822" y="0"/>
                  </a:lnTo>
                  <a:cubicBezTo>
                    <a:pt x="54746" y="15048"/>
                    <a:pt x="54595" y="18904"/>
                    <a:pt x="54141" y="22836"/>
                  </a:cubicBezTo>
                  <a:close/>
                  <a:moveTo>
                    <a:pt x="30322" y="24348"/>
                  </a:moveTo>
                  <a:lnTo>
                    <a:pt x="30322" y="24348"/>
                  </a:lnTo>
                  <a:lnTo>
                    <a:pt x="30322" y="24348"/>
                  </a:lnTo>
                  <a:lnTo>
                    <a:pt x="30322" y="24348"/>
                  </a:lnTo>
                  <a:close/>
                  <a:moveTo>
                    <a:pt x="27146" y="26844"/>
                  </a:moveTo>
                  <a:cubicBezTo>
                    <a:pt x="27146" y="26844"/>
                    <a:pt x="27146" y="26844"/>
                    <a:pt x="27146" y="26844"/>
                  </a:cubicBezTo>
                  <a:lnTo>
                    <a:pt x="27146" y="26844"/>
                  </a:lnTo>
                  <a:lnTo>
                    <a:pt x="27146" y="26844"/>
                  </a:lnTo>
                  <a:lnTo>
                    <a:pt x="27146" y="26844"/>
                  </a:lnTo>
                  <a:lnTo>
                    <a:pt x="27146" y="26844"/>
                  </a:lnTo>
                  <a:close/>
                  <a:moveTo>
                    <a:pt x="27146" y="26844"/>
                  </a:moveTo>
                  <a:lnTo>
                    <a:pt x="27146" y="26844"/>
                  </a:lnTo>
                  <a:lnTo>
                    <a:pt x="27146" y="26844"/>
                  </a:lnTo>
                  <a:lnTo>
                    <a:pt x="27146" y="26844"/>
                  </a:lnTo>
                  <a:lnTo>
                    <a:pt x="27146" y="26844"/>
                  </a:lnTo>
                  <a:lnTo>
                    <a:pt x="27146" y="26844"/>
                  </a:lnTo>
                  <a:close/>
                  <a:moveTo>
                    <a:pt x="26693" y="30549"/>
                  </a:moveTo>
                  <a:lnTo>
                    <a:pt x="26693" y="30549"/>
                  </a:lnTo>
                  <a:lnTo>
                    <a:pt x="26693" y="30549"/>
                  </a:lnTo>
                  <a:lnTo>
                    <a:pt x="26693" y="30549"/>
                  </a:lnTo>
                  <a:lnTo>
                    <a:pt x="26693" y="30549"/>
                  </a:lnTo>
                  <a:lnTo>
                    <a:pt x="26693" y="30549"/>
                  </a:lnTo>
                  <a:close/>
                  <a:moveTo>
                    <a:pt x="16409" y="40454"/>
                  </a:moveTo>
                  <a:lnTo>
                    <a:pt x="16409" y="40454"/>
                  </a:lnTo>
                  <a:lnTo>
                    <a:pt x="16409" y="40454"/>
                  </a:lnTo>
                  <a:lnTo>
                    <a:pt x="16409" y="40454"/>
                  </a:lnTo>
                  <a:close/>
                  <a:moveTo>
                    <a:pt x="25105" y="51948"/>
                  </a:moveTo>
                  <a:lnTo>
                    <a:pt x="25105" y="51948"/>
                  </a:lnTo>
                  <a:lnTo>
                    <a:pt x="25105" y="51948"/>
                  </a:lnTo>
                  <a:lnTo>
                    <a:pt x="25105" y="51948"/>
                  </a:lnTo>
                  <a:lnTo>
                    <a:pt x="25105" y="51948"/>
                  </a:lnTo>
                  <a:lnTo>
                    <a:pt x="25105" y="51948"/>
                  </a:lnTo>
                  <a:close/>
                  <a:moveTo>
                    <a:pt x="8847" y="68508"/>
                  </a:moveTo>
                  <a:lnTo>
                    <a:pt x="8847" y="68508"/>
                  </a:lnTo>
                  <a:lnTo>
                    <a:pt x="8847" y="68508"/>
                  </a:lnTo>
                  <a:lnTo>
                    <a:pt x="8847" y="68508"/>
                  </a:lnTo>
                  <a:lnTo>
                    <a:pt x="8847" y="68508"/>
                  </a:lnTo>
                  <a:lnTo>
                    <a:pt x="8847" y="68508"/>
                  </a:lnTo>
                  <a:close/>
                  <a:moveTo>
                    <a:pt x="8847" y="68508"/>
                  </a:moveTo>
                  <a:lnTo>
                    <a:pt x="8847" y="68508"/>
                  </a:lnTo>
                  <a:lnTo>
                    <a:pt x="8847" y="68508"/>
                  </a:lnTo>
                  <a:lnTo>
                    <a:pt x="8847" y="68508"/>
                  </a:lnTo>
                  <a:close/>
                  <a:moveTo>
                    <a:pt x="51041" y="73876"/>
                  </a:moveTo>
                  <a:lnTo>
                    <a:pt x="51041" y="73876"/>
                  </a:lnTo>
                  <a:lnTo>
                    <a:pt x="51041" y="73876"/>
                  </a:lnTo>
                  <a:lnTo>
                    <a:pt x="51041" y="73876"/>
                  </a:lnTo>
                  <a:close/>
                  <a:moveTo>
                    <a:pt x="33347" y="78716"/>
                  </a:moveTo>
                  <a:lnTo>
                    <a:pt x="33347" y="78716"/>
                  </a:lnTo>
                  <a:lnTo>
                    <a:pt x="33347" y="78716"/>
                  </a:lnTo>
                  <a:lnTo>
                    <a:pt x="33347" y="78716"/>
                  </a:lnTo>
                  <a:lnTo>
                    <a:pt x="33347" y="78716"/>
                  </a:lnTo>
                  <a:lnTo>
                    <a:pt x="33347" y="78716"/>
                  </a:lnTo>
                  <a:close/>
                  <a:moveTo>
                    <a:pt x="7940" y="88999"/>
                  </a:moveTo>
                  <a:lnTo>
                    <a:pt x="7940" y="88999"/>
                  </a:lnTo>
                  <a:lnTo>
                    <a:pt x="7940" y="88999"/>
                  </a:lnTo>
                  <a:lnTo>
                    <a:pt x="7940" y="88999"/>
                  </a:lnTo>
                  <a:close/>
                  <a:moveTo>
                    <a:pt x="7940" y="88999"/>
                  </a:moveTo>
                  <a:lnTo>
                    <a:pt x="7940" y="88999"/>
                  </a:lnTo>
                  <a:lnTo>
                    <a:pt x="7940" y="88999"/>
                  </a:lnTo>
                  <a:lnTo>
                    <a:pt x="7940" y="88999"/>
                  </a:lnTo>
                  <a:close/>
                  <a:moveTo>
                    <a:pt x="32288" y="94141"/>
                  </a:moveTo>
                  <a:lnTo>
                    <a:pt x="32288" y="94141"/>
                  </a:lnTo>
                  <a:lnTo>
                    <a:pt x="32288" y="94141"/>
                  </a:lnTo>
                  <a:lnTo>
                    <a:pt x="32288" y="94141"/>
                  </a:lnTo>
                  <a:lnTo>
                    <a:pt x="32288" y="94141"/>
                  </a:lnTo>
                  <a:lnTo>
                    <a:pt x="32288" y="94141"/>
                  </a:lnTo>
                  <a:close/>
                  <a:moveTo>
                    <a:pt x="18224" y="94746"/>
                  </a:moveTo>
                  <a:cubicBezTo>
                    <a:pt x="18224" y="94746"/>
                    <a:pt x="18224" y="94746"/>
                    <a:pt x="18224" y="94746"/>
                  </a:cubicBezTo>
                  <a:lnTo>
                    <a:pt x="18224" y="94746"/>
                  </a:lnTo>
                  <a:cubicBezTo>
                    <a:pt x="18224" y="94746"/>
                    <a:pt x="18224" y="94746"/>
                    <a:pt x="18224" y="94746"/>
                  </a:cubicBezTo>
                  <a:close/>
                  <a:moveTo>
                    <a:pt x="18224" y="94746"/>
                  </a:moveTo>
                  <a:lnTo>
                    <a:pt x="18224" y="94746"/>
                  </a:lnTo>
                  <a:lnTo>
                    <a:pt x="18224" y="94746"/>
                  </a:lnTo>
                  <a:lnTo>
                    <a:pt x="18224" y="94746"/>
                  </a:lnTo>
                  <a:close/>
                  <a:moveTo>
                    <a:pt x="13233" y="96788"/>
                  </a:moveTo>
                  <a:lnTo>
                    <a:pt x="13233" y="96788"/>
                  </a:lnTo>
                  <a:lnTo>
                    <a:pt x="13233" y="96788"/>
                  </a:lnTo>
                  <a:lnTo>
                    <a:pt x="13233" y="96788"/>
                  </a:lnTo>
                  <a:close/>
                  <a:moveTo>
                    <a:pt x="9755" y="97771"/>
                  </a:moveTo>
                  <a:cubicBezTo>
                    <a:pt x="9755" y="97771"/>
                    <a:pt x="9755" y="97771"/>
                    <a:pt x="9755" y="97771"/>
                  </a:cubicBezTo>
                  <a:lnTo>
                    <a:pt x="9755" y="97771"/>
                  </a:lnTo>
                  <a:cubicBezTo>
                    <a:pt x="9755" y="97771"/>
                    <a:pt x="9755" y="97771"/>
                    <a:pt x="9755" y="97771"/>
                  </a:cubicBezTo>
                  <a:close/>
                  <a:moveTo>
                    <a:pt x="9755" y="97771"/>
                  </a:moveTo>
                  <a:lnTo>
                    <a:pt x="9755" y="97771"/>
                  </a:lnTo>
                  <a:lnTo>
                    <a:pt x="9755" y="97771"/>
                  </a:lnTo>
                  <a:lnTo>
                    <a:pt x="9755" y="97771"/>
                  </a:lnTo>
                  <a:close/>
                  <a:moveTo>
                    <a:pt x="9755" y="97846"/>
                  </a:moveTo>
                  <a:lnTo>
                    <a:pt x="9755" y="97771"/>
                  </a:lnTo>
                  <a:lnTo>
                    <a:pt x="9755" y="97771"/>
                  </a:lnTo>
                  <a:lnTo>
                    <a:pt x="9755" y="97846"/>
                  </a:lnTo>
                  <a:close/>
                  <a:moveTo>
                    <a:pt x="9755" y="97846"/>
                  </a:moveTo>
                  <a:lnTo>
                    <a:pt x="9755" y="97846"/>
                  </a:lnTo>
                  <a:lnTo>
                    <a:pt x="9755" y="97846"/>
                  </a:lnTo>
                  <a:lnTo>
                    <a:pt x="9755" y="97846"/>
                  </a:lnTo>
                  <a:close/>
                  <a:moveTo>
                    <a:pt x="45521" y="100568"/>
                  </a:moveTo>
                  <a:cubicBezTo>
                    <a:pt x="45521" y="100568"/>
                    <a:pt x="45521" y="100568"/>
                    <a:pt x="45521" y="100568"/>
                  </a:cubicBezTo>
                  <a:lnTo>
                    <a:pt x="45521" y="100568"/>
                  </a:lnTo>
                  <a:cubicBezTo>
                    <a:pt x="45521" y="100568"/>
                    <a:pt x="45521" y="100568"/>
                    <a:pt x="45521" y="100568"/>
                  </a:cubicBezTo>
                  <a:close/>
                  <a:moveTo>
                    <a:pt x="13158" y="102383"/>
                  </a:moveTo>
                  <a:lnTo>
                    <a:pt x="13158" y="102383"/>
                  </a:lnTo>
                  <a:lnTo>
                    <a:pt x="13158" y="102383"/>
                  </a:lnTo>
                  <a:lnTo>
                    <a:pt x="13158" y="102383"/>
                  </a:lnTo>
                  <a:close/>
                  <a:moveTo>
                    <a:pt x="5369" y="102534"/>
                  </a:moveTo>
                  <a:cubicBezTo>
                    <a:pt x="5369" y="102534"/>
                    <a:pt x="5369" y="102534"/>
                    <a:pt x="5369" y="102534"/>
                  </a:cubicBezTo>
                  <a:lnTo>
                    <a:pt x="5369" y="102534"/>
                  </a:lnTo>
                  <a:cubicBezTo>
                    <a:pt x="5369" y="102534"/>
                    <a:pt x="5369" y="102534"/>
                    <a:pt x="5369" y="102534"/>
                  </a:cubicBezTo>
                  <a:close/>
                </a:path>
              </a:pathLst>
            </a:custGeom>
            <a:solidFill>
              <a:srgbClr val="7C4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7"/>
            <p:cNvSpPr/>
            <p:nvPr/>
          </p:nvSpPr>
          <p:spPr>
            <a:xfrm>
              <a:off x="1720175" y="1398060"/>
              <a:ext cx="1361547" cy="2102200"/>
            </a:xfrm>
            <a:custGeom>
              <a:avLst/>
              <a:gdLst/>
              <a:ahLst/>
              <a:cxnLst/>
              <a:rect l="l" t="t" r="r" b="b"/>
              <a:pathLst>
                <a:path w="66997" h="103442" extrusionOk="0">
                  <a:moveTo>
                    <a:pt x="17166" y="52402"/>
                  </a:moveTo>
                  <a:cubicBezTo>
                    <a:pt x="19585" y="53914"/>
                    <a:pt x="24652" y="57165"/>
                    <a:pt x="24652" y="60039"/>
                  </a:cubicBezTo>
                  <a:lnTo>
                    <a:pt x="24652" y="60039"/>
                  </a:lnTo>
                  <a:cubicBezTo>
                    <a:pt x="24576" y="62307"/>
                    <a:pt x="24576" y="64500"/>
                    <a:pt x="24198" y="66617"/>
                  </a:cubicBezTo>
                  <a:lnTo>
                    <a:pt x="24198" y="66617"/>
                  </a:lnTo>
                  <a:cubicBezTo>
                    <a:pt x="23895" y="67071"/>
                    <a:pt x="23442" y="67525"/>
                    <a:pt x="23064" y="67978"/>
                  </a:cubicBezTo>
                  <a:lnTo>
                    <a:pt x="23064" y="67978"/>
                  </a:lnTo>
                  <a:cubicBezTo>
                    <a:pt x="22837" y="68205"/>
                    <a:pt x="22610" y="68356"/>
                    <a:pt x="22459" y="68583"/>
                  </a:cubicBezTo>
                  <a:lnTo>
                    <a:pt x="22459" y="68583"/>
                  </a:lnTo>
                  <a:cubicBezTo>
                    <a:pt x="22156" y="68659"/>
                    <a:pt x="21854" y="68734"/>
                    <a:pt x="21551" y="68734"/>
                  </a:cubicBezTo>
                  <a:lnTo>
                    <a:pt x="21551" y="68734"/>
                  </a:lnTo>
                  <a:cubicBezTo>
                    <a:pt x="20795" y="68734"/>
                    <a:pt x="20039" y="68583"/>
                    <a:pt x="19434" y="68356"/>
                  </a:cubicBezTo>
                  <a:lnTo>
                    <a:pt x="19434" y="68356"/>
                  </a:lnTo>
                  <a:cubicBezTo>
                    <a:pt x="18149" y="67827"/>
                    <a:pt x="17393" y="66844"/>
                    <a:pt x="17014" y="65937"/>
                  </a:cubicBezTo>
                  <a:lnTo>
                    <a:pt x="17014" y="65937"/>
                  </a:lnTo>
                  <a:cubicBezTo>
                    <a:pt x="16636" y="65029"/>
                    <a:pt x="16636" y="64273"/>
                    <a:pt x="16636" y="63744"/>
                  </a:cubicBezTo>
                  <a:lnTo>
                    <a:pt x="16636" y="63744"/>
                  </a:lnTo>
                  <a:cubicBezTo>
                    <a:pt x="16636" y="63215"/>
                    <a:pt x="16636" y="62912"/>
                    <a:pt x="16636" y="62912"/>
                  </a:cubicBezTo>
                  <a:lnTo>
                    <a:pt x="16636" y="62912"/>
                  </a:lnTo>
                  <a:cubicBezTo>
                    <a:pt x="16636" y="62912"/>
                    <a:pt x="16561" y="63215"/>
                    <a:pt x="16485" y="63744"/>
                  </a:cubicBezTo>
                  <a:lnTo>
                    <a:pt x="16485" y="63744"/>
                  </a:lnTo>
                  <a:cubicBezTo>
                    <a:pt x="16410" y="64273"/>
                    <a:pt x="16410" y="65105"/>
                    <a:pt x="16712" y="66088"/>
                  </a:cubicBezTo>
                  <a:lnTo>
                    <a:pt x="16712" y="66088"/>
                  </a:lnTo>
                  <a:cubicBezTo>
                    <a:pt x="17014" y="67071"/>
                    <a:pt x="17771" y="68281"/>
                    <a:pt x="19207" y="68961"/>
                  </a:cubicBezTo>
                  <a:lnTo>
                    <a:pt x="19207" y="68961"/>
                  </a:lnTo>
                  <a:cubicBezTo>
                    <a:pt x="19812" y="69264"/>
                    <a:pt x="20568" y="69491"/>
                    <a:pt x="21324" y="69566"/>
                  </a:cubicBezTo>
                  <a:lnTo>
                    <a:pt x="21324" y="69566"/>
                  </a:lnTo>
                  <a:cubicBezTo>
                    <a:pt x="20568" y="70171"/>
                    <a:pt x="19888" y="70700"/>
                    <a:pt x="19283" y="71154"/>
                  </a:cubicBezTo>
                  <a:lnTo>
                    <a:pt x="19283" y="71154"/>
                  </a:lnTo>
                  <a:cubicBezTo>
                    <a:pt x="18149" y="72061"/>
                    <a:pt x="17317" y="72666"/>
                    <a:pt x="16712" y="73196"/>
                  </a:cubicBezTo>
                  <a:lnTo>
                    <a:pt x="16712" y="73196"/>
                  </a:lnTo>
                  <a:cubicBezTo>
                    <a:pt x="16183" y="73649"/>
                    <a:pt x="15880" y="73952"/>
                    <a:pt x="15880" y="73952"/>
                  </a:cubicBezTo>
                  <a:lnTo>
                    <a:pt x="15880" y="73952"/>
                  </a:lnTo>
                  <a:cubicBezTo>
                    <a:pt x="15880" y="73952"/>
                    <a:pt x="16258" y="73649"/>
                    <a:pt x="16863" y="73347"/>
                  </a:cubicBezTo>
                  <a:lnTo>
                    <a:pt x="16863" y="73347"/>
                  </a:lnTo>
                  <a:cubicBezTo>
                    <a:pt x="17544" y="72969"/>
                    <a:pt x="18451" y="72440"/>
                    <a:pt x="19737" y="71759"/>
                  </a:cubicBezTo>
                  <a:lnTo>
                    <a:pt x="19737" y="71759"/>
                  </a:lnTo>
                  <a:cubicBezTo>
                    <a:pt x="19963" y="71608"/>
                    <a:pt x="20266" y="71457"/>
                    <a:pt x="20493" y="71230"/>
                  </a:cubicBezTo>
                  <a:lnTo>
                    <a:pt x="20493" y="71230"/>
                  </a:lnTo>
                  <a:cubicBezTo>
                    <a:pt x="19207" y="74027"/>
                    <a:pt x="18602" y="76447"/>
                    <a:pt x="18602" y="78262"/>
                  </a:cubicBezTo>
                  <a:lnTo>
                    <a:pt x="18602" y="78262"/>
                  </a:lnTo>
                  <a:cubicBezTo>
                    <a:pt x="18678" y="79245"/>
                    <a:pt x="18829" y="80001"/>
                    <a:pt x="19056" y="80455"/>
                  </a:cubicBezTo>
                  <a:lnTo>
                    <a:pt x="19056" y="80455"/>
                  </a:lnTo>
                  <a:cubicBezTo>
                    <a:pt x="19283" y="80984"/>
                    <a:pt x="19434" y="81211"/>
                    <a:pt x="19434" y="81211"/>
                  </a:cubicBezTo>
                  <a:lnTo>
                    <a:pt x="19434" y="81211"/>
                  </a:lnTo>
                  <a:cubicBezTo>
                    <a:pt x="19434" y="81211"/>
                    <a:pt x="18754" y="80152"/>
                    <a:pt x="18980" y="78262"/>
                  </a:cubicBezTo>
                  <a:lnTo>
                    <a:pt x="18980" y="78262"/>
                  </a:lnTo>
                  <a:cubicBezTo>
                    <a:pt x="19132" y="76296"/>
                    <a:pt x="21703" y="70549"/>
                    <a:pt x="21703" y="70549"/>
                  </a:cubicBezTo>
                  <a:lnTo>
                    <a:pt x="21703" y="70549"/>
                  </a:lnTo>
                  <a:cubicBezTo>
                    <a:pt x="22383" y="70171"/>
                    <a:pt x="23064" y="69717"/>
                    <a:pt x="23744" y="69188"/>
                  </a:cubicBezTo>
                  <a:lnTo>
                    <a:pt x="23744" y="69188"/>
                  </a:lnTo>
                  <a:cubicBezTo>
                    <a:pt x="23669" y="69491"/>
                    <a:pt x="23593" y="69869"/>
                    <a:pt x="23442" y="70171"/>
                  </a:cubicBezTo>
                  <a:lnTo>
                    <a:pt x="23442" y="70171"/>
                  </a:lnTo>
                  <a:cubicBezTo>
                    <a:pt x="23290" y="70927"/>
                    <a:pt x="23064" y="71683"/>
                    <a:pt x="22761" y="72440"/>
                  </a:cubicBezTo>
                  <a:lnTo>
                    <a:pt x="22761" y="72440"/>
                  </a:lnTo>
                  <a:cubicBezTo>
                    <a:pt x="22534" y="73196"/>
                    <a:pt x="22232" y="74027"/>
                    <a:pt x="22005" y="74784"/>
                  </a:cubicBezTo>
                  <a:lnTo>
                    <a:pt x="22005" y="74784"/>
                  </a:lnTo>
                  <a:cubicBezTo>
                    <a:pt x="21627" y="76372"/>
                    <a:pt x="21324" y="77884"/>
                    <a:pt x="21324" y="79396"/>
                  </a:cubicBezTo>
                  <a:lnTo>
                    <a:pt x="21324" y="79396"/>
                  </a:lnTo>
                  <a:cubicBezTo>
                    <a:pt x="21173" y="81589"/>
                    <a:pt x="21400" y="83631"/>
                    <a:pt x="21929" y="85521"/>
                  </a:cubicBezTo>
                  <a:lnTo>
                    <a:pt x="21929" y="85521"/>
                  </a:lnTo>
                  <a:cubicBezTo>
                    <a:pt x="22005" y="86504"/>
                    <a:pt x="21929" y="87638"/>
                    <a:pt x="21854" y="88621"/>
                  </a:cubicBezTo>
                  <a:lnTo>
                    <a:pt x="21854" y="88621"/>
                  </a:lnTo>
                  <a:cubicBezTo>
                    <a:pt x="21703" y="89680"/>
                    <a:pt x="21627" y="90663"/>
                    <a:pt x="21551" y="91646"/>
                  </a:cubicBezTo>
                  <a:lnTo>
                    <a:pt x="21551" y="91646"/>
                  </a:lnTo>
                  <a:cubicBezTo>
                    <a:pt x="21324" y="93536"/>
                    <a:pt x="21173" y="95200"/>
                    <a:pt x="21098" y="96485"/>
                  </a:cubicBezTo>
                  <a:lnTo>
                    <a:pt x="21098" y="96485"/>
                  </a:lnTo>
                  <a:cubicBezTo>
                    <a:pt x="21022" y="97846"/>
                    <a:pt x="21098" y="98905"/>
                    <a:pt x="21249" y="99585"/>
                  </a:cubicBezTo>
                  <a:lnTo>
                    <a:pt x="21249" y="99585"/>
                  </a:lnTo>
                  <a:cubicBezTo>
                    <a:pt x="21324" y="100266"/>
                    <a:pt x="21476" y="100644"/>
                    <a:pt x="21476" y="100644"/>
                  </a:cubicBezTo>
                  <a:lnTo>
                    <a:pt x="21476" y="100644"/>
                  </a:lnTo>
                  <a:cubicBezTo>
                    <a:pt x="21476" y="100644"/>
                    <a:pt x="21400" y="100266"/>
                    <a:pt x="21324" y="99585"/>
                  </a:cubicBezTo>
                  <a:lnTo>
                    <a:pt x="21324" y="99585"/>
                  </a:lnTo>
                  <a:cubicBezTo>
                    <a:pt x="21249" y="98829"/>
                    <a:pt x="21324" y="97771"/>
                    <a:pt x="21476" y="96485"/>
                  </a:cubicBezTo>
                  <a:lnTo>
                    <a:pt x="21476" y="96485"/>
                  </a:lnTo>
                  <a:cubicBezTo>
                    <a:pt x="21627" y="95124"/>
                    <a:pt x="21854" y="93536"/>
                    <a:pt x="22232" y="91646"/>
                  </a:cubicBezTo>
                  <a:lnTo>
                    <a:pt x="22232" y="91646"/>
                  </a:lnTo>
                  <a:cubicBezTo>
                    <a:pt x="22232" y="91495"/>
                    <a:pt x="22307" y="91343"/>
                    <a:pt x="22307" y="91116"/>
                  </a:cubicBezTo>
                  <a:lnTo>
                    <a:pt x="22307" y="91116"/>
                  </a:lnTo>
                  <a:cubicBezTo>
                    <a:pt x="22307" y="91268"/>
                    <a:pt x="22307" y="91495"/>
                    <a:pt x="22383" y="91646"/>
                  </a:cubicBezTo>
                  <a:lnTo>
                    <a:pt x="22383" y="91646"/>
                  </a:lnTo>
                  <a:cubicBezTo>
                    <a:pt x="22610" y="92931"/>
                    <a:pt x="22686" y="94217"/>
                    <a:pt x="22912" y="95351"/>
                  </a:cubicBezTo>
                  <a:lnTo>
                    <a:pt x="22912" y="95351"/>
                  </a:lnTo>
                  <a:cubicBezTo>
                    <a:pt x="23139" y="96485"/>
                    <a:pt x="23442" y="97544"/>
                    <a:pt x="23820" y="98451"/>
                  </a:cubicBezTo>
                  <a:lnTo>
                    <a:pt x="23820" y="98451"/>
                  </a:lnTo>
                  <a:cubicBezTo>
                    <a:pt x="24576" y="100266"/>
                    <a:pt x="25408" y="101476"/>
                    <a:pt x="26013" y="102232"/>
                  </a:cubicBezTo>
                  <a:lnTo>
                    <a:pt x="26013" y="102232"/>
                  </a:lnTo>
                  <a:cubicBezTo>
                    <a:pt x="26618" y="103064"/>
                    <a:pt x="26996" y="103442"/>
                    <a:pt x="26996" y="103442"/>
                  </a:cubicBezTo>
                  <a:lnTo>
                    <a:pt x="26996" y="103442"/>
                  </a:lnTo>
                  <a:cubicBezTo>
                    <a:pt x="26996" y="103442"/>
                    <a:pt x="26693" y="102988"/>
                    <a:pt x="26088" y="102156"/>
                  </a:cubicBezTo>
                  <a:lnTo>
                    <a:pt x="26088" y="102156"/>
                  </a:lnTo>
                  <a:cubicBezTo>
                    <a:pt x="25483" y="101325"/>
                    <a:pt x="24727" y="100039"/>
                    <a:pt x="24122" y="98224"/>
                  </a:cubicBezTo>
                  <a:lnTo>
                    <a:pt x="24122" y="98224"/>
                  </a:lnTo>
                  <a:cubicBezTo>
                    <a:pt x="23820" y="97317"/>
                    <a:pt x="23593" y="96334"/>
                    <a:pt x="23442" y="95200"/>
                  </a:cubicBezTo>
                  <a:lnTo>
                    <a:pt x="23442" y="95200"/>
                  </a:lnTo>
                  <a:cubicBezTo>
                    <a:pt x="23290" y="94065"/>
                    <a:pt x="23215" y="92780"/>
                    <a:pt x="23064" y="91419"/>
                  </a:cubicBezTo>
                  <a:lnTo>
                    <a:pt x="23064" y="91419"/>
                  </a:lnTo>
                  <a:cubicBezTo>
                    <a:pt x="22912" y="90360"/>
                    <a:pt x="22912" y="89226"/>
                    <a:pt x="22912" y="88016"/>
                  </a:cubicBezTo>
                  <a:lnTo>
                    <a:pt x="22912" y="88016"/>
                  </a:lnTo>
                  <a:cubicBezTo>
                    <a:pt x="23366" y="89075"/>
                    <a:pt x="23971" y="89982"/>
                    <a:pt x="24652" y="90814"/>
                  </a:cubicBezTo>
                  <a:lnTo>
                    <a:pt x="24652" y="90814"/>
                  </a:lnTo>
                  <a:cubicBezTo>
                    <a:pt x="25030" y="91721"/>
                    <a:pt x="25332" y="92704"/>
                    <a:pt x="25559" y="93536"/>
                  </a:cubicBezTo>
                  <a:lnTo>
                    <a:pt x="25559" y="93536"/>
                  </a:lnTo>
                  <a:cubicBezTo>
                    <a:pt x="26013" y="95200"/>
                    <a:pt x="26466" y="96636"/>
                    <a:pt x="27071" y="97771"/>
                  </a:cubicBezTo>
                  <a:lnTo>
                    <a:pt x="27071" y="97771"/>
                  </a:lnTo>
                  <a:cubicBezTo>
                    <a:pt x="27601" y="98829"/>
                    <a:pt x="28205" y="99585"/>
                    <a:pt x="28659" y="100039"/>
                  </a:cubicBezTo>
                  <a:lnTo>
                    <a:pt x="28659" y="100039"/>
                  </a:lnTo>
                  <a:cubicBezTo>
                    <a:pt x="29037" y="100493"/>
                    <a:pt x="29340" y="100720"/>
                    <a:pt x="29340" y="100720"/>
                  </a:cubicBezTo>
                  <a:lnTo>
                    <a:pt x="29340" y="100720"/>
                  </a:lnTo>
                  <a:cubicBezTo>
                    <a:pt x="29340" y="100720"/>
                    <a:pt x="29113" y="100493"/>
                    <a:pt x="28735" y="99963"/>
                  </a:cubicBezTo>
                  <a:lnTo>
                    <a:pt x="28735" y="99963"/>
                  </a:lnTo>
                  <a:cubicBezTo>
                    <a:pt x="28281" y="99434"/>
                    <a:pt x="27827" y="98678"/>
                    <a:pt x="27374" y="97544"/>
                  </a:cubicBezTo>
                  <a:lnTo>
                    <a:pt x="27374" y="97544"/>
                  </a:lnTo>
                  <a:cubicBezTo>
                    <a:pt x="26920" y="96410"/>
                    <a:pt x="26618" y="94973"/>
                    <a:pt x="26239" y="93309"/>
                  </a:cubicBezTo>
                  <a:lnTo>
                    <a:pt x="26239" y="93309"/>
                  </a:lnTo>
                  <a:cubicBezTo>
                    <a:pt x="26164" y="92931"/>
                    <a:pt x="26013" y="92553"/>
                    <a:pt x="25937" y="92099"/>
                  </a:cubicBezTo>
                  <a:lnTo>
                    <a:pt x="25937" y="92099"/>
                  </a:lnTo>
                  <a:cubicBezTo>
                    <a:pt x="26164" y="92251"/>
                    <a:pt x="26315" y="92402"/>
                    <a:pt x="26542" y="92553"/>
                  </a:cubicBezTo>
                  <a:lnTo>
                    <a:pt x="26542" y="92553"/>
                  </a:lnTo>
                  <a:cubicBezTo>
                    <a:pt x="28054" y="93687"/>
                    <a:pt x="29642" y="94141"/>
                    <a:pt x="30928" y="94292"/>
                  </a:cubicBezTo>
                  <a:lnTo>
                    <a:pt x="30928" y="94292"/>
                  </a:lnTo>
                  <a:cubicBezTo>
                    <a:pt x="32137" y="94519"/>
                    <a:pt x="33120" y="94444"/>
                    <a:pt x="33725" y="94368"/>
                  </a:cubicBezTo>
                  <a:lnTo>
                    <a:pt x="33725" y="94368"/>
                  </a:lnTo>
                  <a:cubicBezTo>
                    <a:pt x="34406" y="94292"/>
                    <a:pt x="34708" y="94217"/>
                    <a:pt x="34708" y="94217"/>
                  </a:cubicBezTo>
                  <a:lnTo>
                    <a:pt x="34708" y="94217"/>
                  </a:lnTo>
                  <a:cubicBezTo>
                    <a:pt x="34708" y="94217"/>
                    <a:pt x="34330" y="94217"/>
                    <a:pt x="33725" y="94217"/>
                  </a:cubicBezTo>
                  <a:lnTo>
                    <a:pt x="33725" y="94217"/>
                  </a:lnTo>
                  <a:cubicBezTo>
                    <a:pt x="33045" y="94217"/>
                    <a:pt x="32137" y="94217"/>
                    <a:pt x="30852" y="93914"/>
                  </a:cubicBezTo>
                  <a:lnTo>
                    <a:pt x="30852" y="93914"/>
                  </a:lnTo>
                  <a:cubicBezTo>
                    <a:pt x="29718" y="93612"/>
                    <a:pt x="28205" y="93007"/>
                    <a:pt x="26920" y="91797"/>
                  </a:cubicBezTo>
                  <a:lnTo>
                    <a:pt x="26920" y="91797"/>
                  </a:lnTo>
                  <a:cubicBezTo>
                    <a:pt x="26239" y="91192"/>
                    <a:pt x="25635" y="90436"/>
                    <a:pt x="25105" y="89529"/>
                  </a:cubicBezTo>
                  <a:lnTo>
                    <a:pt x="25105" y="89529"/>
                  </a:lnTo>
                  <a:cubicBezTo>
                    <a:pt x="24878" y="89075"/>
                    <a:pt x="24652" y="88697"/>
                    <a:pt x="24425" y="88243"/>
                  </a:cubicBezTo>
                  <a:lnTo>
                    <a:pt x="24425" y="88243"/>
                  </a:lnTo>
                  <a:cubicBezTo>
                    <a:pt x="24198" y="87789"/>
                    <a:pt x="24047" y="87260"/>
                    <a:pt x="23895" y="86731"/>
                  </a:cubicBezTo>
                  <a:lnTo>
                    <a:pt x="23895" y="86731"/>
                  </a:lnTo>
                  <a:cubicBezTo>
                    <a:pt x="23215" y="84538"/>
                    <a:pt x="22988" y="82043"/>
                    <a:pt x="23366" y="79321"/>
                  </a:cubicBezTo>
                  <a:lnTo>
                    <a:pt x="23366" y="79321"/>
                  </a:lnTo>
                  <a:cubicBezTo>
                    <a:pt x="23442" y="78640"/>
                    <a:pt x="23593" y="77959"/>
                    <a:pt x="23744" y="77279"/>
                  </a:cubicBezTo>
                  <a:lnTo>
                    <a:pt x="23744" y="77279"/>
                  </a:lnTo>
                  <a:cubicBezTo>
                    <a:pt x="24198" y="78111"/>
                    <a:pt x="24803" y="78867"/>
                    <a:pt x="25332" y="79472"/>
                  </a:cubicBezTo>
                  <a:lnTo>
                    <a:pt x="25332" y="79472"/>
                  </a:lnTo>
                  <a:cubicBezTo>
                    <a:pt x="25559" y="79699"/>
                    <a:pt x="25710" y="79925"/>
                    <a:pt x="25937" y="80152"/>
                  </a:cubicBezTo>
                  <a:lnTo>
                    <a:pt x="25937" y="80152"/>
                  </a:lnTo>
                  <a:cubicBezTo>
                    <a:pt x="26844" y="81438"/>
                    <a:pt x="27449" y="82799"/>
                    <a:pt x="27903" y="84009"/>
                  </a:cubicBezTo>
                  <a:lnTo>
                    <a:pt x="27903" y="84009"/>
                  </a:lnTo>
                  <a:cubicBezTo>
                    <a:pt x="28357" y="85370"/>
                    <a:pt x="28659" y="86580"/>
                    <a:pt x="28886" y="87563"/>
                  </a:cubicBezTo>
                  <a:lnTo>
                    <a:pt x="28886" y="87563"/>
                  </a:lnTo>
                  <a:cubicBezTo>
                    <a:pt x="29264" y="89529"/>
                    <a:pt x="29340" y="90663"/>
                    <a:pt x="29340" y="90663"/>
                  </a:cubicBezTo>
                  <a:lnTo>
                    <a:pt x="29340" y="90663"/>
                  </a:lnTo>
                  <a:cubicBezTo>
                    <a:pt x="29340" y="90663"/>
                    <a:pt x="29415" y="89529"/>
                    <a:pt x="29188" y="87411"/>
                  </a:cubicBezTo>
                  <a:lnTo>
                    <a:pt x="29188" y="87411"/>
                  </a:lnTo>
                  <a:cubicBezTo>
                    <a:pt x="29113" y="86428"/>
                    <a:pt x="28886" y="85143"/>
                    <a:pt x="28508" y="83706"/>
                  </a:cubicBezTo>
                  <a:lnTo>
                    <a:pt x="28508" y="83706"/>
                  </a:lnTo>
                  <a:cubicBezTo>
                    <a:pt x="28357" y="83177"/>
                    <a:pt x="28205" y="82648"/>
                    <a:pt x="27979" y="82043"/>
                  </a:cubicBezTo>
                  <a:lnTo>
                    <a:pt x="27979" y="82043"/>
                  </a:lnTo>
                  <a:cubicBezTo>
                    <a:pt x="28659" y="82723"/>
                    <a:pt x="29188" y="83253"/>
                    <a:pt x="29718" y="83857"/>
                  </a:cubicBezTo>
                  <a:lnTo>
                    <a:pt x="29718" y="83857"/>
                  </a:lnTo>
                  <a:cubicBezTo>
                    <a:pt x="30776" y="85067"/>
                    <a:pt x="31306" y="86202"/>
                    <a:pt x="31608" y="87033"/>
                  </a:cubicBezTo>
                  <a:lnTo>
                    <a:pt x="31608" y="87033"/>
                  </a:lnTo>
                  <a:cubicBezTo>
                    <a:pt x="31835" y="87865"/>
                    <a:pt x="31911" y="88319"/>
                    <a:pt x="31911" y="88319"/>
                  </a:cubicBezTo>
                  <a:lnTo>
                    <a:pt x="31911" y="88319"/>
                  </a:lnTo>
                  <a:cubicBezTo>
                    <a:pt x="31911" y="88319"/>
                    <a:pt x="31911" y="87865"/>
                    <a:pt x="31759" y="86958"/>
                  </a:cubicBezTo>
                  <a:lnTo>
                    <a:pt x="31759" y="86958"/>
                  </a:lnTo>
                  <a:cubicBezTo>
                    <a:pt x="31608" y="86126"/>
                    <a:pt x="31230" y="84765"/>
                    <a:pt x="30247" y="83328"/>
                  </a:cubicBezTo>
                  <a:lnTo>
                    <a:pt x="30247" y="83328"/>
                  </a:lnTo>
                  <a:cubicBezTo>
                    <a:pt x="29718" y="82648"/>
                    <a:pt x="29113" y="81891"/>
                    <a:pt x="28432" y="81135"/>
                  </a:cubicBezTo>
                  <a:lnTo>
                    <a:pt x="28432" y="81135"/>
                  </a:lnTo>
                  <a:cubicBezTo>
                    <a:pt x="28281" y="80908"/>
                    <a:pt x="28054" y="80682"/>
                    <a:pt x="27903" y="80455"/>
                  </a:cubicBezTo>
                  <a:lnTo>
                    <a:pt x="27903" y="80455"/>
                  </a:lnTo>
                  <a:cubicBezTo>
                    <a:pt x="28054" y="80606"/>
                    <a:pt x="28281" y="80682"/>
                    <a:pt x="28432" y="80757"/>
                  </a:cubicBezTo>
                  <a:lnTo>
                    <a:pt x="28432" y="80757"/>
                  </a:lnTo>
                  <a:cubicBezTo>
                    <a:pt x="29037" y="80984"/>
                    <a:pt x="29718" y="81135"/>
                    <a:pt x="30247" y="81060"/>
                  </a:cubicBezTo>
                  <a:lnTo>
                    <a:pt x="30247" y="81060"/>
                  </a:lnTo>
                  <a:cubicBezTo>
                    <a:pt x="30852" y="80984"/>
                    <a:pt x="31306" y="80833"/>
                    <a:pt x="31759" y="80606"/>
                  </a:cubicBezTo>
                  <a:lnTo>
                    <a:pt x="31759" y="80606"/>
                  </a:lnTo>
                  <a:cubicBezTo>
                    <a:pt x="32516" y="80152"/>
                    <a:pt x="32969" y="79623"/>
                    <a:pt x="33272" y="79321"/>
                  </a:cubicBezTo>
                  <a:lnTo>
                    <a:pt x="33272" y="79321"/>
                  </a:lnTo>
                  <a:cubicBezTo>
                    <a:pt x="33499" y="78942"/>
                    <a:pt x="33650" y="78791"/>
                    <a:pt x="33650" y="78791"/>
                  </a:cubicBezTo>
                  <a:lnTo>
                    <a:pt x="33650" y="78791"/>
                  </a:lnTo>
                  <a:cubicBezTo>
                    <a:pt x="33650" y="78791"/>
                    <a:pt x="33499" y="78942"/>
                    <a:pt x="33196" y="79245"/>
                  </a:cubicBezTo>
                  <a:lnTo>
                    <a:pt x="33196" y="79245"/>
                  </a:lnTo>
                  <a:cubicBezTo>
                    <a:pt x="32818" y="79547"/>
                    <a:pt x="32289" y="80001"/>
                    <a:pt x="31533" y="80304"/>
                  </a:cubicBezTo>
                  <a:lnTo>
                    <a:pt x="31533" y="80304"/>
                  </a:lnTo>
                  <a:cubicBezTo>
                    <a:pt x="30776" y="80682"/>
                    <a:pt x="29718" y="80682"/>
                    <a:pt x="28659" y="80077"/>
                  </a:cubicBezTo>
                  <a:lnTo>
                    <a:pt x="28659" y="80077"/>
                  </a:lnTo>
                  <a:cubicBezTo>
                    <a:pt x="27676" y="79547"/>
                    <a:pt x="25710" y="77506"/>
                    <a:pt x="25710" y="77506"/>
                  </a:cubicBezTo>
                  <a:lnTo>
                    <a:pt x="25710" y="77506"/>
                  </a:lnTo>
                  <a:cubicBezTo>
                    <a:pt x="25332" y="76901"/>
                    <a:pt x="25030" y="76220"/>
                    <a:pt x="24878" y="75464"/>
                  </a:cubicBezTo>
                  <a:lnTo>
                    <a:pt x="24878" y="75464"/>
                  </a:lnTo>
                  <a:cubicBezTo>
                    <a:pt x="24803" y="75086"/>
                    <a:pt x="24803" y="74632"/>
                    <a:pt x="24803" y="74254"/>
                  </a:cubicBezTo>
                  <a:lnTo>
                    <a:pt x="24803" y="74254"/>
                  </a:lnTo>
                  <a:cubicBezTo>
                    <a:pt x="24803" y="74254"/>
                    <a:pt x="24803" y="74179"/>
                    <a:pt x="24803" y="74179"/>
                  </a:cubicBezTo>
                  <a:lnTo>
                    <a:pt x="24803" y="74179"/>
                  </a:lnTo>
                  <a:lnTo>
                    <a:pt x="25256" y="73120"/>
                  </a:lnTo>
                  <a:cubicBezTo>
                    <a:pt x="25635" y="72288"/>
                    <a:pt x="25937" y="71532"/>
                    <a:pt x="26164" y="70700"/>
                  </a:cubicBezTo>
                  <a:lnTo>
                    <a:pt x="26164" y="70700"/>
                  </a:lnTo>
                  <a:cubicBezTo>
                    <a:pt x="27298" y="67373"/>
                    <a:pt x="28054" y="63744"/>
                    <a:pt x="28054" y="59736"/>
                  </a:cubicBezTo>
                  <a:lnTo>
                    <a:pt x="28054" y="59736"/>
                  </a:lnTo>
                  <a:cubicBezTo>
                    <a:pt x="28054" y="58904"/>
                    <a:pt x="27979" y="58073"/>
                    <a:pt x="27903" y="57165"/>
                  </a:cubicBezTo>
                  <a:lnTo>
                    <a:pt x="27903" y="57165"/>
                  </a:lnTo>
                  <a:cubicBezTo>
                    <a:pt x="28357" y="57392"/>
                    <a:pt x="28735" y="57619"/>
                    <a:pt x="29188" y="57846"/>
                  </a:cubicBezTo>
                  <a:lnTo>
                    <a:pt x="29188" y="57846"/>
                  </a:lnTo>
                  <a:cubicBezTo>
                    <a:pt x="29340" y="57921"/>
                    <a:pt x="29491" y="58073"/>
                    <a:pt x="29642" y="58148"/>
                  </a:cubicBezTo>
                  <a:lnTo>
                    <a:pt x="29642" y="58148"/>
                  </a:lnTo>
                  <a:cubicBezTo>
                    <a:pt x="31759" y="59585"/>
                    <a:pt x="33725" y="61022"/>
                    <a:pt x="35086" y="62685"/>
                  </a:cubicBezTo>
                  <a:lnTo>
                    <a:pt x="35086" y="62685"/>
                  </a:lnTo>
                  <a:cubicBezTo>
                    <a:pt x="36069" y="63819"/>
                    <a:pt x="36750" y="65029"/>
                    <a:pt x="37128" y="66315"/>
                  </a:cubicBezTo>
                  <a:lnTo>
                    <a:pt x="37128" y="66315"/>
                  </a:lnTo>
                  <a:cubicBezTo>
                    <a:pt x="37355" y="66920"/>
                    <a:pt x="37431" y="67600"/>
                    <a:pt x="37506" y="68356"/>
                  </a:cubicBezTo>
                  <a:lnTo>
                    <a:pt x="37506" y="68356"/>
                  </a:lnTo>
                  <a:cubicBezTo>
                    <a:pt x="38867" y="63215"/>
                    <a:pt x="33801" y="57543"/>
                    <a:pt x="29264" y="55502"/>
                  </a:cubicBezTo>
                  <a:lnTo>
                    <a:pt x="29264" y="55502"/>
                  </a:lnTo>
                  <a:cubicBezTo>
                    <a:pt x="38489" y="57468"/>
                    <a:pt x="38565" y="67222"/>
                    <a:pt x="39548" y="75313"/>
                  </a:cubicBezTo>
                  <a:lnTo>
                    <a:pt x="39548" y="75313"/>
                  </a:lnTo>
                  <a:cubicBezTo>
                    <a:pt x="39623" y="75010"/>
                    <a:pt x="39699" y="74784"/>
                    <a:pt x="39775" y="74481"/>
                  </a:cubicBezTo>
                  <a:lnTo>
                    <a:pt x="39775" y="74481"/>
                  </a:lnTo>
                  <a:cubicBezTo>
                    <a:pt x="40001" y="73801"/>
                    <a:pt x="40153" y="73044"/>
                    <a:pt x="40304" y="72288"/>
                  </a:cubicBezTo>
                  <a:lnTo>
                    <a:pt x="40304" y="72288"/>
                  </a:lnTo>
                  <a:cubicBezTo>
                    <a:pt x="40531" y="71532"/>
                    <a:pt x="40606" y="70700"/>
                    <a:pt x="40682" y="69944"/>
                  </a:cubicBezTo>
                  <a:lnTo>
                    <a:pt x="40682" y="69944"/>
                  </a:lnTo>
                  <a:cubicBezTo>
                    <a:pt x="40833" y="68734"/>
                    <a:pt x="40758" y="67449"/>
                    <a:pt x="40531" y="66164"/>
                  </a:cubicBezTo>
                  <a:lnTo>
                    <a:pt x="40531" y="66164"/>
                  </a:lnTo>
                  <a:cubicBezTo>
                    <a:pt x="40833" y="66542"/>
                    <a:pt x="41136" y="66920"/>
                    <a:pt x="41438" y="67298"/>
                  </a:cubicBezTo>
                  <a:lnTo>
                    <a:pt x="41438" y="67298"/>
                  </a:lnTo>
                  <a:cubicBezTo>
                    <a:pt x="41741" y="67600"/>
                    <a:pt x="42043" y="67978"/>
                    <a:pt x="42270" y="68356"/>
                  </a:cubicBezTo>
                  <a:lnTo>
                    <a:pt x="42270" y="68356"/>
                  </a:lnTo>
                  <a:cubicBezTo>
                    <a:pt x="42497" y="68734"/>
                    <a:pt x="42724" y="69113"/>
                    <a:pt x="42950" y="69491"/>
                  </a:cubicBezTo>
                  <a:lnTo>
                    <a:pt x="42950" y="69491"/>
                  </a:lnTo>
                  <a:cubicBezTo>
                    <a:pt x="43404" y="70322"/>
                    <a:pt x="43858" y="71154"/>
                    <a:pt x="44236" y="71986"/>
                  </a:cubicBezTo>
                  <a:lnTo>
                    <a:pt x="44236" y="71986"/>
                  </a:lnTo>
                  <a:cubicBezTo>
                    <a:pt x="45143" y="73649"/>
                    <a:pt x="46051" y="75313"/>
                    <a:pt x="47412" y="76750"/>
                  </a:cubicBezTo>
                  <a:lnTo>
                    <a:pt x="47412" y="76750"/>
                  </a:lnTo>
                  <a:cubicBezTo>
                    <a:pt x="48697" y="78111"/>
                    <a:pt x="50285" y="79094"/>
                    <a:pt x="51873" y="79774"/>
                  </a:cubicBezTo>
                  <a:lnTo>
                    <a:pt x="51873" y="79774"/>
                  </a:lnTo>
                  <a:cubicBezTo>
                    <a:pt x="52629" y="80152"/>
                    <a:pt x="53461" y="80379"/>
                    <a:pt x="54142" y="80606"/>
                  </a:cubicBezTo>
                  <a:lnTo>
                    <a:pt x="54142" y="80606"/>
                  </a:lnTo>
                  <a:cubicBezTo>
                    <a:pt x="54822" y="80833"/>
                    <a:pt x="55503" y="81135"/>
                    <a:pt x="56108" y="81438"/>
                  </a:cubicBezTo>
                  <a:lnTo>
                    <a:pt x="56108" y="81438"/>
                  </a:lnTo>
                  <a:cubicBezTo>
                    <a:pt x="57393" y="81967"/>
                    <a:pt x="58527" y="82723"/>
                    <a:pt x="59435" y="83555"/>
                  </a:cubicBezTo>
                  <a:lnTo>
                    <a:pt x="59435" y="83555"/>
                  </a:lnTo>
                  <a:cubicBezTo>
                    <a:pt x="60644" y="84538"/>
                    <a:pt x="61552" y="85597"/>
                    <a:pt x="62308" y="86655"/>
                  </a:cubicBezTo>
                  <a:lnTo>
                    <a:pt x="62308" y="86655"/>
                  </a:lnTo>
                  <a:cubicBezTo>
                    <a:pt x="62686" y="87411"/>
                    <a:pt x="62913" y="88243"/>
                    <a:pt x="63064" y="88999"/>
                  </a:cubicBezTo>
                  <a:lnTo>
                    <a:pt x="63064" y="88999"/>
                  </a:lnTo>
                  <a:cubicBezTo>
                    <a:pt x="63291" y="90209"/>
                    <a:pt x="63291" y="91343"/>
                    <a:pt x="63140" y="92402"/>
                  </a:cubicBezTo>
                  <a:lnTo>
                    <a:pt x="63140" y="92402"/>
                  </a:lnTo>
                  <a:cubicBezTo>
                    <a:pt x="62913" y="94519"/>
                    <a:pt x="62459" y="96410"/>
                    <a:pt x="62157" y="97922"/>
                  </a:cubicBezTo>
                  <a:lnTo>
                    <a:pt x="62157" y="97922"/>
                  </a:lnTo>
                  <a:cubicBezTo>
                    <a:pt x="61552" y="100871"/>
                    <a:pt x="61703" y="102534"/>
                    <a:pt x="61627" y="102610"/>
                  </a:cubicBezTo>
                  <a:lnTo>
                    <a:pt x="61627" y="102610"/>
                  </a:lnTo>
                  <a:cubicBezTo>
                    <a:pt x="61703" y="102534"/>
                    <a:pt x="61703" y="100795"/>
                    <a:pt x="62535" y="97922"/>
                  </a:cubicBezTo>
                  <a:lnTo>
                    <a:pt x="62535" y="97922"/>
                  </a:lnTo>
                  <a:cubicBezTo>
                    <a:pt x="62913" y="96410"/>
                    <a:pt x="63518" y="94595"/>
                    <a:pt x="63820" y="92402"/>
                  </a:cubicBezTo>
                  <a:lnTo>
                    <a:pt x="63820" y="92402"/>
                  </a:lnTo>
                  <a:cubicBezTo>
                    <a:pt x="63971" y="91570"/>
                    <a:pt x="64047" y="90663"/>
                    <a:pt x="63971" y="89680"/>
                  </a:cubicBezTo>
                  <a:lnTo>
                    <a:pt x="63971" y="89680"/>
                  </a:lnTo>
                  <a:cubicBezTo>
                    <a:pt x="64576" y="91041"/>
                    <a:pt x="64954" y="92326"/>
                    <a:pt x="65181" y="93385"/>
                  </a:cubicBezTo>
                  <a:lnTo>
                    <a:pt x="65181" y="93385"/>
                  </a:lnTo>
                  <a:cubicBezTo>
                    <a:pt x="65786" y="96031"/>
                    <a:pt x="65862" y="97393"/>
                    <a:pt x="65862" y="97393"/>
                  </a:cubicBezTo>
                  <a:lnTo>
                    <a:pt x="65862" y="97393"/>
                  </a:lnTo>
                  <a:cubicBezTo>
                    <a:pt x="65862" y="97393"/>
                    <a:pt x="65937" y="95956"/>
                    <a:pt x="65559" y="93234"/>
                  </a:cubicBezTo>
                  <a:lnTo>
                    <a:pt x="65559" y="93234"/>
                  </a:lnTo>
                  <a:cubicBezTo>
                    <a:pt x="65408" y="91873"/>
                    <a:pt x="65030" y="90133"/>
                    <a:pt x="64274" y="88243"/>
                  </a:cubicBezTo>
                  <a:lnTo>
                    <a:pt x="64274" y="88243"/>
                  </a:lnTo>
                  <a:cubicBezTo>
                    <a:pt x="63896" y="87411"/>
                    <a:pt x="63518" y="86580"/>
                    <a:pt x="62988" y="85748"/>
                  </a:cubicBezTo>
                  <a:lnTo>
                    <a:pt x="62988" y="85748"/>
                  </a:lnTo>
                  <a:cubicBezTo>
                    <a:pt x="62837" y="85445"/>
                    <a:pt x="62762" y="85219"/>
                    <a:pt x="62610" y="84992"/>
                  </a:cubicBezTo>
                  <a:lnTo>
                    <a:pt x="62610" y="84992"/>
                  </a:lnTo>
                  <a:lnTo>
                    <a:pt x="62535" y="85067"/>
                  </a:lnTo>
                  <a:cubicBezTo>
                    <a:pt x="61930" y="84084"/>
                    <a:pt x="61174" y="83177"/>
                    <a:pt x="60266" y="82345"/>
                  </a:cubicBezTo>
                  <a:lnTo>
                    <a:pt x="60266" y="82345"/>
                  </a:lnTo>
                  <a:cubicBezTo>
                    <a:pt x="59208" y="81362"/>
                    <a:pt x="58074" y="80530"/>
                    <a:pt x="56712" y="79774"/>
                  </a:cubicBezTo>
                  <a:lnTo>
                    <a:pt x="56712" y="79774"/>
                  </a:lnTo>
                  <a:cubicBezTo>
                    <a:pt x="56032" y="79396"/>
                    <a:pt x="55276" y="79094"/>
                    <a:pt x="54520" y="78791"/>
                  </a:cubicBezTo>
                  <a:lnTo>
                    <a:pt x="54520" y="78791"/>
                  </a:lnTo>
                  <a:cubicBezTo>
                    <a:pt x="53915" y="78564"/>
                    <a:pt x="53310" y="78262"/>
                    <a:pt x="52629" y="77959"/>
                  </a:cubicBezTo>
                  <a:lnTo>
                    <a:pt x="52629" y="77959"/>
                  </a:lnTo>
                  <a:cubicBezTo>
                    <a:pt x="54595" y="78035"/>
                    <a:pt x="56410" y="78262"/>
                    <a:pt x="57922" y="78640"/>
                  </a:cubicBezTo>
                  <a:lnTo>
                    <a:pt x="57922" y="78640"/>
                  </a:lnTo>
                  <a:cubicBezTo>
                    <a:pt x="60115" y="79094"/>
                    <a:pt x="61930" y="79850"/>
                    <a:pt x="63215" y="80682"/>
                  </a:cubicBezTo>
                  <a:lnTo>
                    <a:pt x="63215" y="80682"/>
                  </a:lnTo>
                  <a:cubicBezTo>
                    <a:pt x="64501" y="81438"/>
                    <a:pt x="65333" y="82421"/>
                    <a:pt x="65786" y="83101"/>
                  </a:cubicBezTo>
                  <a:lnTo>
                    <a:pt x="65786" y="83101"/>
                  </a:lnTo>
                  <a:cubicBezTo>
                    <a:pt x="66164" y="83782"/>
                    <a:pt x="66316" y="84160"/>
                    <a:pt x="66316" y="84160"/>
                  </a:cubicBezTo>
                  <a:lnTo>
                    <a:pt x="66316" y="84160"/>
                  </a:lnTo>
                  <a:cubicBezTo>
                    <a:pt x="66316" y="84160"/>
                    <a:pt x="66240" y="83706"/>
                    <a:pt x="65862" y="83026"/>
                  </a:cubicBezTo>
                  <a:lnTo>
                    <a:pt x="65862" y="83026"/>
                  </a:lnTo>
                  <a:cubicBezTo>
                    <a:pt x="65484" y="82270"/>
                    <a:pt x="64652" y="81287"/>
                    <a:pt x="63367" y="80304"/>
                  </a:cubicBezTo>
                  <a:lnTo>
                    <a:pt x="63367" y="80304"/>
                  </a:lnTo>
                  <a:cubicBezTo>
                    <a:pt x="62005" y="79396"/>
                    <a:pt x="60266" y="78564"/>
                    <a:pt x="58074" y="77959"/>
                  </a:cubicBezTo>
                  <a:lnTo>
                    <a:pt x="58074" y="77959"/>
                  </a:lnTo>
                  <a:cubicBezTo>
                    <a:pt x="57469" y="77808"/>
                    <a:pt x="56939" y="77657"/>
                    <a:pt x="56334" y="77581"/>
                  </a:cubicBezTo>
                  <a:lnTo>
                    <a:pt x="56334" y="77581"/>
                  </a:lnTo>
                  <a:cubicBezTo>
                    <a:pt x="56637" y="77506"/>
                    <a:pt x="56864" y="77430"/>
                    <a:pt x="57091" y="77355"/>
                  </a:cubicBezTo>
                  <a:lnTo>
                    <a:pt x="57091" y="77355"/>
                  </a:lnTo>
                  <a:cubicBezTo>
                    <a:pt x="57620" y="77279"/>
                    <a:pt x="57998" y="77279"/>
                    <a:pt x="58452" y="77203"/>
                  </a:cubicBezTo>
                  <a:lnTo>
                    <a:pt x="58452" y="77203"/>
                  </a:lnTo>
                  <a:cubicBezTo>
                    <a:pt x="59057" y="77128"/>
                    <a:pt x="59661" y="77128"/>
                    <a:pt x="60266" y="77203"/>
                  </a:cubicBezTo>
                  <a:lnTo>
                    <a:pt x="60266" y="77203"/>
                  </a:lnTo>
                  <a:cubicBezTo>
                    <a:pt x="61401" y="77279"/>
                    <a:pt x="62384" y="77506"/>
                    <a:pt x="63215" y="77808"/>
                  </a:cubicBezTo>
                  <a:lnTo>
                    <a:pt x="63215" y="77808"/>
                  </a:lnTo>
                  <a:cubicBezTo>
                    <a:pt x="64954" y="78564"/>
                    <a:pt x="65937" y="79699"/>
                    <a:pt x="66391" y="80530"/>
                  </a:cubicBezTo>
                  <a:lnTo>
                    <a:pt x="66391" y="80530"/>
                  </a:lnTo>
                  <a:cubicBezTo>
                    <a:pt x="66845" y="81438"/>
                    <a:pt x="66996" y="81891"/>
                    <a:pt x="66996" y="81891"/>
                  </a:cubicBezTo>
                  <a:lnTo>
                    <a:pt x="66996" y="81891"/>
                  </a:lnTo>
                  <a:cubicBezTo>
                    <a:pt x="66996" y="81891"/>
                    <a:pt x="66920" y="81362"/>
                    <a:pt x="66467" y="80455"/>
                  </a:cubicBezTo>
                  <a:lnTo>
                    <a:pt x="66467" y="80455"/>
                  </a:lnTo>
                  <a:cubicBezTo>
                    <a:pt x="66013" y="79623"/>
                    <a:pt x="65106" y="78338"/>
                    <a:pt x="63291" y="77506"/>
                  </a:cubicBezTo>
                  <a:lnTo>
                    <a:pt x="63291" y="77506"/>
                  </a:lnTo>
                  <a:cubicBezTo>
                    <a:pt x="62384" y="77052"/>
                    <a:pt x="61325" y="76825"/>
                    <a:pt x="60191" y="76674"/>
                  </a:cubicBezTo>
                  <a:lnTo>
                    <a:pt x="60191" y="76674"/>
                  </a:lnTo>
                  <a:cubicBezTo>
                    <a:pt x="59964" y="76674"/>
                    <a:pt x="59737" y="76674"/>
                    <a:pt x="59510" y="76598"/>
                  </a:cubicBezTo>
                  <a:lnTo>
                    <a:pt x="59510" y="76598"/>
                  </a:lnTo>
                  <a:cubicBezTo>
                    <a:pt x="60342" y="76296"/>
                    <a:pt x="61023" y="75918"/>
                    <a:pt x="61552" y="75464"/>
                  </a:cubicBezTo>
                  <a:lnTo>
                    <a:pt x="61552" y="75464"/>
                  </a:lnTo>
                  <a:cubicBezTo>
                    <a:pt x="62308" y="74935"/>
                    <a:pt x="62762" y="74406"/>
                    <a:pt x="62988" y="74027"/>
                  </a:cubicBezTo>
                  <a:lnTo>
                    <a:pt x="62988" y="74027"/>
                  </a:lnTo>
                  <a:cubicBezTo>
                    <a:pt x="63291" y="73649"/>
                    <a:pt x="63442" y="73423"/>
                    <a:pt x="63442" y="73423"/>
                  </a:cubicBezTo>
                  <a:lnTo>
                    <a:pt x="63442" y="73423"/>
                  </a:lnTo>
                  <a:cubicBezTo>
                    <a:pt x="63442" y="73423"/>
                    <a:pt x="63291" y="73649"/>
                    <a:pt x="62913" y="73952"/>
                  </a:cubicBezTo>
                  <a:lnTo>
                    <a:pt x="62913" y="73952"/>
                  </a:lnTo>
                  <a:cubicBezTo>
                    <a:pt x="62610" y="74254"/>
                    <a:pt x="62081" y="74784"/>
                    <a:pt x="61325" y="75237"/>
                  </a:cubicBezTo>
                  <a:lnTo>
                    <a:pt x="61325" y="75237"/>
                  </a:lnTo>
                  <a:cubicBezTo>
                    <a:pt x="60569" y="75691"/>
                    <a:pt x="59586" y="76069"/>
                    <a:pt x="58376" y="76372"/>
                  </a:cubicBezTo>
                  <a:lnTo>
                    <a:pt x="58376" y="76372"/>
                  </a:lnTo>
                  <a:cubicBezTo>
                    <a:pt x="57393" y="76523"/>
                    <a:pt x="56259" y="76674"/>
                    <a:pt x="55049" y="76901"/>
                  </a:cubicBezTo>
                  <a:lnTo>
                    <a:pt x="55049" y="76901"/>
                  </a:lnTo>
                  <a:cubicBezTo>
                    <a:pt x="54066" y="76901"/>
                    <a:pt x="53159" y="76825"/>
                    <a:pt x="52176" y="76674"/>
                  </a:cubicBezTo>
                  <a:lnTo>
                    <a:pt x="52176" y="76674"/>
                  </a:lnTo>
                  <a:cubicBezTo>
                    <a:pt x="51419" y="76523"/>
                    <a:pt x="50663" y="76296"/>
                    <a:pt x="49907" y="75993"/>
                  </a:cubicBezTo>
                  <a:lnTo>
                    <a:pt x="49907" y="75993"/>
                  </a:lnTo>
                  <a:cubicBezTo>
                    <a:pt x="49605" y="75691"/>
                    <a:pt x="49302" y="75313"/>
                    <a:pt x="49000" y="75010"/>
                  </a:cubicBezTo>
                  <a:lnTo>
                    <a:pt x="49000" y="75010"/>
                  </a:lnTo>
                  <a:cubicBezTo>
                    <a:pt x="48319" y="74027"/>
                    <a:pt x="47714" y="72969"/>
                    <a:pt x="47185" y="71759"/>
                  </a:cubicBezTo>
                  <a:lnTo>
                    <a:pt x="47185" y="71759"/>
                  </a:lnTo>
                  <a:cubicBezTo>
                    <a:pt x="47790" y="72061"/>
                    <a:pt x="48470" y="72364"/>
                    <a:pt x="49151" y="72591"/>
                  </a:cubicBezTo>
                  <a:lnTo>
                    <a:pt x="49151" y="72591"/>
                  </a:lnTo>
                  <a:cubicBezTo>
                    <a:pt x="50285" y="72969"/>
                    <a:pt x="51419" y="73044"/>
                    <a:pt x="52402" y="72969"/>
                  </a:cubicBezTo>
                  <a:lnTo>
                    <a:pt x="52402" y="72969"/>
                  </a:lnTo>
                  <a:cubicBezTo>
                    <a:pt x="53385" y="72893"/>
                    <a:pt x="54293" y="72515"/>
                    <a:pt x="54973" y="72137"/>
                  </a:cubicBezTo>
                  <a:lnTo>
                    <a:pt x="54973" y="72137"/>
                  </a:lnTo>
                  <a:cubicBezTo>
                    <a:pt x="56410" y="71305"/>
                    <a:pt x="57091" y="70322"/>
                    <a:pt x="57469" y="69642"/>
                  </a:cubicBezTo>
                  <a:lnTo>
                    <a:pt x="57469" y="69642"/>
                  </a:lnTo>
                  <a:cubicBezTo>
                    <a:pt x="57922" y="68961"/>
                    <a:pt x="58074" y="68583"/>
                    <a:pt x="58074" y="68583"/>
                  </a:cubicBezTo>
                  <a:lnTo>
                    <a:pt x="58074" y="68583"/>
                  </a:lnTo>
                  <a:cubicBezTo>
                    <a:pt x="58074" y="68583"/>
                    <a:pt x="57847" y="68961"/>
                    <a:pt x="57317" y="69566"/>
                  </a:cubicBezTo>
                  <a:lnTo>
                    <a:pt x="57317" y="69566"/>
                  </a:lnTo>
                  <a:cubicBezTo>
                    <a:pt x="56788" y="70171"/>
                    <a:pt x="55956" y="71003"/>
                    <a:pt x="54595" y="71532"/>
                  </a:cubicBezTo>
                  <a:lnTo>
                    <a:pt x="54595" y="71532"/>
                  </a:lnTo>
                  <a:cubicBezTo>
                    <a:pt x="53990" y="71835"/>
                    <a:pt x="53234" y="71986"/>
                    <a:pt x="52478" y="71986"/>
                  </a:cubicBezTo>
                  <a:lnTo>
                    <a:pt x="52478" y="71986"/>
                  </a:lnTo>
                  <a:cubicBezTo>
                    <a:pt x="52554" y="71910"/>
                    <a:pt x="52705" y="71835"/>
                    <a:pt x="52856" y="71759"/>
                  </a:cubicBezTo>
                  <a:lnTo>
                    <a:pt x="52856" y="71759"/>
                  </a:lnTo>
                  <a:cubicBezTo>
                    <a:pt x="53537" y="71305"/>
                    <a:pt x="53990" y="70776"/>
                    <a:pt x="54293" y="70247"/>
                  </a:cubicBezTo>
                  <a:lnTo>
                    <a:pt x="54293" y="70247"/>
                  </a:lnTo>
                  <a:cubicBezTo>
                    <a:pt x="54898" y="69339"/>
                    <a:pt x="55049" y="68659"/>
                    <a:pt x="55049" y="68734"/>
                  </a:cubicBezTo>
                  <a:lnTo>
                    <a:pt x="55049" y="68734"/>
                  </a:lnTo>
                  <a:cubicBezTo>
                    <a:pt x="55049" y="68659"/>
                    <a:pt x="54746" y="69264"/>
                    <a:pt x="53990" y="70095"/>
                  </a:cubicBezTo>
                  <a:lnTo>
                    <a:pt x="53990" y="70095"/>
                  </a:lnTo>
                  <a:cubicBezTo>
                    <a:pt x="53688" y="70474"/>
                    <a:pt x="53159" y="70927"/>
                    <a:pt x="52478" y="71230"/>
                  </a:cubicBezTo>
                  <a:lnTo>
                    <a:pt x="52478" y="71230"/>
                  </a:lnTo>
                  <a:cubicBezTo>
                    <a:pt x="51797" y="71457"/>
                    <a:pt x="51041" y="71608"/>
                    <a:pt x="50134" y="71532"/>
                  </a:cubicBezTo>
                  <a:lnTo>
                    <a:pt x="50134" y="71532"/>
                  </a:lnTo>
                  <a:cubicBezTo>
                    <a:pt x="49983" y="71457"/>
                    <a:pt x="49756" y="71381"/>
                    <a:pt x="49605" y="71305"/>
                  </a:cubicBezTo>
                  <a:lnTo>
                    <a:pt x="49605" y="71305"/>
                  </a:lnTo>
                  <a:cubicBezTo>
                    <a:pt x="48168" y="70700"/>
                    <a:pt x="46731" y="69566"/>
                    <a:pt x="45521" y="68130"/>
                  </a:cubicBezTo>
                  <a:lnTo>
                    <a:pt x="45521" y="68130"/>
                  </a:lnTo>
                  <a:cubicBezTo>
                    <a:pt x="45446" y="68054"/>
                    <a:pt x="45446" y="67978"/>
                    <a:pt x="45446" y="67978"/>
                  </a:cubicBezTo>
                  <a:lnTo>
                    <a:pt x="45446" y="67978"/>
                  </a:lnTo>
                  <a:cubicBezTo>
                    <a:pt x="45219" y="67525"/>
                    <a:pt x="44992" y="67071"/>
                    <a:pt x="44690" y="66617"/>
                  </a:cubicBezTo>
                  <a:lnTo>
                    <a:pt x="44690" y="66617"/>
                  </a:lnTo>
                  <a:cubicBezTo>
                    <a:pt x="44387" y="66164"/>
                    <a:pt x="44160" y="65710"/>
                    <a:pt x="43782" y="65256"/>
                  </a:cubicBezTo>
                  <a:lnTo>
                    <a:pt x="43782" y="65256"/>
                  </a:lnTo>
                  <a:cubicBezTo>
                    <a:pt x="42799" y="63971"/>
                    <a:pt x="41741" y="62761"/>
                    <a:pt x="40531" y="61627"/>
                  </a:cubicBezTo>
                  <a:lnTo>
                    <a:pt x="40531" y="61627"/>
                  </a:lnTo>
                  <a:cubicBezTo>
                    <a:pt x="41589" y="61627"/>
                    <a:pt x="44160" y="61173"/>
                    <a:pt x="44312" y="61097"/>
                  </a:cubicBezTo>
                  <a:lnTo>
                    <a:pt x="44312" y="61097"/>
                  </a:lnTo>
                  <a:cubicBezTo>
                    <a:pt x="44312" y="61097"/>
                    <a:pt x="47487" y="61173"/>
                    <a:pt x="48546" y="61929"/>
                  </a:cubicBezTo>
                  <a:lnTo>
                    <a:pt x="48546" y="61929"/>
                  </a:lnTo>
                  <a:cubicBezTo>
                    <a:pt x="49529" y="62761"/>
                    <a:pt x="50134" y="63819"/>
                    <a:pt x="50361" y="64727"/>
                  </a:cubicBezTo>
                  <a:lnTo>
                    <a:pt x="50361" y="64727"/>
                  </a:lnTo>
                  <a:cubicBezTo>
                    <a:pt x="50588" y="65634"/>
                    <a:pt x="50285" y="66315"/>
                    <a:pt x="49983" y="66693"/>
                  </a:cubicBezTo>
                  <a:lnTo>
                    <a:pt x="49983" y="66693"/>
                  </a:lnTo>
                  <a:cubicBezTo>
                    <a:pt x="49605" y="67071"/>
                    <a:pt x="49302" y="67147"/>
                    <a:pt x="49378" y="67147"/>
                  </a:cubicBezTo>
                  <a:lnTo>
                    <a:pt x="49378" y="67147"/>
                  </a:lnTo>
                  <a:cubicBezTo>
                    <a:pt x="49302" y="67147"/>
                    <a:pt x="49605" y="67071"/>
                    <a:pt x="50058" y="66768"/>
                  </a:cubicBezTo>
                  <a:lnTo>
                    <a:pt x="50058" y="66768"/>
                  </a:lnTo>
                  <a:cubicBezTo>
                    <a:pt x="50512" y="66390"/>
                    <a:pt x="50890" y="65634"/>
                    <a:pt x="50739" y="64576"/>
                  </a:cubicBezTo>
                  <a:lnTo>
                    <a:pt x="50739" y="64576"/>
                  </a:lnTo>
                  <a:cubicBezTo>
                    <a:pt x="50588" y="63593"/>
                    <a:pt x="50058" y="62383"/>
                    <a:pt x="48924" y="61400"/>
                  </a:cubicBezTo>
                  <a:lnTo>
                    <a:pt x="48924" y="61400"/>
                  </a:lnTo>
                  <a:cubicBezTo>
                    <a:pt x="48395" y="60946"/>
                    <a:pt x="47714" y="60568"/>
                    <a:pt x="46958" y="60266"/>
                  </a:cubicBezTo>
                  <a:lnTo>
                    <a:pt x="46958" y="60266"/>
                  </a:lnTo>
                  <a:cubicBezTo>
                    <a:pt x="47109" y="60266"/>
                    <a:pt x="47185" y="60190"/>
                    <a:pt x="47336" y="60190"/>
                  </a:cubicBezTo>
                  <a:lnTo>
                    <a:pt x="47336" y="60190"/>
                  </a:lnTo>
                  <a:cubicBezTo>
                    <a:pt x="48168" y="60039"/>
                    <a:pt x="48924" y="59963"/>
                    <a:pt x="49680" y="60039"/>
                  </a:cubicBezTo>
                  <a:lnTo>
                    <a:pt x="49680" y="60039"/>
                  </a:lnTo>
                  <a:cubicBezTo>
                    <a:pt x="51193" y="60114"/>
                    <a:pt x="52478" y="60719"/>
                    <a:pt x="53310" y="61475"/>
                  </a:cubicBezTo>
                  <a:lnTo>
                    <a:pt x="53310" y="61475"/>
                  </a:lnTo>
                  <a:cubicBezTo>
                    <a:pt x="54142" y="62156"/>
                    <a:pt x="54595" y="62988"/>
                    <a:pt x="54520" y="63593"/>
                  </a:cubicBezTo>
                  <a:lnTo>
                    <a:pt x="54520" y="63593"/>
                  </a:lnTo>
                  <a:cubicBezTo>
                    <a:pt x="54520" y="63819"/>
                    <a:pt x="54368" y="64046"/>
                    <a:pt x="54293" y="64122"/>
                  </a:cubicBezTo>
                  <a:lnTo>
                    <a:pt x="54293" y="64122"/>
                  </a:lnTo>
                  <a:cubicBezTo>
                    <a:pt x="54217" y="64198"/>
                    <a:pt x="54066" y="64273"/>
                    <a:pt x="54066" y="64273"/>
                  </a:cubicBezTo>
                  <a:lnTo>
                    <a:pt x="54066" y="64273"/>
                  </a:lnTo>
                  <a:cubicBezTo>
                    <a:pt x="54066" y="64273"/>
                    <a:pt x="54217" y="64273"/>
                    <a:pt x="54293" y="64122"/>
                  </a:cubicBezTo>
                  <a:lnTo>
                    <a:pt x="54293" y="64122"/>
                  </a:lnTo>
                  <a:cubicBezTo>
                    <a:pt x="54444" y="64046"/>
                    <a:pt x="54595" y="63819"/>
                    <a:pt x="54671" y="63517"/>
                  </a:cubicBezTo>
                  <a:lnTo>
                    <a:pt x="54671" y="63517"/>
                  </a:lnTo>
                  <a:cubicBezTo>
                    <a:pt x="54746" y="62912"/>
                    <a:pt x="54368" y="62005"/>
                    <a:pt x="53537" y="61173"/>
                  </a:cubicBezTo>
                  <a:lnTo>
                    <a:pt x="53537" y="61173"/>
                  </a:lnTo>
                  <a:cubicBezTo>
                    <a:pt x="52856" y="60492"/>
                    <a:pt x="51797" y="59887"/>
                    <a:pt x="50512" y="59509"/>
                  </a:cubicBezTo>
                  <a:lnTo>
                    <a:pt x="50512" y="59509"/>
                  </a:lnTo>
                  <a:cubicBezTo>
                    <a:pt x="51268" y="59434"/>
                    <a:pt x="52024" y="59434"/>
                    <a:pt x="52705" y="59509"/>
                  </a:cubicBezTo>
                  <a:lnTo>
                    <a:pt x="52705" y="59509"/>
                  </a:lnTo>
                  <a:cubicBezTo>
                    <a:pt x="53990" y="59661"/>
                    <a:pt x="55049" y="60190"/>
                    <a:pt x="55881" y="60719"/>
                  </a:cubicBezTo>
                  <a:lnTo>
                    <a:pt x="55881" y="60719"/>
                  </a:lnTo>
                  <a:cubicBezTo>
                    <a:pt x="56712" y="61324"/>
                    <a:pt x="57317" y="61929"/>
                    <a:pt x="57771" y="62458"/>
                  </a:cubicBezTo>
                  <a:lnTo>
                    <a:pt x="57771" y="62458"/>
                  </a:lnTo>
                  <a:cubicBezTo>
                    <a:pt x="58603" y="63441"/>
                    <a:pt x="59057" y="64046"/>
                    <a:pt x="59057" y="64122"/>
                  </a:cubicBezTo>
                  <a:lnTo>
                    <a:pt x="59057" y="64122"/>
                  </a:lnTo>
                  <a:cubicBezTo>
                    <a:pt x="59057" y="64046"/>
                    <a:pt x="58678" y="63441"/>
                    <a:pt x="57771" y="62383"/>
                  </a:cubicBezTo>
                  <a:lnTo>
                    <a:pt x="57771" y="62383"/>
                  </a:lnTo>
                  <a:cubicBezTo>
                    <a:pt x="57317" y="61853"/>
                    <a:pt x="56788" y="61173"/>
                    <a:pt x="55881" y="60568"/>
                  </a:cubicBezTo>
                  <a:lnTo>
                    <a:pt x="55881" y="60568"/>
                  </a:lnTo>
                  <a:cubicBezTo>
                    <a:pt x="55125" y="59887"/>
                    <a:pt x="53990" y="59358"/>
                    <a:pt x="52554" y="59131"/>
                  </a:cubicBezTo>
                  <a:lnTo>
                    <a:pt x="52554" y="59131"/>
                  </a:lnTo>
                  <a:cubicBezTo>
                    <a:pt x="51495" y="58980"/>
                    <a:pt x="50285" y="59056"/>
                    <a:pt x="49075" y="59283"/>
                  </a:cubicBezTo>
                  <a:lnTo>
                    <a:pt x="49075" y="59283"/>
                  </a:lnTo>
                  <a:cubicBezTo>
                    <a:pt x="48773" y="59283"/>
                    <a:pt x="48395" y="59283"/>
                    <a:pt x="48092" y="59283"/>
                  </a:cubicBezTo>
                  <a:lnTo>
                    <a:pt x="48092" y="59283"/>
                  </a:lnTo>
                  <a:cubicBezTo>
                    <a:pt x="48924" y="58753"/>
                    <a:pt x="49605" y="58224"/>
                    <a:pt x="50134" y="57695"/>
                  </a:cubicBezTo>
                  <a:lnTo>
                    <a:pt x="50134" y="57695"/>
                  </a:lnTo>
                  <a:cubicBezTo>
                    <a:pt x="51646" y="56334"/>
                    <a:pt x="52478" y="55048"/>
                    <a:pt x="53007" y="54141"/>
                  </a:cubicBezTo>
                  <a:lnTo>
                    <a:pt x="53007" y="54141"/>
                  </a:lnTo>
                  <a:cubicBezTo>
                    <a:pt x="53461" y="53233"/>
                    <a:pt x="53688" y="52704"/>
                    <a:pt x="53688" y="52704"/>
                  </a:cubicBezTo>
                  <a:lnTo>
                    <a:pt x="53688" y="52704"/>
                  </a:lnTo>
                  <a:cubicBezTo>
                    <a:pt x="53688" y="52704"/>
                    <a:pt x="53385" y="53233"/>
                    <a:pt x="52780" y="54065"/>
                  </a:cubicBezTo>
                  <a:lnTo>
                    <a:pt x="52780" y="54065"/>
                  </a:lnTo>
                  <a:cubicBezTo>
                    <a:pt x="52176" y="54897"/>
                    <a:pt x="51193" y="56031"/>
                    <a:pt x="49605" y="57241"/>
                  </a:cubicBezTo>
                  <a:lnTo>
                    <a:pt x="49605" y="57241"/>
                  </a:lnTo>
                  <a:cubicBezTo>
                    <a:pt x="48773" y="57846"/>
                    <a:pt x="47790" y="58451"/>
                    <a:pt x="46580" y="58980"/>
                  </a:cubicBezTo>
                  <a:lnTo>
                    <a:pt x="46580" y="58980"/>
                  </a:lnTo>
                  <a:cubicBezTo>
                    <a:pt x="46656" y="58904"/>
                    <a:pt x="46731" y="58829"/>
                    <a:pt x="46731" y="58753"/>
                  </a:cubicBezTo>
                  <a:lnTo>
                    <a:pt x="46731" y="58753"/>
                  </a:lnTo>
                  <a:cubicBezTo>
                    <a:pt x="47336" y="57695"/>
                    <a:pt x="47336" y="56636"/>
                    <a:pt x="47034" y="55880"/>
                  </a:cubicBezTo>
                  <a:lnTo>
                    <a:pt x="47034" y="55880"/>
                  </a:lnTo>
                  <a:cubicBezTo>
                    <a:pt x="46731" y="55124"/>
                    <a:pt x="46278" y="54746"/>
                    <a:pt x="45975" y="54519"/>
                  </a:cubicBezTo>
                  <a:lnTo>
                    <a:pt x="45975" y="54519"/>
                  </a:lnTo>
                  <a:cubicBezTo>
                    <a:pt x="45673" y="54216"/>
                    <a:pt x="45521" y="54141"/>
                    <a:pt x="45521" y="54141"/>
                  </a:cubicBezTo>
                  <a:lnTo>
                    <a:pt x="45521" y="54141"/>
                  </a:lnTo>
                  <a:cubicBezTo>
                    <a:pt x="45521" y="54141"/>
                    <a:pt x="45673" y="54292"/>
                    <a:pt x="45899" y="54594"/>
                  </a:cubicBezTo>
                  <a:lnTo>
                    <a:pt x="45899" y="54594"/>
                  </a:lnTo>
                  <a:cubicBezTo>
                    <a:pt x="46202" y="54897"/>
                    <a:pt x="46580" y="55351"/>
                    <a:pt x="46731" y="56031"/>
                  </a:cubicBezTo>
                  <a:lnTo>
                    <a:pt x="46731" y="56031"/>
                  </a:lnTo>
                  <a:cubicBezTo>
                    <a:pt x="46882" y="56560"/>
                    <a:pt x="46807" y="57241"/>
                    <a:pt x="46504" y="57846"/>
                  </a:cubicBezTo>
                  <a:lnTo>
                    <a:pt x="46504" y="57846"/>
                  </a:lnTo>
                  <a:cubicBezTo>
                    <a:pt x="46429" y="57695"/>
                    <a:pt x="46353" y="57543"/>
                    <a:pt x="46353" y="57468"/>
                  </a:cubicBezTo>
                  <a:lnTo>
                    <a:pt x="46353" y="57468"/>
                  </a:lnTo>
                  <a:cubicBezTo>
                    <a:pt x="46051" y="56787"/>
                    <a:pt x="45673" y="56334"/>
                    <a:pt x="45295" y="55880"/>
                  </a:cubicBezTo>
                  <a:lnTo>
                    <a:pt x="45295" y="55880"/>
                  </a:lnTo>
                  <a:cubicBezTo>
                    <a:pt x="44614" y="54972"/>
                    <a:pt x="43933" y="54368"/>
                    <a:pt x="43404" y="53763"/>
                  </a:cubicBezTo>
                  <a:lnTo>
                    <a:pt x="43404" y="53763"/>
                  </a:lnTo>
                  <a:cubicBezTo>
                    <a:pt x="42875" y="53233"/>
                    <a:pt x="42421" y="52780"/>
                    <a:pt x="42194" y="52477"/>
                  </a:cubicBezTo>
                  <a:lnTo>
                    <a:pt x="42194" y="52477"/>
                  </a:lnTo>
                  <a:cubicBezTo>
                    <a:pt x="41892" y="52175"/>
                    <a:pt x="41816" y="52024"/>
                    <a:pt x="41816" y="52024"/>
                  </a:cubicBezTo>
                  <a:lnTo>
                    <a:pt x="41816" y="52024"/>
                  </a:lnTo>
                  <a:cubicBezTo>
                    <a:pt x="41816" y="52024"/>
                    <a:pt x="41892" y="52250"/>
                    <a:pt x="42119" y="52553"/>
                  </a:cubicBezTo>
                  <a:lnTo>
                    <a:pt x="42119" y="52553"/>
                  </a:lnTo>
                  <a:cubicBezTo>
                    <a:pt x="42346" y="52931"/>
                    <a:pt x="42648" y="53385"/>
                    <a:pt x="43102" y="54065"/>
                  </a:cubicBezTo>
                  <a:lnTo>
                    <a:pt x="43102" y="54065"/>
                  </a:lnTo>
                  <a:cubicBezTo>
                    <a:pt x="43631" y="54670"/>
                    <a:pt x="44160" y="55426"/>
                    <a:pt x="44765" y="56258"/>
                  </a:cubicBezTo>
                  <a:lnTo>
                    <a:pt x="44765" y="56258"/>
                  </a:lnTo>
                  <a:cubicBezTo>
                    <a:pt x="45068" y="56712"/>
                    <a:pt x="45370" y="57241"/>
                    <a:pt x="45521" y="57770"/>
                  </a:cubicBezTo>
                  <a:lnTo>
                    <a:pt x="45521" y="57770"/>
                  </a:lnTo>
                  <a:cubicBezTo>
                    <a:pt x="45597" y="57997"/>
                    <a:pt x="45673" y="58300"/>
                    <a:pt x="45597" y="58451"/>
                  </a:cubicBezTo>
                  <a:lnTo>
                    <a:pt x="45597" y="58451"/>
                  </a:lnTo>
                  <a:cubicBezTo>
                    <a:pt x="45521" y="58678"/>
                    <a:pt x="45446" y="59207"/>
                    <a:pt x="45446" y="59207"/>
                  </a:cubicBezTo>
                  <a:lnTo>
                    <a:pt x="45446" y="59207"/>
                  </a:lnTo>
                  <a:cubicBezTo>
                    <a:pt x="45295" y="59358"/>
                    <a:pt x="45143" y="59434"/>
                    <a:pt x="44992" y="59585"/>
                  </a:cubicBezTo>
                  <a:lnTo>
                    <a:pt x="44992" y="59585"/>
                  </a:lnTo>
                  <a:cubicBezTo>
                    <a:pt x="44387" y="59736"/>
                    <a:pt x="43858" y="59887"/>
                    <a:pt x="43253" y="59963"/>
                  </a:cubicBezTo>
                  <a:lnTo>
                    <a:pt x="43253" y="59963"/>
                  </a:lnTo>
                  <a:cubicBezTo>
                    <a:pt x="41967" y="60190"/>
                    <a:pt x="40455" y="60190"/>
                    <a:pt x="39094" y="59736"/>
                  </a:cubicBezTo>
                  <a:lnTo>
                    <a:pt x="39094" y="59736"/>
                  </a:lnTo>
                  <a:cubicBezTo>
                    <a:pt x="38640" y="59585"/>
                    <a:pt x="38111" y="59434"/>
                    <a:pt x="37657" y="59131"/>
                  </a:cubicBezTo>
                  <a:lnTo>
                    <a:pt x="37657" y="59131"/>
                  </a:lnTo>
                  <a:cubicBezTo>
                    <a:pt x="37204" y="58753"/>
                    <a:pt x="35389" y="57392"/>
                    <a:pt x="35389" y="57392"/>
                  </a:cubicBezTo>
                  <a:lnTo>
                    <a:pt x="35389" y="57392"/>
                  </a:lnTo>
                  <a:cubicBezTo>
                    <a:pt x="34935" y="57090"/>
                    <a:pt x="34557" y="56712"/>
                    <a:pt x="34103" y="56409"/>
                  </a:cubicBezTo>
                  <a:lnTo>
                    <a:pt x="34103" y="56409"/>
                  </a:lnTo>
                  <a:cubicBezTo>
                    <a:pt x="33574" y="56107"/>
                    <a:pt x="33120" y="55729"/>
                    <a:pt x="32591" y="55426"/>
                  </a:cubicBezTo>
                  <a:lnTo>
                    <a:pt x="32591" y="55426"/>
                  </a:lnTo>
                  <a:cubicBezTo>
                    <a:pt x="31533" y="54594"/>
                    <a:pt x="30474" y="53838"/>
                    <a:pt x="29415" y="53082"/>
                  </a:cubicBezTo>
                  <a:lnTo>
                    <a:pt x="29415" y="53082"/>
                  </a:lnTo>
                  <a:cubicBezTo>
                    <a:pt x="27147" y="51494"/>
                    <a:pt x="24878" y="49906"/>
                    <a:pt x="22837" y="48016"/>
                  </a:cubicBezTo>
                  <a:lnTo>
                    <a:pt x="22837" y="48016"/>
                  </a:lnTo>
                  <a:cubicBezTo>
                    <a:pt x="23593" y="48092"/>
                    <a:pt x="24349" y="48092"/>
                    <a:pt x="25030" y="48016"/>
                  </a:cubicBezTo>
                  <a:lnTo>
                    <a:pt x="25030" y="48016"/>
                  </a:lnTo>
                  <a:cubicBezTo>
                    <a:pt x="25483" y="47940"/>
                    <a:pt x="25861" y="47865"/>
                    <a:pt x="26164" y="47789"/>
                  </a:cubicBezTo>
                  <a:lnTo>
                    <a:pt x="26164" y="47789"/>
                  </a:lnTo>
                  <a:cubicBezTo>
                    <a:pt x="26542" y="47713"/>
                    <a:pt x="26996" y="47562"/>
                    <a:pt x="27298" y="47411"/>
                  </a:cubicBezTo>
                  <a:lnTo>
                    <a:pt x="27298" y="47411"/>
                  </a:lnTo>
                  <a:cubicBezTo>
                    <a:pt x="27752" y="47260"/>
                    <a:pt x="28205" y="47033"/>
                    <a:pt x="28584" y="46806"/>
                  </a:cubicBezTo>
                  <a:lnTo>
                    <a:pt x="28584" y="46806"/>
                  </a:lnTo>
                  <a:cubicBezTo>
                    <a:pt x="29340" y="46882"/>
                    <a:pt x="30096" y="47109"/>
                    <a:pt x="30701" y="47335"/>
                  </a:cubicBezTo>
                  <a:lnTo>
                    <a:pt x="30701" y="47335"/>
                  </a:lnTo>
                  <a:cubicBezTo>
                    <a:pt x="31306" y="47638"/>
                    <a:pt x="31911" y="47940"/>
                    <a:pt x="32364" y="48318"/>
                  </a:cubicBezTo>
                  <a:lnTo>
                    <a:pt x="32364" y="48318"/>
                  </a:lnTo>
                  <a:cubicBezTo>
                    <a:pt x="32894" y="48696"/>
                    <a:pt x="33347" y="49075"/>
                    <a:pt x="33725" y="49453"/>
                  </a:cubicBezTo>
                  <a:lnTo>
                    <a:pt x="33725" y="49453"/>
                  </a:lnTo>
                  <a:cubicBezTo>
                    <a:pt x="34557" y="50209"/>
                    <a:pt x="35313" y="50965"/>
                    <a:pt x="35994" y="51645"/>
                  </a:cubicBezTo>
                  <a:lnTo>
                    <a:pt x="35994" y="51645"/>
                  </a:lnTo>
                  <a:cubicBezTo>
                    <a:pt x="37355" y="53007"/>
                    <a:pt x="38640" y="53838"/>
                    <a:pt x="39623" y="54141"/>
                  </a:cubicBezTo>
                  <a:lnTo>
                    <a:pt x="39623" y="54141"/>
                  </a:lnTo>
                  <a:cubicBezTo>
                    <a:pt x="40606" y="54519"/>
                    <a:pt x="41136" y="54443"/>
                    <a:pt x="41136" y="54443"/>
                  </a:cubicBezTo>
                  <a:lnTo>
                    <a:pt x="41136" y="54443"/>
                  </a:lnTo>
                  <a:cubicBezTo>
                    <a:pt x="41136" y="54443"/>
                    <a:pt x="40606" y="54443"/>
                    <a:pt x="39623" y="54065"/>
                  </a:cubicBezTo>
                  <a:lnTo>
                    <a:pt x="39623" y="54065"/>
                  </a:lnTo>
                  <a:cubicBezTo>
                    <a:pt x="38716" y="53687"/>
                    <a:pt x="37506" y="52780"/>
                    <a:pt x="36221" y="51343"/>
                  </a:cubicBezTo>
                  <a:lnTo>
                    <a:pt x="36221" y="51343"/>
                  </a:lnTo>
                  <a:cubicBezTo>
                    <a:pt x="35540" y="50662"/>
                    <a:pt x="34860" y="49831"/>
                    <a:pt x="34028" y="48999"/>
                  </a:cubicBezTo>
                  <a:lnTo>
                    <a:pt x="34028" y="48999"/>
                  </a:lnTo>
                  <a:cubicBezTo>
                    <a:pt x="33650" y="48621"/>
                    <a:pt x="33196" y="48167"/>
                    <a:pt x="32667" y="47789"/>
                  </a:cubicBezTo>
                  <a:lnTo>
                    <a:pt x="32667" y="47789"/>
                  </a:lnTo>
                  <a:cubicBezTo>
                    <a:pt x="32137" y="47335"/>
                    <a:pt x="31533" y="47033"/>
                    <a:pt x="30928" y="46730"/>
                  </a:cubicBezTo>
                  <a:lnTo>
                    <a:pt x="30928" y="46730"/>
                  </a:lnTo>
                  <a:cubicBezTo>
                    <a:pt x="30398" y="46504"/>
                    <a:pt x="29945" y="46277"/>
                    <a:pt x="29415" y="46201"/>
                  </a:cubicBezTo>
                  <a:lnTo>
                    <a:pt x="29415" y="46201"/>
                  </a:lnTo>
                  <a:cubicBezTo>
                    <a:pt x="29718" y="45899"/>
                    <a:pt x="30020" y="45521"/>
                    <a:pt x="30247" y="45218"/>
                  </a:cubicBezTo>
                  <a:lnTo>
                    <a:pt x="30247" y="45218"/>
                  </a:lnTo>
                  <a:cubicBezTo>
                    <a:pt x="30625" y="45143"/>
                    <a:pt x="31003" y="44991"/>
                    <a:pt x="31306" y="44840"/>
                  </a:cubicBezTo>
                  <a:lnTo>
                    <a:pt x="31306" y="44840"/>
                  </a:lnTo>
                  <a:cubicBezTo>
                    <a:pt x="31911" y="44538"/>
                    <a:pt x="32440" y="44235"/>
                    <a:pt x="32894" y="43857"/>
                  </a:cubicBezTo>
                  <a:lnTo>
                    <a:pt x="32894" y="43857"/>
                  </a:lnTo>
                  <a:cubicBezTo>
                    <a:pt x="33725" y="43177"/>
                    <a:pt x="34406" y="42572"/>
                    <a:pt x="35162" y="42345"/>
                  </a:cubicBezTo>
                  <a:lnTo>
                    <a:pt x="35162" y="42345"/>
                  </a:lnTo>
                  <a:cubicBezTo>
                    <a:pt x="35313" y="42269"/>
                    <a:pt x="35465" y="42269"/>
                    <a:pt x="35767" y="42194"/>
                  </a:cubicBezTo>
                  <a:lnTo>
                    <a:pt x="35767" y="42194"/>
                  </a:lnTo>
                  <a:lnTo>
                    <a:pt x="36448" y="42118"/>
                  </a:lnTo>
                  <a:cubicBezTo>
                    <a:pt x="36901" y="42042"/>
                    <a:pt x="37355" y="41967"/>
                    <a:pt x="37733" y="41967"/>
                  </a:cubicBezTo>
                  <a:lnTo>
                    <a:pt x="37733" y="41967"/>
                  </a:lnTo>
                  <a:cubicBezTo>
                    <a:pt x="37809" y="41967"/>
                    <a:pt x="37809" y="41967"/>
                    <a:pt x="37884" y="42042"/>
                  </a:cubicBezTo>
                  <a:lnTo>
                    <a:pt x="37884" y="42042"/>
                  </a:lnTo>
                  <a:cubicBezTo>
                    <a:pt x="38565" y="42420"/>
                    <a:pt x="39094" y="42950"/>
                    <a:pt x="39623" y="43555"/>
                  </a:cubicBezTo>
                  <a:lnTo>
                    <a:pt x="39623" y="43555"/>
                  </a:lnTo>
                  <a:cubicBezTo>
                    <a:pt x="40606" y="44689"/>
                    <a:pt x="41287" y="45747"/>
                    <a:pt x="41816" y="46655"/>
                  </a:cubicBezTo>
                  <a:lnTo>
                    <a:pt x="41816" y="46655"/>
                  </a:lnTo>
                  <a:cubicBezTo>
                    <a:pt x="42950" y="48470"/>
                    <a:pt x="43404" y="49528"/>
                    <a:pt x="43404" y="49528"/>
                  </a:cubicBezTo>
                  <a:lnTo>
                    <a:pt x="43404" y="49528"/>
                  </a:lnTo>
                  <a:cubicBezTo>
                    <a:pt x="43404" y="49528"/>
                    <a:pt x="43102" y="48394"/>
                    <a:pt x="42119" y="46428"/>
                  </a:cubicBezTo>
                  <a:lnTo>
                    <a:pt x="42119" y="46428"/>
                  </a:lnTo>
                  <a:cubicBezTo>
                    <a:pt x="41665" y="45521"/>
                    <a:pt x="41060" y="44311"/>
                    <a:pt x="40077" y="43101"/>
                  </a:cubicBezTo>
                  <a:lnTo>
                    <a:pt x="40077" y="43101"/>
                  </a:lnTo>
                  <a:cubicBezTo>
                    <a:pt x="39775" y="42647"/>
                    <a:pt x="39397" y="42269"/>
                    <a:pt x="39018" y="41815"/>
                  </a:cubicBezTo>
                  <a:lnTo>
                    <a:pt x="39018" y="41815"/>
                  </a:lnTo>
                  <a:cubicBezTo>
                    <a:pt x="39472" y="41815"/>
                    <a:pt x="40001" y="41815"/>
                    <a:pt x="40531" y="41815"/>
                  </a:cubicBezTo>
                  <a:lnTo>
                    <a:pt x="40531" y="41815"/>
                  </a:lnTo>
                  <a:cubicBezTo>
                    <a:pt x="40909" y="41815"/>
                    <a:pt x="41287" y="41891"/>
                    <a:pt x="41665" y="41891"/>
                  </a:cubicBezTo>
                  <a:lnTo>
                    <a:pt x="41665" y="41891"/>
                  </a:lnTo>
                  <a:cubicBezTo>
                    <a:pt x="42043" y="41967"/>
                    <a:pt x="42421" y="42118"/>
                    <a:pt x="42799" y="42194"/>
                  </a:cubicBezTo>
                  <a:lnTo>
                    <a:pt x="42799" y="42194"/>
                  </a:lnTo>
                  <a:cubicBezTo>
                    <a:pt x="43404" y="42420"/>
                    <a:pt x="44009" y="42723"/>
                    <a:pt x="44538" y="43025"/>
                  </a:cubicBezTo>
                  <a:lnTo>
                    <a:pt x="44538" y="43025"/>
                  </a:lnTo>
                  <a:cubicBezTo>
                    <a:pt x="44538" y="43025"/>
                    <a:pt x="45446" y="43933"/>
                    <a:pt x="45748" y="44462"/>
                  </a:cubicBezTo>
                  <a:lnTo>
                    <a:pt x="45748" y="44462"/>
                  </a:lnTo>
                  <a:cubicBezTo>
                    <a:pt x="46051" y="44916"/>
                    <a:pt x="46202" y="45521"/>
                    <a:pt x="46353" y="46050"/>
                  </a:cubicBezTo>
                  <a:lnTo>
                    <a:pt x="46353" y="46050"/>
                  </a:lnTo>
                  <a:cubicBezTo>
                    <a:pt x="46656" y="47184"/>
                    <a:pt x="46731" y="48167"/>
                    <a:pt x="46882" y="48999"/>
                  </a:cubicBezTo>
                  <a:lnTo>
                    <a:pt x="46882" y="48999"/>
                  </a:lnTo>
                  <a:cubicBezTo>
                    <a:pt x="47034" y="49755"/>
                    <a:pt x="47185" y="50436"/>
                    <a:pt x="47261" y="50814"/>
                  </a:cubicBezTo>
                  <a:lnTo>
                    <a:pt x="47261" y="50814"/>
                  </a:lnTo>
                  <a:cubicBezTo>
                    <a:pt x="47412" y="51267"/>
                    <a:pt x="47487" y="51419"/>
                    <a:pt x="47487" y="51419"/>
                  </a:cubicBezTo>
                  <a:lnTo>
                    <a:pt x="47487" y="51419"/>
                  </a:lnTo>
                  <a:cubicBezTo>
                    <a:pt x="47487" y="51419"/>
                    <a:pt x="47412" y="51192"/>
                    <a:pt x="47412" y="50814"/>
                  </a:cubicBezTo>
                  <a:lnTo>
                    <a:pt x="47412" y="50814"/>
                  </a:lnTo>
                  <a:cubicBezTo>
                    <a:pt x="47336" y="50360"/>
                    <a:pt x="47261" y="49755"/>
                    <a:pt x="47261" y="48923"/>
                  </a:cubicBezTo>
                  <a:lnTo>
                    <a:pt x="47261" y="48923"/>
                  </a:lnTo>
                  <a:cubicBezTo>
                    <a:pt x="47185" y="48092"/>
                    <a:pt x="47185" y="47109"/>
                    <a:pt x="47034" y="45899"/>
                  </a:cubicBezTo>
                  <a:lnTo>
                    <a:pt x="47034" y="45899"/>
                  </a:lnTo>
                  <a:cubicBezTo>
                    <a:pt x="47034" y="45747"/>
                    <a:pt x="46958" y="45672"/>
                    <a:pt x="46958" y="45521"/>
                  </a:cubicBezTo>
                  <a:lnTo>
                    <a:pt x="46958" y="45521"/>
                  </a:lnTo>
                  <a:cubicBezTo>
                    <a:pt x="47109" y="45672"/>
                    <a:pt x="47261" y="45899"/>
                    <a:pt x="47412" y="46126"/>
                  </a:cubicBezTo>
                  <a:lnTo>
                    <a:pt x="47412" y="46126"/>
                  </a:lnTo>
                  <a:cubicBezTo>
                    <a:pt x="48168" y="47033"/>
                    <a:pt x="48848" y="47940"/>
                    <a:pt x="49453" y="48621"/>
                  </a:cubicBezTo>
                  <a:lnTo>
                    <a:pt x="49453" y="48621"/>
                  </a:lnTo>
                  <a:cubicBezTo>
                    <a:pt x="50058" y="49377"/>
                    <a:pt x="50739" y="49906"/>
                    <a:pt x="51268" y="50209"/>
                  </a:cubicBezTo>
                  <a:lnTo>
                    <a:pt x="51268" y="50209"/>
                  </a:lnTo>
                  <a:cubicBezTo>
                    <a:pt x="51873" y="50511"/>
                    <a:pt x="52402" y="50587"/>
                    <a:pt x="52705" y="50662"/>
                  </a:cubicBezTo>
                  <a:lnTo>
                    <a:pt x="52705" y="50662"/>
                  </a:lnTo>
                  <a:cubicBezTo>
                    <a:pt x="52932" y="50662"/>
                    <a:pt x="53083" y="50662"/>
                    <a:pt x="53159" y="50662"/>
                  </a:cubicBezTo>
                  <a:lnTo>
                    <a:pt x="53159" y="50662"/>
                  </a:lnTo>
                  <a:lnTo>
                    <a:pt x="53234" y="50662"/>
                  </a:lnTo>
                  <a:lnTo>
                    <a:pt x="53234" y="50662"/>
                  </a:lnTo>
                  <a:cubicBezTo>
                    <a:pt x="53234" y="50662"/>
                    <a:pt x="53007" y="50662"/>
                    <a:pt x="52705" y="50587"/>
                  </a:cubicBezTo>
                  <a:lnTo>
                    <a:pt x="52705" y="50587"/>
                  </a:lnTo>
                  <a:cubicBezTo>
                    <a:pt x="52402" y="50511"/>
                    <a:pt x="51873" y="50360"/>
                    <a:pt x="51344" y="49982"/>
                  </a:cubicBezTo>
                  <a:lnTo>
                    <a:pt x="51344" y="49982"/>
                  </a:lnTo>
                  <a:cubicBezTo>
                    <a:pt x="50814" y="49604"/>
                    <a:pt x="50285" y="49075"/>
                    <a:pt x="49756" y="48318"/>
                  </a:cubicBezTo>
                  <a:lnTo>
                    <a:pt x="49756" y="48318"/>
                  </a:lnTo>
                  <a:cubicBezTo>
                    <a:pt x="49151" y="47562"/>
                    <a:pt x="48622" y="46655"/>
                    <a:pt x="47941" y="45596"/>
                  </a:cubicBezTo>
                  <a:lnTo>
                    <a:pt x="47941" y="45596"/>
                  </a:lnTo>
                  <a:cubicBezTo>
                    <a:pt x="47261" y="44613"/>
                    <a:pt x="46504" y="43403"/>
                    <a:pt x="45295" y="42345"/>
                  </a:cubicBezTo>
                  <a:lnTo>
                    <a:pt x="45295" y="42345"/>
                  </a:lnTo>
                  <a:cubicBezTo>
                    <a:pt x="44690" y="41815"/>
                    <a:pt x="43933" y="41362"/>
                    <a:pt x="43102" y="41059"/>
                  </a:cubicBezTo>
                  <a:lnTo>
                    <a:pt x="43102" y="41059"/>
                  </a:lnTo>
                  <a:cubicBezTo>
                    <a:pt x="42724" y="40908"/>
                    <a:pt x="42270" y="40757"/>
                    <a:pt x="41816" y="40681"/>
                  </a:cubicBezTo>
                  <a:lnTo>
                    <a:pt x="41816" y="40681"/>
                  </a:lnTo>
                  <a:cubicBezTo>
                    <a:pt x="41363" y="40530"/>
                    <a:pt x="40909" y="40454"/>
                    <a:pt x="40455" y="40454"/>
                  </a:cubicBezTo>
                  <a:lnTo>
                    <a:pt x="40455" y="40454"/>
                  </a:lnTo>
                  <a:cubicBezTo>
                    <a:pt x="39699" y="40379"/>
                    <a:pt x="38943" y="40379"/>
                    <a:pt x="38187" y="40379"/>
                  </a:cubicBezTo>
                  <a:lnTo>
                    <a:pt x="38187" y="40379"/>
                  </a:lnTo>
                  <a:cubicBezTo>
                    <a:pt x="39548" y="39396"/>
                    <a:pt x="41060" y="38791"/>
                    <a:pt x="42421" y="38564"/>
                  </a:cubicBezTo>
                  <a:lnTo>
                    <a:pt x="42421" y="38564"/>
                  </a:lnTo>
                  <a:cubicBezTo>
                    <a:pt x="44236" y="38262"/>
                    <a:pt x="45824" y="38413"/>
                    <a:pt x="47034" y="38715"/>
                  </a:cubicBezTo>
                  <a:lnTo>
                    <a:pt x="47034" y="38715"/>
                  </a:lnTo>
                  <a:cubicBezTo>
                    <a:pt x="48244" y="39018"/>
                    <a:pt x="49151" y="39547"/>
                    <a:pt x="49680" y="39925"/>
                  </a:cubicBezTo>
                  <a:lnTo>
                    <a:pt x="49680" y="39925"/>
                  </a:lnTo>
                  <a:cubicBezTo>
                    <a:pt x="50285" y="40303"/>
                    <a:pt x="50512" y="40530"/>
                    <a:pt x="50512" y="40530"/>
                  </a:cubicBezTo>
                  <a:lnTo>
                    <a:pt x="50512" y="40530"/>
                  </a:lnTo>
                  <a:cubicBezTo>
                    <a:pt x="50512" y="40530"/>
                    <a:pt x="50285" y="40228"/>
                    <a:pt x="49756" y="39774"/>
                  </a:cubicBezTo>
                  <a:lnTo>
                    <a:pt x="49756" y="39774"/>
                  </a:lnTo>
                  <a:cubicBezTo>
                    <a:pt x="49227" y="39396"/>
                    <a:pt x="48319" y="38791"/>
                    <a:pt x="47109" y="38337"/>
                  </a:cubicBezTo>
                  <a:lnTo>
                    <a:pt x="47109" y="38337"/>
                  </a:lnTo>
                  <a:cubicBezTo>
                    <a:pt x="45824" y="37959"/>
                    <a:pt x="44160" y="37657"/>
                    <a:pt x="42270" y="37883"/>
                  </a:cubicBezTo>
                  <a:lnTo>
                    <a:pt x="42270" y="37883"/>
                  </a:lnTo>
                  <a:cubicBezTo>
                    <a:pt x="41438" y="38035"/>
                    <a:pt x="40077" y="38488"/>
                    <a:pt x="39245" y="38866"/>
                  </a:cubicBezTo>
                  <a:lnTo>
                    <a:pt x="39245" y="38866"/>
                  </a:lnTo>
                  <a:cubicBezTo>
                    <a:pt x="39397" y="38262"/>
                    <a:pt x="39397" y="38262"/>
                    <a:pt x="39699" y="37430"/>
                  </a:cubicBezTo>
                  <a:lnTo>
                    <a:pt x="39699" y="37430"/>
                  </a:lnTo>
                  <a:cubicBezTo>
                    <a:pt x="40153" y="35918"/>
                    <a:pt x="40833" y="34783"/>
                    <a:pt x="41665" y="34027"/>
                  </a:cubicBezTo>
                  <a:lnTo>
                    <a:pt x="41665" y="34027"/>
                  </a:lnTo>
                  <a:cubicBezTo>
                    <a:pt x="42043" y="33649"/>
                    <a:pt x="42572" y="33422"/>
                    <a:pt x="43026" y="33347"/>
                  </a:cubicBezTo>
                  <a:lnTo>
                    <a:pt x="43026" y="33347"/>
                  </a:lnTo>
                  <a:cubicBezTo>
                    <a:pt x="43404" y="33271"/>
                    <a:pt x="43858" y="33422"/>
                    <a:pt x="44085" y="33498"/>
                  </a:cubicBezTo>
                  <a:lnTo>
                    <a:pt x="44085" y="33498"/>
                  </a:lnTo>
                  <a:cubicBezTo>
                    <a:pt x="44614" y="33725"/>
                    <a:pt x="44916" y="33952"/>
                    <a:pt x="44916" y="34027"/>
                  </a:cubicBezTo>
                  <a:lnTo>
                    <a:pt x="44916" y="34027"/>
                  </a:lnTo>
                  <a:cubicBezTo>
                    <a:pt x="44841" y="33952"/>
                    <a:pt x="44614" y="33725"/>
                    <a:pt x="44160" y="33422"/>
                  </a:cubicBezTo>
                  <a:lnTo>
                    <a:pt x="44160" y="33422"/>
                  </a:lnTo>
                  <a:cubicBezTo>
                    <a:pt x="43858" y="33271"/>
                    <a:pt x="43404" y="33120"/>
                    <a:pt x="42950" y="33120"/>
                  </a:cubicBezTo>
                  <a:lnTo>
                    <a:pt x="42950" y="33120"/>
                  </a:lnTo>
                  <a:cubicBezTo>
                    <a:pt x="42421" y="33195"/>
                    <a:pt x="41892" y="33422"/>
                    <a:pt x="41363" y="33800"/>
                  </a:cubicBezTo>
                  <a:lnTo>
                    <a:pt x="41363" y="33800"/>
                  </a:lnTo>
                  <a:cubicBezTo>
                    <a:pt x="40682" y="34330"/>
                    <a:pt x="40077" y="35161"/>
                    <a:pt x="39548" y="36144"/>
                  </a:cubicBezTo>
                  <a:lnTo>
                    <a:pt x="39548" y="36144"/>
                  </a:lnTo>
                  <a:cubicBezTo>
                    <a:pt x="39548" y="36069"/>
                    <a:pt x="39548" y="35993"/>
                    <a:pt x="39472" y="35918"/>
                  </a:cubicBezTo>
                  <a:lnTo>
                    <a:pt x="39472" y="35918"/>
                  </a:lnTo>
                  <a:cubicBezTo>
                    <a:pt x="39245" y="34859"/>
                    <a:pt x="38716" y="34027"/>
                    <a:pt x="38035" y="33649"/>
                  </a:cubicBezTo>
                  <a:lnTo>
                    <a:pt x="38035" y="33649"/>
                  </a:lnTo>
                  <a:cubicBezTo>
                    <a:pt x="37355" y="33271"/>
                    <a:pt x="36674" y="33271"/>
                    <a:pt x="36296" y="33271"/>
                  </a:cubicBezTo>
                  <a:lnTo>
                    <a:pt x="36296" y="33271"/>
                  </a:lnTo>
                  <a:cubicBezTo>
                    <a:pt x="35918" y="33347"/>
                    <a:pt x="35767" y="33422"/>
                    <a:pt x="35767" y="33422"/>
                  </a:cubicBezTo>
                  <a:lnTo>
                    <a:pt x="35767" y="33422"/>
                  </a:lnTo>
                  <a:cubicBezTo>
                    <a:pt x="35767" y="33422"/>
                    <a:pt x="35767" y="33422"/>
                    <a:pt x="35843" y="33422"/>
                  </a:cubicBezTo>
                  <a:lnTo>
                    <a:pt x="35843" y="33422"/>
                  </a:lnTo>
                  <a:cubicBezTo>
                    <a:pt x="35918" y="33347"/>
                    <a:pt x="36069" y="33347"/>
                    <a:pt x="36372" y="33422"/>
                  </a:cubicBezTo>
                  <a:lnTo>
                    <a:pt x="36372" y="33422"/>
                  </a:lnTo>
                  <a:cubicBezTo>
                    <a:pt x="36750" y="33422"/>
                    <a:pt x="37279" y="33498"/>
                    <a:pt x="37809" y="33952"/>
                  </a:cubicBezTo>
                  <a:lnTo>
                    <a:pt x="37809" y="33952"/>
                  </a:lnTo>
                  <a:cubicBezTo>
                    <a:pt x="38414" y="34330"/>
                    <a:pt x="38716" y="35086"/>
                    <a:pt x="38867" y="36069"/>
                  </a:cubicBezTo>
                  <a:lnTo>
                    <a:pt x="38867" y="36069"/>
                  </a:lnTo>
                  <a:cubicBezTo>
                    <a:pt x="38867" y="36598"/>
                    <a:pt x="38867" y="37203"/>
                    <a:pt x="38792" y="37808"/>
                  </a:cubicBezTo>
                  <a:lnTo>
                    <a:pt x="38792" y="37808"/>
                  </a:lnTo>
                  <a:cubicBezTo>
                    <a:pt x="38565" y="38413"/>
                    <a:pt x="38262" y="39018"/>
                    <a:pt x="37884" y="39471"/>
                  </a:cubicBezTo>
                  <a:lnTo>
                    <a:pt x="37884" y="39471"/>
                  </a:lnTo>
                  <a:cubicBezTo>
                    <a:pt x="37506" y="39698"/>
                    <a:pt x="37204" y="40001"/>
                    <a:pt x="36826" y="40303"/>
                  </a:cubicBezTo>
                  <a:lnTo>
                    <a:pt x="36826" y="40303"/>
                  </a:lnTo>
                  <a:cubicBezTo>
                    <a:pt x="36674" y="40379"/>
                    <a:pt x="36523" y="40454"/>
                    <a:pt x="36448" y="40530"/>
                  </a:cubicBezTo>
                  <a:lnTo>
                    <a:pt x="36448" y="40530"/>
                  </a:lnTo>
                  <a:cubicBezTo>
                    <a:pt x="36296" y="40530"/>
                    <a:pt x="36221" y="40530"/>
                    <a:pt x="36145" y="40530"/>
                  </a:cubicBezTo>
                  <a:lnTo>
                    <a:pt x="36145" y="40530"/>
                  </a:lnTo>
                  <a:lnTo>
                    <a:pt x="35465" y="40606"/>
                  </a:lnTo>
                  <a:cubicBezTo>
                    <a:pt x="35162" y="40606"/>
                    <a:pt x="34860" y="40681"/>
                    <a:pt x="34557" y="40757"/>
                  </a:cubicBezTo>
                  <a:lnTo>
                    <a:pt x="34557" y="40757"/>
                  </a:lnTo>
                  <a:cubicBezTo>
                    <a:pt x="33347" y="41135"/>
                    <a:pt x="32440" y="41891"/>
                    <a:pt x="31684" y="42420"/>
                  </a:cubicBezTo>
                  <a:lnTo>
                    <a:pt x="31684" y="42420"/>
                  </a:lnTo>
                  <a:cubicBezTo>
                    <a:pt x="31533" y="42496"/>
                    <a:pt x="31457" y="42572"/>
                    <a:pt x="31381" y="42572"/>
                  </a:cubicBezTo>
                  <a:lnTo>
                    <a:pt x="31381" y="42572"/>
                  </a:lnTo>
                  <a:cubicBezTo>
                    <a:pt x="31608" y="41589"/>
                    <a:pt x="31533" y="40606"/>
                    <a:pt x="31306" y="39698"/>
                  </a:cubicBezTo>
                  <a:lnTo>
                    <a:pt x="31306" y="39698"/>
                  </a:lnTo>
                  <a:cubicBezTo>
                    <a:pt x="31684" y="39396"/>
                    <a:pt x="31911" y="38942"/>
                    <a:pt x="31986" y="38564"/>
                  </a:cubicBezTo>
                  <a:lnTo>
                    <a:pt x="31986" y="38564"/>
                  </a:lnTo>
                  <a:cubicBezTo>
                    <a:pt x="32137" y="38035"/>
                    <a:pt x="32137" y="37581"/>
                    <a:pt x="32137" y="37203"/>
                  </a:cubicBezTo>
                  <a:lnTo>
                    <a:pt x="32137" y="37203"/>
                  </a:lnTo>
                  <a:cubicBezTo>
                    <a:pt x="32062" y="36371"/>
                    <a:pt x="31911" y="35691"/>
                    <a:pt x="31684" y="35010"/>
                  </a:cubicBezTo>
                  <a:lnTo>
                    <a:pt x="31684" y="35010"/>
                  </a:lnTo>
                  <a:cubicBezTo>
                    <a:pt x="31457" y="34027"/>
                    <a:pt x="31154" y="33044"/>
                    <a:pt x="30852" y="32212"/>
                  </a:cubicBezTo>
                  <a:lnTo>
                    <a:pt x="30852" y="32212"/>
                  </a:lnTo>
                  <a:cubicBezTo>
                    <a:pt x="30928" y="31986"/>
                    <a:pt x="30928" y="31834"/>
                    <a:pt x="30928" y="31607"/>
                  </a:cubicBezTo>
                  <a:lnTo>
                    <a:pt x="30928" y="31607"/>
                  </a:lnTo>
                  <a:cubicBezTo>
                    <a:pt x="30928" y="31607"/>
                    <a:pt x="30928" y="31607"/>
                    <a:pt x="30928" y="31607"/>
                  </a:cubicBezTo>
                  <a:lnTo>
                    <a:pt x="30928" y="31607"/>
                  </a:lnTo>
                  <a:cubicBezTo>
                    <a:pt x="31154" y="31381"/>
                    <a:pt x="31457" y="31229"/>
                    <a:pt x="31759" y="31154"/>
                  </a:cubicBezTo>
                  <a:lnTo>
                    <a:pt x="31759" y="31154"/>
                  </a:lnTo>
                  <a:cubicBezTo>
                    <a:pt x="32440" y="30927"/>
                    <a:pt x="33120" y="30927"/>
                    <a:pt x="33801" y="30851"/>
                  </a:cubicBezTo>
                  <a:lnTo>
                    <a:pt x="33801" y="30851"/>
                  </a:lnTo>
                  <a:cubicBezTo>
                    <a:pt x="35162" y="30927"/>
                    <a:pt x="36372" y="31003"/>
                    <a:pt x="37279" y="31003"/>
                  </a:cubicBezTo>
                  <a:lnTo>
                    <a:pt x="37279" y="31003"/>
                  </a:lnTo>
                  <a:cubicBezTo>
                    <a:pt x="38262" y="31078"/>
                    <a:pt x="39018" y="31003"/>
                    <a:pt x="39548" y="30927"/>
                  </a:cubicBezTo>
                  <a:lnTo>
                    <a:pt x="39548" y="30927"/>
                  </a:lnTo>
                  <a:cubicBezTo>
                    <a:pt x="40001" y="30776"/>
                    <a:pt x="40228" y="30624"/>
                    <a:pt x="40228" y="30624"/>
                  </a:cubicBezTo>
                  <a:lnTo>
                    <a:pt x="40228" y="30624"/>
                  </a:lnTo>
                  <a:cubicBezTo>
                    <a:pt x="40228" y="30624"/>
                    <a:pt x="40001" y="30776"/>
                    <a:pt x="39472" y="30776"/>
                  </a:cubicBezTo>
                  <a:lnTo>
                    <a:pt x="39472" y="30776"/>
                  </a:lnTo>
                  <a:cubicBezTo>
                    <a:pt x="39018" y="30851"/>
                    <a:pt x="38262" y="30776"/>
                    <a:pt x="37279" y="30700"/>
                  </a:cubicBezTo>
                  <a:lnTo>
                    <a:pt x="37279" y="30700"/>
                  </a:lnTo>
                  <a:cubicBezTo>
                    <a:pt x="36296" y="30549"/>
                    <a:pt x="35162" y="30322"/>
                    <a:pt x="33801" y="30246"/>
                  </a:cubicBezTo>
                  <a:lnTo>
                    <a:pt x="33801" y="30246"/>
                  </a:lnTo>
                  <a:cubicBezTo>
                    <a:pt x="33045" y="30171"/>
                    <a:pt x="32289" y="30095"/>
                    <a:pt x="31457" y="30322"/>
                  </a:cubicBezTo>
                  <a:lnTo>
                    <a:pt x="31457" y="30322"/>
                  </a:lnTo>
                  <a:cubicBezTo>
                    <a:pt x="31457" y="30322"/>
                    <a:pt x="31381" y="30322"/>
                    <a:pt x="31306" y="30398"/>
                  </a:cubicBezTo>
                  <a:lnTo>
                    <a:pt x="31306" y="30398"/>
                  </a:lnTo>
                  <a:cubicBezTo>
                    <a:pt x="31608" y="29793"/>
                    <a:pt x="31986" y="29339"/>
                    <a:pt x="32516" y="29112"/>
                  </a:cubicBezTo>
                  <a:lnTo>
                    <a:pt x="32516" y="29112"/>
                  </a:lnTo>
                  <a:cubicBezTo>
                    <a:pt x="33196" y="28658"/>
                    <a:pt x="33877" y="28507"/>
                    <a:pt x="34557" y="28356"/>
                  </a:cubicBezTo>
                  <a:lnTo>
                    <a:pt x="34557" y="28356"/>
                  </a:lnTo>
                  <a:cubicBezTo>
                    <a:pt x="35238" y="28280"/>
                    <a:pt x="35918" y="28205"/>
                    <a:pt x="36523" y="28129"/>
                  </a:cubicBezTo>
                  <a:lnTo>
                    <a:pt x="36523" y="28129"/>
                  </a:lnTo>
                  <a:cubicBezTo>
                    <a:pt x="37657" y="28054"/>
                    <a:pt x="38565" y="27978"/>
                    <a:pt x="39170" y="27600"/>
                  </a:cubicBezTo>
                  <a:lnTo>
                    <a:pt x="39170" y="27600"/>
                  </a:lnTo>
                  <a:cubicBezTo>
                    <a:pt x="39623" y="27297"/>
                    <a:pt x="39699" y="26995"/>
                    <a:pt x="39699" y="26919"/>
                  </a:cubicBezTo>
                  <a:lnTo>
                    <a:pt x="39699" y="26919"/>
                  </a:lnTo>
                  <a:cubicBezTo>
                    <a:pt x="39699" y="26995"/>
                    <a:pt x="39623" y="27297"/>
                    <a:pt x="39094" y="27524"/>
                  </a:cubicBezTo>
                  <a:lnTo>
                    <a:pt x="39094" y="27524"/>
                  </a:lnTo>
                  <a:cubicBezTo>
                    <a:pt x="38489" y="27827"/>
                    <a:pt x="37582" y="27827"/>
                    <a:pt x="36448" y="27827"/>
                  </a:cubicBezTo>
                  <a:lnTo>
                    <a:pt x="36448" y="27827"/>
                  </a:lnTo>
                  <a:cubicBezTo>
                    <a:pt x="35843" y="27827"/>
                    <a:pt x="35162" y="27827"/>
                    <a:pt x="34482" y="27902"/>
                  </a:cubicBezTo>
                  <a:lnTo>
                    <a:pt x="34482" y="27902"/>
                  </a:lnTo>
                  <a:cubicBezTo>
                    <a:pt x="33725" y="27978"/>
                    <a:pt x="32894" y="28129"/>
                    <a:pt x="32137" y="28507"/>
                  </a:cubicBezTo>
                  <a:lnTo>
                    <a:pt x="32137" y="28507"/>
                  </a:lnTo>
                  <a:cubicBezTo>
                    <a:pt x="31457" y="28810"/>
                    <a:pt x="30928" y="29339"/>
                    <a:pt x="30550" y="30020"/>
                  </a:cubicBezTo>
                  <a:lnTo>
                    <a:pt x="30550" y="30020"/>
                  </a:lnTo>
                  <a:cubicBezTo>
                    <a:pt x="30550" y="29944"/>
                    <a:pt x="30550" y="29944"/>
                    <a:pt x="30550" y="29868"/>
                  </a:cubicBezTo>
                  <a:lnTo>
                    <a:pt x="30550" y="29868"/>
                  </a:lnTo>
                  <a:cubicBezTo>
                    <a:pt x="30550" y="29339"/>
                    <a:pt x="30625" y="28885"/>
                    <a:pt x="30776" y="28432"/>
                  </a:cubicBezTo>
                  <a:lnTo>
                    <a:pt x="30776" y="28432"/>
                  </a:lnTo>
                  <a:cubicBezTo>
                    <a:pt x="31003" y="27524"/>
                    <a:pt x="31457" y="26844"/>
                    <a:pt x="31986" y="26239"/>
                  </a:cubicBezTo>
                  <a:lnTo>
                    <a:pt x="31986" y="26239"/>
                  </a:lnTo>
                  <a:cubicBezTo>
                    <a:pt x="33120" y="25180"/>
                    <a:pt x="34406" y="24802"/>
                    <a:pt x="35238" y="24651"/>
                  </a:cubicBezTo>
                  <a:lnTo>
                    <a:pt x="35238" y="24651"/>
                  </a:lnTo>
                  <a:cubicBezTo>
                    <a:pt x="36069" y="24424"/>
                    <a:pt x="36599" y="24424"/>
                    <a:pt x="36599" y="24424"/>
                  </a:cubicBezTo>
                  <a:lnTo>
                    <a:pt x="36599" y="24424"/>
                  </a:lnTo>
                  <a:cubicBezTo>
                    <a:pt x="36599" y="24424"/>
                    <a:pt x="36523" y="24424"/>
                    <a:pt x="36372" y="24424"/>
                  </a:cubicBezTo>
                  <a:lnTo>
                    <a:pt x="36372" y="24424"/>
                  </a:lnTo>
                  <a:cubicBezTo>
                    <a:pt x="36221" y="24424"/>
                    <a:pt x="35767" y="24424"/>
                    <a:pt x="35162" y="24424"/>
                  </a:cubicBezTo>
                  <a:lnTo>
                    <a:pt x="35162" y="24424"/>
                  </a:lnTo>
                  <a:cubicBezTo>
                    <a:pt x="34708" y="24500"/>
                    <a:pt x="34179" y="24575"/>
                    <a:pt x="33499" y="24726"/>
                  </a:cubicBezTo>
                  <a:lnTo>
                    <a:pt x="33499" y="24726"/>
                  </a:lnTo>
                  <a:cubicBezTo>
                    <a:pt x="32894" y="24953"/>
                    <a:pt x="32137" y="25256"/>
                    <a:pt x="31457" y="25785"/>
                  </a:cubicBezTo>
                  <a:lnTo>
                    <a:pt x="31457" y="25785"/>
                  </a:lnTo>
                  <a:cubicBezTo>
                    <a:pt x="30852" y="26239"/>
                    <a:pt x="30398" y="26919"/>
                    <a:pt x="30020" y="27675"/>
                  </a:cubicBezTo>
                  <a:lnTo>
                    <a:pt x="30020" y="27675"/>
                  </a:lnTo>
                  <a:cubicBezTo>
                    <a:pt x="29945" y="27600"/>
                    <a:pt x="29945" y="27524"/>
                    <a:pt x="29945" y="27373"/>
                  </a:cubicBezTo>
                  <a:lnTo>
                    <a:pt x="29945" y="27373"/>
                  </a:lnTo>
                  <a:cubicBezTo>
                    <a:pt x="29869" y="26617"/>
                    <a:pt x="29718" y="25785"/>
                    <a:pt x="29718" y="25105"/>
                  </a:cubicBezTo>
                  <a:lnTo>
                    <a:pt x="29718" y="25105"/>
                  </a:lnTo>
                  <a:cubicBezTo>
                    <a:pt x="29642" y="23668"/>
                    <a:pt x="29793" y="22458"/>
                    <a:pt x="30398" y="21702"/>
                  </a:cubicBezTo>
                  <a:lnTo>
                    <a:pt x="30398" y="21702"/>
                  </a:lnTo>
                  <a:cubicBezTo>
                    <a:pt x="31003" y="20946"/>
                    <a:pt x="31835" y="20643"/>
                    <a:pt x="32364" y="20568"/>
                  </a:cubicBezTo>
                  <a:lnTo>
                    <a:pt x="32364" y="20568"/>
                  </a:lnTo>
                  <a:cubicBezTo>
                    <a:pt x="32894" y="20416"/>
                    <a:pt x="33196" y="20416"/>
                    <a:pt x="33196" y="20416"/>
                  </a:cubicBezTo>
                  <a:lnTo>
                    <a:pt x="33196" y="20416"/>
                  </a:lnTo>
                  <a:cubicBezTo>
                    <a:pt x="33196" y="20416"/>
                    <a:pt x="33120" y="20416"/>
                    <a:pt x="33120" y="20416"/>
                  </a:cubicBezTo>
                  <a:lnTo>
                    <a:pt x="33120" y="20416"/>
                  </a:lnTo>
                  <a:cubicBezTo>
                    <a:pt x="32969" y="20416"/>
                    <a:pt x="32742" y="20416"/>
                    <a:pt x="32289" y="20492"/>
                  </a:cubicBezTo>
                  <a:lnTo>
                    <a:pt x="32289" y="20492"/>
                  </a:lnTo>
                  <a:cubicBezTo>
                    <a:pt x="32062" y="20492"/>
                    <a:pt x="31684" y="20568"/>
                    <a:pt x="31306" y="20719"/>
                  </a:cubicBezTo>
                  <a:lnTo>
                    <a:pt x="31306" y="20719"/>
                  </a:lnTo>
                  <a:cubicBezTo>
                    <a:pt x="30928" y="20870"/>
                    <a:pt x="30474" y="21097"/>
                    <a:pt x="30096" y="21551"/>
                  </a:cubicBezTo>
                  <a:lnTo>
                    <a:pt x="30096" y="21551"/>
                  </a:lnTo>
                  <a:cubicBezTo>
                    <a:pt x="29340" y="22307"/>
                    <a:pt x="29037" y="23668"/>
                    <a:pt x="29037" y="25180"/>
                  </a:cubicBezTo>
                  <a:lnTo>
                    <a:pt x="29037" y="25180"/>
                  </a:lnTo>
                  <a:cubicBezTo>
                    <a:pt x="29037" y="25634"/>
                    <a:pt x="29037" y="26088"/>
                    <a:pt x="29037" y="26617"/>
                  </a:cubicBezTo>
                  <a:lnTo>
                    <a:pt x="29037" y="26617"/>
                  </a:lnTo>
                  <a:cubicBezTo>
                    <a:pt x="29037" y="26541"/>
                    <a:pt x="29037" y="26541"/>
                    <a:pt x="28962" y="26541"/>
                  </a:cubicBezTo>
                  <a:lnTo>
                    <a:pt x="28962" y="26541"/>
                  </a:lnTo>
                  <a:cubicBezTo>
                    <a:pt x="28130" y="25407"/>
                    <a:pt x="27147" y="24651"/>
                    <a:pt x="26239" y="24348"/>
                  </a:cubicBezTo>
                  <a:lnTo>
                    <a:pt x="26239" y="24348"/>
                  </a:lnTo>
                  <a:cubicBezTo>
                    <a:pt x="25256" y="23970"/>
                    <a:pt x="24425" y="24197"/>
                    <a:pt x="24047" y="24424"/>
                  </a:cubicBezTo>
                  <a:lnTo>
                    <a:pt x="24047" y="24424"/>
                  </a:lnTo>
                  <a:cubicBezTo>
                    <a:pt x="23593" y="24651"/>
                    <a:pt x="23442" y="24878"/>
                    <a:pt x="23442" y="24878"/>
                  </a:cubicBezTo>
                  <a:lnTo>
                    <a:pt x="23442" y="24878"/>
                  </a:lnTo>
                  <a:cubicBezTo>
                    <a:pt x="23442" y="24878"/>
                    <a:pt x="23593" y="24726"/>
                    <a:pt x="24047" y="24500"/>
                  </a:cubicBezTo>
                  <a:lnTo>
                    <a:pt x="24047" y="24500"/>
                  </a:lnTo>
                  <a:cubicBezTo>
                    <a:pt x="24576" y="24348"/>
                    <a:pt x="25332" y="24273"/>
                    <a:pt x="26164" y="24651"/>
                  </a:cubicBezTo>
                  <a:lnTo>
                    <a:pt x="26164" y="24651"/>
                  </a:lnTo>
                  <a:cubicBezTo>
                    <a:pt x="26920" y="25029"/>
                    <a:pt x="27752" y="25861"/>
                    <a:pt x="28432" y="26919"/>
                  </a:cubicBezTo>
                  <a:lnTo>
                    <a:pt x="28432" y="26919"/>
                  </a:lnTo>
                  <a:cubicBezTo>
                    <a:pt x="28735" y="27373"/>
                    <a:pt x="29340" y="30020"/>
                    <a:pt x="29340" y="30020"/>
                  </a:cubicBezTo>
                  <a:lnTo>
                    <a:pt x="29340" y="30020"/>
                  </a:lnTo>
                  <a:cubicBezTo>
                    <a:pt x="29340" y="30246"/>
                    <a:pt x="29264" y="30473"/>
                    <a:pt x="29264" y="30776"/>
                  </a:cubicBezTo>
                  <a:lnTo>
                    <a:pt x="29264" y="30776"/>
                  </a:lnTo>
                  <a:cubicBezTo>
                    <a:pt x="29264" y="31003"/>
                    <a:pt x="29264" y="31381"/>
                    <a:pt x="29340" y="31683"/>
                  </a:cubicBezTo>
                  <a:lnTo>
                    <a:pt x="29340" y="31683"/>
                  </a:lnTo>
                  <a:cubicBezTo>
                    <a:pt x="29491" y="32969"/>
                    <a:pt x="29793" y="34178"/>
                    <a:pt x="30020" y="35388"/>
                  </a:cubicBezTo>
                  <a:lnTo>
                    <a:pt x="30020" y="35388"/>
                  </a:lnTo>
                  <a:cubicBezTo>
                    <a:pt x="30171" y="35993"/>
                    <a:pt x="30247" y="36674"/>
                    <a:pt x="30247" y="37279"/>
                  </a:cubicBezTo>
                  <a:lnTo>
                    <a:pt x="30247" y="37279"/>
                  </a:lnTo>
                  <a:cubicBezTo>
                    <a:pt x="30247" y="37279"/>
                    <a:pt x="30247" y="37279"/>
                    <a:pt x="30247" y="37354"/>
                  </a:cubicBezTo>
                  <a:lnTo>
                    <a:pt x="30247" y="37354"/>
                  </a:lnTo>
                  <a:cubicBezTo>
                    <a:pt x="29642" y="36522"/>
                    <a:pt x="28962" y="35842"/>
                    <a:pt x="28357" y="35237"/>
                  </a:cubicBezTo>
                  <a:lnTo>
                    <a:pt x="28357" y="35237"/>
                  </a:lnTo>
                  <a:cubicBezTo>
                    <a:pt x="27752" y="34556"/>
                    <a:pt x="27147" y="34027"/>
                    <a:pt x="26693" y="33422"/>
                  </a:cubicBezTo>
                  <a:lnTo>
                    <a:pt x="26693" y="33422"/>
                  </a:lnTo>
                  <a:cubicBezTo>
                    <a:pt x="26239" y="32893"/>
                    <a:pt x="25937" y="32288"/>
                    <a:pt x="25786" y="31759"/>
                  </a:cubicBezTo>
                  <a:lnTo>
                    <a:pt x="25786" y="31759"/>
                  </a:lnTo>
                  <a:cubicBezTo>
                    <a:pt x="25559" y="31154"/>
                    <a:pt x="25559" y="30624"/>
                    <a:pt x="25635" y="30171"/>
                  </a:cubicBezTo>
                  <a:lnTo>
                    <a:pt x="25635" y="30171"/>
                  </a:lnTo>
                  <a:cubicBezTo>
                    <a:pt x="25710" y="29641"/>
                    <a:pt x="25937" y="29263"/>
                    <a:pt x="26088" y="28961"/>
                  </a:cubicBezTo>
                  <a:lnTo>
                    <a:pt x="26088" y="28961"/>
                  </a:lnTo>
                  <a:cubicBezTo>
                    <a:pt x="26239" y="28583"/>
                    <a:pt x="26466" y="28356"/>
                    <a:pt x="26618" y="28054"/>
                  </a:cubicBezTo>
                  <a:lnTo>
                    <a:pt x="26618" y="28054"/>
                  </a:lnTo>
                  <a:cubicBezTo>
                    <a:pt x="26844" y="27600"/>
                    <a:pt x="27147" y="27524"/>
                    <a:pt x="27147" y="27524"/>
                  </a:cubicBezTo>
                  <a:lnTo>
                    <a:pt x="27147" y="27524"/>
                  </a:lnTo>
                  <a:cubicBezTo>
                    <a:pt x="27147" y="27524"/>
                    <a:pt x="27071" y="27524"/>
                    <a:pt x="26920" y="27600"/>
                  </a:cubicBezTo>
                  <a:lnTo>
                    <a:pt x="26920" y="27600"/>
                  </a:lnTo>
                  <a:cubicBezTo>
                    <a:pt x="26844" y="27675"/>
                    <a:pt x="26618" y="27827"/>
                    <a:pt x="26466" y="28054"/>
                  </a:cubicBezTo>
                  <a:lnTo>
                    <a:pt x="26466" y="28054"/>
                  </a:lnTo>
                  <a:cubicBezTo>
                    <a:pt x="26239" y="28507"/>
                    <a:pt x="25559" y="29037"/>
                    <a:pt x="25256" y="30095"/>
                  </a:cubicBezTo>
                  <a:lnTo>
                    <a:pt x="25256" y="30095"/>
                  </a:lnTo>
                  <a:cubicBezTo>
                    <a:pt x="25105" y="30624"/>
                    <a:pt x="25030" y="31305"/>
                    <a:pt x="25181" y="31986"/>
                  </a:cubicBezTo>
                  <a:lnTo>
                    <a:pt x="25181" y="31986"/>
                  </a:lnTo>
                  <a:cubicBezTo>
                    <a:pt x="25332" y="32666"/>
                    <a:pt x="25710" y="33347"/>
                    <a:pt x="26088" y="34027"/>
                  </a:cubicBezTo>
                  <a:lnTo>
                    <a:pt x="26088" y="34027"/>
                  </a:lnTo>
                  <a:cubicBezTo>
                    <a:pt x="26769" y="35086"/>
                    <a:pt x="27752" y="36144"/>
                    <a:pt x="28584" y="37354"/>
                  </a:cubicBezTo>
                  <a:lnTo>
                    <a:pt x="28584" y="37354"/>
                  </a:lnTo>
                  <a:cubicBezTo>
                    <a:pt x="28508" y="37354"/>
                    <a:pt x="28432" y="37279"/>
                    <a:pt x="28357" y="37279"/>
                  </a:cubicBezTo>
                  <a:lnTo>
                    <a:pt x="28357" y="37279"/>
                  </a:lnTo>
                  <a:cubicBezTo>
                    <a:pt x="28281" y="37279"/>
                    <a:pt x="28281" y="37279"/>
                    <a:pt x="28281" y="37279"/>
                  </a:cubicBezTo>
                  <a:lnTo>
                    <a:pt x="28281" y="37279"/>
                  </a:lnTo>
                  <a:cubicBezTo>
                    <a:pt x="27827" y="36900"/>
                    <a:pt x="27374" y="36598"/>
                    <a:pt x="26996" y="36296"/>
                  </a:cubicBezTo>
                  <a:lnTo>
                    <a:pt x="26996" y="36296"/>
                  </a:lnTo>
                  <a:cubicBezTo>
                    <a:pt x="26088" y="35691"/>
                    <a:pt x="25332" y="35161"/>
                    <a:pt x="24576" y="34632"/>
                  </a:cubicBezTo>
                  <a:lnTo>
                    <a:pt x="24576" y="34632"/>
                  </a:lnTo>
                  <a:cubicBezTo>
                    <a:pt x="23895" y="34103"/>
                    <a:pt x="23290" y="33573"/>
                    <a:pt x="22837" y="33044"/>
                  </a:cubicBezTo>
                  <a:lnTo>
                    <a:pt x="22837" y="33044"/>
                  </a:lnTo>
                  <a:cubicBezTo>
                    <a:pt x="21929" y="31986"/>
                    <a:pt x="21551" y="30851"/>
                    <a:pt x="21400" y="30171"/>
                  </a:cubicBezTo>
                  <a:lnTo>
                    <a:pt x="21400" y="30171"/>
                  </a:lnTo>
                  <a:cubicBezTo>
                    <a:pt x="21249" y="29415"/>
                    <a:pt x="21249" y="29037"/>
                    <a:pt x="21249" y="29037"/>
                  </a:cubicBezTo>
                  <a:lnTo>
                    <a:pt x="21249" y="29037"/>
                  </a:lnTo>
                  <a:cubicBezTo>
                    <a:pt x="21249" y="29037"/>
                    <a:pt x="21249" y="29415"/>
                    <a:pt x="21324" y="30171"/>
                  </a:cubicBezTo>
                  <a:lnTo>
                    <a:pt x="21324" y="30171"/>
                  </a:lnTo>
                  <a:cubicBezTo>
                    <a:pt x="21400" y="30927"/>
                    <a:pt x="21703" y="32137"/>
                    <a:pt x="22610" y="33347"/>
                  </a:cubicBezTo>
                  <a:lnTo>
                    <a:pt x="22610" y="33347"/>
                  </a:lnTo>
                  <a:cubicBezTo>
                    <a:pt x="23064" y="33876"/>
                    <a:pt x="23669" y="34481"/>
                    <a:pt x="24349" y="35086"/>
                  </a:cubicBezTo>
                  <a:lnTo>
                    <a:pt x="24349" y="35086"/>
                  </a:lnTo>
                  <a:cubicBezTo>
                    <a:pt x="24954" y="35615"/>
                    <a:pt x="25635" y="36069"/>
                    <a:pt x="26315" y="36674"/>
                  </a:cubicBezTo>
                  <a:lnTo>
                    <a:pt x="26315" y="36674"/>
                  </a:lnTo>
                  <a:cubicBezTo>
                    <a:pt x="24803" y="36220"/>
                    <a:pt x="23442" y="35615"/>
                    <a:pt x="22383" y="34935"/>
                  </a:cubicBezTo>
                  <a:lnTo>
                    <a:pt x="22383" y="34935"/>
                  </a:lnTo>
                  <a:cubicBezTo>
                    <a:pt x="21324" y="34330"/>
                    <a:pt x="20568" y="33498"/>
                    <a:pt x="20115" y="32742"/>
                  </a:cubicBezTo>
                  <a:lnTo>
                    <a:pt x="20115" y="32742"/>
                  </a:lnTo>
                  <a:cubicBezTo>
                    <a:pt x="19661" y="32061"/>
                    <a:pt x="19510" y="31381"/>
                    <a:pt x="19358" y="30927"/>
                  </a:cubicBezTo>
                  <a:lnTo>
                    <a:pt x="19358" y="30927"/>
                  </a:lnTo>
                  <a:cubicBezTo>
                    <a:pt x="19283" y="30473"/>
                    <a:pt x="19207" y="30246"/>
                    <a:pt x="19207" y="30246"/>
                  </a:cubicBezTo>
                  <a:lnTo>
                    <a:pt x="19207" y="30246"/>
                  </a:lnTo>
                  <a:cubicBezTo>
                    <a:pt x="19207" y="30246"/>
                    <a:pt x="19207" y="30473"/>
                    <a:pt x="19283" y="30927"/>
                  </a:cubicBezTo>
                  <a:lnTo>
                    <a:pt x="19283" y="30927"/>
                  </a:lnTo>
                  <a:cubicBezTo>
                    <a:pt x="19358" y="31456"/>
                    <a:pt x="19434" y="32137"/>
                    <a:pt x="19812" y="32969"/>
                  </a:cubicBezTo>
                  <a:lnTo>
                    <a:pt x="19812" y="32969"/>
                  </a:lnTo>
                  <a:cubicBezTo>
                    <a:pt x="20266" y="33800"/>
                    <a:pt x="20946" y="34783"/>
                    <a:pt x="22081" y="35539"/>
                  </a:cubicBezTo>
                  <a:lnTo>
                    <a:pt x="22081" y="35539"/>
                  </a:lnTo>
                  <a:cubicBezTo>
                    <a:pt x="22534" y="35918"/>
                    <a:pt x="23139" y="36296"/>
                    <a:pt x="23744" y="36598"/>
                  </a:cubicBezTo>
                  <a:lnTo>
                    <a:pt x="23744" y="36598"/>
                  </a:lnTo>
                  <a:cubicBezTo>
                    <a:pt x="23064" y="36598"/>
                    <a:pt x="22459" y="36674"/>
                    <a:pt x="21929" y="36749"/>
                  </a:cubicBezTo>
                  <a:lnTo>
                    <a:pt x="21929" y="36749"/>
                  </a:lnTo>
                  <a:cubicBezTo>
                    <a:pt x="20795" y="36900"/>
                    <a:pt x="20039" y="37203"/>
                    <a:pt x="19585" y="37505"/>
                  </a:cubicBezTo>
                  <a:lnTo>
                    <a:pt x="19585" y="37505"/>
                  </a:lnTo>
                  <a:cubicBezTo>
                    <a:pt x="19132" y="37883"/>
                    <a:pt x="18980" y="38110"/>
                    <a:pt x="18980" y="38110"/>
                  </a:cubicBezTo>
                  <a:lnTo>
                    <a:pt x="18980" y="38110"/>
                  </a:lnTo>
                  <a:cubicBezTo>
                    <a:pt x="18980" y="38110"/>
                    <a:pt x="19132" y="37883"/>
                    <a:pt x="19661" y="37581"/>
                  </a:cubicBezTo>
                  <a:lnTo>
                    <a:pt x="19661" y="37581"/>
                  </a:lnTo>
                  <a:cubicBezTo>
                    <a:pt x="20115" y="37354"/>
                    <a:pt x="20946" y="37127"/>
                    <a:pt x="22005" y="37052"/>
                  </a:cubicBezTo>
                  <a:lnTo>
                    <a:pt x="22005" y="37052"/>
                  </a:lnTo>
                  <a:cubicBezTo>
                    <a:pt x="22912" y="37052"/>
                    <a:pt x="24047" y="37052"/>
                    <a:pt x="25256" y="37279"/>
                  </a:cubicBezTo>
                  <a:lnTo>
                    <a:pt x="25256" y="37279"/>
                  </a:lnTo>
                  <a:cubicBezTo>
                    <a:pt x="25559" y="37430"/>
                    <a:pt x="26088" y="37430"/>
                    <a:pt x="26088" y="37430"/>
                  </a:cubicBezTo>
                  <a:lnTo>
                    <a:pt x="26088" y="37430"/>
                  </a:lnTo>
                  <a:cubicBezTo>
                    <a:pt x="26693" y="37581"/>
                    <a:pt x="27374" y="37808"/>
                    <a:pt x="27979" y="38035"/>
                  </a:cubicBezTo>
                  <a:lnTo>
                    <a:pt x="27979" y="38035"/>
                  </a:lnTo>
                  <a:cubicBezTo>
                    <a:pt x="28281" y="38413"/>
                    <a:pt x="28584" y="38715"/>
                    <a:pt x="28886" y="39093"/>
                  </a:cubicBezTo>
                  <a:lnTo>
                    <a:pt x="28886" y="39093"/>
                  </a:lnTo>
                  <a:cubicBezTo>
                    <a:pt x="29340" y="39849"/>
                    <a:pt x="29642" y="40757"/>
                    <a:pt x="29642" y="41664"/>
                  </a:cubicBezTo>
                  <a:lnTo>
                    <a:pt x="29642" y="41664"/>
                  </a:lnTo>
                  <a:cubicBezTo>
                    <a:pt x="29567" y="42345"/>
                    <a:pt x="29264" y="43025"/>
                    <a:pt x="28810" y="43630"/>
                  </a:cubicBezTo>
                  <a:lnTo>
                    <a:pt x="28810" y="43630"/>
                  </a:lnTo>
                  <a:cubicBezTo>
                    <a:pt x="28281" y="44462"/>
                    <a:pt x="27374" y="45067"/>
                    <a:pt x="26391" y="45294"/>
                  </a:cubicBezTo>
                  <a:lnTo>
                    <a:pt x="26391" y="45294"/>
                  </a:lnTo>
                  <a:cubicBezTo>
                    <a:pt x="26088" y="45369"/>
                    <a:pt x="25861" y="45369"/>
                    <a:pt x="25483" y="45445"/>
                  </a:cubicBezTo>
                  <a:lnTo>
                    <a:pt x="25483" y="45445"/>
                  </a:lnTo>
                  <a:cubicBezTo>
                    <a:pt x="25181" y="45445"/>
                    <a:pt x="24954" y="45445"/>
                    <a:pt x="24652" y="45445"/>
                  </a:cubicBezTo>
                  <a:lnTo>
                    <a:pt x="24652" y="45445"/>
                  </a:lnTo>
                  <a:cubicBezTo>
                    <a:pt x="24047" y="45521"/>
                    <a:pt x="21703" y="44235"/>
                    <a:pt x="21249" y="43933"/>
                  </a:cubicBezTo>
                  <a:lnTo>
                    <a:pt x="21249" y="43933"/>
                  </a:lnTo>
                  <a:cubicBezTo>
                    <a:pt x="16788" y="40530"/>
                    <a:pt x="14292" y="30549"/>
                    <a:pt x="13461" y="22836"/>
                  </a:cubicBezTo>
                  <a:lnTo>
                    <a:pt x="13461" y="22836"/>
                  </a:lnTo>
                  <a:cubicBezTo>
                    <a:pt x="13082" y="18904"/>
                    <a:pt x="12326" y="12628"/>
                    <a:pt x="12024" y="0"/>
                  </a:cubicBezTo>
                  <a:lnTo>
                    <a:pt x="12024" y="0"/>
                  </a:lnTo>
                  <a:lnTo>
                    <a:pt x="77" y="0"/>
                  </a:lnTo>
                  <a:cubicBezTo>
                    <a:pt x="1" y="4310"/>
                    <a:pt x="152" y="41589"/>
                    <a:pt x="17166" y="52402"/>
                  </a:cubicBezTo>
                  <a:close/>
                  <a:moveTo>
                    <a:pt x="39699" y="26919"/>
                  </a:moveTo>
                  <a:cubicBezTo>
                    <a:pt x="39699" y="26919"/>
                    <a:pt x="39699" y="26919"/>
                    <a:pt x="39699" y="26919"/>
                  </a:cubicBezTo>
                  <a:lnTo>
                    <a:pt x="39699" y="26919"/>
                  </a:lnTo>
                  <a:lnTo>
                    <a:pt x="39699" y="26919"/>
                  </a:lnTo>
                  <a:lnTo>
                    <a:pt x="39699" y="26919"/>
                  </a:lnTo>
                  <a:cubicBezTo>
                    <a:pt x="39699" y="26919"/>
                    <a:pt x="39699" y="26919"/>
                    <a:pt x="39699" y="26919"/>
                  </a:cubicBezTo>
                  <a:moveTo>
                    <a:pt x="39699" y="26919"/>
                  </a:moveTo>
                  <a:lnTo>
                    <a:pt x="39699" y="26919"/>
                  </a:lnTo>
                  <a:lnTo>
                    <a:pt x="39699" y="26919"/>
                  </a:lnTo>
                  <a:cubicBezTo>
                    <a:pt x="39699" y="26919"/>
                    <a:pt x="39699" y="26919"/>
                    <a:pt x="39699" y="26919"/>
                  </a:cubicBezTo>
                  <a:lnTo>
                    <a:pt x="39699" y="26919"/>
                  </a:lnTo>
                  <a:lnTo>
                    <a:pt x="39699" y="26919"/>
                  </a:lnTo>
                  <a:close/>
                  <a:moveTo>
                    <a:pt x="40228" y="30624"/>
                  </a:moveTo>
                  <a:lnTo>
                    <a:pt x="40228" y="30624"/>
                  </a:lnTo>
                  <a:lnTo>
                    <a:pt x="40228" y="30624"/>
                  </a:lnTo>
                  <a:lnTo>
                    <a:pt x="40228" y="30624"/>
                  </a:lnTo>
                  <a:lnTo>
                    <a:pt x="40228" y="30624"/>
                  </a:lnTo>
                  <a:lnTo>
                    <a:pt x="40228" y="30624"/>
                  </a:lnTo>
                  <a:close/>
                  <a:moveTo>
                    <a:pt x="18980" y="38110"/>
                  </a:moveTo>
                  <a:lnTo>
                    <a:pt x="18980" y="38110"/>
                  </a:lnTo>
                  <a:lnTo>
                    <a:pt x="18980" y="38110"/>
                  </a:lnTo>
                  <a:lnTo>
                    <a:pt x="18980" y="38110"/>
                  </a:lnTo>
                  <a:close/>
                  <a:moveTo>
                    <a:pt x="50512" y="40530"/>
                  </a:moveTo>
                  <a:lnTo>
                    <a:pt x="50512" y="40530"/>
                  </a:lnTo>
                  <a:lnTo>
                    <a:pt x="50512" y="40530"/>
                  </a:lnTo>
                  <a:lnTo>
                    <a:pt x="50512" y="40530"/>
                  </a:lnTo>
                  <a:close/>
                  <a:moveTo>
                    <a:pt x="41816" y="52024"/>
                  </a:moveTo>
                  <a:lnTo>
                    <a:pt x="41816" y="52024"/>
                  </a:lnTo>
                  <a:lnTo>
                    <a:pt x="41816" y="52024"/>
                  </a:lnTo>
                  <a:lnTo>
                    <a:pt x="41816" y="52024"/>
                  </a:lnTo>
                  <a:lnTo>
                    <a:pt x="41816" y="52024"/>
                  </a:lnTo>
                  <a:lnTo>
                    <a:pt x="41816" y="52024"/>
                  </a:lnTo>
                  <a:close/>
                  <a:moveTo>
                    <a:pt x="41816" y="52024"/>
                  </a:moveTo>
                  <a:lnTo>
                    <a:pt x="41816" y="52024"/>
                  </a:lnTo>
                  <a:lnTo>
                    <a:pt x="41816" y="52024"/>
                  </a:lnTo>
                  <a:lnTo>
                    <a:pt x="41816" y="52024"/>
                  </a:lnTo>
                  <a:lnTo>
                    <a:pt x="41816" y="52024"/>
                  </a:lnTo>
                  <a:lnTo>
                    <a:pt x="41816" y="52024"/>
                  </a:lnTo>
                  <a:close/>
                  <a:moveTo>
                    <a:pt x="41816" y="52024"/>
                  </a:moveTo>
                  <a:lnTo>
                    <a:pt x="41816" y="52024"/>
                  </a:lnTo>
                  <a:lnTo>
                    <a:pt x="41816" y="52024"/>
                  </a:lnTo>
                  <a:lnTo>
                    <a:pt x="41816" y="52024"/>
                  </a:lnTo>
                  <a:close/>
                  <a:moveTo>
                    <a:pt x="59057" y="64122"/>
                  </a:moveTo>
                  <a:cubicBezTo>
                    <a:pt x="59057" y="64122"/>
                    <a:pt x="59057" y="64122"/>
                    <a:pt x="59057" y="64122"/>
                  </a:cubicBezTo>
                  <a:lnTo>
                    <a:pt x="59057" y="64122"/>
                  </a:lnTo>
                  <a:cubicBezTo>
                    <a:pt x="59057" y="64122"/>
                    <a:pt x="59057" y="64122"/>
                    <a:pt x="59057" y="64122"/>
                  </a:cubicBezTo>
                  <a:close/>
                  <a:moveTo>
                    <a:pt x="59057" y="64122"/>
                  </a:moveTo>
                  <a:lnTo>
                    <a:pt x="59057" y="64122"/>
                  </a:lnTo>
                  <a:lnTo>
                    <a:pt x="59057" y="64122"/>
                  </a:lnTo>
                  <a:cubicBezTo>
                    <a:pt x="59057" y="64122"/>
                    <a:pt x="59057" y="64122"/>
                    <a:pt x="59057" y="64122"/>
                  </a:cubicBezTo>
                  <a:close/>
                  <a:moveTo>
                    <a:pt x="33650" y="78791"/>
                  </a:moveTo>
                  <a:lnTo>
                    <a:pt x="33650" y="78791"/>
                  </a:lnTo>
                  <a:lnTo>
                    <a:pt x="33650" y="78791"/>
                  </a:lnTo>
                  <a:lnTo>
                    <a:pt x="33650" y="78791"/>
                  </a:lnTo>
                  <a:lnTo>
                    <a:pt x="33650" y="78791"/>
                  </a:lnTo>
                  <a:lnTo>
                    <a:pt x="33650" y="78791"/>
                  </a:lnTo>
                  <a:close/>
                  <a:moveTo>
                    <a:pt x="33650" y="78791"/>
                  </a:moveTo>
                  <a:lnTo>
                    <a:pt x="33650" y="78791"/>
                  </a:lnTo>
                  <a:lnTo>
                    <a:pt x="33650" y="78791"/>
                  </a:lnTo>
                  <a:lnTo>
                    <a:pt x="33650" y="78791"/>
                  </a:lnTo>
                  <a:lnTo>
                    <a:pt x="33650" y="78791"/>
                  </a:lnTo>
                  <a:lnTo>
                    <a:pt x="33650" y="78791"/>
                  </a:lnTo>
                  <a:close/>
                  <a:moveTo>
                    <a:pt x="33650" y="78791"/>
                  </a:moveTo>
                  <a:lnTo>
                    <a:pt x="33650" y="78791"/>
                  </a:lnTo>
                  <a:lnTo>
                    <a:pt x="33650" y="78791"/>
                  </a:lnTo>
                  <a:lnTo>
                    <a:pt x="33650" y="78791"/>
                  </a:lnTo>
                  <a:close/>
                  <a:moveTo>
                    <a:pt x="34708" y="94217"/>
                  </a:moveTo>
                  <a:lnTo>
                    <a:pt x="34708" y="94217"/>
                  </a:lnTo>
                  <a:lnTo>
                    <a:pt x="34708" y="94217"/>
                  </a:lnTo>
                  <a:lnTo>
                    <a:pt x="34708" y="94217"/>
                  </a:lnTo>
                  <a:lnTo>
                    <a:pt x="34708" y="94217"/>
                  </a:lnTo>
                  <a:lnTo>
                    <a:pt x="34708" y="94217"/>
                  </a:lnTo>
                  <a:close/>
                  <a:moveTo>
                    <a:pt x="61627" y="102610"/>
                  </a:moveTo>
                  <a:cubicBezTo>
                    <a:pt x="61627" y="102610"/>
                    <a:pt x="61627" y="102610"/>
                    <a:pt x="61627" y="102610"/>
                  </a:cubicBezTo>
                  <a:lnTo>
                    <a:pt x="61627" y="102610"/>
                  </a:lnTo>
                  <a:cubicBezTo>
                    <a:pt x="61627" y="102610"/>
                    <a:pt x="61627" y="102610"/>
                    <a:pt x="61627" y="102610"/>
                  </a:cubicBezTo>
                  <a:close/>
                </a:path>
              </a:pathLst>
            </a:custGeom>
            <a:solidFill>
              <a:srgbClr val="7C4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7"/>
            <p:cNvSpPr/>
            <p:nvPr/>
          </p:nvSpPr>
          <p:spPr>
            <a:xfrm>
              <a:off x="2290302" y="2510615"/>
              <a:ext cx="630058" cy="1117189"/>
            </a:xfrm>
            <a:custGeom>
              <a:avLst/>
              <a:gdLst/>
              <a:ahLst/>
              <a:cxnLst/>
              <a:rect l="l" t="t" r="r" b="b"/>
              <a:pathLst>
                <a:path w="31003" h="54973" extrusionOk="0">
                  <a:moveTo>
                    <a:pt x="0" y="1"/>
                  </a:moveTo>
                  <a:lnTo>
                    <a:pt x="0" y="1"/>
                  </a:lnTo>
                  <a:cubicBezTo>
                    <a:pt x="4462" y="2042"/>
                    <a:pt x="10813" y="8470"/>
                    <a:pt x="9452" y="13611"/>
                  </a:cubicBezTo>
                  <a:cubicBezTo>
                    <a:pt x="9528" y="13989"/>
                    <a:pt x="9528" y="14368"/>
                    <a:pt x="9528" y="14821"/>
                  </a:cubicBezTo>
                  <a:cubicBezTo>
                    <a:pt x="9377" y="15502"/>
                    <a:pt x="9225" y="16182"/>
                    <a:pt x="8998" y="16863"/>
                  </a:cubicBezTo>
                  <a:cubicBezTo>
                    <a:pt x="8394" y="18224"/>
                    <a:pt x="7637" y="19358"/>
                    <a:pt x="6881" y="20114"/>
                  </a:cubicBezTo>
                  <a:cubicBezTo>
                    <a:pt x="6125" y="20870"/>
                    <a:pt x="5369" y="21324"/>
                    <a:pt x="4840" y="21551"/>
                  </a:cubicBezTo>
                  <a:cubicBezTo>
                    <a:pt x="4310" y="21778"/>
                    <a:pt x="4008" y="21853"/>
                    <a:pt x="4008" y="21853"/>
                  </a:cubicBezTo>
                  <a:cubicBezTo>
                    <a:pt x="4008" y="21853"/>
                    <a:pt x="4310" y="21778"/>
                    <a:pt x="4915" y="21627"/>
                  </a:cubicBezTo>
                  <a:cubicBezTo>
                    <a:pt x="5445" y="21475"/>
                    <a:pt x="6276" y="21097"/>
                    <a:pt x="7184" y="20341"/>
                  </a:cubicBezTo>
                  <a:cubicBezTo>
                    <a:pt x="7864" y="19736"/>
                    <a:pt x="8545" y="18904"/>
                    <a:pt x="9150" y="17846"/>
                  </a:cubicBezTo>
                  <a:lnTo>
                    <a:pt x="9150" y="17846"/>
                  </a:lnTo>
                  <a:cubicBezTo>
                    <a:pt x="9074" y="18451"/>
                    <a:pt x="8923" y="19056"/>
                    <a:pt x="8847" y="19585"/>
                  </a:cubicBezTo>
                  <a:lnTo>
                    <a:pt x="7864" y="23668"/>
                  </a:lnTo>
                  <a:cubicBezTo>
                    <a:pt x="7486" y="25029"/>
                    <a:pt x="7259" y="26390"/>
                    <a:pt x="7184" y="27751"/>
                  </a:cubicBezTo>
                  <a:cubicBezTo>
                    <a:pt x="7108" y="29112"/>
                    <a:pt x="7184" y="30474"/>
                    <a:pt x="7411" y="31759"/>
                  </a:cubicBezTo>
                  <a:cubicBezTo>
                    <a:pt x="7637" y="32969"/>
                    <a:pt x="7940" y="34103"/>
                    <a:pt x="8318" y="35162"/>
                  </a:cubicBezTo>
                  <a:cubicBezTo>
                    <a:pt x="8394" y="35767"/>
                    <a:pt x="8545" y="36371"/>
                    <a:pt x="8696" y="36976"/>
                  </a:cubicBezTo>
                  <a:cubicBezTo>
                    <a:pt x="8772" y="37430"/>
                    <a:pt x="8847" y="37808"/>
                    <a:pt x="8923" y="38186"/>
                  </a:cubicBezTo>
                  <a:cubicBezTo>
                    <a:pt x="8998" y="38564"/>
                    <a:pt x="8998" y="38942"/>
                    <a:pt x="8998" y="39320"/>
                  </a:cubicBezTo>
                  <a:cubicBezTo>
                    <a:pt x="8998" y="39320"/>
                    <a:pt x="8998" y="39396"/>
                    <a:pt x="8998" y="39396"/>
                  </a:cubicBezTo>
                  <a:cubicBezTo>
                    <a:pt x="8998" y="39396"/>
                    <a:pt x="8772" y="41211"/>
                    <a:pt x="8394" y="42043"/>
                  </a:cubicBezTo>
                  <a:cubicBezTo>
                    <a:pt x="8015" y="42799"/>
                    <a:pt x="7486" y="43555"/>
                    <a:pt x="7108" y="44235"/>
                  </a:cubicBezTo>
                  <a:cubicBezTo>
                    <a:pt x="6201" y="45672"/>
                    <a:pt x="5445" y="46882"/>
                    <a:pt x="5066" y="48016"/>
                  </a:cubicBezTo>
                  <a:cubicBezTo>
                    <a:pt x="4688" y="49075"/>
                    <a:pt x="4537" y="49982"/>
                    <a:pt x="4462" y="50587"/>
                  </a:cubicBezTo>
                  <a:cubicBezTo>
                    <a:pt x="4386" y="51116"/>
                    <a:pt x="4386" y="51494"/>
                    <a:pt x="4386" y="51494"/>
                  </a:cubicBezTo>
                  <a:cubicBezTo>
                    <a:pt x="4386" y="51494"/>
                    <a:pt x="4386" y="51116"/>
                    <a:pt x="4537" y="50587"/>
                  </a:cubicBezTo>
                  <a:cubicBezTo>
                    <a:pt x="4688" y="49982"/>
                    <a:pt x="4915" y="49075"/>
                    <a:pt x="5445" y="48092"/>
                  </a:cubicBezTo>
                  <a:cubicBezTo>
                    <a:pt x="5898" y="47033"/>
                    <a:pt x="6730" y="45899"/>
                    <a:pt x="7713" y="44614"/>
                  </a:cubicBezTo>
                  <a:cubicBezTo>
                    <a:pt x="8015" y="44160"/>
                    <a:pt x="8318" y="43782"/>
                    <a:pt x="8620" y="43328"/>
                  </a:cubicBezTo>
                  <a:lnTo>
                    <a:pt x="8620" y="43328"/>
                  </a:lnTo>
                  <a:cubicBezTo>
                    <a:pt x="8469" y="44084"/>
                    <a:pt x="8394" y="44765"/>
                    <a:pt x="8318" y="45445"/>
                  </a:cubicBezTo>
                  <a:cubicBezTo>
                    <a:pt x="8167" y="46580"/>
                    <a:pt x="8167" y="47638"/>
                    <a:pt x="8394" y="48546"/>
                  </a:cubicBezTo>
                  <a:cubicBezTo>
                    <a:pt x="8620" y="49453"/>
                    <a:pt x="8923" y="50133"/>
                    <a:pt x="9301" y="50663"/>
                  </a:cubicBezTo>
                  <a:cubicBezTo>
                    <a:pt x="9679" y="51192"/>
                    <a:pt x="10057" y="51494"/>
                    <a:pt x="10284" y="51721"/>
                  </a:cubicBezTo>
                  <a:cubicBezTo>
                    <a:pt x="10511" y="51873"/>
                    <a:pt x="10662" y="52024"/>
                    <a:pt x="10662" y="52024"/>
                  </a:cubicBezTo>
                  <a:cubicBezTo>
                    <a:pt x="10662" y="51948"/>
                    <a:pt x="10057" y="51646"/>
                    <a:pt x="9377" y="50587"/>
                  </a:cubicBezTo>
                  <a:cubicBezTo>
                    <a:pt x="9074" y="50058"/>
                    <a:pt x="8696" y="49377"/>
                    <a:pt x="8620" y="48470"/>
                  </a:cubicBezTo>
                  <a:cubicBezTo>
                    <a:pt x="8469" y="47563"/>
                    <a:pt x="8469" y="46504"/>
                    <a:pt x="8696" y="45370"/>
                  </a:cubicBezTo>
                  <a:cubicBezTo>
                    <a:pt x="8847" y="44387"/>
                    <a:pt x="9074" y="43328"/>
                    <a:pt x="9225" y="42194"/>
                  </a:cubicBezTo>
                  <a:cubicBezTo>
                    <a:pt x="9452" y="41740"/>
                    <a:pt x="9981" y="41135"/>
                    <a:pt x="10133" y="40228"/>
                  </a:cubicBezTo>
                  <a:cubicBezTo>
                    <a:pt x="10208" y="39925"/>
                    <a:pt x="10284" y="39472"/>
                    <a:pt x="10284" y="39018"/>
                  </a:cubicBezTo>
                  <a:cubicBezTo>
                    <a:pt x="11494" y="40682"/>
                    <a:pt x="12779" y="42043"/>
                    <a:pt x="14140" y="43252"/>
                  </a:cubicBezTo>
                  <a:cubicBezTo>
                    <a:pt x="14292" y="43404"/>
                    <a:pt x="14367" y="43479"/>
                    <a:pt x="14518" y="43631"/>
                  </a:cubicBezTo>
                  <a:cubicBezTo>
                    <a:pt x="15123" y="44614"/>
                    <a:pt x="15577" y="45521"/>
                    <a:pt x="15879" y="46428"/>
                  </a:cubicBezTo>
                  <a:cubicBezTo>
                    <a:pt x="16031" y="47260"/>
                    <a:pt x="16258" y="48016"/>
                    <a:pt x="16484" y="48697"/>
                  </a:cubicBezTo>
                  <a:cubicBezTo>
                    <a:pt x="16787" y="49755"/>
                    <a:pt x="16862" y="50814"/>
                    <a:pt x="16862" y="51646"/>
                  </a:cubicBezTo>
                  <a:cubicBezTo>
                    <a:pt x="16862" y="53763"/>
                    <a:pt x="16711" y="54973"/>
                    <a:pt x="16711" y="54973"/>
                  </a:cubicBezTo>
                  <a:cubicBezTo>
                    <a:pt x="16711" y="54973"/>
                    <a:pt x="17014" y="53763"/>
                    <a:pt x="17241" y="51646"/>
                  </a:cubicBezTo>
                  <a:cubicBezTo>
                    <a:pt x="17241" y="51116"/>
                    <a:pt x="17241" y="50511"/>
                    <a:pt x="17241" y="49907"/>
                  </a:cubicBezTo>
                  <a:cubicBezTo>
                    <a:pt x="17921" y="50890"/>
                    <a:pt x="18602" y="51646"/>
                    <a:pt x="19207" y="52251"/>
                  </a:cubicBezTo>
                  <a:cubicBezTo>
                    <a:pt x="20492" y="53536"/>
                    <a:pt x="21248" y="54217"/>
                    <a:pt x="21248" y="54217"/>
                  </a:cubicBezTo>
                  <a:cubicBezTo>
                    <a:pt x="21248" y="54217"/>
                    <a:pt x="20568" y="53385"/>
                    <a:pt x="19433" y="51948"/>
                  </a:cubicBezTo>
                  <a:cubicBezTo>
                    <a:pt x="18828" y="51268"/>
                    <a:pt x="18148" y="50360"/>
                    <a:pt x="17619" y="49226"/>
                  </a:cubicBezTo>
                  <a:cubicBezTo>
                    <a:pt x="17089" y="48167"/>
                    <a:pt x="16711" y="46806"/>
                    <a:pt x="16862" y="45370"/>
                  </a:cubicBezTo>
                  <a:lnTo>
                    <a:pt x="16862" y="45370"/>
                  </a:lnTo>
                  <a:cubicBezTo>
                    <a:pt x="18828" y="46806"/>
                    <a:pt x="20719" y="47714"/>
                    <a:pt x="22458" y="48394"/>
                  </a:cubicBezTo>
                  <a:cubicBezTo>
                    <a:pt x="24878" y="49302"/>
                    <a:pt x="26919" y="49604"/>
                    <a:pt x="28205" y="49755"/>
                  </a:cubicBezTo>
                  <a:cubicBezTo>
                    <a:pt x="29566" y="49831"/>
                    <a:pt x="30246" y="49831"/>
                    <a:pt x="30246" y="49831"/>
                  </a:cubicBezTo>
                  <a:cubicBezTo>
                    <a:pt x="30246" y="49831"/>
                    <a:pt x="29566" y="49755"/>
                    <a:pt x="28205" y="49528"/>
                  </a:cubicBezTo>
                  <a:cubicBezTo>
                    <a:pt x="26844" y="49302"/>
                    <a:pt x="24878" y="48848"/>
                    <a:pt x="22458" y="47789"/>
                  </a:cubicBezTo>
                  <a:cubicBezTo>
                    <a:pt x="20114" y="46655"/>
                    <a:pt x="17392" y="44840"/>
                    <a:pt x="14745" y="42118"/>
                  </a:cubicBezTo>
                  <a:cubicBezTo>
                    <a:pt x="13535" y="40833"/>
                    <a:pt x="12250" y="39245"/>
                    <a:pt x="11267" y="37430"/>
                  </a:cubicBezTo>
                  <a:lnTo>
                    <a:pt x="11267" y="37430"/>
                  </a:lnTo>
                  <a:cubicBezTo>
                    <a:pt x="12552" y="38564"/>
                    <a:pt x="13989" y="39245"/>
                    <a:pt x="15275" y="39925"/>
                  </a:cubicBezTo>
                  <a:cubicBezTo>
                    <a:pt x="17845" y="41135"/>
                    <a:pt x="20190" y="42043"/>
                    <a:pt x="21853" y="43177"/>
                  </a:cubicBezTo>
                  <a:cubicBezTo>
                    <a:pt x="23441" y="44311"/>
                    <a:pt x="24424" y="45521"/>
                    <a:pt x="24953" y="46353"/>
                  </a:cubicBezTo>
                  <a:cubicBezTo>
                    <a:pt x="25558" y="47260"/>
                    <a:pt x="25785" y="47714"/>
                    <a:pt x="25785" y="47714"/>
                  </a:cubicBezTo>
                  <a:cubicBezTo>
                    <a:pt x="25785" y="47714"/>
                    <a:pt x="25558" y="47184"/>
                    <a:pt x="25029" y="46277"/>
                  </a:cubicBezTo>
                  <a:cubicBezTo>
                    <a:pt x="24500" y="45370"/>
                    <a:pt x="23592" y="44084"/>
                    <a:pt x="21929" y="42799"/>
                  </a:cubicBezTo>
                  <a:cubicBezTo>
                    <a:pt x="20341" y="41589"/>
                    <a:pt x="17997" y="40606"/>
                    <a:pt x="15501" y="39245"/>
                  </a:cubicBezTo>
                  <a:cubicBezTo>
                    <a:pt x="14216" y="38564"/>
                    <a:pt x="13082" y="37581"/>
                    <a:pt x="11796" y="36750"/>
                  </a:cubicBezTo>
                  <a:cubicBezTo>
                    <a:pt x="10057" y="35767"/>
                    <a:pt x="9679" y="32666"/>
                    <a:pt x="9679" y="32666"/>
                  </a:cubicBezTo>
                  <a:cubicBezTo>
                    <a:pt x="9603" y="32137"/>
                    <a:pt x="9528" y="31608"/>
                    <a:pt x="9452" y="31003"/>
                  </a:cubicBezTo>
                  <a:cubicBezTo>
                    <a:pt x="9301" y="28886"/>
                    <a:pt x="9603" y="26693"/>
                    <a:pt x="10284" y="24349"/>
                  </a:cubicBezTo>
                  <a:cubicBezTo>
                    <a:pt x="10586" y="25029"/>
                    <a:pt x="10889" y="25634"/>
                    <a:pt x="11267" y="26163"/>
                  </a:cubicBezTo>
                  <a:cubicBezTo>
                    <a:pt x="11645" y="26768"/>
                    <a:pt x="12099" y="27298"/>
                    <a:pt x="12628" y="27827"/>
                  </a:cubicBezTo>
                  <a:cubicBezTo>
                    <a:pt x="12779" y="27978"/>
                    <a:pt x="12930" y="28129"/>
                    <a:pt x="13082" y="28281"/>
                  </a:cubicBezTo>
                  <a:cubicBezTo>
                    <a:pt x="13384" y="28508"/>
                    <a:pt x="13687" y="28734"/>
                    <a:pt x="13989" y="28961"/>
                  </a:cubicBezTo>
                  <a:cubicBezTo>
                    <a:pt x="15728" y="30247"/>
                    <a:pt x="17543" y="31003"/>
                    <a:pt x="19207" y="31759"/>
                  </a:cubicBezTo>
                  <a:cubicBezTo>
                    <a:pt x="19509" y="31986"/>
                    <a:pt x="19811" y="32213"/>
                    <a:pt x="20038" y="32440"/>
                  </a:cubicBezTo>
                  <a:cubicBezTo>
                    <a:pt x="20568" y="32969"/>
                    <a:pt x="20870" y="33574"/>
                    <a:pt x="21097" y="34179"/>
                  </a:cubicBezTo>
                  <a:lnTo>
                    <a:pt x="21399" y="35162"/>
                  </a:lnTo>
                  <a:cubicBezTo>
                    <a:pt x="21475" y="35464"/>
                    <a:pt x="21551" y="35691"/>
                    <a:pt x="21551" y="35993"/>
                  </a:cubicBezTo>
                  <a:cubicBezTo>
                    <a:pt x="21702" y="36598"/>
                    <a:pt x="21702" y="37052"/>
                    <a:pt x="21777" y="37581"/>
                  </a:cubicBezTo>
                  <a:cubicBezTo>
                    <a:pt x="21777" y="38489"/>
                    <a:pt x="21626" y="39245"/>
                    <a:pt x="21324" y="39623"/>
                  </a:cubicBezTo>
                  <a:cubicBezTo>
                    <a:pt x="21021" y="40001"/>
                    <a:pt x="20719" y="40077"/>
                    <a:pt x="20719" y="40077"/>
                  </a:cubicBezTo>
                  <a:cubicBezTo>
                    <a:pt x="20719" y="40077"/>
                    <a:pt x="21021" y="40077"/>
                    <a:pt x="21399" y="39699"/>
                  </a:cubicBezTo>
                  <a:cubicBezTo>
                    <a:pt x="21777" y="39245"/>
                    <a:pt x="22004" y="38489"/>
                    <a:pt x="22080" y="37506"/>
                  </a:cubicBezTo>
                  <a:cubicBezTo>
                    <a:pt x="22156" y="37052"/>
                    <a:pt x="22156" y="36447"/>
                    <a:pt x="22080" y="35918"/>
                  </a:cubicBezTo>
                  <a:cubicBezTo>
                    <a:pt x="22080" y="35615"/>
                    <a:pt x="22004" y="35237"/>
                    <a:pt x="21929" y="34935"/>
                  </a:cubicBezTo>
                  <a:cubicBezTo>
                    <a:pt x="21853" y="34632"/>
                    <a:pt x="21777" y="34330"/>
                    <a:pt x="21702" y="33952"/>
                  </a:cubicBezTo>
                  <a:cubicBezTo>
                    <a:pt x="21702" y="33952"/>
                    <a:pt x="21702" y="33952"/>
                    <a:pt x="21702" y="33876"/>
                  </a:cubicBezTo>
                  <a:cubicBezTo>
                    <a:pt x="22004" y="34179"/>
                    <a:pt x="22231" y="34557"/>
                    <a:pt x="22458" y="34859"/>
                  </a:cubicBezTo>
                  <a:cubicBezTo>
                    <a:pt x="23517" y="36220"/>
                    <a:pt x="24197" y="37506"/>
                    <a:pt x="24726" y="38564"/>
                  </a:cubicBezTo>
                  <a:cubicBezTo>
                    <a:pt x="25683" y="40773"/>
                    <a:pt x="25780" y="42121"/>
                    <a:pt x="25785" y="42121"/>
                  </a:cubicBezTo>
                  <a:cubicBezTo>
                    <a:pt x="25785" y="42121"/>
                    <a:pt x="25785" y="42120"/>
                    <a:pt x="25785" y="42118"/>
                  </a:cubicBezTo>
                  <a:cubicBezTo>
                    <a:pt x="25785" y="42120"/>
                    <a:pt x="25785" y="42121"/>
                    <a:pt x="25785" y="42121"/>
                  </a:cubicBezTo>
                  <a:cubicBezTo>
                    <a:pt x="25788" y="42121"/>
                    <a:pt x="25840" y="40698"/>
                    <a:pt x="25029" y="38413"/>
                  </a:cubicBezTo>
                  <a:cubicBezTo>
                    <a:pt x="24575" y="37279"/>
                    <a:pt x="23970" y="35842"/>
                    <a:pt x="22987" y="34405"/>
                  </a:cubicBezTo>
                  <a:cubicBezTo>
                    <a:pt x="22685" y="34027"/>
                    <a:pt x="22382" y="33574"/>
                    <a:pt x="22080" y="33196"/>
                  </a:cubicBezTo>
                  <a:lnTo>
                    <a:pt x="22080" y="33196"/>
                  </a:lnTo>
                  <a:cubicBezTo>
                    <a:pt x="23063" y="33649"/>
                    <a:pt x="23970" y="34179"/>
                    <a:pt x="24726" y="34708"/>
                  </a:cubicBezTo>
                  <a:cubicBezTo>
                    <a:pt x="26088" y="35615"/>
                    <a:pt x="27146" y="36674"/>
                    <a:pt x="27751" y="37733"/>
                  </a:cubicBezTo>
                  <a:cubicBezTo>
                    <a:pt x="28432" y="38716"/>
                    <a:pt x="28734" y="39774"/>
                    <a:pt x="28961" y="40606"/>
                  </a:cubicBezTo>
                  <a:cubicBezTo>
                    <a:pt x="29263" y="42269"/>
                    <a:pt x="29188" y="43177"/>
                    <a:pt x="29263" y="43177"/>
                  </a:cubicBezTo>
                  <a:cubicBezTo>
                    <a:pt x="29188" y="43177"/>
                    <a:pt x="29339" y="42194"/>
                    <a:pt x="29112" y="40455"/>
                  </a:cubicBezTo>
                  <a:cubicBezTo>
                    <a:pt x="28961" y="39623"/>
                    <a:pt x="28734" y="38564"/>
                    <a:pt x="28054" y="37430"/>
                  </a:cubicBezTo>
                  <a:cubicBezTo>
                    <a:pt x="27449" y="36220"/>
                    <a:pt x="26390" y="35086"/>
                    <a:pt x="25029" y="34027"/>
                  </a:cubicBezTo>
                  <a:cubicBezTo>
                    <a:pt x="23668" y="33044"/>
                    <a:pt x="22004" y="32137"/>
                    <a:pt x="20190" y="31154"/>
                  </a:cubicBezTo>
                  <a:cubicBezTo>
                    <a:pt x="19433" y="30700"/>
                    <a:pt x="18602" y="30322"/>
                    <a:pt x="17770" y="29793"/>
                  </a:cubicBezTo>
                  <a:lnTo>
                    <a:pt x="17770" y="29793"/>
                  </a:lnTo>
                  <a:cubicBezTo>
                    <a:pt x="18828" y="29944"/>
                    <a:pt x="19811" y="30020"/>
                    <a:pt x="20719" y="30095"/>
                  </a:cubicBezTo>
                  <a:cubicBezTo>
                    <a:pt x="23139" y="30322"/>
                    <a:pt x="25180" y="30852"/>
                    <a:pt x="26692" y="31457"/>
                  </a:cubicBezTo>
                  <a:cubicBezTo>
                    <a:pt x="28280" y="32137"/>
                    <a:pt x="29339" y="32893"/>
                    <a:pt x="30020" y="33422"/>
                  </a:cubicBezTo>
                  <a:cubicBezTo>
                    <a:pt x="30700" y="33952"/>
                    <a:pt x="31003" y="34330"/>
                    <a:pt x="31003" y="34330"/>
                  </a:cubicBezTo>
                  <a:cubicBezTo>
                    <a:pt x="31003" y="34330"/>
                    <a:pt x="30700" y="33952"/>
                    <a:pt x="30020" y="33347"/>
                  </a:cubicBezTo>
                  <a:cubicBezTo>
                    <a:pt x="29415" y="32742"/>
                    <a:pt x="28356" y="31910"/>
                    <a:pt x="26768" y="31154"/>
                  </a:cubicBezTo>
                  <a:cubicBezTo>
                    <a:pt x="25256" y="30398"/>
                    <a:pt x="23139" y="29793"/>
                    <a:pt x="20719" y="29415"/>
                  </a:cubicBezTo>
                  <a:cubicBezTo>
                    <a:pt x="19509" y="29264"/>
                    <a:pt x="18224" y="29112"/>
                    <a:pt x="16938" y="28810"/>
                  </a:cubicBezTo>
                  <a:cubicBezTo>
                    <a:pt x="16484" y="28734"/>
                    <a:pt x="16031" y="28583"/>
                    <a:pt x="15577" y="28432"/>
                  </a:cubicBezTo>
                  <a:cubicBezTo>
                    <a:pt x="15275" y="28281"/>
                    <a:pt x="14972" y="28054"/>
                    <a:pt x="14670" y="27827"/>
                  </a:cubicBezTo>
                  <a:cubicBezTo>
                    <a:pt x="13838" y="27071"/>
                    <a:pt x="13082" y="26239"/>
                    <a:pt x="12477" y="25256"/>
                  </a:cubicBezTo>
                  <a:cubicBezTo>
                    <a:pt x="11947" y="24273"/>
                    <a:pt x="11569" y="23139"/>
                    <a:pt x="11418" y="21929"/>
                  </a:cubicBezTo>
                  <a:cubicBezTo>
                    <a:pt x="11343" y="21627"/>
                    <a:pt x="11343" y="21400"/>
                    <a:pt x="11343" y="21097"/>
                  </a:cubicBezTo>
                  <a:cubicBezTo>
                    <a:pt x="11569" y="13460"/>
                    <a:pt x="12174" y="3555"/>
                    <a:pt x="0" y="1"/>
                  </a:cubicBezTo>
                  <a:close/>
                </a:path>
              </a:pathLst>
            </a:custGeom>
            <a:solidFill>
              <a:srgbClr val="381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7"/>
            <p:cNvSpPr/>
            <p:nvPr/>
          </p:nvSpPr>
          <p:spPr>
            <a:xfrm>
              <a:off x="2589957" y="2873270"/>
              <a:ext cx="497901" cy="562446"/>
            </a:xfrm>
            <a:custGeom>
              <a:avLst/>
              <a:gdLst/>
              <a:ahLst/>
              <a:cxnLst/>
              <a:rect l="l" t="t" r="r" b="b"/>
              <a:pathLst>
                <a:path w="24500" h="27676" extrusionOk="0">
                  <a:moveTo>
                    <a:pt x="19433" y="1"/>
                  </a:moveTo>
                  <a:lnTo>
                    <a:pt x="0" y="23139"/>
                  </a:lnTo>
                  <a:cubicBezTo>
                    <a:pt x="378" y="23895"/>
                    <a:pt x="832" y="24576"/>
                    <a:pt x="1437" y="25181"/>
                  </a:cubicBezTo>
                  <a:cubicBezTo>
                    <a:pt x="2269" y="26239"/>
                    <a:pt x="3252" y="27071"/>
                    <a:pt x="4310" y="27676"/>
                  </a:cubicBezTo>
                  <a:cubicBezTo>
                    <a:pt x="10964" y="19736"/>
                    <a:pt x="17694" y="12024"/>
                    <a:pt x="24500" y="4235"/>
                  </a:cubicBezTo>
                  <a:lnTo>
                    <a:pt x="19433" y="1"/>
                  </a:lnTo>
                  <a:close/>
                </a:path>
              </a:pathLst>
            </a:custGeom>
            <a:solidFill>
              <a:srgbClr val="F5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7"/>
            <p:cNvSpPr/>
            <p:nvPr/>
          </p:nvSpPr>
          <p:spPr>
            <a:xfrm>
              <a:off x="2677547" y="2959336"/>
              <a:ext cx="447197" cy="499446"/>
            </a:xfrm>
            <a:custGeom>
              <a:avLst/>
              <a:gdLst/>
              <a:ahLst/>
              <a:cxnLst/>
              <a:rect l="l" t="t" r="r" b="b"/>
              <a:pathLst>
                <a:path w="22005" h="24576" extrusionOk="0">
                  <a:moveTo>
                    <a:pt x="20190" y="0"/>
                  </a:moveTo>
                  <a:cubicBezTo>
                    <a:pt x="13384" y="7789"/>
                    <a:pt x="6654" y="15501"/>
                    <a:pt x="0" y="23441"/>
                  </a:cubicBezTo>
                  <a:cubicBezTo>
                    <a:pt x="908" y="23895"/>
                    <a:pt x="1739" y="24273"/>
                    <a:pt x="2722" y="24575"/>
                  </a:cubicBezTo>
                  <a:lnTo>
                    <a:pt x="22004" y="1513"/>
                  </a:lnTo>
                  <a:lnTo>
                    <a:pt x="20190" y="0"/>
                  </a:lnTo>
                  <a:close/>
                </a:path>
              </a:pathLst>
            </a:custGeom>
            <a:solidFill>
              <a:srgbClr val="D1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7"/>
            <p:cNvSpPr/>
            <p:nvPr/>
          </p:nvSpPr>
          <p:spPr>
            <a:xfrm>
              <a:off x="3078612" y="2885565"/>
              <a:ext cx="86086" cy="104519"/>
            </a:xfrm>
            <a:custGeom>
              <a:avLst/>
              <a:gdLst/>
              <a:ahLst/>
              <a:cxnLst/>
              <a:rect l="l" t="t" r="r" b="b"/>
              <a:pathLst>
                <a:path w="4236" h="5143" extrusionOk="0">
                  <a:moveTo>
                    <a:pt x="3630" y="1"/>
                  </a:moveTo>
                  <a:cubicBezTo>
                    <a:pt x="2421" y="1437"/>
                    <a:pt x="1211" y="2798"/>
                    <a:pt x="1" y="4160"/>
                  </a:cubicBezTo>
                  <a:cubicBezTo>
                    <a:pt x="1362" y="4991"/>
                    <a:pt x="2269" y="5143"/>
                    <a:pt x="2269" y="5143"/>
                  </a:cubicBezTo>
                  <a:lnTo>
                    <a:pt x="4235" y="2798"/>
                  </a:lnTo>
                  <a:cubicBezTo>
                    <a:pt x="4084" y="1891"/>
                    <a:pt x="3857" y="908"/>
                    <a:pt x="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7"/>
            <p:cNvSpPr/>
            <p:nvPr/>
          </p:nvSpPr>
          <p:spPr>
            <a:xfrm>
              <a:off x="2984884" y="2731907"/>
              <a:ext cx="167518" cy="238200"/>
            </a:xfrm>
            <a:custGeom>
              <a:avLst/>
              <a:gdLst/>
              <a:ahLst/>
              <a:cxnLst/>
              <a:rect l="l" t="t" r="r" b="b"/>
              <a:pathLst>
                <a:path w="8243" h="11721" extrusionOk="0">
                  <a:moveTo>
                    <a:pt x="5747" y="0"/>
                  </a:moveTo>
                  <a:lnTo>
                    <a:pt x="0" y="6957"/>
                  </a:lnTo>
                  <a:cubicBezTo>
                    <a:pt x="0" y="6957"/>
                    <a:pt x="0" y="8167"/>
                    <a:pt x="2647" y="10359"/>
                  </a:cubicBezTo>
                  <a:cubicBezTo>
                    <a:pt x="3403" y="10964"/>
                    <a:pt x="4008" y="11418"/>
                    <a:pt x="4613" y="11721"/>
                  </a:cubicBezTo>
                  <a:cubicBezTo>
                    <a:pt x="5823" y="10359"/>
                    <a:pt x="7033" y="8998"/>
                    <a:pt x="8242" y="7562"/>
                  </a:cubicBezTo>
                  <a:cubicBezTo>
                    <a:pt x="7486" y="4688"/>
                    <a:pt x="6730" y="2117"/>
                    <a:pt x="57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5" name="Google Shape;995;p47"/>
            <p:cNvGrpSpPr/>
            <p:nvPr/>
          </p:nvGrpSpPr>
          <p:grpSpPr>
            <a:xfrm>
              <a:off x="2578407" y="2761668"/>
              <a:ext cx="660879" cy="697114"/>
              <a:chOff x="3538582" y="3515556"/>
              <a:chExt cx="660879" cy="697114"/>
            </a:xfrm>
          </p:grpSpPr>
          <p:grpSp>
            <p:nvGrpSpPr>
              <p:cNvPr id="996" name="Google Shape;996;p47"/>
              <p:cNvGrpSpPr/>
              <p:nvPr/>
            </p:nvGrpSpPr>
            <p:grpSpPr>
              <a:xfrm rot="-6136850" flipH="1">
                <a:off x="3869116" y="3579748"/>
                <a:ext cx="338100" cy="256547"/>
                <a:chOff x="10171832" y="4402787"/>
                <a:chExt cx="338105" cy="256551"/>
              </a:xfrm>
            </p:grpSpPr>
            <p:sp>
              <p:nvSpPr>
                <p:cNvPr id="997" name="Google Shape;997;p47"/>
                <p:cNvSpPr/>
                <p:nvPr/>
              </p:nvSpPr>
              <p:spPr>
                <a:xfrm>
                  <a:off x="10191809" y="4604102"/>
                  <a:ext cx="49201" cy="35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1" h="1765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6" y="303"/>
                        <a:pt x="1" y="832"/>
                        <a:pt x="228" y="1286"/>
                      </a:cubicBezTo>
                      <a:cubicBezTo>
                        <a:pt x="303" y="1362"/>
                        <a:pt x="757" y="1513"/>
                        <a:pt x="757" y="1664"/>
                      </a:cubicBezTo>
                      <a:cubicBezTo>
                        <a:pt x="826" y="1625"/>
                        <a:pt x="905" y="1610"/>
                        <a:pt x="991" y="1610"/>
                      </a:cubicBezTo>
                      <a:cubicBezTo>
                        <a:pt x="1266" y="1610"/>
                        <a:pt x="1607" y="1764"/>
                        <a:pt x="1887" y="1764"/>
                      </a:cubicBezTo>
                      <a:cubicBezTo>
                        <a:pt x="2189" y="1764"/>
                        <a:pt x="2420" y="1584"/>
                        <a:pt x="2420" y="832"/>
                      </a:cubicBezTo>
                      <a:cubicBezTo>
                        <a:pt x="2345" y="454"/>
                        <a:pt x="530" y="605"/>
                        <a:pt x="1" y="1"/>
                      </a:cubicBezTo>
                      <a:close/>
                    </a:path>
                  </a:pathLst>
                </a:custGeom>
                <a:solidFill>
                  <a:srgbClr val="FF91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8" name="Google Shape;998;p47"/>
                <p:cNvSpPr/>
                <p:nvPr/>
              </p:nvSpPr>
              <p:spPr>
                <a:xfrm>
                  <a:off x="10234852" y="4596420"/>
                  <a:ext cx="21522" cy="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" h="914" extrusionOk="0">
                      <a:moveTo>
                        <a:pt x="76" y="0"/>
                      </a:moveTo>
                      <a:cubicBezTo>
                        <a:pt x="0" y="152"/>
                        <a:pt x="0" y="303"/>
                        <a:pt x="0" y="454"/>
                      </a:cubicBezTo>
                      <a:cubicBezTo>
                        <a:pt x="98" y="747"/>
                        <a:pt x="258" y="914"/>
                        <a:pt x="441" y="914"/>
                      </a:cubicBezTo>
                      <a:cubicBezTo>
                        <a:pt x="542" y="914"/>
                        <a:pt x="649" y="864"/>
                        <a:pt x="756" y="757"/>
                      </a:cubicBezTo>
                      <a:cubicBezTo>
                        <a:pt x="1059" y="227"/>
                        <a:pt x="529" y="152"/>
                        <a:pt x="76" y="0"/>
                      </a:cubicBezTo>
                      <a:close/>
                    </a:path>
                  </a:pathLst>
                </a:custGeom>
                <a:solidFill>
                  <a:srgbClr val="FF91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9" name="Google Shape;999;p47"/>
                <p:cNvSpPr/>
                <p:nvPr/>
              </p:nvSpPr>
              <p:spPr>
                <a:xfrm>
                  <a:off x="10225626" y="4637919"/>
                  <a:ext cx="24611" cy="19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984" extrusionOk="0">
                      <a:moveTo>
                        <a:pt x="1210" y="0"/>
                      </a:moveTo>
                      <a:lnTo>
                        <a:pt x="1210" y="0"/>
                      </a:lnTo>
                      <a:cubicBezTo>
                        <a:pt x="908" y="303"/>
                        <a:pt x="454" y="605"/>
                        <a:pt x="0" y="756"/>
                      </a:cubicBezTo>
                      <a:cubicBezTo>
                        <a:pt x="303" y="907"/>
                        <a:pt x="605" y="907"/>
                        <a:pt x="1059" y="983"/>
                      </a:cubicBezTo>
                      <a:cubicBezTo>
                        <a:pt x="1135" y="681"/>
                        <a:pt x="1210" y="378"/>
                        <a:pt x="1210" y="0"/>
                      </a:cubicBezTo>
                      <a:close/>
                    </a:path>
                  </a:pathLst>
                </a:custGeom>
                <a:solidFill>
                  <a:srgbClr val="FF91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0" name="Google Shape;1000;p47"/>
                <p:cNvSpPr/>
                <p:nvPr/>
              </p:nvSpPr>
              <p:spPr>
                <a:xfrm>
                  <a:off x="10174921" y="4556466"/>
                  <a:ext cx="21522" cy="3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" h="1816" extrusionOk="0">
                      <a:moveTo>
                        <a:pt x="0" y="0"/>
                      </a:moveTo>
                      <a:cubicBezTo>
                        <a:pt x="0" y="530"/>
                        <a:pt x="0" y="983"/>
                        <a:pt x="302" y="1664"/>
                      </a:cubicBezTo>
                      <a:cubicBezTo>
                        <a:pt x="454" y="1664"/>
                        <a:pt x="907" y="1815"/>
                        <a:pt x="1059" y="1815"/>
                      </a:cubicBezTo>
                      <a:cubicBezTo>
                        <a:pt x="756" y="1210"/>
                        <a:pt x="454" y="605"/>
                        <a:pt x="0" y="0"/>
                      </a:cubicBezTo>
                      <a:close/>
                    </a:path>
                  </a:pathLst>
                </a:custGeom>
                <a:solidFill>
                  <a:srgbClr val="FF91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1" name="Google Shape;1001;p47"/>
                <p:cNvSpPr/>
                <p:nvPr/>
              </p:nvSpPr>
              <p:spPr>
                <a:xfrm>
                  <a:off x="10171832" y="4524194"/>
                  <a:ext cx="106063" cy="133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9" h="6580" extrusionOk="0">
                      <a:moveTo>
                        <a:pt x="1" y="1"/>
                      </a:moveTo>
                      <a:cubicBezTo>
                        <a:pt x="1" y="1"/>
                        <a:pt x="1" y="606"/>
                        <a:pt x="152" y="1588"/>
                      </a:cubicBezTo>
                      <a:cubicBezTo>
                        <a:pt x="606" y="2193"/>
                        <a:pt x="908" y="2798"/>
                        <a:pt x="1211" y="3403"/>
                      </a:cubicBezTo>
                      <a:cubicBezTo>
                        <a:pt x="1059" y="3403"/>
                        <a:pt x="606" y="3252"/>
                        <a:pt x="454" y="3252"/>
                      </a:cubicBezTo>
                      <a:cubicBezTo>
                        <a:pt x="530" y="3479"/>
                        <a:pt x="833" y="4462"/>
                        <a:pt x="984" y="4689"/>
                      </a:cubicBezTo>
                      <a:cubicBezTo>
                        <a:pt x="1102" y="4824"/>
                        <a:pt x="1229" y="4873"/>
                        <a:pt x="1367" y="4873"/>
                      </a:cubicBezTo>
                      <a:cubicBezTo>
                        <a:pt x="1707" y="4873"/>
                        <a:pt x="2118" y="4581"/>
                        <a:pt x="2665" y="4581"/>
                      </a:cubicBezTo>
                      <a:cubicBezTo>
                        <a:pt x="2888" y="4581"/>
                        <a:pt x="3132" y="4629"/>
                        <a:pt x="3403" y="4764"/>
                      </a:cubicBezTo>
                      <a:cubicBezTo>
                        <a:pt x="3403" y="5516"/>
                        <a:pt x="3172" y="5696"/>
                        <a:pt x="2870" y="5696"/>
                      </a:cubicBezTo>
                      <a:cubicBezTo>
                        <a:pt x="2590" y="5696"/>
                        <a:pt x="2249" y="5542"/>
                        <a:pt x="1974" y="5542"/>
                      </a:cubicBezTo>
                      <a:cubicBezTo>
                        <a:pt x="1888" y="5542"/>
                        <a:pt x="1809" y="5557"/>
                        <a:pt x="1740" y="5596"/>
                      </a:cubicBezTo>
                      <a:cubicBezTo>
                        <a:pt x="1967" y="5974"/>
                        <a:pt x="2194" y="6201"/>
                        <a:pt x="2647" y="6352"/>
                      </a:cubicBezTo>
                      <a:cubicBezTo>
                        <a:pt x="3101" y="6201"/>
                        <a:pt x="3555" y="5899"/>
                        <a:pt x="3857" y="5596"/>
                      </a:cubicBezTo>
                      <a:lnTo>
                        <a:pt x="3857" y="5596"/>
                      </a:lnTo>
                      <a:cubicBezTo>
                        <a:pt x="3857" y="5974"/>
                        <a:pt x="3782" y="6277"/>
                        <a:pt x="3706" y="6579"/>
                      </a:cubicBezTo>
                      <a:lnTo>
                        <a:pt x="3933" y="6579"/>
                      </a:lnTo>
                      <a:cubicBezTo>
                        <a:pt x="4386" y="5974"/>
                        <a:pt x="4765" y="5445"/>
                        <a:pt x="5218" y="4840"/>
                      </a:cubicBezTo>
                      <a:cubicBezTo>
                        <a:pt x="4462" y="4462"/>
                        <a:pt x="3857" y="3857"/>
                        <a:pt x="3403" y="2950"/>
                      </a:cubicBezTo>
                      <a:cubicBezTo>
                        <a:pt x="3343" y="2829"/>
                        <a:pt x="3304" y="2778"/>
                        <a:pt x="3278" y="2778"/>
                      </a:cubicBezTo>
                      <a:cubicBezTo>
                        <a:pt x="3206" y="2778"/>
                        <a:pt x="3232" y="3166"/>
                        <a:pt x="3177" y="3554"/>
                      </a:cubicBezTo>
                      <a:cubicBezTo>
                        <a:pt x="3630" y="3706"/>
                        <a:pt x="4160" y="3781"/>
                        <a:pt x="3857" y="4311"/>
                      </a:cubicBezTo>
                      <a:cubicBezTo>
                        <a:pt x="3750" y="4418"/>
                        <a:pt x="3643" y="4468"/>
                        <a:pt x="3542" y="4468"/>
                      </a:cubicBezTo>
                      <a:cubicBezTo>
                        <a:pt x="3359" y="4468"/>
                        <a:pt x="3199" y="4301"/>
                        <a:pt x="3101" y="4008"/>
                      </a:cubicBezTo>
                      <a:cubicBezTo>
                        <a:pt x="3042" y="4184"/>
                        <a:pt x="2939" y="4360"/>
                        <a:pt x="2754" y="4360"/>
                      </a:cubicBezTo>
                      <a:cubicBezTo>
                        <a:pt x="2700" y="4360"/>
                        <a:pt x="2640" y="4345"/>
                        <a:pt x="2572" y="4311"/>
                      </a:cubicBezTo>
                      <a:cubicBezTo>
                        <a:pt x="1362" y="3101"/>
                        <a:pt x="303" y="1664"/>
                        <a:pt x="1" y="1"/>
                      </a:cubicBezTo>
                      <a:close/>
                    </a:path>
                  </a:pathLst>
                </a:custGeom>
                <a:solidFill>
                  <a:srgbClr val="ED1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2" name="Google Shape;1002;p47"/>
                <p:cNvSpPr/>
                <p:nvPr/>
              </p:nvSpPr>
              <p:spPr>
                <a:xfrm>
                  <a:off x="10171832" y="4498080"/>
                  <a:ext cx="126040" cy="1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2" h="6125" extrusionOk="0">
                      <a:moveTo>
                        <a:pt x="1059" y="0"/>
                      </a:moveTo>
                      <a:lnTo>
                        <a:pt x="1" y="1286"/>
                      </a:lnTo>
                      <a:cubicBezTo>
                        <a:pt x="303" y="2949"/>
                        <a:pt x="1362" y="4386"/>
                        <a:pt x="2572" y="5596"/>
                      </a:cubicBezTo>
                      <a:cubicBezTo>
                        <a:pt x="2638" y="5632"/>
                        <a:pt x="2697" y="5648"/>
                        <a:pt x="2749" y="5648"/>
                      </a:cubicBezTo>
                      <a:cubicBezTo>
                        <a:pt x="3258" y="5648"/>
                        <a:pt x="3123" y="4072"/>
                        <a:pt x="3285" y="4072"/>
                      </a:cubicBezTo>
                      <a:cubicBezTo>
                        <a:pt x="3314" y="4072"/>
                        <a:pt x="3352" y="4120"/>
                        <a:pt x="3403" y="4235"/>
                      </a:cubicBezTo>
                      <a:cubicBezTo>
                        <a:pt x="3857" y="5142"/>
                        <a:pt x="4462" y="5747"/>
                        <a:pt x="5218" y="6125"/>
                      </a:cubicBezTo>
                      <a:cubicBezTo>
                        <a:pt x="5521" y="5671"/>
                        <a:pt x="5823" y="5218"/>
                        <a:pt x="6201" y="4764"/>
                      </a:cubicBezTo>
                      <a:cubicBezTo>
                        <a:pt x="4916" y="4613"/>
                        <a:pt x="4084" y="3705"/>
                        <a:pt x="4765" y="2042"/>
                      </a:cubicBezTo>
                      <a:lnTo>
                        <a:pt x="4765" y="2042"/>
                      </a:lnTo>
                      <a:cubicBezTo>
                        <a:pt x="3665" y="2616"/>
                        <a:pt x="3260" y="3189"/>
                        <a:pt x="2767" y="3189"/>
                      </a:cubicBezTo>
                      <a:cubicBezTo>
                        <a:pt x="2481" y="3189"/>
                        <a:pt x="2165" y="2996"/>
                        <a:pt x="1664" y="2495"/>
                      </a:cubicBezTo>
                      <a:cubicBezTo>
                        <a:pt x="1286" y="1664"/>
                        <a:pt x="1059" y="832"/>
                        <a:pt x="1059" y="0"/>
                      </a:cubicBezTo>
                      <a:close/>
                    </a:path>
                  </a:pathLst>
                </a:custGeom>
                <a:solidFill>
                  <a:srgbClr val="D9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3" name="Google Shape;1003;p47"/>
                <p:cNvSpPr/>
                <p:nvPr/>
              </p:nvSpPr>
              <p:spPr>
                <a:xfrm>
                  <a:off x="10193354" y="4402787"/>
                  <a:ext cx="247426" cy="192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5" h="9453" extrusionOk="0">
                      <a:moveTo>
                        <a:pt x="3857" y="1"/>
                      </a:moveTo>
                      <a:lnTo>
                        <a:pt x="0" y="4689"/>
                      </a:lnTo>
                      <a:cubicBezTo>
                        <a:pt x="0" y="5521"/>
                        <a:pt x="227" y="6353"/>
                        <a:pt x="605" y="7184"/>
                      </a:cubicBezTo>
                      <a:cubicBezTo>
                        <a:pt x="1106" y="7685"/>
                        <a:pt x="1422" y="7878"/>
                        <a:pt x="1708" y="7878"/>
                      </a:cubicBezTo>
                      <a:cubicBezTo>
                        <a:pt x="2201" y="7878"/>
                        <a:pt x="2606" y="7305"/>
                        <a:pt x="3706" y="6731"/>
                      </a:cubicBezTo>
                      <a:lnTo>
                        <a:pt x="3706" y="6731"/>
                      </a:lnTo>
                      <a:cubicBezTo>
                        <a:pt x="3025" y="8394"/>
                        <a:pt x="3857" y="9302"/>
                        <a:pt x="5142" y="9453"/>
                      </a:cubicBezTo>
                      <a:cubicBezTo>
                        <a:pt x="7411" y="6353"/>
                        <a:pt x="9755" y="3328"/>
                        <a:pt x="12174" y="228"/>
                      </a:cubicBezTo>
                      <a:lnTo>
                        <a:pt x="12174" y="228"/>
                      </a:lnTo>
                      <a:cubicBezTo>
                        <a:pt x="11069" y="313"/>
                        <a:pt x="9984" y="355"/>
                        <a:pt x="8925" y="355"/>
                      </a:cubicBezTo>
                      <a:cubicBezTo>
                        <a:pt x="7159" y="355"/>
                        <a:pt x="5464" y="237"/>
                        <a:pt x="3857" y="1"/>
                      </a:cubicBezTo>
                      <a:close/>
                    </a:path>
                  </a:pathLst>
                </a:custGeom>
                <a:solidFill>
                  <a:srgbClr val="F5FC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4" name="Google Shape;1004;p47"/>
                <p:cNvSpPr/>
                <p:nvPr/>
              </p:nvSpPr>
              <p:spPr>
                <a:xfrm>
                  <a:off x="10251740" y="4622535"/>
                  <a:ext cx="67633" cy="36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8" h="1774" extrusionOk="0">
                      <a:moveTo>
                        <a:pt x="1286" y="1"/>
                      </a:moveTo>
                      <a:cubicBezTo>
                        <a:pt x="833" y="606"/>
                        <a:pt x="454" y="1135"/>
                        <a:pt x="1" y="1740"/>
                      </a:cubicBezTo>
                      <a:cubicBezTo>
                        <a:pt x="152" y="1740"/>
                        <a:pt x="303" y="1774"/>
                        <a:pt x="454" y="1774"/>
                      </a:cubicBezTo>
                      <a:cubicBezTo>
                        <a:pt x="530" y="1774"/>
                        <a:pt x="606" y="1765"/>
                        <a:pt x="681" y="1740"/>
                      </a:cubicBezTo>
                      <a:cubicBezTo>
                        <a:pt x="1286" y="1135"/>
                        <a:pt x="2194" y="833"/>
                        <a:pt x="3101" y="681"/>
                      </a:cubicBezTo>
                      <a:cubicBezTo>
                        <a:pt x="3252" y="606"/>
                        <a:pt x="3328" y="530"/>
                        <a:pt x="3328" y="530"/>
                      </a:cubicBezTo>
                      <a:cubicBezTo>
                        <a:pt x="2572" y="530"/>
                        <a:pt x="1891" y="379"/>
                        <a:pt x="1286" y="1"/>
                      </a:cubicBezTo>
                      <a:close/>
                    </a:path>
                  </a:pathLst>
                </a:custGeom>
                <a:solidFill>
                  <a:srgbClr val="A60A0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5" name="Google Shape;1005;p47"/>
                <p:cNvSpPr/>
                <p:nvPr/>
              </p:nvSpPr>
              <p:spPr>
                <a:xfrm>
                  <a:off x="10265580" y="4636374"/>
                  <a:ext cx="49201" cy="21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1" h="1060" extrusionOk="0">
                      <a:moveTo>
                        <a:pt x="2420" y="0"/>
                      </a:moveTo>
                      <a:cubicBezTo>
                        <a:pt x="1513" y="152"/>
                        <a:pt x="605" y="454"/>
                        <a:pt x="0" y="1059"/>
                      </a:cubicBezTo>
                      <a:cubicBezTo>
                        <a:pt x="908" y="983"/>
                        <a:pt x="1966" y="303"/>
                        <a:pt x="2420" y="0"/>
                      </a:cubicBezTo>
                      <a:close/>
                    </a:path>
                  </a:pathLst>
                </a:custGeom>
                <a:solidFill>
                  <a:srgbClr val="750A0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6" name="Google Shape;1006;p47"/>
                <p:cNvSpPr/>
                <p:nvPr/>
              </p:nvSpPr>
              <p:spPr>
                <a:xfrm>
                  <a:off x="10277875" y="4574899"/>
                  <a:ext cx="89134" cy="58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6" h="2875" extrusionOk="0">
                      <a:moveTo>
                        <a:pt x="4386" y="1"/>
                      </a:moveTo>
                      <a:lnTo>
                        <a:pt x="4386" y="1"/>
                      </a:lnTo>
                      <a:cubicBezTo>
                        <a:pt x="3705" y="379"/>
                        <a:pt x="2949" y="681"/>
                        <a:pt x="2193" y="908"/>
                      </a:cubicBezTo>
                      <a:cubicBezTo>
                        <a:pt x="1927" y="997"/>
                        <a:pt x="1688" y="1034"/>
                        <a:pt x="1458" y="1034"/>
                      </a:cubicBezTo>
                      <a:cubicBezTo>
                        <a:pt x="1296" y="1034"/>
                        <a:pt x="1140" y="1015"/>
                        <a:pt x="983" y="984"/>
                      </a:cubicBezTo>
                      <a:cubicBezTo>
                        <a:pt x="605" y="1438"/>
                        <a:pt x="303" y="1891"/>
                        <a:pt x="0" y="2345"/>
                      </a:cubicBezTo>
                      <a:cubicBezTo>
                        <a:pt x="605" y="2723"/>
                        <a:pt x="1286" y="2874"/>
                        <a:pt x="2042" y="2874"/>
                      </a:cubicBezTo>
                      <a:lnTo>
                        <a:pt x="4386" y="1"/>
                      </a:lnTo>
                      <a:close/>
                    </a:path>
                  </a:pathLst>
                </a:custGeom>
                <a:solidFill>
                  <a:srgbClr val="B4B2A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7" name="Google Shape;1007;p47"/>
                <p:cNvSpPr/>
                <p:nvPr/>
              </p:nvSpPr>
              <p:spPr>
                <a:xfrm>
                  <a:off x="10297852" y="4404332"/>
                  <a:ext cx="212086" cy="191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36" h="9427" extrusionOk="0">
                      <a:moveTo>
                        <a:pt x="10435" y="1"/>
                      </a:moveTo>
                      <a:cubicBezTo>
                        <a:pt x="9906" y="1"/>
                        <a:pt x="9301" y="1"/>
                        <a:pt x="8696" y="76"/>
                      </a:cubicBezTo>
                      <a:cubicBezTo>
                        <a:pt x="8167" y="76"/>
                        <a:pt x="7562" y="152"/>
                        <a:pt x="7032" y="152"/>
                      </a:cubicBezTo>
                      <a:cubicBezTo>
                        <a:pt x="4613" y="3252"/>
                        <a:pt x="2269" y="6277"/>
                        <a:pt x="0" y="9377"/>
                      </a:cubicBezTo>
                      <a:cubicBezTo>
                        <a:pt x="157" y="9408"/>
                        <a:pt x="313" y="9427"/>
                        <a:pt x="475" y="9427"/>
                      </a:cubicBezTo>
                      <a:cubicBezTo>
                        <a:pt x="705" y="9427"/>
                        <a:pt x="944" y="9390"/>
                        <a:pt x="1210" y="9301"/>
                      </a:cubicBezTo>
                      <a:cubicBezTo>
                        <a:pt x="1966" y="9074"/>
                        <a:pt x="2722" y="8772"/>
                        <a:pt x="3403" y="8394"/>
                      </a:cubicBezTo>
                      <a:lnTo>
                        <a:pt x="10435" y="1"/>
                      </a:lnTo>
                      <a:close/>
                    </a:path>
                  </a:pathLst>
                </a:custGeom>
                <a:solidFill>
                  <a:srgbClr val="D1CFC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8" name="Google Shape;1008;p47"/>
                <p:cNvSpPr/>
                <p:nvPr/>
              </p:nvSpPr>
              <p:spPr>
                <a:xfrm>
                  <a:off x="10222557" y="4628103"/>
                  <a:ext cx="23290" cy="12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" h="597" extrusionOk="0">
                      <a:moveTo>
                        <a:pt x="489" y="1"/>
                      </a:moveTo>
                      <a:cubicBezTo>
                        <a:pt x="361" y="1"/>
                        <a:pt x="250" y="35"/>
                        <a:pt x="227" y="105"/>
                      </a:cubicBezTo>
                      <a:cubicBezTo>
                        <a:pt x="0" y="105"/>
                        <a:pt x="76" y="407"/>
                        <a:pt x="303" y="483"/>
                      </a:cubicBezTo>
                      <a:cubicBezTo>
                        <a:pt x="378" y="559"/>
                        <a:pt x="473" y="597"/>
                        <a:pt x="567" y="597"/>
                      </a:cubicBezTo>
                      <a:cubicBezTo>
                        <a:pt x="662" y="597"/>
                        <a:pt x="756" y="559"/>
                        <a:pt x="832" y="483"/>
                      </a:cubicBezTo>
                      <a:cubicBezTo>
                        <a:pt x="1145" y="170"/>
                        <a:pt x="774" y="1"/>
                        <a:pt x="489" y="1"/>
                      </a:cubicBezTo>
                      <a:close/>
                    </a:path>
                  </a:pathLst>
                </a:custGeom>
                <a:solidFill>
                  <a:srgbClr val="FBC7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9" name="Google Shape;1009;p47"/>
                <p:cNvSpPr/>
                <p:nvPr/>
              </p:nvSpPr>
              <p:spPr>
                <a:xfrm>
                  <a:off x="10247127" y="4651738"/>
                  <a:ext cx="6178" cy="7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374" extrusionOk="0">
                      <a:moveTo>
                        <a:pt x="303" y="1"/>
                      </a:moveTo>
                      <a:cubicBezTo>
                        <a:pt x="152" y="1"/>
                        <a:pt x="1" y="152"/>
                        <a:pt x="1" y="303"/>
                      </a:cubicBezTo>
                      <a:cubicBezTo>
                        <a:pt x="18" y="353"/>
                        <a:pt x="42" y="374"/>
                        <a:pt x="69" y="374"/>
                      </a:cubicBezTo>
                      <a:cubicBezTo>
                        <a:pt x="166" y="374"/>
                        <a:pt x="303" y="118"/>
                        <a:pt x="303" y="1"/>
                      </a:cubicBezTo>
                      <a:close/>
                    </a:path>
                  </a:pathLst>
                </a:custGeom>
                <a:solidFill>
                  <a:srgbClr val="FBC7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0" name="Google Shape;1010;p47"/>
                <p:cNvSpPr/>
                <p:nvPr/>
              </p:nvSpPr>
              <p:spPr>
                <a:xfrm>
                  <a:off x="10245603" y="4610260"/>
                  <a:ext cx="10771" cy="9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" h="454" extrusionOk="0">
                      <a:moveTo>
                        <a:pt x="76" y="0"/>
                      </a:moveTo>
                      <a:cubicBezTo>
                        <a:pt x="0" y="76"/>
                        <a:pt x="76" y="76"/>
                        <a:pt x="0" y="76"/>
                      </a:cubicBezTo>
                      <a:cubicBezTo>
                        <a:pt x="0" y="227"/>
                        <a:pt x="0" y="454"/>
                        <a:pt x="152" y="454"/>
                      </a:cubicBezTo>
                      <a:cubicBezTo>
                        <a:pt x="303" y="454"/>
                        <a:pt x="378" y="302"/>
                        <a:pt x="454" y="227"/>
                      </a:cubicBezTo>
                      <a:cubicBezTo>
                        <a:pt x="530" y="76"/>
                        <a:pt x="303" y="76"/>
                        <a:pt x="227" y="0"/>
                      </a:cubicBezTo>
                      <a:cubicBezTo>
                        <a:pt x="152" y="76"/>
                        <a:pt x="227" y="151"/>
                        <a:pt x="152" y="151"/>
                      </a:cubicBezTo>
                      <a:cubicBezTo>
                        <a:pt x="152" y="76"/>
                        <a:pt x="76" y="76"/>
                        <a:pt x="76" y="0"/>
                      </a:cubicBezTo>
                      <a:close/>
                    </a:path>
                  </a:pathLst>
                </a:custGeom>
                <a:solidFill>
                  <a:srgbClr val="FBC7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1" name="Google Shape;1011;p47"/>
                <p:cNvSpPr/>
                <p:nvPr/>
              </p:nvSpPr>
              <p:spPr>
                <a:xfrm>
                  <a:off x="10192216" y="4588962"/>
                  <a:ext cx="11909" cy="11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" h="555" extrusionOk="0">
                      <a:moveTo>
                        <a:pt x="178" y="0"/>
                      </a:moveTo>
                      <a:cubicBezTo>
                        <a:pt x="143" y="0"/>
                        <a:pt x="103" y="18"/>
                        <a:pt x="56" y="65"/>
                      </a:cubicBezTo>
                      <a:cubicBezTo>
                        <a:pt x="0" y="289"/>
                        <a:pt x="235" y="554"/>
                        <a:pt x="391" y="554"/>
                      </a:cubicBezTo>
                      <a:cubicBezTo>
                        <a:pt x="445" y="554"/>
                        <a:pt x="490" y="522"/>
                        <a:pt x="510" y="443"/>
                      </a:cubicBezTo>
                      <a:cubicBezTo>
                        <a:pt x="586" y="367"/>
                        <a:pt x="359" y="216"/>
                        <a:pt x="359" y="141"/>
                      </a:cubicBezTo>
                      <a:cubicBezTo>
                        <a:pt x="307" y="88"/>
                        <a:pt x="255" y="0"/>
                        <a:pt x="178" y="0"/>
                      </a:cubicBezTo>
                      <a:close/>
                    </a:path>
                  </a:pathLst>
                </a:custGeom>
                <a:solidFill>
                  <a:srgbClr val="FBC7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12" name="Google Shape;1012;p47"/>
              <p:cNvGrpSpPr/>
              <p:nvPr/>
            </p:nvGrpSpPr>
            <p:grpSpPr>
              <a:xfrm>
                <a:off x="3538582" y="3627158"/>
                <a:ext cx="534787" cy="585512"/>
                <a:chOff x="3440425" y="2944425"/>
                <a:chExt cx="657875" cy="720275"/>
              </a:xfrm>
            </p:grpSpPr>
            <p:sp>
              <p:nvSpPr>
                <p:cNvPr id="1013" name="Google Shape;1013;p47"/>
                <p:cNvSpPr/>
                <p:nvPr/>
              </p:nvSpPr>
              <p:spPr>
                <a:xfrm>
                  <a:off x="3440425" y="2944425"/>
                  <a:ext cx="612500" cy="69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0" h="27676" extrusionOk="0">
                      <a:moveTo>
                        <a:pt x="19433" y="1"/>
                      </a:moveTo>
                      <a:lnTo>
                        <a:pt x="0" y="23139"/>
                      </a:lnTo>
                      <a:cubicBezTo>
                        <a:pt x="378" y="23895"/>
                        <a:pt x="832" y="24576"/>
                        <a:pt x="1437" y="25181"/>
                      </a:cubicBezTo>
                      <a:cubicBezTo>
                        <a:pt x="2269" y="26239"/>
                        <a:pt x="3252" y="27071"/>
                        <a:pt x="4310" y="27676"/>
                      </a:cubicBezTo>
                      <a:cubicBezTo>
                        <a:pt x="10964" y="19736"/>
                        <a:pt x="17694" y="12024"/>
                        <a:pt x="24500" y="4235"/>
                      </a:cubicBezTo>
                      <a:lnTo>
                        <a:pt x="19433" y="1"/>
                      </a:lnTo>
                      <a:close/>
                    </a:path>
                  </a:pathLst>
                </a:custGeom>
                <a:solidFill>
                  <a:srgbClr val="F5FC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4" name="Google Shape;1014;p47"/>
                <p:cNvSpPr/>
                <p:nvPr/>
              </p:nvSpPr>
              <p:spPr>
                <a:xfrm>
                  <a:off x="3548175" y="3050300"/>
                  <a:ext cx="550125" cy="61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05" h="24576" extrusionOk="0">
                      <a:moveTo>
                        <a:pt x="20190" y="0"/>
                      </a:moveTo>
                      <a:cubicBezTo>
                        <a:pt x="13384" y="7789"/>
                        <a:pt x="6654" y="15501"/>
                        <a:pt x="0" y="23441"/>
                      </a:cubicBezTo>
                      <a:cubicBezTo>
                        <a:pt x="908" y="23895"/>
                        <a:pt x="1739" y="24273"/>
                        <a:pt x="2722" y="24575"/>
                      </a:cubicBezTo>
                      <a:lnTo>
                        <a:pt x="22004" y="1513"/>
                      </a:lnTo>
                      <a:lnTo>
                        <a:pt x="20190" y="0"/>
                      </a:lnTo>
                      <a:close/>
                    </a:path>
                  </a:pathLst>
                </a:custGeom>
                <a:solidFill>
                  <a:srgbClr val="D1CFC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015" name="Google Shape;1015;p47"/>
          <p:cNvSpPr txBox="1">
            <a:spLocks noGrp="1"/>
          </p:cNvSpPr>
          <p:nvPr>
            <p:ph type="title"/>
          </p:nvPr>
        </p:nvSpPr>
        <p:spPr>
          <a:xfrm>
            <a:off x="3786600" y="1591775"/>
            <a:ext cx="4644300" cy="14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/>
              <a:t>Pre-test Time!</a:t>
            </a:r>
            <a:endParaRPr sz="6500"/>
          </a:p>
        </p:txBody>
      </p:sp>
      <p:sp>
        <p:nvSpPr>
          <p:cNvPr id="1016" name="Google Shape;1016;p47"/>
          <p:cNvSpPr txBox="1">
            <a:spLocks noGrp="1"/>
          </p:cNvSpPr>
          <p:nvPr>
            <p:ph type="body" idx="1"/>
          </p:nvPr>
        </p:nvSpPr>
        <p:spPr>
          <a:xfrm>
            <a:off x="4003800" y="3162625"/>
            <a:ext cx="44271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Take 5-10 minutes to complete the survey provided by your HSTA facilitator. This is to be done individually. 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Survey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1" name="Google Shape;1021;p48"/>
          <p:cNvCxnSpPr/>
          <p:nvPr/>
        </p:nvCxnSpPr>
        <p:spPr>
          <a:xfrm rot="10800000" flipH="1">
            <a:off x="-238500" y="270200"/>
            <a:ext cx="9615000" cy="9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2" name="Google Shape;1022;p48"/>
          <p:cNvCxnSpPr/>
          <p:nvPr/>
        </p:nvCxnSpPr>
        <p:spPr>
          <a:xfrm>
            <a:off x="-211500" y="4848400"/>
            <a:ext cx="956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23" name="Google Shape;1023;p48"/>
          <p:cNvSpPr/>
          <p:nvPr/>
        </p:nvSpPr>
        <p:spPr>
          <a:xfrm rot="5527162" flipH="1">
            <a:off x="4561453" y="2243015"/>
            <a:ext cx="4135945" cy="3418844"/>
          </a:xfrm>
          <a:custGeom>
            <a:avLst/>
            <a:gdLst/>
            <a:ahLst/>
            <a:cxnLst/>
            <a:rect l="l" t="t" r="r" b="b"/>
            <a:pathLst>
              <a:path w="79663" h="65854" extrusionOk="0">
                <a:moveTo>
                  <a:pt x="17574" y="1"/>
                </a:moveTo>
                <a:cubicBezTo>
                  <a:pt x="16369" y="1"/>
                  <a:pt x="15168" y="115"/>
                  <a:pt x="13981" y="352"/>
                </a:cubicBezTo>
                <a:cubicBezTo>
                  <a:pt x="1455" y="3063"/>
                  <a:pt x="0" y="19069"/>
                  <a:pt x="685" y="29426"/>
                </a:cubicBezTo>
                <a:cubicBezTo>
                  <a:pt x="1141" y="36160"/>
                  <a:pt x="2511" y="42865"/>
                  <a:pt x="4822" y="49199"/>
                </a:cubicBezTo>
                <a:cubicBezTo>
                  <a:pt x="6620" y="54107"/>
                  <a:pt x="8902" y="59670"/>
                  <a:pt x="13524" y="62552"/>
                </a:cubicBezTo>
                <a:cubicBezTo>
                  <a:pt x="17415" y="64959"/>
                  <a:pt x="22092" y="65854"/>
                  <a:pt x="26657" y="65854"/>
                </a:cubicBezTo>
                <a:cubicBezTo>
                  <a:pt x="27449" y="65854"/>
                  <a:pt x="28237" y="65827"/>
                  <a:pt x="29017" y="65776"/>
                </a:cubicBezTo>
                <a:cubicBezTo>
                  <a:pt x="40573" y="65006"/>
                  <a:pt x="52499" y="61325"/>
                  <a:pt x="62514" y="55590"/>
                </a:cubicBezTo>
                <a:cubicBezTo>
                  <a:pt x="64198" y="54620"/>
                  <a:pt x="65795" y="53622"/>
                  <a:pt x="67279" y="52537"/>
                </a:cubicBezTo>
                <a:cubicBezTo>
                  <a:pt x="69790" y="50683"/>
                  <a:pt x="71958" y="48514"/>
                  <a:pt x="73585" y="45604"/>
                </a:cubicBezTo>
                <a:cubicBezTo>
                  <a:pt x="79662" y="34676"/>
                  <a:pt x="77665" y="19725"/>
                  <a:pt x="71473" y="9283"/>
                </a:cubicBezTo>
                <a:cubicBezTo>
                  <a:pt x="69048" y="5231"/>
                  <a:pt x="65624" y="3491"/>
                  <a:pt x="60888" y="3262"/>
                </a:cubicBezTo>
                <a:cubicBezTo>
                  <a:pt x="60231" y="3232"/>
                  <a:pt x="59571" y="3220"/>
                  <a:pt x="58910" y="3220"/>
                </a:cubicBezTo>
                <a:cubicBezTo>
                  <a:pt x="57675" y="3220"/>
                  <a:pt x="56437" y="3264"/>
                  <a:pt x="55210" y="3319"/>
                </a:cubicBezTo>
                <a:cubicBezTo>
                  <a:pt x="53949" y="3356"/>
                  <a:pt x="52689" y="3404"/>
                  <a:pt x="51428" y="3404"/>
                </a:cubicBezTo>
                <a:cubicBezTo>
                  <a:pt x="50720" y="3404"/>
                  <a:pt x="50012" y="3389"/>
                  <a:pt x="49304" y="3348"/>
                </a:cubicBezTo>
                <a:cubicBezTo>
                  <a:pt x="45309" y="3148"/>
                  <a:pt x="41343" y="2321"/>
                  <a:pt x="37377" y="1864"/>
                </a:cubicBezTo>
                <a:cubicBezTo>
                  <a:pt x="31329" y="1151"/>
                  <a:pt x="25251" y="552"/>
                  <a:pt x="19174" y="67"/>
                </a:cubicBezTo>
                <a:cubicBezTo>
                  <a:pt x="18640" y="23"/>
                  <a:pt x="18106" y="1"/>
                  <a:pt x="175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48"/>
          <p:cNvSpPr/>
          <p:nvPr/>
        </p:nvSpPr>
        <p:spPr>
          <a:xfrm>
            <a:off x="713225" y="1253825"/>
            <a:ext cx="1171800" cy="11718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48"/>
          <p:cNvSpPr txBox="1">
            <a:spLocks noGrp="1"/>
          </p:cNvSpPr>
          <p:nvPr>
            <p:ph type="title" idx="2"/>
          </p:nvPr>
        </p:nvSpPr>
        <p:spPr>
          <a:xfrm>
            <a:off x="713225" y="1309025"/>
            <a:ext cx="2025000" cy="106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026" name="Google Shape;1026;p48"/>
          <p:cNvSpPr/>
          <p:nvPr/>
        </p:nvSpPr>
        <p:spPr>
          <a:xfrm>
            <a:off x="9079500" y="4850"/>
            <a:ext cx="1321200" cy="6924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48"/>
          <p:cNvSpPr/>
          <p:nvPr/>
        </p:nvSpPr>
        <p:spPr>
          <a:xfrm>
            <a:off x="7967800" y="1885250"/>
            <a:ext cx="818700" cy="5403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48"/>
          <p:cNvSpPr txBox="1">
            <a:spLocks noGrp="1"/>
          </p:cNvSpPr>
          <p:nvPr>
            <p:ph type="ctrTitle"/>
          </p:nvPr>
        </p:nvSpPr>
        <p:spPr>
          <a:xfrm>
            <a:off x="713225" y="2634575"/>
            <a:ext cx="439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grpSp>
        <p:nvGrpSpPr>
          <p:cNvPr id="1029" name="Google Shape;1029;p48"/>
          <p:cNvGrpSpPr/>
          <p:nvPr/>
        </p:nvGrpSpPr>
        <p:grpSpPr>
          <a:xfrm>
            <a:off x="5112896" y="-9"/>
            <a:ext cx="5601213" cy="7015451"/>
            <a:chOff x="5396725" y="467925"/>
            <a:chExt cx="1751200" cy="2193425"/>
          </a:xfrm>
        </p:grpSpPr>
        <p:sp>
          <p:nvSpPr>
            <p:cNvPr id="1030" name="Google Shape;1030;p48"/>
            <p:cNvSpPr/>
            <p:nvPr/>
          </p:nvSpPr>
          <p:spPr>
            <a:xfrm>
              <a:off x="6160675" y="467925"/>
              <a:ext cx="963700" cy="1649900"/>
            </a:xfrm>
            <a:custGeom>
              <a:avLst/>
              <a:gdLst/>
              <a:ahLst/>
              <a:cxnLst/>
              <a:rect l="l" t="t" r="r" b="b"/>
              <a:pathLst>
                <a:path w="38548" h="65996" extrusionOk="0">
                  <a:moveTo>
                    <a:pt x="1" y="0"/>
                  </a:moveTo>
                  <a:lnTo>
                    <a:pt x="1" y="65995"/>
                  </a:lnTo>
                  <a:lnTo>
                    <a:pt x="38548" y="65995"/>
                  </a:lnTo>
                  <a:lnTo>
                    <a:pt x="38548" y="0"/>
                  </a:lnTo>
                  <a:lnTo>
                    <a:pt x="36522" y="0"/>
                  </a:lnTo>
                  <a:lnTo>
                    <a:pt x="36522" y="59975"/>
                  </a:lnTo>
                  <a:cubicBezTo>
                    <a:pt x="36522" y="60032"/>
                    <a:pt x="36522" y="60060"/>
                    <a:pt x="36494" y="60117"/>
                  </a:cubicBezTo>
                  <a:lnTo>
                    <a:pt x="36494" y="62400"/>
                  </a:lnTo>
                  <a:lnTo>
                    <a:pt x="2226" y="62400"/>
                  </a:lnTo>
                  <a:lnTo>
                    <a:pt x="2226" y="53213"/>
                  </a:lnTo>
                  <a:lnTo>
                    <a:pt x="2283" y="53213"/>
                  </a:lnTo>
                  <a:lnTo>
                    <a:pt x="2283" y="51529"/>
                  </a:lnTo>
                  <a:lnTo>
                    <a:pt x="2226" y="51529"/>
                  </a:lnTo>
                  <a:lnTo>
                    <a:pt x="2226" y="42370"/>
                  </a:lnTo>
                  <a:lnTo>
                    <a:pt x="2283" y="42370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rgbClr val="B38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8"/>
            <p:cNvSpPr/>
            <p:nvPr/>
          </p:nvSpPr>
          <p:spPr>
            <a:xfrm>
              <a:off x="6229875" y="1756150"/>
              <a:ext cx="831025" cy="42100"/>
            </a:xfrm>
            <a:custGeom>
              <a:avLst/>
              <a:gdLst/>
              <a:ahLst/>
              <a:cxnLst/>
              <a:rect l="l" t="t" r="r" b="b"/>
              <a:pathLst>
                <a:path w="33241" h="1684" extrusionOk="0">
                  <a:moveTo>
                    <a:pt x="1" y="0"/>
                  </a:moveTo>
                  <a:lnTo>
                    <a:pt x="1" y="1684"/>
                  </a:lnTo>
                  <a:lnTo>
                    <a:pt x="33241" y="1684"/>
                  </a:lnTo>
                  <a:lnTo>
                    <a:pt x="33241" y="0"/>
                  </a:lnTo>
                  <a:close/>
                </a:path>
              </a:pathLst>
            </a:custGeom>
            <a:solidFill>
              <a:srgbClr val="5C2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8"/>
            <p:cNvSpPr/>
            <p:nvPr/>
          </p:nvSpPr>
          <p:spPr>
            <a:xfrm>
              <a:off x="6229875" y="467925"/>
              <a:ext cx="562825" cy="1059275"/>
            </a:xfrm>
            <a:custGeom>
              <a:avLst/>
              <a:gdLst/>
              <a:ahLst/>
              <a:cxnLst/>
              <a:rect l="l" t="t" r="r" b="b"/>
              <a:pathLst>
                <a:path w="22513" h="42371" extrusionOk="0">
                  <a:moveTo>
                    <a:pt x="6706" y="36892"/>
                  </a:moveTo>
                  <a:lnTo>
                    <a:pt x="6706" y="37919"/>
                  </a:lnTo>
                  <a:lnTo>
                    <a:pt x="6649" y="37919"/>
                  </a:lnTo>
                  <a:lnTo>
                    <a:pt x="6649" y="38233"/>
                  </a:lnTo>
                  <a:lnTo>
                    <a:pt x="6649" y="38262"/>
                  </a:lnTo>
                  <a:lnTo>
                    <a:pt x="6649" y="41514"/>
                  </a:lnTo>
                  <a:lnTo>
                    <a:pt x="3481" y="41514"/>
                  </a:lnTo>
                  <a:lnTo>
                    <a:pt x="3481" y="37919"/>
                  </a:lnTo>
                  <a:lnTo>
                    <a:pt x="3424" y="37919"/>
                  </a:lnTo>
                  <a:lnTo>
                    <a:pt x="3424" y="36892"/>
                  </a:lnTo>
                  <a:close/>
                  <a:moveTo>
                    <a:pt x="10529" y="36892"/>
                  </a:moveTo>
                  <a:lnTo>
                    <a:pt x="10529" y="37919"/>
                  </a:lnTo>
                  <a:lnTo>
                    <a:pt x="10472" y="37919"/>
                  </a:lnTo>
                  <a:lnTo>
                    <a:pt x="10472" y="38233"/>
                  </a:lnTo>
                  <a:lnTo>
                    <a:pt x="10472" y="38262"/>
                  </a:lnTo>
                  <a:lnTo>
                    <a:pt x="10472" y="41514"/>
                  </a:lnTo>
                  <a:lnTo>
                    <a:pt x="7305" y="41514"/>
                  </a:lnTo>
                  <a:lnTo>
                    <a:pt x="7305" y="37919"/>
                  </a:lnTo>
                  <a:lnTo>
                    <a:pt x="7248" y="37919"/>
                  </a:lnTo>
                  <a:lnTo>
                    <a:pt x="7248" y="36892"/>
                  </a:lnTo>
                  <a:close/>
                  <a:moveTo>
                    <a:pt x="14381" y="36892"/>
                  </a:moveTo>
                  <a:lnTo>
                    <a:pt x="14381" y="37919"/>
                  </a:lnTo>
                  <a:lnTo>
                    <a:pt x="14324" y="37919"/>
                  </a:lnTo>
                  <a:lnTo>
                    <a:pt x="14324" y="38233"/>
                  </a:lnTo>
                  <a:lnTo>
                    <a:pt x="14324" y="38262"/>
                  </a:lnTo>
                  <a:lnTo>
                    <a:pt x="14324" y="41514"/>
                  </a:lnTo>
                  <a:lnTo>
                    <a:pt x="11157" y="41514"/>
                  </a:lnTo>
                  <a:lnTo>
                    <a:pt x="11157" y="37919"/>
                  </a:lnTo>
                  <a:lnTo>
                    <a:pt x="11100" y="37919"/>
                  </a:lnTo>
                  <a:lnTo>
                    <a:pt x="11100" y="36892"/>
                  </a:lnTo>
                  <a:close/>
                  <a:moveTo>
                    <a:pt x="1" y="0"/>
                  </a:moveTo>
                  <a:lnTo>
                    <a:pt x="1" y="42370"/>
                  </a:lnTo>
                  <a:lnTo>
                    <a:pt x="22512" y="42370"/>
                  </a:lnTo>
                  <a:cubicBezTo>
                    <a:pt x="22027" y="42085"/>
                    <a:pt x="21571" y="41800"/>
                    <a:pt x="21086" y="41514"/>
                  </a:cubicBezTo>
                  <a:lnTo>
                    <a:pt x="18860" y="41514"/>
                  </a:lnTo>
                  <a:lnTo>
                    <a:pt x="18860" y="39917"/>
                  </a:lnTo>
                  <a:cubicBezTo>
                    <a:pt x="18632" y="39745"/>
                    <a:pt x="18404" y="39546"/>
                    <a:pt x="18176" y="39375"/>
                  </a:cubicBezTo>
                  <a:lnTo>
                    <a:pt x="18176" y="41514"/>
                  </a:lnTo>
                  <a:lnTo>
                    <a:pt x="15008" y="41514"/>
                  </a:lnTo>
                  <a:lnTo>
                    <a:pt x="15008" y="37919"/>
                  </a:lnTo>
                  <a:lnTo>
                    <a:pt x="14951" y="37919"/>
                  </a:lnTo>
                  <a:lnTo>
                    <a:pt x="14951" y="36892"/>
                  </a:lnTo>
                  <a:lnTo>
                    <a:pt x="15579" y="36892"/>
                  </a:lnTo>
                  <a:cubicBezTo>
                    <a:pt x="14409" y="35608"/>
                    <a:pt x="13325" y="34210"/>
                    <a:pt x="12355" y="32727"/>
                  </a:cubicBezTo>
                  <a:lnTo>
                    <a:pt x="1142" y="32727"/>
                  </a:lnTo>
                  <a:cubicBezTo>
                    <a:pt x="828" y="32727"/>
                    <a:pt x="543" y="32470"/>
                    <a:pt x="543" y="32127"/>
                  </a:cubicBezTo>
                  <a:lnTo>
                    <a:pt x="543" y="31756"/>
                  </a:lnTo>
                  <a:cubicBezTo>
                    <a:pt x="543" y="31414"/>
                    <a:pt x="828" y="31157"/>
                    <a:pt x="1142" y="31157"/>
                  </a:cubicBezTo>
                  <a:lnTo>
                    <a:pt x="11356" y="31157"/>
                  </a:lnTo>
                  <a:cubicBezTo>
                    <a:pt x="11242" y="30986"/>
                    <a:pt x="11157" y="30815"/>
                    <a:pt x="11042" y="30644"/>
                  </a:cubicBezTo>
                  <a:lnTo>
                    <a:pt x="2882" y="30644"/>
                  </a:lnTo>
                  <a:cubicBezTo>
                    <a:pt x="2711" y="30644"/>
                    <a:pt x="2597" y="30501"/>
                    <a:pt x="2597" y="30330"/>
                  </a:cubicBezTo>
                  <a:lnTo>
                    <a:pt x="2597" y="23796"/>
                  </a:lnTo>
                  <a:cubicBezTo>
                    <a:pt x="2597" y="23625"/>
                    <a:pt x="2711" y="23482"/>
                    <a:pt x="2882" y="23482"/>
                  </a:cubicBezTo>
                  <a:lnTo>
                    <a:pt x="7733" y="23482"/>
                  </a:lnTo>
                  <a:cubicBezTo>
                    <a:pt x="7476" y="22826"/>
                    <a:pt x="7248" y="22170"/>
                    <a:pt x="7048" y="21513"/>
                  </a:cubicBezTo>
                  <a:lnTo>
                    <a:pt x="1142" y="21513"/>
                  </a:lnTo>
                  <a:cubicBezTo>
                    <a:pt x="828" y="21513"/>
                    <a:pt x="543" y="21257"/>
                    <a:pt x="543" y="20914"/>
                  </a:cubicBezTo>
                  <a:lnTo>
                    <a:pt x="543" y="20543"/>
                  </a:lnTo>
                  <a:cubicBezTo>
                    <a:pt x="543" y="20201"/>
                    <a:pt x="828" y="19944"/>
                    <a:pt x="1142" y="19944"/>
                  </a:cubicBezTo>
                  <a:lnTo>
                    <a:pt x="6534" y="19944"/>
                  </a:lnTo>
                  <a:cubicBezTo>
                    <a:pt x="6335" y="19259"/>
                    <a:pt x="6135" y="18603"/>
                    <a:pt x="5935" y="17918"/>
                  </a:cubicBezTo>
                  <a:lnTo>
                    <a:pt x="5935" y="18946"/>
                  </a:lnTo>
                  <a:lnTo>
                    <a:pt x="2654" y="18946"/>
                  </a:lnTo>
                  <a:lnTo>
                    <a:pt x="2654" y="15208"/>
                  </a:lnTo>
                  <a:lnTo>
                    <a:pt x="2597" y="15208"/>
                  </a:lnTo>
                  <a:lnTo>
                    <a:pt x="2597" y="14124"/>
                  </a:lnTo>
                  <a:lnTo>
                    <a:pt x="5022" y="14124"/>
                  </a:lnTo>
                  <a:cubicBezTo>
                    <a:pt x="4765" y="12868"/>
                    <a:pt x="4509" y="11584"/>
                    <a:pt x="4280" y="10329"/>
                  </a:cubicBezTo>
                  <a:lnTo>
                    <a:pt x="1142" y="10329"/>
                  </a:lnTo>
                  <a:cubicBezTo>
                    <a:pt x="828" y="10329"/>
                    <a:pt x="543" y="10043"/>
                    <a:pt x="543" y="9730"/>
                  </a:cubicBezTo>
                  <a:lnTo>
                    <a:pt x="543" y="9330"/>
                  </a:lnTo>
                  <a:cubicBezTo>
                    <a:pt x="543" y="9016"/>
                    <a:pt x="828" y="8731"/>
                    <a:pt x="1142" y="8731"/>
                  </a:cubicBezTo>
                  <a:lnTo>
                    <a:pt x="4024" y="8731"/>
                  </a:lnTo>
                  <a:cubicBezTo>
                    <a:pt x="4024" y="8588"/>
                    <a:pt x="3995" y="8446"/>
                    <a:pt x="3966" y="8303"/>
                  </a:cubicBezTo>
                  <a:lnTo>
                    <a:pt x="2654" y="8303"/>
                  </a:lnTo>
                  <a:lnTo>
                    <a:pt x="2654" y="4565"/>
                  </a:lnTo>
                  <a:lnTo>
                    <a:pt x="2597" y="4565"/>
                  </a:lnTo>
                  <a:lnTo>
                    <a:pt x="2597" y="3481"/>
                  </a:lnTo>
                  <a:lnTo>
                    <a:pt x="3367" y="3481"/>
                  </a:lnTo>
                  <a:cubicBezTo>
                    <a:pt x="3253" y="2311"/>
                    <a:pt x="3139" y="1141"/>
                    <a:pt x="3053" y="0"/>
                  </a:cubicBezTo>
                  <a:close/>
                </a:path>
              </a:pathLst>
            </a:custGeom>
            <a:solidFill>
              <a:srgbClr val="5C2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8"/>
            <p:cNvSpPr/>
            <p:nvPr/>
          </p:nvSpPr>
          <p:spPr>
            <a:xfrm>
              <a:off x="6306200" y="467925"/>
              <a:ext cx="754700" cy="1059275"/>
            </a:xfrm>
            <a:custGeom>
              <a:avLst/>
              <a:gdLst/>
              <a:ahLst/>
              <a:cxnLst/>
              <a:rect l="l" t="t" r="r" b="b"/>
              <a:pathLst>
                <a:path w="30188" h="42371" extrusionOk="0">
                  <a:moveTo>
                    <a:pt x="7076" y="3481"/>
                  </a:moveTo>
                  <a:lnTo>
                    <a:pt x="7076" y="4565"/>
                  </a:lnTo>
                  <a:lnTo>
                    <a:pt x="7019" y="4565"/>
                  </a:lnTo>
                  <a:lnTo>
                    <a:pt x="7019" y="5935"/>
                  </a:lnTo>
                  <a:lnTo>
                    <a:pt x="7019" y="8303"/>
                  </a:lnTo>
                  <a:lnTo>
                    <a:pt x="3710" y="8303"/>
                  </a:lnTo>
                  <a:lnTo>
                    <a:pt x="3710" y="4565"/>
                  </a:lnTo>
                  <a:lnTo>
                    <a:pt x="3653" y="4565"/>
                  </a:lnTo>
                  <a:lnTo>
                    <a:pt x="3653" y="3481"/>
                  </a:lnTo>
                  <a:close/>
                  <a:moveTo>
                    <a:pt x="11214" y="3481"/>
                  </a:moveTo>
                  <a:lnTo>
                    <a:pt x="11214" y="4565"/>
                  </a:lnTo>
                  <a:lnTo>
                    <a:pt x="11157" y="4565"/>
                  </a:lnTo>
                  <a:lnTo>
                    <a:pt x="11157" y="5935"/>
                  </a:lnTo>
                  <a:lnTo>
                    <a:pt x="11157" y="8303"/>
                  </a:lnTo>
                  <a:lnTo>
                    <a:pt x="7847" y="8303"/>
                  </a:lnTo>
                  <a:lnTo>
                    <a:pt x="7847" y="4565"/>
                  </a:lnTo>
                  <a:lnTo>
                    <a:pt x="7790" y="4565"/>
                  </a:lnTo>
                  <a:lnTo>
                    <a:pt x="7790" y="3481"/>
                  </a:lnTo>
                  <a:close/>
                  <a:moveTo>
                    <a:pt x="22997" y="913"/>
                  </a:moveTo>
                  <a:cubicBezTo>
                    <a:pt x="23169" y="913"/>
                    <a:pt x="23283" y="1027"/>
                    <a:pt x="23311" y="1170"/>
                  </a:cubicBezTo>
                  <a:lnTo>
                    <a:pt x="28989" y="1170"/>
                  </a:lnTo>
                  <a:cubicBezTo>
                    <a:pt x="29160" y="1170"/>
                    <a:pt x="29303" y="1313"/>
                    <a:pt x="29303" y="1484"/>
                  </a:cubicBezTo>
                  <a:lnTo>
                    <a:pt x="29303" y="8018"/>
                  </a:lnTo>
                  <a:cubicBezTo>
                    <a:pt x="29303" y="8189"/>
                    <a:pt x="29160" y="8332"/>
                    <a:pt x="28989" y="8332"/>
                  </a:cubicBezTo>
                  <a:lnTo>
                    <a:pt x="23311" y="8332"/>
                  </a:lnTo>
                  <a:cubicBezTo>
                    <a:pt x="23283" y="8474"/>
                    <a:pt x="23140" y="8588"/>
                    <a:pt x="22997" y="8588"/>
                  </a:cubicBezTo>
                  <a:lnTo>
                    <a:pt x="13468" y="8588"/>
                  </a:lnTo>
                  <a:cubicBezTo>
                    <a:pt x="13296" y="8588"/>
                    <a:pt x="13154" y="8446"/>
                    <a:pt x="13154" y="8274"/>
                  </a:cubicBezTo>
                  <a:lnTo>
                    <a:pt x="13154" y="1227"/>
                  </a:lnTo>
                  <a:cubicBezTo>
                    <a:pt x="13154" y="1056"/>
                    <a:pt x="13296" y="913"/>
                    <a:pt x="13468" y="913"/>
                  </a:cubicBezTo>
                  <a:close/>
                  <a:moveTo>
                    <a:pt x="6962" y="14124"/>
                  </a:moveTo>
                  <a:lnTo>
                    <a:pt x="6962" y="15208"/>
                  </a:lnTo>
                  <a:lnTo>
                    <a:pt x="6877" y="15208"/>
                  </a:lnTo>
                  <a:lnTo>
                    <a:pt x="6877" y="15550"/>
                  </a:lnTo>
                  <a:lnTo>
                    <a:pt x="6877" y="18946"/>
                  </a:lnTo>
                  <a:lnTo>
                    <a:pt x="3596" y="18946"/>
                  </a:lnTo>
                  <a:lnTo>
                    <a:pt x="3596" y="15208"/>
                  </a:lnTo>
                  <a:lnTo>
                    <a:pt x="3538" y="15208"/>
                  </a:lnTo>
                  <a:lnTo>
                    <a:pt x="3538" y="14124"/>
                  </a:lnTo>
                  <a:close/>
                  <a:moveTo>
                    <a:pt x="10957" y="14124"/>
                  </a:moveTo>
                  <a:lnTo>
                    <a:pt x="10957" y="15208"/>
                  </a:lnTo>
                  <a:lnTo>
                    <a:pt x="10900" y="15208"/>
                  </a:lnTo>
                  <a:lnTo>
                    <a:pt x="10900" y="15550"/>
                  </a:lnTo>
                  <a:lnTo>
                    <a:pt x="10900" y="18946"/>
                  </a:lnTo>
                  <a:lnTo>
                    <a:pt x="7590" y="18946"/>
                  </a:lnTo>
                  <a:lnTo>
                    <a:pt x="7590" y="15208"/>
                  </a:lnTo>
                  <a:lnTo>
                    <a:pt x="7533" y="15208"/>
                  </a:lnTo>
                  <a:lnTo>
                    <a:pt x="7533" y="14124"/>
                  </a:lnTo>
                  <a:close/>
                  <a:moveTo>
                    <a:pt x="14951" y="14124"/>
                  </a:moveTo>
                  <a:lnTo>
                    <a:pt x="14951" y="15208"/>
                  </a:lnTo>
                  <a:lnTo>
                    <a:pt x="14894" y="15208"/>
                  </a:lnTo>
                  <a:lnTo>
                    <a:pt x="14894" y="15550"/>
                  </a:lnTo>
                  <a:lnTo>
                    <a:pt x="14894" y="18946"/>
                  </a:lnTo>
                  <a:lnTo>
                    <a:pt x="11585" y="18946"/>
                  </a:lnTo>
                  <a:lnTo>
                    <a:pt x="11585" y="15208"/>
                  </a:lnTo>
                  <a:lnTo>
                    <a:pt x="11527" y="15208"/>
                  </a:lnTo>
                  <a:lnTo>
                    <a:pt x="11527" y="14124"/>
                  </a:lnTo>
                  <a:close/>
                  <a:moveTo>
                    <a:pt x="18946" y="14124"/>
                  </a:moveTo>
                  <a:lnTo>
                    <a:pt x="18946" y="15208"/>
                  </a:lnTo>
                  <a:lnTo>
                    <a:pt x="18889" y="15208"/>
                  </a:lnTo>
                  <a:lnTo>
                    <a:pt x="18889" y="15550"/>
                  </a:lnTo>
                  <a:lnTo>
                    <a:pt x="18889" y="18946"/>
                  </a:lnTo>
                  <a:lnTo>
                    <a:pt x="15579" y="18946"/>
                  </a:lnTo>
                  <a:lnTo>
                    <a:pt x="15579" y="15208"/>
                  </a:lnTo>
                  <a:lnTo>
                    <a:pt x="15522" y="15208"/>
                  </a:lnTo>
                  <a:lnTo>
                    <a:pt x="15522" y="14124"/>
                  </a:lnTo>
                  <a:close/>
                  <a:moveTo>
                    <a:pt x="14495" y="25679"/>
                  </a:moveTo>
                  <a:lnTo>
                    <a:pt x="14495" y="26763"/>
                  </a:lnTo>
                  <a:lnTo>
                    <a:pt x="14438" y="26763"/>
                  </a:lnTo>
                  <a:lnTo>
                    <a:pt x="14438" y="28133"/>
                  </a:lnTo>
                  <a:lnTo>
                    <a:pt x="14438" y="30501"/>
                  </a:lnTo>
                  <a:lnTo>
                    <a:pt x="11128" y="30501"/>
                  </a:lnTo>
                  <a:lnTo>
                    <a:pt x="11128" y="26763"/>
                  </a:lnTo>
                  <a:lnTo>
                    <a:pt x="11071" y="26763"/>
                  </a:lnTo>
                  <a:lnTo>
                    <a:pt x="11071" y="25679"/>
                  </a:lnTo>
                  <a:close/>
                  <a:moveTo>
                    <a:pt x="18860" y="25679"/>
                  </a:moveTo>
                  <a:lnTo>
                    <a:pt x="18860" y="26763"/>
                  </a:lnTo>
                  <a:lnTo>
                    <a:pt x="18803" y="26763"/>
                  </a:lnTo>
                  <a:lnTo>
                    <a:pt x="18803" y="28133"/>
                  </a:lnTo>
                  <a:lnTo>
                    <a:pt x="18803" y="30501"/>
                  </a:lnTo>
                  <a:lnTo>
                    <a:pt x="15522" y="30501"/>
                  </a:lnTo>
                  <a:lnTo>
                    <a:pt x="15522" y="26763"/>
                  </a:lnTo>
                  <a:lnTo>
                    <a:pt x="15465" y="26763"/>
                  </a:lnTo>
                  <a:lnTo>
                    <a:pt x="15465" y="25679"/>
                  </a:lnTo>
                  <a:close/>
                  <a:moveTo>
                    <a:pt x="23254" y="25679"/>
                  </a:moveTo>
                  <a:lnTo>
                    <a:pt x="23254" y="26763"/>
                  </a:lnTo>
                  <a:lnTo>
                    <a:pt x="23197" y="26763"/>
                  </a:lnTo>
                  <a:lnTo>
                    <a:pt x="23197" y="28133"/>
                  </a:lnTo>
                  <a:lnTo>
                    <a:pt x="23197" y="30501"/>
                  </a:lnTo>
                  <a:lnTo>
                    <a:pt x="19887" y="30501"/>
                  </a:lnTo>
                  <a:lnTo>
                    <a:pt x="19887" y="26763"/>
                  </a:lnTo>
                  <a:lnTo>
                    <a:pt x="19830" y="26763"/>
                  </a:lnTo>
                  <a:lnTo>
                    <a:pt x="19830" y="25679"/>
                  </a:lnTo>
                  <a:close/>
                  <a:moveTo>
                    <a:pt x="27620" y="25679"/>
                  </a:moveTo>
                  <a:lnTo>
                    <a:pt x="27620" y="26763"/>
                  </a:lnTo>
                  <a:lnTo>
                    <a:pt x="27563" y="26763"/>
                  </a:lnTo>
                  <a:lnTo>
                    <a:pt x="27563" y="28133"/>
                  </a:lnTo>
                  <a:lnTo>
                    <a:pt x="27563" y="30501"/>
                  </a:lnTo>
                  <a:lnTo>
                    <a:pt x="24253" y="30501"/>
                  </a:lnTo>
                  <a:lnTo>
                    <a:pt x="24253" y="26763"/>
                  </a:lnTo>
                  <a:lnTo>
                    <a:pt x="24196" y="26763"/>
                  </a:lnTo>
                  <a:lnTo>
                    <a:pt x="24196" y="25679"/>
                  </a:lnTo>
                  <a:close/>
                  <a:moveTo>
                    <a:pt x="22883" y="36892"/>
                  </a:moveTo>
                  <a:lnTo>
                    <a:pt x="22883" y="37919"/>
                  </a:lnTo>
                  <a:lnTo>
                    <a:pt x="22826" y="37919"/>
                  </a:lnTo>
                  <a:lnTo>
                    <a:pt x="22826" y="38233"/>
                  </a:lnTo>
                  <a:lnTo>
                    <a:pt x="22826" y="38262"/>
                  </a:lnTo>
                  <a:lnTo>
                    <a:pt x="22826" y="41514"/>
                  </a:lnTo>
                  <a:lnTo>
                    <a:pt x="19659" y="41514"/>
                  </a:lnTo>
                  <a:lnTo>
                    <a:pt x="19659" y="37919"/>
                  </a:lnTo>
                  <a:lnTo>
                    <a:pt x="19602" y="37919"/>
                  </a:lnTo>
                  <a:lnTo>
                    <a:pt x="19602" y="36892"/>
                  </a:lnTo>
                  <a:close/>
                  <a:moveTo>
                    <a:pt x="26735" y="36892"/>
                  </a:moveTo>
                  <a:lnTo>
                    <a:pt x="26735" y="37919"/>
                  </a:lnTo>
                  <a:lnTo>
                    <a:pt x="26678" y="37919"/>
                  </a:lnTo>
                  <a:lnTo>
                    <a:pt x="26678" y="38233"/>
                  </a:lnTo>
                  <a:lnTo>
                    <a:pt x="26678" y="38262"/>
                  </a:lnTo>
                  <a:lnTo>
                    <a:pt x="26678" y="41514"/>
                  </a:lnTo>
                  <a:lnTo>
                    <a:pt x="23511" y="41514"/>
                  </a:lnTo>
                  <a:lnTo>
                    <a:pt x="23511" y="37919"/>
                  </a:lnTo>
                  <a:lnTo>
                    <a:pt x="23454" y="37919"/>
                  </a:lnTo>
                  <a:lnTo>
                    <a:pt x="23454" y="36892"/>
                  </a:lnTo>
                  <a:close/>
                  <a:moveTo>
                    <a:pt x="0" y="0"/>
                  </a:moveTo>
                  <a:cubicBezTo>
                    <a:pt x="86" y="1141"/>
                    <a:pt x="200" y="2311"/>
                    <a:pt x="314" y="3481"/>
                  </a:cubicBezTo>
                  <a:lnTo>
                    <a:pt x="2968" y="3481"/>
                  </a:lnTo>
                  <a:lnTo>
                    <a:pt x="2968" y="4565"/>
                  </a:lnTo>
                  <a:lnTo>
                    <a:pt x="2882" y="4565"/>
                  </a:lnTo>
                  <a:lnTo>
                    <a:pt x="2882" y="5935"/>
                  </a:lnTo>
                  <a:lnTo>
                    <a:pt x="2882" y="8303"/>
                  </a:lnTo>
                  <a:lnTo>
                    <a:pt x="913" y="8303"/>
                  </a:lnTo>
                  <a:cubicBezTo>
                    <a:pt x="942" y="8446"/>
                    <a:pt x="971" y="8588"/>
                    <a:pt x="971" y="8731"/>
                  </a:cubicBezTo>
                  <a:lnTo>
                    <a:pt x="29103" y="8731"/>
                  </a:lnTo>
                  <a:cubicBezTo>
                    <a:pt x="29446" y="8731"/>
                    <a:pt x="29702" y="9016"/>
                    <a:pt x="29702" y="9330"/>
                  </a:cubicBezTo>
                  <a:lnTo>
                    <a:pt x="29702" y="9730"/>
                  </a:lnTo>
                  <a:cubicBezTo>
                    <a:pt x="29702" y="10043"/>
                    <a:pt x="29446" y="10329"/>
                    <a:pt x="29103" y="10329"/>
                  </a:cubicBezTo>
                  <a:lnTo>
                    <a:pt x="1227" y="10329"/>
                  </a:lnTo>
                  <a:cubicBezTo>
                    <a:pt x="1456" y="11584"/>
                    <a:pt x="1712" y="12868"/>
                    <a:pt x="1969" y="14124"/>
                  </a:cubicBezTo>
                  <a:lnTo>
                    <a:pt x="2968" y="14124"/>
                  </a:lnTo>
                  <a:lnTo>
                    <a:pt x="2968" y="15208"/>
                  </a:lnTo>
                  <a:lnTo>
                    <a:pt x="2882" y="15208"/>
                  </a:lnTo>
                  <a:lnTo>
                    <a:pt x="2882" y="15550"/>
                  </a:lnTo>
                  <a:lnTo>
                    <a:pt x="2882" y="17918"/>
                  </a:lnTo>
                  <a:cubicBezTo>
                    <a:pt x="3082" y="18603"/>
                    <a:pt x="3282" y="19259"/>
                    <a:pt x="3481" y="19944"/>
                  </a:cubicBezTo>
                  <a:lnTo>
                    <a:pt x="29103" y="19944"/>
                  </a:lnTo>
                  <a:cubicBezTo>
                    <a:pt x="29446" y="19944"/>
                    <a:pt x="29702" y="20201"/>
                    <a:pt x="29702" y="20543"/>
                  </a:cubicBezTo>
                  <a:lnTo>
                    <a:pt x="29702" y="20914"/>
                  </a:lnTo>
                  <a:cubicBezTo>
                    <a:pt x="29702" y="21257"/>
                    <a:pt x="29446" y="21513"/>
                    <a:pt x="29103" y="21513"/>
                  </a:cubicBezTo>
                  <a:lnTo>
                    <a:pt x="3995" y="21513"/>
                  </a:lnTo>
                  <a:cubicBezTo>
                    <a:pt x="4195" y="22170"/>
                    <a:pt x="4423" y="22826"/>
                    <a:pt x="4680" y="23482"/>
                  </a:cubicBezTo>
                  <a:lnTo>
                    <a:pt x="9388" y="23482"/>
                  </a:lnTo>
                  <a:cubicBezTo>
                    <a:pt x="9559" y="23482"/>
                    <a:pt x="9701" y="23625"/>
                    <a:pt x="9701" y="23796"/>
                  </a:cubicBezTo>
                  <a:lnTo>
                    <a:pt x="9701" y="30330"/>
                  </a:lnTo>
                  <a:cubicBezTo>
                    <a:pt x="9701" y="30501"/>
                    <a:pt x="9559" y="30644"/>
                    <a:pt x="9388" y="30644"/>
                  </a:cubicBezTo>
                  <a:lnTo>
                    <a:pt x="7989" y="30644"/>
                  </a:lnTo>
                  <a:cubicBezTo>
                    <a:pt x="8104" y="30815"/>
                    <a:pt x="8189" y="30986"/>
                    <a:pt x="8303" y="31157"/>
                  </a:cubicBezTo>
                  <a:lnTo>
                    <a:pt x="29103" y="31157"/>
                  </a:lnTo>
                  <a:cubicBezTo>
                    <a:pt x="29446" y="31157"/>
                    <a:pt x="29702" y="31414"/>
                    <a:pt x="29702" y="31756"/>
                  </a:cubicBezTo>
                  <a:lnTo>
                    <a:pt x="29702" y="32127"/>
                  </a:lnTo>
                  <a:cubicBezTo>
                    <a:pt x="29702" y="32470"/>
                    <a:pt x="29446" y="32727"/>
                    <a:pt x="29103" y="32727"/>
                  </a:cubicBezTo>
                  <a:lnTo>
                    <a:pt x="9302" y="32727"/>
                  </a:lnTo>
                  <a:cubicBezTo>
                    <a:pt x="10272" y="34210"/>
                    <a:pt x="11356" y="35608"/>
                    <a:pt x="12526" y="36892"/>
                  </a:cubicBezTo>
                  <a:lnTo>
                    <a:pt x="15180" y="36892"/>
                  </a:lnTo>
                  <a:lnTo>
                    <a:pt x="15180" y="37919"/>
                  </a:lnTo>
                  <a:lnTo>
                    <a:pt x="15123" y="37919"/>
                  </a:lnTo>
                  <a:lnTo>
                    <a:pt x="15123" y="38233"/>
                  </a:lnTo>
                  <a:lnTo>
                    <a:pt x="15123" y="38262"/>
                  </a:lnTo>
                  <a:lnTo>
                    <a:pt x="15123" y="39375"/>
                  </a:lnTo>
                  <a:cubicBezTo>
                    <a:pt x="15351" y="39546"/>
                    <a:pt x="15579" y="39745"/>
                    <a:pt x="15807" y="39917"/>
                  </a:cubicBezTo>
                  <a:lnTo>
                    <a:pt x="15807" y="37919"/>
                  </a:lnTo>
                  <a:lnTo>
                    <a:pt x="15750" y="37919"/>
                  </a:lnTo>
                  <a:lnTo>
                    <a:pt x="15750" y="36892"/>
                  </a:lnTo>
                  <a:lnTo>
                    <a:pt x="19031" y="36892"/>
                  </a:lnTo>
                  <a:lnTo>
                    <a:pt x="19031" y="37919"/>
                  </a:lnTo>
                  <a:lnTo>
                    <a:pt x="18974" y="37919"/>
                  </a:lnTo>
                  <a:lnTo>
                    <a:pt x="18974" y="38233"/>
                  </a:lnTo>
                  <a:lnTo>
                    <a:pt x="18974" y="38262"/>
                  </a:lnTo>
                  <a:lnTo>
                    <a:pt x="18974" y="41514"/>
                  </a:lnTo>
                  <a:lnTo>
                    <a:pt x="18033" y="41514"/>
                  </a:lnTo>
                  <a:cubicBezTo>
                    <a:pt x="18518" y="41800"/>
                    <a:pt x="18974" y="42085"/>
                    <a:pt x="19459" y="42370"/>
                  </a:cubicBezTo>
                  <a:lnTo>
                    <a:pt x="30188" y="42370"/>
                  </a:lnTo>
                  <a:lnTo>
                    <a:pt x="30188" y="0"/>
                  </a:lnTo>
                  <a:close/>
                </a:path>
              </a:pathLst>
            </a:custGeom>
            <a:solidFill>
              <a:srgbClr val="602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8"/>
            <p:cNvSpPr/>
            <p:nvPr/>
          </p:nvSpPr>
          <p:spPr>
            <a:xfrm>
              <a:off x="6217750" y="1756150"/>
              <a:ext cx="12150" cy="42100"/>
            </a:xfrm>
            <a:custGeom>
              <a:avLst/>
              <a:gdLst/>
              <a:ahLst/>
              <a:cxnLst/>
              <a:rect l="l" t="t" r="r" b="b"/>
              <a:pathLst>
                <a:path w="486" h="1684" extrusionOk="0">
                  <a:moveTo>
                    <a:pt x="0" y="0"/>
                  </a:moveTo>
                  <a:lnTo>
                    <a:pt x="0" y="1684"/>
                  </a:lnTo>
                  <a:lnTo>
                    <a:pt x="486" y="1684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693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8"/>
            <p:cNvSpPr/>
            <p:nvPr/>
          </p:nvSpPr>
          <p:spPr>
            <a:xfrm>
              <a:off x="6217750" y="467925"/>
              <a:ext cx="12150" cy="1059275"/>
            </a:xfrm>
            <a:custGeom>
              <a:avLst/>
              <a:gdLst/>
              <a:ahLst/>
              <a:cxnLst/>
              <a:rect l="l" t="t" r="r" b="b"/>
              <a:pathLst>
                <a:path w="486" h="42371" extrusionOk="0">
                  <a:moveTo>
                    <a:pt x="0" y="0"/>
                  </a:moveTo>
                  <a:lnTo>
                    <a:pt x="0" y="42370"/>
                  </a:lnTo>
                  <a:lnTo>
                    <a:pt x="486" y="4237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693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8"/>
            <p:cNvSpPr/>
            <p:nvPr/>
          </p:nvSpPr>
          <p:spPr>
            <a:xfrm>
              <a:off x="6243425" y="966525"/>
              <a:ext cx="805350" cy="39250"/>
            </a:xfrm>
            <a:custGeom>
              <a:avLst/>
              <a:gdLst/>
              <a:ahLst/>
              <a:cxnLst/>
              <a:rect l="l" t="t" r="r" b="b"/>
              <a:pathLst>
                <a:path w="32214" h="1570" extrusionOk="0">
                  <a:moveTo>
                    <a:pt x="600" y="0"/>
                  </a:moveTo>
                  <a:cubicBezTo>
                    <a:pt x="286" y="0"/>
                    <a:pt x="1" y="257"/>
                    <a:pt x="1" y="599"/>
                  </a:cubicBezTo>
                  <a:lnTo>
                    <a:pt x="1" y="970"/>
                  </a:lnTo>
                  <a:cubicBezTo>
                    <a:pt x="1" y="1313"/>
                    <a:pt x="286" y="1569"/>
                    <a:pt x="600" y="1569"/>
                  </a:cubicBezTo>
                  <a:lnTo>
                    <a:pt x="31614" y="1569"/>
                  </a:lnTo>
                  <a:cubicBezTo>
                    <a:pt x="31957" y="1569"/>
                    <a:pt x="32213" y="1313"/>
                    <a:pt x="32213" y="970"/>
                  </a:cubicBezTo>
                  <a:lnTo>
                    <a:pt x="32213" y="599"/>
                  </a:lnTo>
                  <a:cubicBezTo>
                    <a:pt x="32213" y="257"/>
                    <a:pt x="31957" y="0"/>
                    <a:pt x="31614" y="0"/>
                  </a:cubicBezTo>
                  <a:close/>
                </a:path>
              </a:pathLst>
            </a:custGeom>
            <a:solidFill>
              <a:srgbClr val="7C4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8"/>
            <p:cNvSpPr/>
            <p:nvPr/>
          </p:nvSpPr>
          <p:spPr>
            <a:xfrm>
              <a:off x="6243425" y="686175"/>
              <a:ext cx="805350" cy="39975"/>
            </a:xfrm>
            <a:custGeom>
              <a:avLst/>
              <a:gdLst/>
              <a:ahLst/>
              <a:cxnLst/>
              <a:rect l="l" t="t" r="r" b="b"/>
              <a:pathLst>
                <a:path w="32214" h="1599" extrusionOk="0">
                  <a:moveTo>
                    <a:pt x="600" y="1"/>
                  </a:moveTo>
                  <a:cubicBezTo>
                    <a:pt x="286" y="1"/>
                    <a:pt x="1" y="286"/>
                    <a:pt x="1" y="600"/>
                  </a:cubicBezTo>
                  <a:lnTo>
                    <a:pt x="1" y="1000"/>
                  </a:lnTo>
                  <a:cubicBezTo>
                    <a:pt x="1" y="1313"/>
                    <a:pt x="286" y="1599"/>
                    <a:pt x="600" y="1599"/>
                  </a:cubicBezTo>
                  <a:lnTo>
                    <a:pt x="31614" y="1599"/>
                  </a:lnTo>
                  <a:cubicBezTo>
                    <a:pt x="31957" y="1599"/>
                    <a:pt x="32213" y="1313"/>
                    <a:pt x="32213" y="1000"/>
                  </a:cubicBezTo>
                  <a:lnTo>
                    <a:pt x="32213" y="600"/>
                  </a:lnTo>
                  <a:cubicBezTo>
                    <a:pt x="32213" y="286"/>
                    <a:pt x="31957" y="1"/>
                    <a:pt x="31614" y="1"/>
                  </a:cubicBezTo>
                  <a:close/>
                </a:path>
              </a:pathLst>
            </a:custGeom>
            <a:solidFill>
              <a:srgbClr val="7C4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8"/>
            <p:cNvSpPr/>
            <p:nvPr/>
          </p:nvSpPr>
          <p:spPr>
            <a:xfrm>
              <a:off x="6243425" y="1246850"/>
              <a:ext cx="805350" cy="39250"/>
            </a:xfrm>
            <a:custGeom>
              <a:avLst/>
              <a:gdLst/>
              <a:ahLst/>
              <a:cxnLst/>
              <a:rect l="l" t="t" r="r" b="b"/>
              <a:pathLst>
                <a:path w="32214" h="1570" extrusionOk="0">
                  <a:moveTo>
                    <a:pt x="600" y="0"/>
                  </a:moveTo>
                  <a:cubicBezTo>
                    <a:pt x="286" y="0"/>
                    <a:pt x="1" y="257"/>
                    <a:pt x="1" y="599"/>
                  </a:cubicBezTo>
                  <a:lnTo>
                    <a:pt x="1" y="970"/>
                  </a:lnTo>
                  <a:cubicBezTo>
                    <a:pt x="1" y="1313"/>
                    <a:pt x="286" y="1570"/>
                    <a:pt x="600" y="1570"/>
                  </a:cubicBezTo>
                  <a:lnTo>
                    <a:pt x="31614" y="1570"/>
                  </a:lnTo>
                  <a:cubicBezTo>
                    <a:pt x="31957" y="1570"/>
                    <a:pt x="32213" y="1313"/>
                    <a:pt x="32213" y="970"/>
                  </a:cubicBezTo>
                  <a:lnTo>
                    <a:pt x="32213" y="599"/>
                  </a:lnTo>
                  <a:cubicBezTo>
                    <a:pt x="32213" y="257"/>
                    <a:pt x="31957" y="0"/>
                    <a:pt x="31614" y="0"/>
                  </a:cubicBezTo>
                  <a:close/>
                </a:path>
              </a:pathLst>
            </a:custGeom>
            <a:solidFill>
              <a:srgbClr val="7C4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8"/>
            <p:cNvSpPr/>
            <p:nvPr/>
          </p:nvSpPr>
          <p:spPr>
            <a:xfrm>
              <a:off x="6216325" y="1661275"/>
              <a:ext cx="82775" cy="94900"/>
            </a:xfrm>
            <a:custGeom>
              <a:avLst/>
              <a:gdLst/>
              <a:ahLst/>
              <a:cxnLst/>
              <a:rect l="l" t="t" r="r" b="b"/>
              <a:pathLst>
                <a:path w="3311" h="3796" extrusionOk="0">
                  <a:moveTo>
                    <a:pt x="0" y="1"/>
                  </a:moveTo>
                  <a:lnTo>
                    <a:pt x="0" y="3795"/>
                  </a:lnTo>
                  <a:lnTo>
                    <a:pt x="3310" y="3795"/>
                  </a:lnTo>
                  <a:cubicBezTo>
                    <a:pt x="2226" y="2540"/>
                    <a:pt x="1113" y="1284"/>
                    <a:pt x="0" y="1"/>
                  </a:cubicBezTo>
                  <a:close/>
                </a:path>
              </a:pathLst>
            </a:custGeom>
            <a:solidFill>
              <a:srgbClr val="DEC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8"/>
            <p:cNvSpPr/>
            <p:nvPr/>
          </p:nvSpPr>
          <p:spPr>
            <a:xfrm>
              <a:off x="6216325" y="1600650"/>
              <a:ext cx="155525" cy="155525"/>
            </a:xfrm>
            <a:custGeom>
              <a:avLst/>
              <a:gdLst/>
              <a:ahLst/>
              <a:cxnLst/>
              <a:rect l="l" t="t" r="r" b="b"/>
              <a:pathLst>
                <a:path w="6221" h="6221" extrusionOk="0">
                  <a:moveTo>
                    <a:pt x="0" y="0"/>
                  </a:moveTo>
                  <a:lnTo>
                    <a:pt x="0" y="2426"/>
                  </a:lnTo>
                  <a:cubicBezTo>
                    <a:pt x="1113" y="3709"/>
                    <a:pt x="2226" y="4965"/>
                    <a:pt x="3310" y="6220"/>
                  </a:cubicBezTo>
                  <a:lnTo>
                    <a:pt x="6220" y="6220"/>
                  </a:lnTo>
                  <a:cubicBezTo>
                    <a:pt x="4166" y="4137"/>
                    <a:pt x="2112" y="2055"/>
                    <a:pt x="0" y="0"/>
                  </a:cubicBezTo>
                  <a:close/>
                </a:path>
              </a:pathLst>
            </a:custGeom>
            <a:solidFill>
              <a:srgbClr val="EDD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8"/>
            <p:cNvSpPr/>
            <p:nvPr/>
          </p:nvSpPr>
          <p:spPr>
            <a:xfrm>
              <a:off x="6216325" y="1592800"/>
              <a:ext cx="291050" cy="163375"/>
            </a:xfrm>
            <a:custGeom>
              <a:avLst/>
              <a:gdLst/>
              <a:ahLst/>
              <a:cxnLst/>
              <a:rect l="l" t="t" r="r" b="b"/>
              <a:pathLst>
                <a:path w="11642" h="6535" extrusionOk="0">
                  <a:moveTo>
                    <a:pt x="0" y="0"/>
                  </a:moveTo>
                  <a:lnTo>
                    <a:pt x="0" y="314"/>
                  </a:lnTo>
                  <a:cubicBezTo>
                    <a:pt x="2112" y="2369"/>
                    <a:pt x="4166" y="4451"/>
                    <a:pt x="6220" y="6534"/>
                  </a:cubicBezTo>
                  <a:lnTo>
                    <a:pt x="11642" y="6534"/>
                  </a:lnTo>
                  <a:cubicBezTo>
                    <a:pt x="9616" y="4394"/>
                    <a:pt x="7561" y="2226"/>
                    <a:pt x="5564" y="0"/>
                  </a:cubicBezTo>
                  <a:close/>
                </a:path>
              </a:pathLst>
            </a:custGeom>
            <a:solidFill>
              <a:srgbClr val="DEC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8"/>
            <p:cNvSpPr/>
            <p:nvPr/>
          </p:nvSpPr>
          <p:spPr>
            <a:xfrm>
              <a:off x="6589375" y="1592800"/>
              <a:ext cx="313875" cy="163375"/>
            </a:xfrm>
            <a:custGeom>
              <a:avLst/>
              <a:gdLst/>
              <a:ahLst/>
              <a:cxnLst/>
              <a:rect l="l" t="t" r="r" b="b"/>
              <a:pathLst>
                <a:path w="12555" h="6535" extrusionOk="0">
                  <a:moveTo>
                    <a:pt x="1" y="0"/>
                  </a:moveTo>
                  <a:cubicBezTo>
                    <a:pt x="2084" y="2169"/>
                    <a:pt x="4138" y="4366"/>
                    <a:pt x="6192" y="6534"/>
                  </a:cubicBezTo>
                  <a:lnTo>
                    <a:pt x="12555" y="6534"/>
                  </a:lnTo>
                  <a:cubicBezTo>
                    <a:pt x="9987" y="4309"/>
                    <a:pt x="7448" y="2197"/>
                    <a:pt x="4937" y="0"/>
                  </a:cubicBezTo>
                  <a:close/>
                </a:path>
              </a:pathLst>
            </a:custGeom>
            <a:solidFill>
              <a:srgbClr val="DEC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8"/>
            <p:cNvSpPr/>
            <p:nvPr/>
          </p:nvSpPr>
          <p:spPr>
            <a:xfrm>
              <a:off x="6712775" y="1592800"/>
              <a:ext cx="292475" cy="163375"/>
            </a:xfrm>
            <a:custGeom>
              <a:avLst/>
              <a:gdLst/>
              <a:ahLst/>
              <a:cxnLst/>
              <a:rect l="l" t="t" r="r" b="b"/>
              <a:pathLst>
                <a:path w="11699" h="6535" extrusionOk="0">
                  <a:moveTo>
                    <a:pt x="1" y="0"/>
                  </a:moveTo>
                  <a:cubicBezTo>
                    <a:pt x="2512" y="2197"/>
                    <a:pt x="5051" y="4309"/>
                    <a:pt x="7619" y="6534"/>
                  </a:cubicBezTo>
                  <a:lnTo>
                    <a:pt x="11699" y="6534"/>
                  </a:lnTo>
                  <a:cubicBezTo>
                    <a:pt x="8846" y="4337"/>
                    <a:pt x="5936" y="2254"/>
                    <a:pt x="3139" y="0"/>
                  </a:cubicBezTo>
                  <a:close/>
                </a:path>
              </a:pathLst>
            </a:custGeom>
            <a:solidFill>
              <a:srgbClr val="EDD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8"/>
            <p:cNvSpPr/>
            <p:nvPr/>
          </p:nvSpPr>
          <p:spPr>
            <a:xfrm>
              <a:off x="6791250" y="1592800"/>
              <a:ext cx="281775" cy="163375"/>
            </a:xfrm>
            <a:custGeom>
              <a:avLst/>
              <a:gdLst/>
              <a:ahLst/>
              <a:cxnLst/>
              <a:rect l="l" t="t" r="r" b="b"/>
              <a:pathLst>
                <a:path w="11271" h="6535" extrusionOk="0">
                  <a:moveTo>
                    <a:pt x="0" y="0"/>
                  </a:moveTo>
                  <a:cubicBezTo>
                    <a:pt x="2797" y="2254"/>
                    <a:pt x="5707" y="4337"/>
                    <a:pt x="8560" y="6534"/>
                  </a:cubicBezTo>
                  <a:lnTo>
                    <a:pt x="11271" y="6534"/>
                  </a:lnTo>
                  <a:lnTo>
                    <a:pt x="11271" y="0"/>
                  </a:lnTo>
                  <a:close/>
                </a:path>
              </a:pathLst>
            </a:custGeom>
            <a:solidFill>
              <a:srgbClr val="DEC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8"/>
            <p:cNvSpPr/>
            <p:nvPr/>
          </p:nvSpPr>
          <p:spPr>
            <a:xfrm>
              <a:off x="6355425" y="1592800"/>
              <a:ext cx="388775" cy="163375"/>
            </a:xfrm>
            <a:custGeom>
              <a:avLst/>
              <a:gdLst/>
              <a:ahLst/>
              <a:cxnLst/>
              <a:rect l="l" t="t" r="r" b="b"/>
              <a:pathLst>
                <a:path w="15551" h="6535" extrusionOk="0">
                  <a:moveTo>
                    <a:pt x="0" y="0"/>
                  </a:moveTo>
                  <a:cubicBezTo>
                    <a:pt x="1997" y="2226"/>
                    <a:pt x="4052" y="4394"/>
                    <a:pt x="6078" y="6534"/>
                  </a:cubicBezTo>
                  <a:lnTo>
                    <a:pt x="15550" y="6534"/>
                  </a:lnTo>
                  <a:cubicBezTo>
                    <a:pt x="13496" y="4366"/>
                    <a:pt x="11442" y="2169"/>
                    <a:pt x="9359" y="0"/>
                  </a:cubicBezTo>
                  <a:close/>
                </a:path>
              </a:pathLst>
            </a:custGeom>
            <a:solidFill>
              <a:srgbClr val="EDD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8"/>
            <p:cNvSpPr/>
            <p:nvPr/>
          </p:nvSpPr>
          <p:spPr>
            <a:xfrm>
              <a:off x="6216325" y="1527175"/>
              <a:ext cx="139125" cy="65650"/>
            </a:xfrm>
            <a:custGeom>
              <a:avLst/>
              <a:gdLst/>
              <a:ahLst/>
              <a:cxnLst/>
              <a:rect l="l" t="t" r="r" b="b"/>
              <a:pathLst>
                <a:path w="5565" h="2626" extrusionOk="0">
                  <a:moveTo>
                    <a:pt x="0" y="0"/>
                  </a:moveTo>
                  <a:lnTo>
                    <a:pt x="0" y="2625"/>
                  </a:lnTo>
                  <a:lnTo>
                    <a:pt x="5564" y="2625"/>
                  </a:lnTo>
                  <a:cubicBezTo>
                    <a:pt x="4765" y="1769"/>
                    <a:pt x="3966" y="885"/>
                    <a:pt x="3167" y="0"/>
                  </a:cubicBezTo>
                  <a:close/>
                </a:path>
              </a:pathLst>
            </a:custGeom>
            <a:solidFill>
              <a:srgbClr val="C9A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8"/>
            <p:cNvSpPr/>
            <p:nvPr/>
          </p:nvSpPr>
          <p:spPr>
            <a:xfrm>
              <a:off x="6295500" y="1527175"/>
              <a:ext cx="293900" cy="65650"/>
            </a:xfrm>
            <a:custGeom>
              <a:avLst/>
              <a:gdLst/>
              <a:ahLst/>
              <a:cxnLst/>
              <a:rect l="l" t="t" r="r" b="b"/>
              <a:pathLst>
                <a:path w="11756" h="2626" extrusionOk="0">
                  <a:moveTo>
                    <a:pt x="0" y="0"/>
                  </a:moveTo>
                  <a:cubicBezTo>
                    <a:pt x="799" y="885"/>
                    <a:pt x="1598" y="1769"/>
                    <a:pt x="2397" y="2625"/>
                  </a:cubicBezTo>
                  <a:lnTo>
                    <a:pt x="11756" y="2625"/>
                  </a:lnTo>
                  <a:cubicBezTo>
                    <a:pt x="10900" y="1741"/>
                    <a:pt x="10072" y="885"/>
                    <a:pt x="9216" y="0"/>
                  </a:cubicBezTo>
                  <a:close/>
                </a:path>
              </a:pathLst>
            </a:custGeom>
            <a:solidFill>
              <a:srgbClr val="D9C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8"/>
            <p:cNvSpPr/>
            <p:nvPr/>
          </p:nvSpPr>
          <p:spPr>
            <a:xfrm>
              <a:off x="6525900" y="1527175"/>
              <a:ext cx="186900" cy="65650"/>
            </a:xfrm>
            <a:custGeom>
              <a:avLst/>
              <a:gdLst/>
              <a:ahLst/>
              <a:cxnLst/>
              <a:rect l="l" t="t" r="r" b="b"/>
              <a:pathLst>
                <a:path w="7476" h="2626" extrusionOk="0">
                  <a:moveTo>
                    <a:pt x="0" y="0"/>
                  </a:moveTo>
                  <a:cubicBezTo>
                    <a:pt x="856" y="885"/>
                    <a:pt x="1684" y="1741"/>
                    <a:pt x="2540" y="2625"/>
                  </a:cubicBezTo>
                  <a:lnTo>
                    <a:pt x="7476" y="2625"/>
                  </a:lnTo>
                  <a:cubicBezTo>
                    <a:pt x="6477" y="1769"/>
                    <a:pt x="5479" y="885"/>
                    <a:pt x="4508" y="0"/>
                  </a:cubicBezTo>
                  <a:close/>
                </a:path>
              </a:pathLst>
            </a:custGeom>
            <a:solidFill>
              <a:srgbClr val="C9A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8"/>
            <p:cNvSpPr/>
            <p:nvPr/>
          </p:nvSpPr>
          <p:spPr>
            <a:xfrm>
              <a:off x="6638600" y="1527175"/>
              <a:ext cx="152675" cy="65650"/>
            </a:xfrm>
            <a:custGeom>
              <a:avLst/>
              <a:gdLst/>
              <a:ahLst/>
              <a:cxnLst/>
              <a:rect l="l" t="t" r="r" b="b"/>
              <a:pathLst>
                <a:path w="6107" h="2626" extrusionOk="0">
                  <a:moveTo>
                    <a:pt x="0" y="0"/>
                  </a:moveTo>
                  <a:cubicBezTo>
                    <a:pt x="971" y="885"/>
                    <a:pt x="1969" y="1769"/>
                    <a:pt x="2968" y="2625"/>
                  </a:cubicBezTo>
                  <a:lnTo>
                    <a:pt x="6106" y="2625"/>
                  </a:lnTo>
                  <a:cubicBezTo>
                    <a:pt x="5051" y="1798"/>
                    <a:pt x="4024" y="913"/>
                    <a:pt x="3025" y="0"/>
                  </a:cubicBezTo>
                  <a:close/>
                </a:path>
              </a:pathLst>
            </a:custGeom>
            <a:solidFill>
              <a:srgbClr val="D9C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8"/>
            <p:cNvSpPr/>
            <p:nvPr/>
          </p:nvSpPr>
          <p:spPr>
            <a:xfrm>
              <a:off x="6714200" y="1527175"/>
              <a:ext cx="358825" cy="65650"/>
            </a:xfrm>
            <a:custGeom>
              <a:avLst/>
              <a:gdLst/>
              <a:ahLst/>
              <a:cxnLst/>
              <a:rect l="l" t="t" r="r" b="b"/>
              <a:pathLst>
                <a:path w="14353" h="2626" extrusionOk="0">
                  <a:moveTo>
                    <a:pt x="1" y="0"/>
                  </a:moveTo>
                  <a:cubicBezTo>
                    <a:pt x="1000" y="913"/>
                    <a:pt x="2027" y="1798"/>
                    <a:pt x="3082" y="2625"/>
                  </a:cubicBezTo>
                  <a:lnTo>
                    <a:pt x="14353" y="2625"/>
                  </a:lnTo>
                  <a:lnTo>
                    <a:pt x="14353" y="0"/>
                  </a:lnTo>
                  <a:close/>
                </a:path>
              </a:pathLst>
            </a:custGeom>
            <a:solidFill>
              <a:srgbClr val="C9A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8"/>
            <p:cNvSpPr/>
            <p:nvPr/>
          </p:nvSpPr>
          <p:spPr>
            <a:xfrm>
              <a:off x="6216325" y="1908075"/>
              <a:ext cx="126275" cy="119875"/>
            </a:xfrm>
            <a:custGeom>
              <a:avLst/>
              <a:gdLst/>
              <a:ahLst/>
              <a:cxnLst/>
              <a:rect l="l" t="t" r="r" b="b"/>
              <a:pathLst>
                <a:path w="5051" h="4795" extrusionOk="0">
                  <a:moveTo>
                    <a:pt x="0" y="1"/>
                  </a:moveTo>
                  <a:lnTo>
                    <a:pt x="0" y="4794"/>
                  </a:lnTo>
                  <a:lnTo>
                    <a:pt x="5051" y="4794"/>
                  </a:lnTo>
                  <a:cubicBezTo>
                    <a:pt x="3339" y="3225"/>
                    <a:pt x="1655" y="1627"/>
                    <a:pt x="0" y="1"/>
                  </a:cubicBezTo>
                  <a:close/>
                </a:path>
              </a:pathLst>
            </a:custGeom>
            <a:solidFill>
              <a:srgbClr val="EDD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8"/>
            <p:cNvSpPr/>
            <p:nvPr/>
          </p:nvSpPr>
          <p:spPr>
            <a:xfrm>
              <a:off x="6216325" y="1864575"/>
              <a:ext cx="295325" cy="163375"/>
            </a:xfrm>
            <a:custGeom>
              <a:avLst/>
              <a:gdLst/>
              <a:ahLst/>
              <a:cxnLst/>
              <a:rect l="l" t="t" r="r" b="b"/>
              <a:pathLst>
                <a:path w="11813" h="6535" extrusionOk="0">
                  <a:moveTo>
                    <a:pt x="0" y="0"/>
                  </a:moveTo>
                  <a:lnTo>
                    <a:pt x="0" y="1741"/>
                  </a:lnTo>
                  <a:cubicBezTo>
                    <a:pt x="1655" y="3367"/>
                    <a:pt x="3339" y="4965"/>
                    <a:pt x="5051" y="6534"/>
                  </a:cubicBezTo>
                  <a:lnTo>
                    <a:pt x="11813" y="6534"/>
                  </a:lnTo>
                  <a:cubicBezTo>
                    <a:pt x="11727" y="6420"/>
                    <a:pt x="11642" y="6277"/>
                    <a:pt x="11556" y="6163"/>
                  </a:cubicBezTo>
                  <a:cubicBezTo>
                    <a:pt x="10015" y="3995"/>
                    <a:pt x="8474" y="1969"/>
                    <a:pt x="6905" y="0"/>
                  </a:cubicBezTo>
                  <a:close/>
                </a:path>
              </a:pathLst>
            </a:custGeom>
            <a:solidFill>
              <a:srgbClr val="DEC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8"/>
            <p:cNvSpPr/>
            <p:nvPr/>
          </p:nvSpPr>
          <p:spPr>
            <a:xfrm>
              <a:off x="6388950" y="1864575"/>
              <a:ext cx="244675" cy="163375"/>
            </a:xfrm>
            <a:custGeom>
              <a:avLst/>
              <a:gdLst/>
              <a:ahLst/>
              <a:cxnLst/>
              <a:rect l="l" t="t" r="r" b="b"/>
              <a:pathLst>
                <a:path w="9787" h="6535" extrusionOk="0">
                  <a:moveTo>
                    <a:pt x="0" y="0"/>
                  </a:moveTo>
                  <a:cubicBezTo>
                    <a:pt x="1569" y="1969"/>
                    <a:pt x="3110" y="3995"/>
                    <a:pt x="4651" y="6163"/>
                  </a:cubicBezTo>
                  <a:cubicBezTo>
                    <a:pt x="4737" y="6277"/>
                    <a:pt x="4822" y="6420"/>
                    <a:pt x="4908" y="6534"/>
                  </a:cubicBezTo>
                  <a:lnTo>
                    <a:pt x="9787" y="6534"/>
                  </a:lnTo>
                  <a:cubicBezTo>
                    <a:pt x="7704" y="4366"/>
                    <a:pt x="5592" y="2169"/>
                    <a:pt x="3510" y="0"/>
                  </a:cubicBezTo>
                  <a:close/>
                </a:path>
              </a:pathLst>
            </a:custGeom>
            <a:solidFill>
              <a:srgbClr val="EDD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8"/>
            <p:cNvSpPr/>
            <p:nvPr/>
          </p:nvSpPr>
          <p:spPr>
            <a:xfrm>
              <a:off x="6476675" y="1864575"/>
              <a:ext cx="283925" cy="163375"/>
            </a:xfrm>
            <a:custGeom>
              <a:avLst/>
              <a:gdLst/>
              <a:ahLst/>
              <a:cxnLst/>
              <a:rect l="l" t="t" r="r" b="b"/>
              <a:pathLst>
                <a:path w="11357" h="6535" extrusionOk="0">
                  <a:moveTo>
                    <a:pt x="1" y="0"/>
                  </a:moveTo>
                  <a:cubicBezTo>
                    <a:pt x="2083" y="2169"/>
                    <a:pt x="4195" y="4366"/>
                    <a:pt x="6278" y="6534"/>
                  </a:cubicBezTo>
                  <a:lnTo>
                    <a:pt x="11356" y="6534"/>
                  </a:lnTo>
                  <a:cubicBezTo>
                    <a:pt x="9359" y="4309"/>
                    <a:pt x="7333" y="2140"/>
                    <a:pt x="5308" y="0"/>
                  </a:cubicBezTo>
                  <a:close/>
                </a:path>
              </a:pathLst>
            </a:custGeom>
            <a:solidFill>
              <a:srgbClr val="DEC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8"/>
            <p:cNvSpPr/>
            <p:nvPr/>
          </p:nvSpPr>
          <p:spPr>
            <a:xfrm>
              <a:off x="6844025" y="1864575"/>
              <a:ext cx="229000" cy="163375"/>
            </a:xfrm>
            <a:custGeom>
              <a:avLst/>
              <a:gdLst/>
              <a:ahLst/>
              <a:cxnLst/>
              <a:rect l="l" t="t" r="r" b="b"/>
              <a:pathLst>
                <a:path w="9160" h="6535" extrusionOk="0">
                  <a:moveTo>
                    <a:pt x="1" y="0"/>
                  </a:moveTo>
                  <a:cubicBezTo>
                    <a:pt x="1969" y="2140"/>
                    <a:pt x="3910" y="4337"/>
                    <a:pt x="5793" y="6534"/>
                  </a:cubicBezTo>
                  <a:lnTo>
                    <a:pt x="9160" y="6534"/>
                  </a:lnTo>
                  <a:lnTo>
                    <a:pt x="9160" y="4251"/>
                  </a:lnTo>
                  <a:lnTo>
                    <a:pt x="9160" y="1912"/>
                  </a:lnTo>
                  <a:cubicBezTo>
                    <a:pt x="8503" y="1284"/>
                    <a:pt x="7847" y="628"/>
                    <a:pt x="7162" y="0"/>
                  </a:cubicBezTo>
                  <a:close/>
                </a:path>
              </a:pathLst>
            </a:custGeom>
            <a:solidFill>
              <a:srgbClr val="DEC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8"/>
            <p:cNvSpPr/>
            <p:nvPr/>
          </p:nvSpPr>
          <p:spPr>
            <a:xfrm>
              <a:off x="6609350" y="1864575"/>
              <a:ext cx="379500" cy="163375"/>
            </a:xfrm>
            <a:custGeom>
              <a:avLst/>
              <a:gdLst/>
              <a:ahLst/>
              <a:cxnLst/>
              <a:rect l="l" t="t" r="r" b="b"/>
              <a:pathLst>
                <a:path w="15180" h="6535" extrusionOk="0">
                  <a:moveTo>
                    <a:pt x="1" y="0"/>
                  </a:moveTo>
                  <a:cubicBezTo>
                    <a:pt x="2026" y="2140"/>
                    <a:pt x="4052" y="4309"/>
                    <a:pt x="6049" y="6534"/>
                  </a:cubicBezTo>
                  <a:lnTo>
                    <a:pt x="15180" y="6534"/>
                  </a:lnTo>
                  <a:cubicBezTo>
                    <a:pt x="13297" y="4337"/>
                    <a:pt x="11356" y="2140"/>
                    <a:pt x="9388" y="0"/>
                  </a:cubicBezTo>
                  <a:close/>
                </a:path>
              </a:pathLst>
            </a:custGeom>
            <a:solidFill>
              <a:srgbClr val="EDD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8"/>
            <p:cNvSpPr/>
            <p:nvPr/>
          </p:nvSpPr>
          <p:spPr>
            <a:xfrm>
              <a:off x="6783400" y="1798225"/>
              <a:ext cx="239700" cy="66375"/>
            </a:xfrm>
            <a:custGeom>
              <a:avLst/>
              <a:gdLst/>
              <a:ahLst/>
              <a:cxnLst/>
              <a:rect l="l" t="t" r="r" b="b"/>
              <a:pathLst>
                <a:path w="9588" h="2655" extrusionOk="0">
                  <a:moveTo>
                    <a:pt x="0" y="1"/>
                  </a:moveTo>
                  <a:cubicBezTo>
                    <a:pt x="799" y="885"/>
                    <a:pt x="1627" y="1770"/>
                    <a:pt x="2426" y="2654"/>
                  </a:cubicBezTo>
                  <a:lnTo>
                    <a:pt x="9587" y="2654"/>
                  </a:lnTo>
                  <a:cubicBezTo>
                    <a:pt x="8931" y="2055"/>
                    <a:pt x="8275" y="1427"/>
                    <a:pt x="7590" y="828"/>
                  </a:cubicBezTo>
                  <a:cubicBezTo>
                    <a:pt x="7276" y="571"/>
                    <a:pt x="6991" y="286"/>
                    <a:pt x="6677" y="1"/>
                  </a:cubicBezTo>
                  <a:close/>
                </a:path>
              </a:pathLst>
            </a:custGeom>
            <a:solidFill>
              <a:srgbClr val="C9A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8"/>
            <p:cNvSpPr/>
            <p:nvPr/>
          </p:nvSpPr>
          <p:spPr>
            <a:xfrm>
              <a:off x="6950325" y="1798225"/>
              <a:ext cx="122700" cy="66375"/>
            </a:xfrm>
            <a:custGeom>
              <a:avLst/>
              <a:gdLst/>
              <a:ahLst/>
              <a:cxnLst/>
              <a:rect l="l" t="t" r="r" b="b"/>
              <a:pathLst>
                <a:path w="4908" h="2655" extrusionOk="0">
                  <a:moveTo>
                    <a:pt x="0" y="1"/>
                  </a:moveTo>
                  <a:cubicBezTo>
                    <a:pt x="314" y="286"/>
                    <a:pt x="599" y="571"/>
                    <a:pt x="913" y="828"/>
                  </a:cubicBezTo>
                  <a:cubicBezTo>
                    <a:pt x="1598" y="1427"/>
                    <a:pt x="2254" y="2055"/>
                    <a:pt x="2910" y="2654"/>
                  </a:cubicBezTo>
                  <a:lnTo>
                    <a:pt x="4908" y="2654"/>
                  </a:lnTo>
                  <a:lnTo>
                    <a:pt x="4908" y="543"/>
                  </a:lnTo>
                  <a:cubicBezTo>
                    <a:pt x="4708" y="372"/>
                    <a:pt x="4508" y="172"/>
                    <a:pt x="4280" y="1"/>
                  </a:cubicBezTo>
                  <a:close/>
                </a:path>
              </a:pathLst>
            </a:custGeom>
            <a:solidFill>
              <a:srgbClr val="D9C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8"/>
            <p:cNvSpPr/>
            <p:nvPr/>
          </p:nvSpPr>
          <p:spPr>
            <a:xfrm>
              <a:off x="6547300" y="1798225"/>
              <a:ext cx="296750" cy="66375"/>
            </a:xfrm>
            <a:custGeom>
              <a:avLst/>
              <a:gdLst/>
              <a:ahLst/>
              <a:cxnLst/>
              <a:rect l="l" t="t" r="r" b="b"/>
              <a:pathLst>
                <a:path w="11870" h="2655" extrusionOk="0">
                  <a:moveTo>
                    <a:pt x="0" y="1"/>
                  </a:moveTo>
                  <a:cubicBezTo>
                    <a:pt x="828" y="885"/>
                    <a:pt x="1655" y="1770"/>
                    <a:pt x="2483" y="2654"/>
                  </a:cubicBezTo>
                  <a:lnTo>
                    <a:pt x="11870" y="2654"/>
                  </a:lnTo>
                  <a:cubicBezTo>
                    <a:pt x="11071" y="1770"/>
                    <a:pt x="10243" y="885"/>
                    <a:pt x="9444" y="1"/>
                  </a:cubicBezTo>
                  <a:close/>
                </a:path>
              </a:pathLst>
            </a:custGeom>
            <a:solidFill>
              <a:srgbClr val="D9C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8"/>
            <p:cNvSpPr/>
            <p:nvPr/>
          </p:nvSpPr>
          <p:spPr>
            <a:xfrm>
              <a:off x="6216325" y="1798225"/>
              <a:ext cx="172650" cy="66375"/>
            </a:xfrm>
            <a:custGeom>
              <a:avLst/>
              <a:gdLst/>
              <a:ahLst/>
              <a:cxnLst/>
              <a:rect l="l" t="t" r="r" b="b"/>
              <a:pathLst>
                <a:path w="6906" h="2655" extrusionOk="0">
                  <a:moveTo>
                    <a:pt x="0" y="1"/>
                  </a:moveTo>
                  <a:lnTo>
                    <a:pt x="0" y="2654"/>
                  </a:lnTo>
                  <a:lnTo>
                    <a:pt x="6905" y="2654"/>
                  </a:lnTo>
                  <a:cubicBezTo>
                    <a:pt x="6192" y="1770"/>
                    <a:pt x="5479" y="885"/>
                    <a:pt x="4737" y="1"/>
                  </a:cubicBezTo>
                  <a:close/>
                </a:path>
              </a:pathLst>
            </a:custGeom>
            <a:solidFill>
              <a:srgbClr val="C9A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8"/>
            <p:cNvSpPr/>
            <p:nvPr/>
          </p:nvSpPr>
          <p:spPr>
            <a:xfrm>
              <a:off x="6334725" y="1798225"/>
              <a:ext cx="141975" cy="66375"/>
            </a:xfrm>
            <a:custGeom>
              <a:avLst/>
              <a:gdLst/>
              <a:ahLst/>
              <a:cxnLst/>
              <a:rect l="l" t="t" r="r" b="b"/>
              <a:pathLst>
                <a:path w="5679" h="2655" extrusionOk="0">
                  <a:moveTo>
                    <a:pt x="1" y="1"/>
                  </a:moveTo>
                  <a:cubicBezTo>
                    <a:pt x="743" y="885"/>
                    <a:pt x="1456" y="1770"/>
                    <a:pt x="2169" y="2654"/>
                  </a:cubicBezTo>
                  <a:lnTo>
                    <a:pt x="5679" y="2654"/>
                  </a:lnTo>
                  <a:cubicBezTo>
                    <a:pt x="4823" y="1770"/>
                    <a:pt x="3967" y="885"/>
                    <a:pt x="3111" y="1"/>
                  </a:cubicBezTo>
                  <a:close/>
                </a:path>
              </a:pathLst>
            </a:custGeom>
            <a:solidFill>
              <a:srgbClr val="D9C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8"/>
            <p:cNvSpPr/>
            <p:nvPr/>
          </p:nvSpPr>
          <p:spPr>
            <a:xfrm>
              <a:off x="6412475" y="1798225"/>
              <a:ext cx="196900" cy="66375"/>
            </a:xfrm>
            <a:custGeom>
              <a:avLst/>
              <a:gdLst/>
              <a:ahLst/>
              <a:cxnLst/>
              <a:rect l="l" t="t" r="r" b="b"/>
              <a:pathLst>
                <a:path w="7876" h="2655" extrusionOk="0">
                  <a:moveTo>
                    <a:pt x="1" y="1"/>
                  </a:moveTo>
                  <a:cubicBezTo>
                    <a:pt x="857" y="885"/>
                    <a:pt x="1713" y="1770"/>
                    <a:pt x="2569" y="2654"/>
                  </a:cubicBezTo>
                  <a:lnTo>
                    <a:pt x="7876" y="2654"/>
                  </a:lnTo>
                  <a:cubicBezTo>
                    <a:pt x="7048" y="1770"/>
                    <a:pt x="6221" y="885"/>
                    <a:pt x="5393" y="1"/>
                  </a:cubicBezTo>
                  <a:close/>
                </a:path>
              </a:pathLst>
            </a:custGeom>
            <a:solidFill>
              <a:srgbClr val="C9A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8"/>
            <p:cNvSpPr/>
            <p:nvPr/>
          </p:nvSpPr>
          <p:spPr>
            <a:xfrm>
              <a:off x="6217025" y="2117800"/>
              <a:ext cx="930900" cy="194700"/>
            </a:xfrm>
            <a:custGeom>
              <a:avLst/>
              <a:gdLst/>
              <a:ahLst/>
              <a:cxnLst/>
              <a:rect l="l" t="t" r="r" b="b"/>
              <a:pathLst>
                <a:path w="37236" h="7788" extrusionOk="0">
                  <a:moveTo>
                    <a:pt x="1" y="0"/>
                  </a:moveTo>
                  <a:cubicBezTo>
                    <a:pt x="3436" y="3075"/>
                    <a:pt x="11280" y="7788"/>
                    <a:pt x="27313" y="7788"/>
                  </a:cubicBezTo>
                  <a:cubicBezTo>
                    <a:pt x="30323" y="7788"/>
                    <a:pt x="33623" y="7622"/>
                    <a:pt x="37235" y="7247"/>
                  </a:cubicBezTo>
                  <a:lnTo>
                    <a:pt x="37235" y="885"/>
                  </a:lnTo>
                  <a:cubicBezTo>
                    <a:pt x="37235" y="400"/>
                    <a:pt x="36807" y="0"/>
                    <a:pt x="36294" y="0"/>
                  </a:cubicBezTo>
                  <a:close/>
                </a:path>
              </a:pathLst>
            </a:custGeom>
            <a:solidFill>
              <a:srgbClr val="4F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8"/>
            <p:cNvSpPr/>
            <p:nvPr/>
          </p:nvSpPr>
          <p:spPr>
            <a:xfrm>
              <a:off x="6125025" y="2117800"/>
              <a:ext cx="1022900" cy="218275"/>
            </a:xfrm>
            <a:custGeom>
              <a:avLst/>
              <a:gdLst/>
              <a:ahLst/>
              <a:cxnLst/>
              <a:rect l="l" t="t" r="r" b="b"/>
              <a:pathLst>
                <a:path w="40916" h="8731" extrusionOk="0">
                  <a:moveTo>
                    <a:pt x="942" y="0"/>
                  </a:moveTo>
                  <a:cubicBezTo>
                    <a:pt x="428" y="0"/>
                    <a:pt x="0" y="400"/>
                    <a:pt x="0" y="885"/>
                  </a:cubicBezTo>
                  <a:lnTo>
                    <a:pt x="0" y="7846"/>
                  </a:lnTo>
                  <a:cubicBezTo>
                    <a:pt x="0" y="8332"/>
                    <a:pt x="428" y="8731"/>
                    <a:pt x="942" y="8731"/>
                  </a:cubicBezTo>
                  <a:lnTo>
                    <a:pt x="39974" y="8731"/>
                  </a:lnTo>
                  <a:cubicBezTo>
                    <a:pt x="40487" y="8731"/>
                    <a:pt x="40915" y="8332"/>
                    <a:pt x="40915" y="7846"/>
                  </a:cubicBezTo>
                  <a:lnTo>
                    <a:pt x="40915" y="7247"/>
                  </a:lnTo>
                  <a:cubicBezTo>
                    <a:pt x="37303" y="7622"/>
                    <a:pt x="34003" y="7788"/>
                    <a:pt x="30993" y="7788"/>
                  </a:cubicBezTo>
                  <a:cubicBezTo>
                    <a:pt x="14960" y="7788"/>
                    <a:pt x="7116" y="3075"/>
                    <a:pt x="3681" y="0"/>
                  </a:cubicBezTo>
                  <a:close/>
                </a:path>
              </a:pathLst>
            </a:custGeom>
            <a:solidFill>
              <a:srgbClr val="3E2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8"/>
            <p:cNvSpPr/>
            <p:nvPr/>
          </p:nvSpPr>
          <p:spPr>
            <a:xfrm>
              <a:off x="6888975" y="497150"/>
              <a:ext cx="149800" cy="179075"/>
            </a:xfrm>
            <a:custGeom>
              <a:avLst/>
              <a:gdLst/>
              <a:ahLst/>
              <a:cxnLst/>
              <a:rect l="l" t="t" r="r" b="b"/>
              <a:pathLst>
                <a:path w="5992" h="7163" extrusionOk="0">
                  <a:moveTo>
                    <a:pt x="0" y="1"/>
                  </a:moveTo>
                  <a:lnTo>
                    <a:pt x="0" y="58"/>
                  </a:lnTo>
                  <a:lnTo>
                    <a:pt x="0" y="229"/>
                  </a:lnTo>
                  <a:lnTo>
                    <a:pt x="5478" y="229"/>
                  </a:lnTo>
                  <a:cubicBezTo>
                    <a:pt x="5593" y="229"/>
                    <a:pt x="5678" y="343"/>
                    <a:pt x="5678" y="457"/>
                  </a:cubicBezTo>
                  <a:lnTo>
                    <a:pt x="5678" y="6706"/>
                  </a:lnTo>
                  <a:cubicBezTo>
                    <a:pt x="5678" y="6820"/>
                    <a:pt x="5593" y="6934"/>
                    <a:pt x="5478" y="6934"/>
                  </a:cubicBezTo>
                  <a:lnTo>
                    <a:pt x="0" y="6934"/>
                  </a:lnTo>
                  <a:lnTo>
                    <a:pt x="0" y="7105"/>
                  </a:lnTo>
                  <a:lnTo>
                    <a:pt x="0" y="7163"/>
                  </a:lnTo>
                  <a:lnTo>
                    <a:pt x="5678" y="7163"/>
                  </a:lnTo>
                  <a:cubicBezTo>
                    <a:pt x="5849" y="7163"/>
                    <a:pt x="5992" y="7020"/>
                    <a:pt x="5992" y="6849"/>
                  </a:cubicBezTo>
                  <a:lnTo>
                    <a:pt x="5992" y="315"/>
                  </a:lnTo>
                  <a:cubicBezTo>
                    <a:pt x="5992" y="144"/>
                    <a:pt x="5849" y="1"/>
                    <a:pt x="5678" y="1"/>
                  </a:cubicBezTo>
                  <a:close/>
                </a:path>
              </a:pathLst>
            </a:custGeom>
            <a:solidFill>
              <a:srgbClr val="95A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8"/>
            <p:cNvSpPr/>
            <p:nvPr/>
          </p:nvSpPr>
          <p:spPr>
            <a:xfrm>
              <a:off x="6888975" y="502875"/>
              <a:ext cx="141975" cy="167650"/>
            </a:xfrm>
            <a:custGeom>
              <a:avLst/>
              <a:gdLst/>
              <a:ahLst/>
              <a:cxnLst/>
              <a:rect l="l" t="t" r="r" b="b"/>
              <a:pathLst>
                <a:path w="5679" h="6706" extrusionOk="0">
                  <a:moveTo>
                    <a:pt x="0" y="0"/>
                  </a:moveTo>
                  <a:lnTo>
                    <a:pt x="0" y="371"/>
                  </a:lnTo>
                  <a:lnTo>
                    <a:pt x="4965" y="371"/>
                  </a:lnTo>
                  <a:cubicBezTo>
                    <a:pt x="5193" y="371"/>
                    <a:pt x="5336" y="542"/>
                    <a:pt x="5336" y="742"/>
                  </a:cubicBezTo>
                  <a:lnTo>
                    <a:pt x="5336" y="5906"/>
                  </a:lnTo>
                  <a:cubicBezTo>
                    <a:pt x="5336" y="6106"/>
                    <a:pt x="5193" y="6277"/>
                    <a:pt x="4965" y="6277"/>
                  </a:cubicBezTo>
                  <a:lnTo>
                    <a:pt x="0" y="6277"/>
                  </a:lnTo>
                  <a:lnTo>
                    <a:pt x="0" y="6705"/>
                  </a:lnTo>
                  <a:lnTo>
                    <a:pt x="5478" y="6705"/>
                  </a:lnTo>
                  <a:cubicBezTo>
                    <a:pt x="5593" y="6705"/>
                    <a:pt x="5678" y="6591"/>
                    <a:pt x="5678" y="6477"/>
                  </a:cubicBezTo>
                  <a:lnTo>
                    <a:pt x="5678" y="228"/>
                  </a:lnTo>
                  <a:cubicBezTo>
                    <a:pt x="5678" y="114"/>
                    <a:pt x="5593" y="0"/>
                    <a:pt x="5478" y="0"/>
                  </a:cubicBezTo>
                  <a:close/>
                </a:path>
              </a:pathLst>
            </a:custGeom>
            <a:solidFill>
              <a:srgbClr val="7C4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8"/>
            <p:cNvSpPr/>
            <p:nvPr/>
          </p:nvSpPr>
          <p:spPr>
            <a:xfrm>
              <a:off x="6888975" y="512150"/>
              <a:ext cx="133400" cy="147675"/>
            </a:xfrm>
            <a:custGeom>
              <a:avLst/>
              <a:gdLst/>
              <a:ahLst/>
              <a:cxnLst/>
              <a:rect l="l" t="t" r="r" b="b"/>
              <a:pathLst>
                <a:path w="5336" h="5907" extrusionOk="0">
                  <a:moveTo>
                    <a:pt x="1541" y="457"/>
                  </a:moveTo>
                  <a:cubicBezTo>
                    <a:pt x="1598" y="457"/>
                    <a:pt x="1627" y="514"/>
                    <a:pt x="1655" y="628"/>
                  </a:cubicBezTo>
                  <a:cubicBezTo>
                    <a:pt x="1769" y="970"/>
                    <a:pt x="1855" y="1769"/>
                    <a:pt x="1883" y="2739"/>
                  </a:cubicBezTo>
                  <a:lnTo>
                    <a:pt x="1883" y="2796"/>
                  </a:lnTo>
                  <a:lnTo>
                    <a:pt x="1912" y="2796"/>
                  </a:lnTo>
                  <a:lnTo>
                    <a:pt x="1912" y="3053"/>
                  </a:lnTo>
                  <a:lnTo>
                    <a:pt x="1883" y="3053"/>
                  </a:lnTo>
                  <a:lnTo>
                    <a:pt x="1883" y="3110"/>
                  </a:lnTo>
                  <a:cubicBezTo>
                    <a:pt x="1855" y="3738"/>
                    <a:pt x="1826" y="4308"/>
                    <a:pt x="1769" y="4736"/>
                  </a:cubicBezTo>
                  <a:cubicBezTo>
                    <a:pt x="1712" y="5164"/>
                    <a:pt x="1627" y="5421"/>
                    <a:pt x="1541" y="5421"/>
                  </a:cubicBezTo>
                  <a:cubicBezTo>
                    <a:pt x="1370" y="5421"/>
                    <a:pt x="1227" y="4423"/>
                    <a:pt x="1227" y="3110"/>
                  </a:cubicBezTo>
                  <a:lnTo>
                    <a:pt x="1199" y="3110"/>
                  </a:lnTo>
                  <a:lnTo>
                    <a:pt x="1199" y="3053"/>
                  </a:lnTo>
                  <a:lnTo>
                    <a:pt x="1199" y="2796"/>
                  </a:lnTo>
                  <a:lnTo>
                    <a:pt x="1199" y="2739"/>
                  </a:lnTo>
                  <a:lnTo>
                    <a:pt x="1227" y="2739"/>
                  </a:lnTo>
                  <a:cubicBezTo>
                    <a:pt x="1227" y="1455"/>
                    <a:pt x="1370" y="457"/>
                    <a:pt x="1541" y="457"/>
                  </a:cubicBezTo>
                  <a:close/>
                  <a:moveTo>
                    <a:pt x="2825" y="457"/>
                  </a:moveTo>
                  <a:cubicBezTo>
                    <a:pt x="2882" y="457"/>
                    <a:pt x="2911" y="514"/>
                    <a:pt x="2939" y="628"/>
                  </a:cubicBezTo>
                  <a:cubicBezTo>
                    <a:pt x="3053" y="970"/>
                    <a:pt x="3139" y="1769"/>
                    <a:pt x="3167" y="2739"/>
                  </a:cubicBezTo>
                  <a:lnTo>
                    <a:pt x="3167" y="2796"/>
                  </a:lnTo>
                  <a:lnTo>
                    <a:pt x="3196" y="2796"/>
                  </a:lnTo>
                  <a:lnTo>
                    <a:pt x="3196" y="3053"/>
                  </a:lnTo>
                  <a:lnTo>
                    <a:pt x="3167" y="3053"/>
                  </a:lnTo>
                  <a:lnTo>
                    <a:pt x="3167" y="3110"/>
                  </a:lnTo>
                  <a:cubicBezTo>
                    <a:pt x="3139" y="3738"/>
                    <a:pt x="3110" y="4308"/>
                    <a:pt x="3053" y="4736"/>
                  </a:cubicBezTo>
                  <a:cubicBezTo>
                    <a:pt x="2996" y="5164"/>
                    <a:pt x="2911" y="5421"/>
                    <a:pt x="2825" y="5421"/>
                  </a:cubicBezTo>
                  <a:cubicBezTo>
                    <a:pt x="2654" y="5421"/>
                    <a:pt x="2511" y="4423"/>
                    <a:pt x="2511" y="3110"/>
                  </a:cubicBezTo>
                  <a:lnTo>
                    <a:pt x="2511" y="3053"/>
                  </a:lnTo>
                  <a:lnTo>
                    <a:pt x="2483" y="3053"/>
                  </a:lnTo>
                  <a:lnTo>
                    <a:pt x="2483" y="2796"/>
                  </a:lnTo>
                  <a:lnTo>
                    <a:pt x="2511" y="2796"/>
                  </a:lnTo>
                  <a:lnTo>
                    <a:pt x="2511" y="2739"/>
                  </a:lnTo>
                  <a:cubicBezTo>
                    <a:pt x="2511" y="1455"/>
                    <a:pt x="2654" y="457"/>
                    <a:pt x="2825" y="457"/>
                  </a:cubicBezTo>
                  <a:close/>
                  <a:moveTo>
                    <a:pt x="4109" y="457"/>
                  </a:moveTo>
                  <a:cubicBezTo>
                    <a:pt x="4166" y="457"/>
                    <a:pt x="4194" y="514"/>
                    <a:pt x="4223" y="628"/>
                  </a:cubicBezTo>
                  <a:cubicBezTo>
                    <a:pt x="4337" y="970"/>
                    <a:pt x="4423" y="1769"/>
                    <a:pt x="4451" y="2739"/>
                  </a:cubicBezTo>
                  <a:lnTo>
                    <a:pt x="4451" y="2796"/>
                  </a:lnTo>
                  <a:lnTo>
                    <a:pt x="4480" y="2796"/>
                  </a:lnTo>
                  <a:lnTo>
                    <a:pt x="4480" y="3053"/>
                  </a:lnTo>
                  <a:lnTo>
                    <a:pt x="4451" y="3053"/>
                  </a:lnTo>
                  <a:lnTo>
                    <a:pt x="4451" y="3110"/>
                  </a:lnTo>
                  <a:cubicBezTo>
                    <a:pt x="4423" y="3738"/>
                    <a:pt x="4394" y="4308"/>
                    <a:pt x="4337" y="4736"/>
                  </a:cubicBezTo>
                  <a:cubicBezTo>
                    <a:pt x="4280" y="5164"/>
                    <a:pt x="4194" y="5421"/>
                    <a:pt x="4109" y="5421"/>
                  </a:cubicBezTo>
                  <a:cubicBezTo>
                    <a:pt x="3938" y="5421"/>
                    <a:pt x="3795" y="4423"/>
                    <a:pt x="3795" y="3110"/>
                  </a:cubicBezTo>
                  <a:lnTo>
                    <a:pt x="3795" y="3053"/>
                  </a:lnTo>
                  <a:lnTo>
                    <a:pt x="3767" y="3053"/>
                  </a:lnTo>
                  <a:lnTo>
                    <a:pt x="3767" y="2796"/>
                  </a:lnTo>
                  <a:lnTo>
                    <a:pt x="3795" y="2796"/>
                  </a:lnTo>
                  <a:lnTo>
                    <a:pt x="3795" y="2739"/>
                  </a:lnTo>
                  <a:cubicBezTo>
                    <a:pt x="3795" y="1455"/>
                    <a:pt x="3938" y="457"/>
                    <a:pt x="4109" y="457"/>
                  </a:cubicBezTo>
                  <a:close/>
                  <a:moveTo>
                    <a:pt x="0" y="0"/>
                  </a:moveTo>
                  <a:lnTo>
                    <a:pt x="0" y="1427"/>
                  </a:lnTo>
                  <a:cubicBezTo>
                    <a:pt x="57" y="828"/>
                    <a:pt x="171" y="457"/>
                    <a:pt x="257" y="457"/>
                  </a:cubicBezTo>
                  <a:cubicBezTo>
                    <a:pt x="314" y="457"/>
                    <a:pt x="343" y="514"/>
                    <a:pt x="371" y="628"/>
                  </a:cubicBezTo>
                  <a:cubicBezTo>
                    <a:pt x="485" y="970"/>
                    <a:pt x="571" y="1769"/>
                    <a:pt x="599" y="2739"/>
                  </a:cubicBezTo>
                  <a:lnTo>
                    <a:pt x="599" y="2796"/>
                  </a:lnTo>
                  <a:lnTo>
                    <a:pt x="628" y="2796"/>
                  </a:lnTo>
                  <a:lnTo>
                    <a:pt x="628" y="3053"/>
                  </a:lnTo>
                  <a:lnTo>
                    <a:pt x="599" y="3053"/>
                  </a:lnTo>
                  <a:lnTo>
                    <a:pt x="599" y="3110"/>
                  </a:lnTo>
                  <a:cubicBezTo>
                    <a:pt x="571" y="3738"/>
                    <a:pt x="542" y="4308"/>
                    <a:pt x="485" y="4736"/>
                  </a:cubicBezTo>
                  <a:cubicBezTo>
                    <a:pt x="428" y="5164"/>
                    <a:pt x="343" y="5421"/>
                    <a:pt x="257" y="5421"/>
                  </a:cubicBezTo>
                  <a:cubicBezTo>
                    <a:pt x="171" y="5421"/>
                    <a:pt x="57" y="5050"/>
                    <a:pt x="0" y="4480"/>
                  </a:cubicBezTo>
                  <a:lnTo>
                    <a:pt x="0" y="5906"/>
                  </a:lnTo>
                  <a:lnTo>
                    <a:pt x="4965" y="5906"/>
                  </a:lnTo>
                  <a:cubicBezTo>
                    <a:pt x="5193" y="5906"/>
                    <a:pt x="5336" y="5735"/>
                    <a:pt x="5336" y="5535"/>
                  </a:cubicBezTo>
                  <a:lnTo>
                    <a:pt x="5336" y="371"/>
                  </a:lnTo>
                  <a:cubicBezTo>
                    <a:pt x="5336" y="171"/>
                    <a:pt x="5193" y="0"/>
                    <a:pt x="4965" y="0"/>
                  </a:cubicBezTo>
                  <a:close/>
                </a:path>
              </a:pathLst>
            </a:custGeom>
            <a:solidFill>
              <a:srgbClr val="602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8"/>
            <p:cNvSpPr/>
            <p:nvPr/>
          </p:nvSpPr>
          <p:spPr>
            <a:xfrm>
              <a:off x="6954600" y="527825"/>
              <a:ext cx="13575" cy="52825"/>
            </a:xfrm>
            <a:custGeom>
              <a:avLst/>
              <a:gdLst/>
              <a:ahLst/>
              <a:cxnLst/>
              <a:rect l="l" t="t" r="r" b="b"/>
              <a:pathLst>
                <a:path w="543" h="2113" extrusionOk="0">
                  <a:moveTo>
                    <a:pt x="314" y="1"/>
                  </a:moveTo>
                  <a:cubicBezTo>
                    <a:pt x="114" y="686"/>
                    <a:pt x="0" y="1370"/>
                    <a:pt x="0" y="2027"/>
                  </a:cubicBezTo>
                  <a:cubicBezTo>
                    <a:pt x="57" y="1998"/>
                    <a:pt x="114" y="1970"/>
                    <a:pt x="200" y="1970"/>
                  </a:cubicBezTo>
                  <a:cubicBezTo>
                    <a:pt x="314" y="1970"/>
                    <a:pt x="428" y="2027"/>
                    <a:pt x="485" y="2112"/>
                  </a:cubicBezTo>
                  <a:lnTo>
                    <a:pt x="542" y="2112"/>
                  </a:lnTo>
                  <a:cubicBezTo>
                    <a:pt x="514" y="1142"/>
                    <a:pt x="428" y="343"/>
                    <a:pt x="314" y="1"/>
                  </a:cubicBezTo>
                  <a:close/>
                </a:path>
              </a:pathLst>
            </a:custGeom>
            <a:solidFill>
              <a:srgbClr val="C69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8"/>
            <p:cNvSpPr/>
            <p:nvPr/>
          </p:nvSpPr>
          <p:spPr>
            <a:xfrm>
              <a:off x="6955300" y="589900"/>
              <a:ext cx="12875" cy="40675"/>
            </a:xfrm>
            <a:custGeom>
              <a:avLst/>
              <a:gdLst/>
              <a:ahLst/>
              <a:cxnLst/>
              <a:rect l="l" t="t" r="r" b="b"/>
              <a:pathLst>
                <a:path w="515" h="1627" extrusionOk="0">
                  <a:moveTo>
                    <a:pt x="457" y="0"/>
                  </a:moveTo>
                  <a:cubicBezTo>
                    <a:pt x="400" y="114"/>
                    <a:pt x="286" y="171"/>
                    <a:pt x="172" y="171"/>
                  </a:cubicBezTo>
                  <a:cubicBezTo>
                    <a:pt x="115" y="171"/>
                    <a:pt x="58" y="143"/>
                    <a:pt x="1" y="114"/>
                  </a:cubicBezTo>
                  <a:lnTo>
                    <a:pt x="1" y="114"/>
                  </a:lnTo>
                  <a:cubicBezTo>
                    <a:pt x="58" y="628"/>
                    <a:pt x="172" y="1141"/>
                    <a:pt x="400" y="1626"/>
                  </a:cubicBezTo>
                  <a:cubicBezTo>
                    <a:pt x="457" y="1198"/>
                    <a:pt x="486" y="628"/>
                    <a:pt x="514" y="0"/>
                  </a:cubicBezTo>
                  <a:close/>
                </a:path>
              </a:pathLst>
            </a:custGeom>
            <a:solidFill>
              <a:srgbClr val="C69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8"/>
            <p:cNvSpPr/>
            <p:nvPr/>
          </p:nvSpPr>
          <p:spPr>
            <a:xfrm>
              <a:off x="6951750" y="523550"/>
              <a:ext cx="10725" cy="57100"/>
            </a:xfrm>
            <a:custGeom>
              <a:avLst/>
              <a:gdLst/>
              <a:ahLst/>
              <a:cxnLst/>
              <a:rect l="l" t="t" r="r" b="b"/>
              <a:pathLst>
                <a:path w="429" h="2284" extrusionOk="0">
                  <a:moveTo>
                    <a:pt x="314" y="1"/>
                  </a:moveTo>
                  <a:cubicBezTo>
                    <a:pt x="143" y="1"/>
                    <a:pt x="0" y="999"/>
                    <a:pt x="0" y="2283"/>
                  </a:cubicBezTo>
                  <a:lnTo>
                    <a:pt x="29" y="2283"/>
                  </a:lnTo>
                  <a:lnTo>
                    <a:pt x="114" y="2198"/>
                  </a:lnTo>
                  <a:cubicBezTo>
                    <a:pt x="114" y="1541"/>
                    <a:pt x="228" y="857"/>
                    <a:pt x="428" y="172"/>
                  </a:cubicBezTo>
                  <a:cubicBezTo>
                    <a:pt x="400" y="58"/>
                    <a:pt x="371" y="1"/>
                    <a:pt x="314" y="1"/>
                  </a:cubicBezTo>
                  <a:close/>
                </a:path>
              </a:pathLst>
            </a:custGeom>
            <a:solidFill>
              <a:srgbClr val="B48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8"/>
            <p:cNvSpPr/>
            <p:nvPr/>
          </p:nvSpPr>
          <p:spPr>
            <a:xfrm>
              <a:off x="6951750" y="589900"/>
              <a:ext cx="13575" cy="57800"/>
            </a:xfrm>
            <a:custGeom>
              <a:avLst/>
              <a:gdLst/>
              <a:ahLst/>
              <a:cxnLst/>
              <a:rect l="l" t="t" r="r" b="b"/>
              <a:pathLst>
                <a:path w="543" h="2312" extrusionOk="0">
                  <a:moveTo>
                    <a:pt x="0" y="0"/>
                  </a:moveTo>
                  <a:cubicBezTo>
                    <a:pt x="0" y="1313"/>
                    <a:pt x="143" y="2311"/>
                    <a:pt x="314" y="2311"/>
                  </a:cubicBezTo>
                  <a:cubicBezTo>
                    <a:pt x="400" y="2311"/>
                    <a:pt x="485" y="2054"/>
                    <a:pt x="542" y="1626"/>
                  </a:cubicBezTo>
                  <a:cubicBezTo>
                    <a:pt x="314" y="1141"/>
                    <a:pt x="200" y="628"/>
                    <a:pt x="143" y="114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B48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8"/>
            <p:cNvSpPr/>
            <p:nvPr/>
          </p:nvSpPr>
          <p:spPr>
            <a:xfrm>
              <a:off x="6951750" y="588475"/>
              <a:ext cx="16425" cy="5725"/>
            </a:xfrm>
            <a:custGeom>
              <a:avLst/>
              <a:gdLst/>
              <a:ahLst/>
              <a:cxnLst/>
              <a:rect l="l" t="t" r="r" b="b"/>
              <a:pathLst>
                <a:path w="657" h="229" extrusionOk="0">
                  <a:moveTo>
                    <a:pt x="0" y="0"/>
                  </a:moveTo>
                  <a:lnTo>
                    <a:pt x="0" y="57"/>
                  </a:lnTo>
                  <a:lnTo>
                    <a:pt x="29" y="57"/>
                  </a:lnTo>
                  <a:lnTo>
                    <a:pt x="143" y="171"/>
                  </a:lnTo>
                  <a:cubicBezTo>
                    <a:pt x="200" y="200"/>
                    <a:pt x="257" y="228"/>
                    <a:pt x="314" y="228"/>
                  </a:cubicBezTo>
                  <a:cubicBezTo>
                    <a:pt x="428" y="228"/>
                    <a:pt x="542" y="171"/>
                    <a:pt x="599" y="57"/>
                  </a:cubicBezTo>
                  <a:lnTo>
                    <a:pt x="656" y="57"/>
                  </a:lnTo>
                  <a:lnTo>
                    <a:pt x="656" y="0"/>
                  </a:lnTo>
                  <a:lnTo>
                    <a:pt x="542" y="0"/>
                  </a:lnTo>
                  <a:cubicBezTo>
                    <a:pt x="514" y="86"/>
                    <a:pt x="428" y="143"/>
                    <a:pt x="314" y="143"/>
                  </a:cubicBezTo>
                  <a:cubicBezTo>
                    <a:pt x="228" y="143"/>
                    <a:pt x="143" y="86"/>
                    <a:pt x="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8"/>
            <p:cNvSpPr/>
            <p:nvPr/>
          </p:nvSpPr>
          <p:spPr>
            <a:xfrm>
              <a:off x="6951750" y="577050"/>
              <a:ext cx="16425" cy="5025"/>
            </a:xfrm>
            <a:custGeom>
              <a:avLst/>
              <a:gdLst/>
              <a:ahLst/>
              <a:cxnLst/>
              <a:rect l="l" t="t" r="r" b="b"/>
              <a:pathLst>
                <a:path w="657" h="201" extrusionOk="0">
                  <a:moveTo>
                    <a:pt x="314" y="1"/>
                  </a:moveTo>
                  <a:cubicBezTo>
                    <a:pt x="228" y="1"/>
                    <a:pt x="171" y="29"/>
                    <a:pt x="114" y="58"/>
                  </a:cubicBezTo>
                  <a:lnTo>
                    <a:pt x="29" y="143"/>
                  </a:lnTo>
                  <a:lnTo>
                    <a:pt x="0" y="143"/>
                  </a:lnTo>
                  <a:lnTo>
                    <a:pt x="0" y="200"/>
                  </a:lnTo>
                  <a:lnTo>
                    <a:pt x="86" y="200"/>
                  </a:lnTo>
                  <a:cubicBezTo>
                    <a:pt x="143" y="115"/>
                    <a:pt x="228" y="58"/>
                    <a:pt x="314" y="58"/>
                  </a:cubicBezTo>
                  <a:cubicBezTo>
                    <a:pt x="428" y="58"/>
                    <a:pt x="514" y="115"/>
                    <a:pt x="542" y="200"/>
                  </a:cubicBezTo>
                  <a:lnTo>
                    <a:pt x="656" y="200"/>
                  </a:lnTo>
                  <a:lnTo>
                    <a:pt x="656" y="143"/>
                  </a:lnTo>
                  <a:lnTo>
                    <a:pt x="599" y="143"/>
                  </a:lnTo>
                  <a:cubicBezTo>
                    <a:pt x="542" y="58"/>
                    <a:pt x="428" y="1"/>
                    <a:pt x="3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8"/>
            <p:cNvSpPr/>
            <p:nvPr/>
          </p:nvSpPr>
          <p:spPr>
            <a:xfrm>
              <a:off x="6951025" y="578475"/>
              <a:ext cx="17850" cy="13575"/>
            </a:xfrm>
            <a:custGeom>
              <a:avLst/>
              <a:gdLst/>
              <a:ahLst/>
              <a:cxnLst/>
              <a:rect l="l" t="t" r="r" b="b"/>
              <a:pathLst>
                <a:path w="714" h="543" extrusionOk="0">
                  <a:moveTo>
                    <a:pt x="343" y="1"/>
                  </a:moveTo>
                  <a:cubicBezTo>
                    <a:pt x="257" y="1"/>
                    <a:pt x="172" y="58"/>
                    <a:pt x="115" y="143"/>
                  </a:cubicBezTo>
                  <a:lnTo>
                    <a:pt x="1" y="143"/>
                  </a:lnTo>
                  <a:lnTo>
                    <a:pt x="1" y="400"/>
                  </a:lnTo>
                  <a:lnTo>
                    <a:pt x="115" y="400"/>
                  </a:lnTo>
                  <a:cubicBezTo>
                    <a:pt x="172" y="486"/>
                    <a:pt x="257" y="543"/>
                    <a:pt x="343" y="543"/>
                  </a:cubicBezTo>
                  <a:cubicBezTo>
                    <a:pt x="457" y="543"/>
                    <a:pt x="543" y="486"/>
                    <a:pt x="571" y="400"/>
                  </a:cubicBezTo>
                  <a:lnTo>
                    <a:pt x="714" y="400"/>
                  </a:lnTo>
                  <a:lnTo>
                    <a:pt x="714" y="143"/>
                  </a:lnTo>
                  <a:lnTo>
                    <a:pt x="571" y="143"/>
                  </a:lnTo>
                  <a:cubicBezTo>
                    <a:pt x="543" y="58"/>
                    <a:pt x="457" y="1"/>
                    <a:pt x="343" y="1"/>
                  </a:cubicBezTo>
                  <a:close/>
                </a:path>
              </a:pathLst>
            </a:custGeom>
            <a:solidFill>
              <a:srgbClr val="95A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8"/>
            <p:cNvSpPr/>
            <p:nvPr/>
          </p:nvSpPr>
          <p:spPr>
            <a:xfrm>
              <a:off x="6294775" y="1054975"/>
              <a:ext cx="253975" cy="179050"/>
            </a:xfrm>
            <a:custGeom>
              <a:avLst/>
              <a:gdLst/>
              <a:ahLst/>
              <a:cxnLst/>
              <a:rect l="l" t="t" r="r" b="b"/>
              <a:pathLst>
                <a:path w="10159" h="7162" extrusionOk="0">
                  <a:moveTo>
                    <a:pt x="9645" y="228"/>
                  </a:moveTo>
                  <a:cubicBezTo>
                    <a:pt x="9787" y="228"/>
                    <a:pt x="9873" y="343"/>
                    <a:pt x="9873" y="457"/>
                  </a:cubicBezTo>
                  <a:lnTo>
                    <a:pt x="9873" y="6705"/>
                  </a:lnTo>
                  <a:cubicBezTo>
                    <a:pt x="9873" y="6819"/>
                    <a:pt x="9787" y="6933"/>
                    <a:pt x="9645" y="6933"/>
                  </a:cubicBezTo>
                  <a:lnTo>
                    <a:pt x="486" y="6933"/>
                  </a:lnTo>
                  <a:cubicBezTo>
                    <a:pt x="372" y="6933"/>
                    <a:pt x="286" y="6819"/>
                    <a:pt x="286" y="6705"/>
                  </a:cubicBezTo>
                  <a:lnTo>
                    <a:pt x="286" y="457"/>
                  </a:lnTo>
                  <a:cubicBezTo>
                    <a:pt x="286" y="343"/>
                    <a:pt x="372" y="228"/>
                    <a:pt x="486" y="228"/>
                  </a:cubicBezTo>
                  <a:close/>
                  <a:moveTo>
                    <a:pt x="286" y="0"/>
                  </a:moveTo>
                  <a:cubicBezTo>
                    <a:pt x="115" y="0"/>
                    <a:pt x="1" y="143"/>
                    <a:pt x="1" y="314"/>
                  </a:cubicBezTo>
                  <a:lnTo>
                    <a:pt x="1" y="6848"/>
                  </a:lnTo>
                  <a:cubicBezTo>
                    <a:pt x="1" y="7019"/>
                    <a:pt x="115" y="7162"/>
                    <a:pt x="286" y="7162"/>
                  </a:cubicBezTo>
                  <a:lnTo>
                    <a:pt x="9845" y="7162"/>
                  </a:lnTo>
                  <a:cubicBezTo>
                    <a:pt x="10016" y="7162"/>
                    <a:pt x="10158" y="7019"/>
                    <a:pt x="10158" y="6848"/>
                  </a:cubicBezTo>
                  <a:lnTo>
                    <a:pt x="10158" y="314"/>
                  </a:lnTo>
                  <a:cubicBezTo>
                    <a:pt x="10158" y="143"/>
                    <a:pt x="10016" y="0"/>
                    <a:pt x="9845" y="0"/>
                  </a:cubicBezTo>
                  <a:close/>
                </a:path>
              </a:pathLst>
            </a:custGeom>
            <a:solidFill>
              <a:srgbClr val="95A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8"/>
            <p:cNvSpPr/>
            <p:nvPr/>
          </p:nvSpPr>
          <p:spPr>
            <a:xfrm>
              <a:off x="6301925" y="1060675"/>
              <a:ext cx="239700" cy="167650"/>
            </a:xfrm>
            <a:custGeom>
              <a:avLst/>
              <a:gdLst/>
              <a:ahLst/>
              <a:cxnLst/>
              <a:rect l="l" t="t" r="r" b="b"/>
              <a:pathLst>
                <a:path w="9588" h="6706" extrusionOk="0">
                  <a:moveTo>
                    <a:pt x="8874" y="371"/>
                  </a:moveTo>
                  <a:cubicBezTo>
                    <a:pt x="9073" y="371"/>
                    <a:pt x="9245" y="543"/>
                    <a:pt x="9245" y="742"/>
                  </a:cubicBezTo>
                  <a:lnTo>
                    <a:pt x="9245" y="5907"/>
                  </a:lnTo>
                  <a:cubicBezTo>
                    <a:pt x="9245" y="6106"/>
                    <a:pt x="9073" y="6277"/>
                    <a:pt x="8874" y="6277"/>
                  </a:cubicBezTo>
                  <a:lnTo>
                    <a:pt x="742" y="6277"/>
                  </a:lnTo>
                  <a:cubicBezTo>
                    <a:pt x="514" y="6277"/>
                    <a:pt x="343" y="6106"/>
                    <a:pt x="343" y="5907"/>
                  </a:cubicBezTo>
                  <a:lnTo>
                    <a:pt x="343" y="742"/>
                  </a:lnTo>
                  <a:cubicBezTo>
                    <a:pt x="343" y="543"/>
                    <a:pt x="514" y="371"/>
                    <a:pt x="742" y="371"/>
                  </a:cubicBezTo>
                  <a:close/>
                  <a:moveTo>
                    <a:pt x="200" y="0"/>
                  </a:moveTo>
                  <a:cubicBezTo>
                    <a:pt x="86" y="0"/>
                    <a:pt x="0" y="115"/>
                    <a:pt x="0" y="229"/>
                  </a:cubicBezTo>
                  <a:lnTo>
                    <a:pt x="0" y="6477"/>
                  </a:lnTo>
                  <a:cubicBezTo>
                    <a:pt x="0" y="6591"/>
                    <a:pt x="86" y="6705"/>
                    <a:pt x="200" y="6705"/>
                  </a:cubicBezTo>
                  <a:lnTo>
                    <a:pt x="9359" y="6705"/>
                  </a:lnTo>
                  <a:cubicBezTo>
                    <a:pt x="9501" y="6705"/>
                    <a:pt x="9587" y="6591"/>
                    <a:pt x="9587" y="6477"/>
                  </a:cubicBezTo>
                  <a:lnTo>
                    <a:pt x="9587" y="229"/>
                  </a:lnTo>
                  <a:cubicBezTo>
                    <a:pt x="9587" y="115"/>
                    <a:pt x="9501" y="0"/>
                    <a:pt x="9359" y="0"/>
                  </a:cubicBezTo>
                  <a:close/>
                </a:path>
              </a:pathLst>
            </a:custGeom>
            <a:solidFill>
              <a:srgbClr val="7C4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8"/>
            <p:cNvSpPr/>
            <p:nvPr/>
          </p:nvSpPr>
          <p:spPr>
            <a:xfrm>
              <a:off x="6316900" y="1424450"/>
              <a:ext cx="79200" cy="81350"/>
            </a:xfrm>
            <a:custGeom>
              <a:avLst/>
              <a:gdLst/>
              <a:ahLst/>
              <a:cxnLst/>
              <a:rect l="l" t="t" r="r" b="b"/>
              <a:pathLst>
                <a:path w="3168" h="3254" extrusionOk="0">
                  <a:moveTo>
                    <a:pt x="1570" y="315"/>
                  </a:moveTo>
                  <a:cubicBezTo>
                    <a:pt x="1884" y="315"/>
                    <a:pt x="2169" y="486"/>
                    <a:pt x="2340" y="743"/>
                  </a:cubicBezTo>
                  <a:lnTo>
                    <a:pt x="2711" y="743"/>
                  </a:lnTo>
                  <a:lnTo>
                    <a:pt x="2711" y="1627"/>
                  </a:lnTo>
                  <a:lnTo>
                    <a:pt x="2340" y="1627"/>
                  </a:lnTo>
                  <a:cubicBezTo>
                    <a:pt x="2169" y="1884"/>
                    <a:pt x="1884" y="2055"/>
                    <a:pt x="1570" y="2055"/>
                  </a:cubicBezTo>
                  <a:cubicBezTo>
                    <a:pt x="1256" y="2055"/>
                    <a:pt x="971" y="1884"/>
                    <a:pt x="799" y="1627"/>
                  </a:cubicBezTo>
                  <a:lnTo>
                    <a:pt x="428" y="1627"/>
                  </a:lnTo>
                  <a:lnTo>
                    <a:pt x="428" y="743"/>
                  </a:lnTo>
                  <a:lnTo>
                    <a:pt x="799" y="743"/>
                  </a:lnTo>
                  <a:cubicBezTo>
                    <a:pt x="971" y="486"/>
                    <a:pt x="1256" y="315"/>
                    <a:pt x="1570" y="315"/>
                  </a:cubicBezTo>
                  <a:close/>
                  <a:moveTo>
                    <a:pt x="3168" y="1"/>
                  </a:moveTo>
                  <a:lnTo>
                    <a:pt x="0" y="486"/>
                  </a:lnTo>
                  <a:lnTo>
                    <a:pt x="0" y="3253"/>
                  </a:lnTo>
                  <a:lnTo>
                    <a:pt x="3168" y="3253"/>
                  </a:lnTo>
                  <a:lnTo>
                    <a:pt x="3168" y="1"/>
                  </a:lnTo>
                  <a:close/>
                </a:path>
              </a:pathLst>
            </a:custGeom>
            <a:solidFill>
              <a:srgbClr val="DF9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8"/>
            <p:cNvSpPr/>
            <p:nvPr/>
          </p:nvSpPr>
          <p:spPr>
            <a:xfrm>
              <a:off x="6316900" y="1415900"/>
              <a:ext cx="79200" cy="20700"/>
            </a:xfrm>
            <a:custGeom>
              <a:avLst/>
              <a:gdLst/>
              <a:ahLst/>
              <a:cxnLst/>
              <a:rect l="l" t="t" r="r" b="b"/>
              <a:pathLst>
                <a:path w="3168" h="828" extrusionOk="0">
                  <a:moveTo>
                    <a:pt x="0" y="0"/>
                  </a:moveTo>
                  <a:lnTo>
                    <a:pt x="0" y="828"/>
                  </a:lnTo>
                  <a:lnTo>
                    <a:pt x="3168" y="343"/>
                  </a:lnTo>
                  <a:lnTo>
                    <a:pt x="3168" y="314"/>
                  </a:lnTo>
                  <a:lnTo>
                    <a:pt x="3168" y="0"/>
                  </a:lnTo>
                  <a:close/>
                </a:path>
              </a:pathLst>
            </a:custGeom>
            <a:solidFill>
              <a:srgbClr val="C872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8"/>
            <p:cNvSpPr/>
            <p:nvPr/>
          </p:nvSpPr>
          <p:spPr>
            <a:xfrm>
              <a:off x="6315475" y="1390225"/>
              <a:ext cx="82050" cy="25700"/>
            </a:xfrm>
            <a:custGeom>
              <a:avLst/>
              <a:gdLst/>
              <a:ahLst/>
              <a:cxnLst/>
              <a:rect l="l" t="t" r="r" b="b"/>
              <a:pathLst>
                <a:path w="3282" h="1028" extrusionOk="0">
                  <a:moveTo>
                    <a:pt x="0" y="0"/>
                  </a:moveTo>
                  <a:lnTo>
                    <a:pt x="0" y="1027"/>
                  </a:lnTo>
                  <a:lnTo>
                    <a:pt x="3282" y="1027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DF9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8"/>
            <p:cNvSpPr/>
            <p:nvPr/>
          </p:nvSpPr>
          <p:spPr>
            <a:xfrm>
              <a:off x="6327600" y="1432300"/>
              <a:ext cx="57075" cy="43550"/>
            </a:xfrm>
            <a:custGeom>
              <a:avLst/>
              <a:gdLst/>
              <a:ahLst/>
              <a:cxnLst/>
              <a:rect l="l" t="t" r="r" b="b"/>
              <a:pathLst>
                <a:path w="2283" h="1742" extrusionOk="0">
                  <a:moveTo>
                    <a:pt x="1142" y="1"/>
                  </a:moveTo>
                  <a:cubicBezTo>
                    <a:pt x="828" y="1"/>
                    <a:pt x="543" y="172"/>
                    <a:pt x="371" y="429"/>
                  </a:cubicBezTo>
                  <a:lnTo>
                    <a:pt x="0" y="429"/>
                  </a:lnTo>
                  <a:lnTo>
                    <a:pt x="0" y="1313"/>
                  </a:lnTo>
                  <a:lnTo>
                    <a:pt x="371" y="1313"/>
                  </a:lnTo>
                  <a:cubicBezTo>
                    <a:pt x="543" y="1570"/>
                    <a:pt x="828" y="1741"/>
                    <a:pt x="1142" y="1741"/>
                  </a:cubicBezTo>
                  <a:cubicBezTo>
                    <a:pt x="1456" y="1741"/>
                    <a:pt x="1741" y="1570"/>
                    <a:pt x="1912" y="1313"/>
                  </a:cubicBezTo>
                  <a:lnTo>
                    <a:pt x="2283" y="1313"/>
                  </a:lnTo>
                  <a:lnTo>
                    <a:pt x="2283" y="429"/>
                  </a:lnTo>
                  <a:lnTo>
                    <a:pt x="1912" y="429"/>
                  </a:lnTo>
                  <a:cubicBezTo>
                    <a:pt x="1741" y="172"/>
                    <a:pt x="1456" y="1"/>
                    <a:pt x="1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8"/>
            <p:cNvSpPr/>
            <p:nvPr/>
          </p:nvSpPr>
          <p:spPr>
            <a:xfrm>
              <a:off x="6412475" y="1424450"/>
              <a:ext cx="79200" cy="81350"/>
            </a:xfrm>
            <a:custGeom>
              <a:avLst/>
              <a:gdLst/>
              <a:ahLst/>
              <a:cxnLst/>
              <a:rect l="l" t="t" r="r" b="b"/>
              <a:pathLst>
                <a:path w="3168" h="3254" extrusionOk="0">
                  <a:moveTo>
                    <a:pt x="1599" y="315"/>
                  </a:moveTo>
                  <a:cubicBezTo>
                    <a:pt x="1912" y="315"/>
                    <a:pt x="2198" y="486"/>
                    <a:pt x="2369" y="743"/>
                  </a:cubicBezTo>
                  <a:lnTo>
                    <a:pt x="2711" y="743"/>
                  </a:lnTo>
                  <a:lnTo>
                    <a:pt x="2711" y="1627"/>
                  </a:lnTo>
                  <a:lnTo>
                    <a:pt x="2369" y="1627"/>
                  </a:lnTo>
                  <a:cubicBezTo>
                    <a:pt x="2198" y="1884"/>
                    <a:pt x="1912" y="2055"/>
                    <a:pt x="1599" y="2055"/>
                  </a:cubicBezTo>
                  <a:cubicBezTo>
                    <a:pt x="1256" y="2055"/>
                    <a:pt x="971" y="1884"/>
                    <a:pt x="828" y="1627"/>
                  </a:cubicBezTo>
                  <a:lnTo>
                    <a:pt x="457" y="1627"/>
                  </a:lnTo>
                  <a:lnTo>
                    <a:pt x="457" y="743"/>
                  </a:lnTo>
                  <a:lnTo>
                    <a:pt x="828" y="743"/>
                  </a:lnTo>
                  <a:cubicBezTo>
                    <a:pt x="971" y="486"/>
                    <a:pt x="1256" y="315"/>
                    <a:pt x="1599" y="315"/>
                  </a:cubicBezTo>
                  <a:close/>
                  <a:moveTo>
                    <a:pt x="3168" y="1"/>
                  </a:moveTo>
                  <a:lnTo>
                    <a:pt x="1" y="486"/>
                  </a:lnTo>
                  <a:lnTo>
                    <a:pt x="1" y="3253"/>
                  </a:lnTo>
                  <a:lnTo>
                    <a:pt x="3168" y="3253"/>
                  </a:lnTo>
                  <a:lnTo>
                    <a:pt x="3168" y="1"/>
                  </a:lnTo>
                  <a:close/>
                </a:path>
              </a:pathLst>
            </a:custGeom>
            <a:solidFill>
              <a:srgbClr val="DF9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8"/>
            <p:cNvSpPr/>
            <p:nvPr/>
          </p:nvSpPr>
          <p:spPr>
            <a:xfrm>
              <a:off x="6412475" y="1415900"/>
              <a:ext cx="79200" cy="20700"/>
            </a:xfrm>
            <a:custGeom>
              <a:avLst/>
              <a:gdLst/>
              <a:ahLst/>
              <a:cxnLst/>
              <a:rect l="l" t="t" r="r" b="b"/>
              <a:pathLst>
                <a:path w="3168" h="828" extrusionOk="0">
                  <a:moveTo>
                    <a:pt x="1" y="0"/>
                  </a:moveTo>
                  <a:lnTo>
                    <a:pt x="1" y="828"/>
                  </a:lnTo>
                  <a:lnTo>
                    <a:pt x="3168" y="343"/>
                  </a:lnTo>
                  <a:lnTo>
                    <a:pt x="3168" y="314"/>
                  </a:lnTo>
                  <a:lnTo>
                    <a:pt x="3168" y="0"/>
                  </a:lnTo>
                  <a:close/>
                </a:path>
              </a:pathLst>
            </a:custGeom>
            <a:solidFill>
              <a:srgbClr val="C872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8"/>
            <p:cNvSpPr/>
            <p:nvPr/>
          </p:nvSpPr>
          <p:spPr>
            <a:xfrm>
              <a:off x="6411050" y="1390225"/>
              <a:ext cx="82050" cy="25700"/>
            </a:xfrm>
            <a:custGeom>
              <a:avLst/>
              <a:gdLst/>
              <a:ahLst/>
              <a:cxnLst/>
              <a:rect l="l" t="t" r="r" b="b"/>
              <a:pathLst>
                <a:path w="3282" h="1028" extrusionOk="0">
                  <a:moveTo>
                    <a:pt x="1" y="0"/>
                  </a:moveTo>
                  <a:lnTo>
                    <a:pt x="1" y="1027"/>
                  </a:lnTo>
                  <a:lnTo>
                    <a:pt x="3282" y="1027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DF9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8"/>
            <p:cNvSpPr/>
            <p:nvPr/>
          </p:nvSpPr>
          <p:spPr>
            <a:xfrm>
              <a:off x="6423900" y="1432300"/>
              <a:ext cx="56375" cy="43550"/>
            </a:xfrm>
            <a:custGeom>
              <a:avLst/>
              <a:gdLst/>
              <a:ahLst/>
              <a:cxnLst/>
              <a:rect l="l" t="t" r="r" b="b"/>
              <a:pathLst>
                <a:path w="2255" h="1742" extrusionOk="0">
                  <a:moveTo>
                    <a:pt x="1142" y="1"/>
                  </a:moveTo>
                  <a:cubicBezTo>
                    <a:pt x="799" y="1"/>
                    <a:pt x="514" y="172"/>
                    <a:pt x="371" y="429"/>
                  </a:cubicBezTo>
                  <a:lnTo>
                    <a:pt x="0" y="429"/>
                  </a:lnTo>
                  <a:lnTo>
                    <a:pt x="0" y="1313"/>
                  </a:lnTo>
                  <a:lnTo>
                    <a:pt x="371" y="1313"/>
                  </a:lnTo>
                  <a:cubicBezTo>
                    <a:pt x="514" y="1570"/>
                    <a:pt x="799" y="1741"/>
                    <a:pt x="1142" y="1741"/>
                  </a:cubicBezTo>
                  <a:cubicBezTo>
                    <a:pt x="1455" y="1741"/>
                    <a:pt x="1741" y="1570"/>
                    <a:pt x="1912" y="1313"/>
                  </a:cubicBezTo>
                  <a:lnTo>
                    <a:pt x="2254" y="1313"/>
                  </a:lnTo>
                  <a:lnTo>
                    <a:pt x="2254" y="429"/>
                  </a:lnTo>
                  <a:lnTo>
                    <a:pt x="1912" y="429"/>
                  </a:lnTo>
                  <a:cubicBezTo>
                    <a:pt x="1741" y="172"/>
                    <a:pt x="1455" y="1"/>
                    <a:pt x="1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8"/>
            <p:cNvSpPr/>
            <p:nvPr/>
          </p:nvSpPr>
          <p:spPr>
            <a:xfrm>
              <a:off x="6508775" y="1424450"/>
              <a:ext cx="79200" cy="81350"/>
            </a:xfrm>
            <a:custGeom>
              <a:avLst/>
              <a:gdLst/>
              <a:ahLst/>
              <a:cxnLst/>
              <a:rect l="l" t="t" r="r" b="b"/>
              <a:pathLst>
                <a:path w="3168" h="3254" extrusionOk="0">
                  <a:moveTo>
                    <a:pt x="1598" y="315"/>
                  </a:moveTo>
                  <a:cubicBezTo>
                    <a:pt x="1912" y="315"/>
                    <a:pt x="2198" y="486"/>
                    <a:pt x="2340" y="743"/>
                  </a:cubicBezTo>
                  <a:lnTo>
                    <a:pt x="2711" y="743"/>
                  </a:lnTo>
                  <a:lnTo>
                    <a:pt x="2711" y="1627"/>
                  </a:lnTo>
                  <a:lnTo>
                    <a:pt x="2340" y="1627"/>
                  </a:lnTo>
                  <a:cubicBezTo>
                    <a:pt x="2198" y="1884"/>
                    <a:pt x="1912" y="2055"/>
                    <a:pt x="1598" y="2055"/>
                  </a:cubicBezTo>
                  <a:cubicBezTo>
                    <a:pt x="1256" y="2055"/>
                    <a:pt x="971" y="1884"/>
                    <a:pt x="828" y="1627"/>
                  </a:cubicBezTo>
                  <a:lnTo>
                    <a:pt x="457" y="1627"/>
                  </a:lnTo>
                  <a:lnTo>
                    <a:pt x="457" y="743"/>
                  </a:lnTo>
                  <a:lnTo>
                    <a:pt x="828" y="743"/>
                  </a:lnTo>
                  <a:cubicBezTo>
                    <a:pt x="971" y="486"/>
                    <a:pt x="1256" y="315"/>
                    <a:pt x="1598" y="315"/>
                  </a:cubicBezTo>
                  <a:close/>
                  <a:moveTo>
                    <a:pt x="3168" y="1"/>
                  </a:moveTo>
                  <a:lnTo>
                    <a:pt x="1" y="486"/>
                  </a:lnTo>
                  <a:lnTo>
                    <a:pt x="1" y="3253"/>
                  </a:lnTo>
                  <a:lnTo>
                    <a:pt x="3168" y="3253"/>
                  </a:lnTo>
                  <a:lnTo>
                    <a:pt x="3168" y="1"/>
                  </a:lnTo>
                  <a:close/>
                </a:path>
              </a:pathLst>
            </a:custGeom>
            <a:solidFill>
              <a:srgbClr val="DF9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8"/>
            <p:cNvSpPr/>
            <p:nvPr/>
          </p:nvSpPr>
          <p:spPr>
            <a:xfrm>
              <a:off x="6508775" y="1415900"/>
              <a:ext cx="79200" cy="20700"/>
            </a:xfrm>
            <a:custGeom>
              <a:avLst/>
              <a:gdLst/>
              <a:ahLst/>
              <a:cxnLst/>
              <a:rect l="l" t="t" r="r" b="b"/>
              <a:pathLst>
                <a:path w="3168" h="828" extrusionOk="0">
                  <a:moveTo>
                    <a:pt x="1" y="0"/>
                  </a:moveTo>
                  <a:lnTo>
                    <a:pt x="1" y="828"/>
                  </a:lnTo>
                  <a:lnTo>
                    <a:pt x="3168" y="343"/>
                  </a:lnTo>
                  <a:lnTo>
                    <a:pt x="3168" y="314"/>
                  </a:lnTo>
                  <a:lnTo>
                    <a:pt x="3168" y="0"/>
                  </a:lnTo>
                  <a:close/>
                </a:path>
              </a:pathLst>
            </a:custGeom>
            <a:solidFill>
              <a:srgbClr val="C872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8"/>
            <p:cNvSpPr/>
            <p:nvPr/>
          </p:nvSpPr>
          <p:spPr>
            <a:xfrm>
              <a:off x="6507350" y="1390225"/>
              <a:ext cx="82050" cy="25700"/>
            </a:xfrm>
            <a:custGeom>
              <a:avLst/>
              <a:gdLst/>
              <a:ahLst/>
              <a:cxnLst/>
              <a:rect l="l" t="t" r="r" b="b"/>
              <a:pathLst>
                <a:path w="3282" h="1028" extrusionOk="0">
                  <a:moveTo>
                    <a:pt x="1" y="0"/>
                  </a:moveTo>
                  <a:lnTo>
                    <a:pt x="1" y="1027"/>
                  </a:lnTo>
                  <a:lnTo>
                    <a:pt x="3282" y="1027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DF9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6520200" y="1432300"/>
              <a:ext cx="56375" cy="43550"/>
            </a:xfrm>
            <a:custGeom>
              <a:avLst/>
              <a:gdLst/>
              <a:ahLst/>
              <a:cxnLst/>
              <a:rect l="l" t="t" r="r" b="b"/>
              <a:pathLst>
                <a:path w="2255" h="1742" extrusionOk="0">
                  <a:moveTo>
                    <a:pt x="1141" y="1"/>
                  </a:moveTo>
                  <a:cubicBezTo>
                    <a:pt x="799" y="1"/>
                    <a:pt x="514" y="172"/>
                    <a:pt x="371" y="429"/>
                  </a:cubicBezTo>
                  <a:lnTo>
                    <a:pt x="0" y="429"/>
                  </a:lnTo>
                  <a:lnTo>
                    <a:pt x="0" y="1313"/>
                  </a:lnTo>
                  <a:lnTo>
                    <a:pt x="371" y="1313"/>
                  </a:lnTo>
                  <a:cubicBezTo>
                    <a:pt x="514" y="1570"/>
                    <a:pt x="799" y="1741"/>
                    <a:pt x="1141" y="1741"/>
                  </a:cubicBezTo>
                  <a:cubicBezTo>
                    <a:pt x="1455" y="1741"/>
                    <a:pt x="1741" y="1570"/>
                    <a:pt x="1883" y="1313"/>
                  </a:cubicBezTo>
                  <a:lnTo>
                    <a:pt x="2254" y="1313"/>
                  </a:lnTo>
                  <a:lnTo>
                    <a:pt x="2254" y="429"/>
                  </a:lnTo>
                  <a:lnTo>
                    <a:pt x="1883" y="429"/>
                  </a:lnTo>
                  <a:cubicBezTo>
                    <a:pt x="1741" y="172"/>
                    <a:pt x="1455" y="1"/>
                    <a:pt x="1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8"/>
            <p:cNvSpPr/>
            <p:nvPr/>
          </p:nvSpPr>
          <p:spPr>
            <a:xfrm>
              <a:off x="6605075" y="1424450"/>
              <a:ext cx="79200" cy="81350"/>
            </a:xfrm>
            <a:custGeom>
              <a:avLst/>
              <a:gdLst/>
              <a:ahLst/>
              <a:cxnLst/>
              <a:rect l="l" t="t" r="r" b="b"/>
              <a:pathLst>
                <a:path w="3168" h="3254" extrusionOk="0">
                  <a:moveTo>
                    <a:pt x="1598" y="315"/>
                  </a:moveTo>
                  <a:cubicBezTo>
                    <a:pt x="1912" y="315"/>
                    <a:pt x="2197" y="486"/>
                    <a:pt x="2340" y="743"/>
                  </a:cubicBezTo>
                  <a:lnTo>
                    <a:pt x="2711" y="743"/>
                  </a:lnTo>
                  <a:lnTo>
                    <a:pt x="2711" y="1627"/>
                  </a:lnTo>
                  <a:lnTo>
                    <a:pt x="2340" y="1627"/>
                  </a:lnTo>
                  <a:cubicBezTo>
                    <a:pt x="2197" y="1884"/>
                    <a:pt x="1912" y="2055"/>
                    <a:pt x="1598" y="2055"/>
                  </a:cubicBezTo>
                  <a:cubicBezTo>
                    <a:pt x="1256" y="2055"/>
                    <a:pt x="971" y="1884"/>
                    <a:pt x="828" y="1627"/>
                  </a:cubicBezTo>
                  <a:lnTo>
                    <a:pt x="457" y="1627"/>
                  </a:lnTo>
                  <a:lnTo>
                    <a:pt x="457" y="743"/>
                  </a:lnTo>
                  <a:lnTo>
                    <a:pt x="828" y="743"/>
                  </a:lnTo>
                  <a:cubicBezTo>
                    <a:pt x="971" y="486"/>
                    <a:pt x="1256" y="315"/>
                    <a:pt x="1598" y="315"/>
                  </a:cubicBezTo>
                  <a:close/>
                  <a:moveTo>
                    <a:pt x="3168" y="1"/>
                  </a:moveTo>
                  <a:lnTo>
                    <a:pt x="0" y="486"/>
                  </a:lnTo>
                  <a:lnTo>
                    <a:pt x="0" y="3253"/>
                  </a:lnTo>
                  <a:lnTo>
                    <a:pt x="3168" y="3253"/>
                  </a:lnTo>
                  <a:lnTo>
                    <a:pt x="3168" y="1114"/>
                  </a:lnTo>
                  <a:lnTo>
                    <a:pt x="3168" y="1"/>
                  </a:lnTo>
                  <a:close/>
                </a:path>
              </a:pathLst>
            </a:custGeom>
            <a:solidFill>
              <a:srgbClr val="DF9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8"/>
            <p:cNvSpPr/>
            <p:nvPr/>
          </p:nvSpPr>
          <p:spPr>
            <a:xfrm>
              <a:off x="6605075" y="1415900"/>
              <a:ext cx="79200" cy="20700"/>
            </a:xfrm>
            <a:custGeom>
              <a:avLst/>
              <a:gdLst/>
              <a:ahLst/>
              <a:cxnLst/>
              <a:rect l="l" t="t" r="r" b="b"/>
              <a:pathLst>
                <a:path w="3168" h="828" extrusionOk="0">
                  <a:moveTo>
                    <a:pt x="0" y="0"/>
                  </a:moveTo>
                  <a:lnTo>
                    <a:pt x="0" y="828"/>
                  </a:lnTo>
                  <a:lnTo>
                    <a:pt x="3168" y="343"/>
                  </a:lnTo>
                  <a:lnTo>
                    <a:pt x="3168" y="314"/>
                  </a:lnTo>
                  <a:lnTo>
                    <a:pt x="3168" y="0"/>
                  </a:lnTo>
                  <a:close/>
                </a:path>
              </a:pathLst>
            </a:custGeom>
            <a:solidFill>
              <a:srgbClr val="C872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6603650" y="1390225"/>
              <a:ext cx="82050" cy="25700"/>
            </a:xfrm>
            <a:custGeom>
              <a:avLst/>
              <a:gdLst/>
              <a:ahLst/>
              <a:cxnLst/>
              <a:rect l="l" t="t" r="r" b="b"/>
              <a:pathLst>
                <a:path w="3282" h="1028" extrusionOk="0">
                  <a:moveTo>
                    <a:pt x="0" y="0"/>
                  </a:moveTo>
                  <a:lnTo>
                    <a:pt x="0" y="1027"/>
                  </a:lnTo>
                  <a:lnTo>
                    <a:pt x="3282" y="1027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DF9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8"/>
            <p:cNvSpPr/>
            <p:nvPr/>
          </p:nvSpPr>
          <p:spPr>
            <a:xfrm>
              <a:off x="6616475" y="1432300"/>
              <a:ext cx="56375" cy="43550"/>
            </a:xfrm>
            <a:custGeom>
              <a:avLst/>
              <a:gdLst/>
              <a:ahLst/>
              <a:cxnLst/>
              <a:rect l="l" t="t" r="r" b="b"/>
              <a:pathLst>
                <a:path w="2255" h="1742" extrusionOk="0">
                  <a:moveTo>
                    <a:pt x="1142" y="1"/>
                  </a:moveTo>
                  <a:cubicBezTo>
                    <a:pt x="800" y="1"/>
                    <a:pt x="515" y="172"/>
                    <a:pt x="372" y="429"/>
                  </a:cubicBezTo>
                  <a:lnTo>
                    <a:pt x="1" y="429"/>
                  </a:lnTo>
                  <a:lnTo>
                    <a:pt x="1" y="1313"/>
                  </a:lnTo>
                  <a:lnTo>
                    <a:pt x="372" y="1313"/>
                  </a:lnTo>
                  <a:cubicBezTo>
                    <a:pt x="515" y="1570"/>
                    <a:pt x="800" y="1741"/>
                    <a:pt x="1142" y="1741"/>
                  </a:cubicBezTo>
                  <a:cubicBezTo>
                    <a:pt x="1456" y="1741"/>
                    <a:pt x="1741" y="1570"/>
                    <a:pt x="1884" y="1313"/>
                  </a:cubicBezTo>
                  <a:lnTo>
                    <a:pt x="2255" y="1313"/>
                  </a:lnTo>
                  <a:lnTo>
                    <a:pt x="2255" y="429"/>
                  </a:lnTo>
                  <a:lnTo>
                    <a:pt x="1884" y="429"/>
                  </a:lnTo>
                  <a:cubicBezTo>
                    <a:pt x="1741" y="172"/>
                    <a:pt x="1456" y="1"/>
                    <a:pt x="1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8"/>
            <p:cNvSpPr/>
            <p:nvPr/>
          </p:nvSpPr>
          <p:spPr>
            <a:xfrm>
              <a:off x="6701375" y="1424450"/>
              <a:ext cx="79200" cy="81350"/>
            </a:xfrm>
            <a:custGeom>
              <a:avLst/>
              <a:gdLst/>
              <a:ahLst/>
              <a:cxnLst/>
              <a:rect l="l" t="t" r="r" b="b"/>
              <a:pathLst>
                <a:path w="3168" h="3254" extrusionOk="0">
                  <a:moveTo>
                    <a:pt x="1570" y="315"/>
                  </a:moveTo>
                  <a:cubicBezTo>
                    <a:pt x="1912" y="315"/>
                    <a:pt x="2197" y="486"/>
                    <a:pt x="2340" y="743"/>
                  </a:cubicBezTo>
                  <a:lnTo>
                    <a:pt x="2711" y="743"/>
                  </a:lnTo>
                  <a:lnTo>
                    <a:pt x="2711" y="1627"/>
                  </a:lnTo>
                  <a:lnTo>
                    <a:pt x="2340" y="1627"/>
                  </a:lnTo>
                  <a:cubicBezTo>
                    <a:pt x="2197" y="1884"/>
                    <a:pt x="1912" y="2055"/>
                    <a:pt x="1570" y="2055"/>
                  </a:cubicBezTo>
                  <a:cubicBezTo>
                    <a:pt x="1256" y="2055"/>
                    <a:pt x="970" y="1884"/>
                    <a:pt x="828" y="1627"/>
                  </a:cubicBezTo>
                  <a:lnTo>
                    <a:pt x="457" y="1627"/>
                  </a:lnTo>
                  <a:lnTo>
                    <a:pt x="457" y="743"/>
                  </a:lnTo>
                  <a:lnTo>
                    <a:pt x="828" y="743"/>
                  </a:lnTo>
                  <a:cubicBezTo>
                    <a:pt x="970" y="486"/>
                    <a:pt x="1256" y="315"/>
                    <a:pt x="1570" y="315"/>
                  </a:cubicBezTo>
                  <a:close/>
                  <a:moveTo>
                    <a:pt x="3167" y="1"/>
                  </a:moveTo>
                  <a:lnTo>
                    <a:pt x="0" y="486"/>
                  </a:lnTo>
                  <a:lnTo>
                    <a:pt x="0" y="1656"/>
                  </a:lnTo>
                  <a:lnTo>
                    <a:pt x="0" y="3253"/>
                  </a:lnTo>
                  <a:lnTo>
                    <a:pt x="3167" y="3253"/>
                  </a:lnTo>
                  <a:lnTo>
                    <a:pt x="3167" y="1"/>
                  </a:lnTo>
                  <a:close/>
                </a:path>
              </a:pathLst>
            </a:custGeom>
            <a:solidFill>
              <a:srgbClr val="DF9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8"/>
            <p:cNvSpPr/>
            <p:nvPr/>
          </p:nvSpPr>
          <p:spPr>
            <a:xfrm>
              <a:off x="6701375" y="1415900"/>
              <a:ext cx="79200" cy="20700"/>
            </a:xfrm>
            <a:custGeom>
              <a:avLst/>
              <a:gdLst/>
              <a:ahLst/>
              <a:cxnLst/>
              <a:rect l="l" t="t" r="r" b="b"/>
              <a:pathLst>
                <a:path w="3168" h="828" extrusionOk="0">
                  <a:moveTo>
                    <a:pt x="0" y="0"/>
                  </a:moveTo>
                  <a:lnTo>
                    <a:pt x="0" y="828"/>
                  </a:lnTo>
                  <a:lnTo>
                    <a:pt x="3167" y="343"/>
                  </a:lnTo>
                  <a:lnTo>
                    <a:pt x="3167" y="314"/>
                  </a:lnTo>
                  <a:lnTo>
                    <a:pt x="3167" y="0"/>
                  </a:lnTo>
                  <a:close/>
                </a:path>
              </a:pathLst>
            </a:custGeom>
            <a:solidFill>
              <a:srgbClr val="C872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8"/>
            <p:cNvSpPr/>
            <p:nvPr/>
          </p:nvSpPr>
          <p:spPr>
            <a:xfrm>
              <a:off x="6699950" y="1390225"/>
              <a:ext cx="82050" cy="25700"/>
            </a:xfrm>
            <a:custGeom>
              <a:avLst/>
              <a:gdLst/>
              <a:ahLst/>
              <a:cxnLst/>
              <a:rect l="l" t="t" r="r" b="b"/>
              <a:pathLst>
                <a:path w="3282" h="1028" extrusionOk="0">
                  <a:moveTo>
                    <a:pt x="0" y="0"/>
                  </a:moveTo>
                  <a:lnTo>
                    <a:pt x="0" y="1027"/>
                  </a:lnTo>
                  <a:lnTo>
                    <a:pt x="3281" y="1027"/>
                  </a:lnTo>
                  <a:lnTo>
                    <a:pt x="3281" y="0"/>
                  </a:lnTo>
                  <a:close/>
                </a:path>
              </a:pathLst>
            </a:custGeom>
            <a:solidFill>
              <a:srgbClr val="DF9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6712775" y="1432300"/>
              <a:ext cx="56375" cy="43550"/>
            </a:xfrm>
            <a:custGeom>
              <a:avLst/>
              <a:gdLst/>
              <a:ahLst/>
              <a:cxnLst/>
              <a:rect l="l" t="t" r="r" b="b"/>
              <a:pathLst>
                <a:path w="2255" h="1742" extrusionOk="0">
                  <a:moveTo>
                    <a:pt x="1114" y="1"/>
                  </a:moveTo>
                  <a:cubicBezTo>
                    <a:pt x="800" y="1"/>
                    <a:pt x="514" y="172"/>
                    <a:pt x="372" y="429"/>
                  </a:cubicBezTo>
                  <a:lnTo>
                    <a:pt x="1" y="429"/>
                  </a:lnTo>
                  <a:lnTo>
                    <a:pt x="1" y="1313"/>
                  </a:lnTo>
                  <a:lnTo>
                    <a:pt x="372" y="1313"/>
                  </a:lnTo>
                  <a:cubicBezTo>
                    <a:pt x="514" y="1570"/>
                    <a:pt x="800" y="1741"/>
                    <a:pt x="1114" y="1741"/>
                  </a:cubicBezTo>
                  <a:cubicBezTo>
                    <a:pt x="1456" y="1741"/>
                    <a:pt x="1741" y="1570"/>
                    <a:pt x="1884" y="1313"/>
                  </a:cubicBezTo>
                  <a:lnTo>
                    <a:pt x="2255" y="1313"/>
                  </a:lnTo>
                  <a:lnTo>
                    <a:pt x="2255" y="429"/>
                  </a:lnTo>
                  <a:lnTo>
                    <a:pt x="1884" y="429"/>
                  </a:lnTo>
                  <a:cubicBezTo>
                    <a:pt x="1741" y="172"/>
                    <a:pt x="1456" y="1"/>
                    <a:pt x="11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8"/>
            <p:cNvSpPr/>
            <p:nvPr/>
          </p:nvSpPr>
          <p:spPr>
            <a:xfrm>
              <a:off x="6797675" y="1424450"/>
              <a:ext cx="79200" cy="81350"/>
            </a:xfrm>
            <a:custGeom>
              <a:avLst/>
              <a:gdLst/>
              <a:ahLst/>
              <a:cxnLst/>
              <a:rect l="l" t="t" r="r" b="b"/>
              <a:pathLst>
                <a:path w="3168" h="3254" extrusionOk="0">
                  <a:moveTo>
                    <a:pt x="1569" y="315"/>
                  </a:moveTo>
                  <a:cubicBezTo>
                    <a:pt x="1912" y="315"/>
                    <a:pt x="2197" y="486"/>
                    <a:pt x="2340" y="743"/>
                  </a:cubicBezTo>
                  <a:lnTo>
                    <a:pt x="2711" y="743"/>
                  </a:lnTo>
                  <a:lnTo>
                    <a:pt x="2711" y="1627"/>
                  </a:lnTo>
                  <a:lnTo>
                    <a:pt x="2340" y="1627"/>
                  </a:lnTo>
                  <a:cubicBezTo>
                    <a:pt x="2197" y="1884"/>
                    <a:pt x="1912" y="2055"/>
                    <a:pt x="1569" y="2055"/>
                  </a:cubicBezTo>
                  <a:cubicBezTo>
                    <a:pt x="1256" y="2055"/>
                    <a:pt x="970" y="1884"/>
                    <a:pt x="828" y="1627"/>
                  </a:cubicBezTo>
                  <a:lnTo>
                    <a:pt x="457" y="1627"/>
                  </a:lnTo>
                  <a:lnTo>
                    <a:pt x="457" y="743"/>
                  </a:lnTo>
                  <a:lnTo>
                    <a:pt x="828" y="743"/>
                  </a:lnTo>
                  <a:cubicBezTo>
                    <a:pt x="970" y="486"/>
                    <a:pt x="1256" y="315"/>
                    <a:pt x="1569" y="315"/>
                  </a:cubicBezTo>
                  <a:close/>
                  <a:moveTo>
                    <a:pt x="3167" y="1"/>
                  </a:moveTo>
                  <a:lnTo>
                    <a:pt x="0" y="486"/>
                  </a:lnTo>
                  <a:lnTo>
                    <a:pt x="0" y="3253"/>
                  </a:lnTo>
                  <a:lnTo>
                    <a:pt x="3167" y="3253"/>
                  </a:lnTo>
                  <a:lnTo>
                    <a:pt x="3167" y="1"/>
                  </a:lnTo>
                  <a:close/>
                </a:path>
              </a:pathLst>
            </a:custGeom>
            <a:solidFill>
              <a:srgbClr val="DF9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8"/>
            <p:cNvSpPr/>
            <p:nvPr/>
          </p:nvSpPr>
          <p:spPr>
            <a:xfrm>
              <a:off x="6797675" y="1415900"/>
              <a:ext cx="79200" cy="20700"/>
            </a:xfrm>
            <a:custGeom>
              <a:avLst/>
              <a:gdLst/>
              <a:ahLst/>
              <a:cxnLst/>
              <a:rect l="l" t="t" r="r" b="b"/>
              <a:pathLst>
                <a:path w="3168" h="828" extrusionOk="0">
                  <a:moveTo>
                    <a:pt x="0" y="0"/>
                  </a:moveTo>
                  <a:lnTo>
                    <a:pt x="0" y="828"/>
                  </a:lnTo>
                  <a:lnTo>
                    <a:pt x="3167" y="343"/>
                  </a:lnTo>
                  <a:lnTo>
                    <a:pt x="3167" y="314"/>
                  </a:lnTo>
                  <a:lnTo>
                    <a:pt x="3167" y="0"/>
                  </a:lnTo>
                  <a:close/>
                </a:path>
              </a:pathLst>
            </a:custGeom>
            <a:solidFill>
              <a:srgbClr val="C872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8"/>
            <p:cNvSpPr/>
            <p:nvPr/>
          </p:nvSpPr>
          <p:spPr>
            <a:xfrm>
              <a:off x="6796250" y="1390225"/>
              <a:ext cx="82050" cy="25700"/>
            </a:xfrm>
            <a:custGeom>
              <a:avLst/>
              <a:gdLst/>
              <a:ahLst/>
              <a:cxnLst/>
              <a:rect l="l" t="t" r="r" b="b"/>
              <a:pathLst>
                <a:path w="3282" h="1028" extrusionOk="0">
                  <a:moveTo>
                    <a:pt x="0" y="0"/>
                  </a:moveTo>
                  <a:lnTo>
                    <a:pt x="0" y="1027"/>
                  </a:lnTo>
                  <a:lnTo>
                    <a:pt x="3281" y="1027"/>
                  </a:lnTo>
                  <a:lnTo>
                    <a:pt x="3281" y="0"/>
                  </a:lnTo>
                  <a:close/>
                </a:path>
              </a:pathLst>
            </a:custGeom>
            <a:solidFill>
              <a:srgbClr val="DF9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8"/>
            <p:cNvSpPr/>
            <p:nvPr/>
          </p:nvSpPr>
          <p:spPr>
            <a:xfrm>
              <a:off x="6809075" y="1432300"/>
              <a:ext cx="56375" cy="43550"/>
            </a:xfrm>
            <a:custGeom>
              <a:avLst/>
              <a:gdLst/>
              <a:ahLst/>
              <a:cxnLst/>
              <a:rect l="l" t="t" r="r" b="b"/>
              <a:pathLst>
                <a:path w="2255" h="1742" extrusionOk="0">
                  <a:moveTo>
                    <a:pt x="1113" y="1"/>
                  </a:moveTo>
                  <a:cubicBezTo>
                    <a:pt x="800" y="1"/>
                    <a:pt x="514" y="172"/>
                    <a:pt x="372" y="429"/>
                  </a:cubicBezTo>
                  <a:lnTo>
                    <a:pt x="1" y="429"/>
                  </a:lnTo>
                  <a:lnTo>
                    <a:pt x="1" y="1313"/>
                  </a:lnTo>
                  <a:lnTo>
                    <a:pt x="372" y="1313"/>
                  </a:lnTo>
                  <a:cubicBezTo>
                    <a:pt x="514" y="1570"/>
                    <a:pt x="800" y="1741"/>
                    <a:pt x="1113" y="1741"/>
                  </a:cubicBezTo>
                  <a:cubicBezTo>
                    <a:pt x="1456" y="1741"/>
                    <a:pt x="1741" y="1570"/>
                    <a:pt x="1884" y="1313"/>
                  </a:cubicBezTo>
                  <a:lnTo>
                    <a:pt x="2255" y="1313"/>
                  </a:lnTo>
                  <a:lnTo>
                    <a:pt x="2255" y="429"/>
                  </a:lnTo>
                  <a:lnTo>
                    <a:pt x="1884" y="429"/>
                  </a:lnTo>
                  <a:cubicBezTo>
                    <a:pt x="1741" y="172"/>
                    <a:pt x="1456" y="1"/>
                    <a:pt x="11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8"/>
            <p:cNvSpPr/>
            <p:nvPr/>
          </p:nvSpPr>
          <p:spPr>
            <a:xfrm>
              <a:off x="6296200" y="856675"/>
              <a:ext cx="82075" cy="84900"/>
            </a:xfrm>
            <a:custGeom>
              <a:avLst/>
              <a:gdLst/>
              <a:ahLst/>
              <a:cxnLst/>
              <a:rect l="l" t="t" r="r" b="b"/>
              <a:pathLst>
                <a:path w="3283" h="3396" extrusionOk="0">
                  <a:moveTo>
                    <a:pt x="1656" y="343"/>
                  </a:moveTo>
                  <a:cubicBezTo>
                    <a:pt x="1970" y="343"/>
                    <a:pt x="2284" y="514"/>
                    <a:pt x="2426" y="799"/>
                  </a:cubicBezTo>
                  <a:lnTo>
                    <a:pt x="2826" y="799"/>
                  </a:lnTo>
                  <a:lnTo>
                    <a:pt x="2826" y="1712"/>
                  </a:lnTo>
                  <a:lnTo>
                    <a:pt x="2426" y="1712"/>
                  </a:lnTo>
                  <a:cubicBezTo>
                    <a:pt x="2284" y="1969"/>
                    <a:pt x="1970" y="2169"/>
                    <a:pt x="1656" y="2169"/>
                  </a:cubicBezTo>
                  <a:cubicBezTo>
                    <a:pt x="1313" y="2169"/>
                    <a:pt x="1000" y="1969"/>
                    <a:pt x="857" y="1712"/>
                  </a:cubicBezTo>
                  <a:lnTo>
                    <a:pt x="458" y="1712"/>
                  </a:lnTo>
                  <a:lnTo>
                    <a:pt x="458" y="799"/>
                  </a:lnTo>
                  <a:lnTo>
                    <a:pt x="857" y="799"/>
                  </a:lnTo>
                  <a:cubicBezTo>
                    <a:pt x="1000" y="514"/>
                    <a:pt x="1313" y="343"/>
                    <a:pt x="1656" y="343"/>
                  </a:cubicBezTo>
                  <a:close/>
                  <a:moveTo>
                    <a:pt x="3282" y="0"/>
                  </a:moveTo>
                  <a:lnTo>
                    <a:pt x="1" y="514"/>
                  </a:lnTo>
                  <a:lnTo>
                    <a:pt x="1" y="3396"/>
                  </a:lnTo>
                  <a:lnTo>
                    <a:pt x="3282" y="3396"/>
                  </a:lnTo>
                  <a:lnTo>
                    <a:pt x="3282" y="2368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DF9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8"/>
            <p:cNvSpPr/>
            <p:nvPr/>
          </p:nvSpPr>
          <p:spPr>
            <a:xfrm>
              <a:off x="6296200" y="848100"/>
              <a:ext cx="82075" cy="21425"/>
            </a:xfrm>
            <a:custGeom>
              <a:avLst/>
              <a:gdLst/>
              <a:ahLst/>
              <a:cxnLst/>
              <a:rect l="l" t="t" r="r" b="b"/>
              <a:pathLst>
                <a:path w="3283" h="857" extrusionOk="0">
                  <a:moveTo>
                    <a:pt x="1" y="1"/>
                  </a:moveTo>
                  <a:lnTo>
                    <a:pt x="1" y="857"/>
                  </a:lnTo>
                  <a:lnTo>
                    <a:pt x="3282" y="343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C872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8"/>
            <p:cNvSpPr/>
            <p:nvPr/>
          </p:nvSpPr>
          <p:spPr>
            <a:xfrm>
              <a:off x="6294775" y="821000"/>
              <a:ext cx="85625" cy="27125"/>
            </a:xfrm>
            <a:custGeom>
              <a:avLst/>
              <a:gdLst/>
              <a:ahLst/>
              <a:cxnLst/>
              <a:rect l="l" t="t" r="r" b="b"/>
              <a:pathLst>
                <a:path w="3425" h="1085" extrusionOk="0">
                  <a:moveTo>
                    <a:pt x="1" y="1"/>
                  </a:moveTo>
                  <a:lnTo>
                    <a:pt x="1" y="1085"/>
                  </a:lnTo>
                  <a:lnTo>
                    <a:pt x="3425" y="1085"/>
                  </a:lnTo>
                  <a:lnTo>
                    <a:pt x="3425" y="1"/>
                  </a:lnTo>
                  <a:close/>
                </a:path>
              </a:pathLst>
            </a:custGeom>
            <a:solidFill>
              <a:srgbClr val="DF9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8"/>
            <p:cNvSpPr/>
            <p:nvPr/>
          </p:nvSpPr>
          <p:spPr>
            <a:xfrm>
              <a:off x="6396075" y="856675"/>
              <a:ext cx="82050" cy="84900"/>
            </a:xfrm>
            <a:custGeom>
              <a:avLst/>
              <a:gdLst/>
              <a:ahLst/>
              <a:cxnLst/>
              <a:rect l="l" t="t" r="r" b="b"/>
              <a:pathLst>
                <a:path w="3282" h="3396" extrusionOk="0">
                  <a:moveTo>
                    <a:pt x="1655" y="343"/>
                  </a:moveTo>
                  <a:cubicBezTo>
                    <a:pt x="1998" y="343"/>
                    <a:pt x="2283" y="514"/>
                    <a:pt x="2426" y="799"/>
                  </a:cubicBezTo>
                  <a:lnTo>
                    <a:pt x="2825" y="799"/>
                  </a:lnTo>
                  <a:lnTo>
                    <a:pt x="2825" y="1712"/>
                  </a:lnTo>
                  <a:lnTo>
                    <a:pt x="2426" y="1712"/>
                  </a:lnTo>
                  <a:cubicBezTo>
                    <a:pt x="2283" y="1969"/>
                    <a:pt x="1998" y="2169"/>
                    <a:pt x="1655" y="2169"/>
                  </a:cubicBezTo>
                  <a:cubicBezTo>
                    <a:pt x="1313" y="2169"/>
                    <a:pt x="999" y="1969"/>
                    <a:pt x="856" y="1712"/>
                  </a:cubicBezTo>
                  <a:lnTo>
                    <a:pt x="457" y="1712"/>
                  </a:lnTo>
                  <a:lnTo>
                    <a:pt x="457" y="799"/>
                  </a:lnTo>
                  <a:lnTo>
                    <a:pt x="856" y="799"/>
                  </a:lnTo>
                  <a:cubicBezTo>
                    <a:pt x="999" y="514"/>
                    <a:pt x="1313" y="343"/>
                    <a:pt x="1655" y="343"/>
                  </a:cubicBezTo>
                  <a:close/>
                  <a:moveTo>
                    <a:pt x="3282" y="0"/>
                  </a:moveTo>
                  <a:lnTo>
                    <a:pt x="1" y="514"/>
                  </a:lnTo>
                  <a:lnTo>
                    <a:pt x="1" y="3396"/>
                  </a:lnTo>
                  <a:lnTo>
                    <a:pt x="3282" y="3396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DF9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8"/>
            <p:cNvSpPr/>
            <p:nvPr/>
          </p:nvSpPr>
          <p:spPr>
            <a:xfrm>
              <a:off x="6396075" y="848100"/>
              <a:ext cx="82050" cy="21425"/>
            </a:xfrm>
            <a:custGeom>
              <a:avLst/>
              <a:gdLst/>
              <a:ahLst/>
              <a:cxnLst/>
              <a:rect l="l" t="t" r="r" b="b"/>
              <a:pathLst>
                <a:path w="3282" h="857" extrusionOk="0">
                  <a:moveTo>
                    <a:pt x="1" y="1"/>
                  </a:moveTo>
                  <a:lnTo>
                    <a:pt x="1" y="857"/>
                  </a:lnTo>
                  <a:lnTo>
                    <a:pt x="3282" y="343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C872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6394650" y="821000"/>
              <a:ext cx="85625" cy="27125"/>
            </a:xfrm>
            <a:custGeom>
              <a:avLst/>
              <a:gdLst/>
              <a:ahLst/>
              <a:cxnLst/>
              <a:rect l="l" t="t" r="r" b="b"/>
              <a:pathLst>
                <a:path w="3425" h="1085" extrusionOk="0">
                  <a:moveTo>
                    <a:pt x="0" y="1"/>
                  </a:moveTo>
                  <a:lnTo>
                    <a:pt x="0" y="1085"/>
                  </a:lnTo>
                  <a:lnTo>
                    <a:pt x="3424" y="1085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DF9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6495950" y="856675"/>
              <a:ext cx="82750" cy="84900"/>
            </a:xfrm>
            <a:custGeom>
              <a:avLst/>
              <a:gdLst/>
              <a:ahLst/>
              <a:cxnLst/>
              <a:rect l="l" t="t" r="r" b="b"/>
              <a:pathLst>
                <a:path w="3310" h="3396" extrusionOk="0">
                  <a:moveTo>
                    <a:pt x="1655" y="343"/>
                  </a:moveTo>
                  <a:cubicBezTo>
                    <a:pt x="1997" y="343"/>
                    <a:pt x="2283" y="514"/>
                    <a:pt x="2454" y="799"/>
                  </a:cubicBezTo>
                  <a:lnTo>
                    <a:pt x="2825" y="799"/>
                  </a:lnTo>
                  <a:lnTo>
                    <a:pt x="2825" y="1712"/>
                  </a:lnTo>
                  <a:lnTo>
                    <a:pt x="2454" y="1712"/>
                  </a:lnTo>
                  <a:cubicBezTo>
                    <a:pt x="2283" y="1969"/>
                    <a:pt x="1997" y="2169"/>
                    <a:pt x="1655" y="2169"/>
                  </a:cubicBezTo>
                  <a:cubicBezTo>
                    <a:pt x="1312" y="2169"/>
                    <a:pt x="999" y="1969"/>
                    <a:pt x="856" y="1712"/>
                  </a:cubicBezTo>
                  <a:lnTo>
                    <a:pt x="457" y="1712"/>
                  </a:lnTo>
                  <a:lnTo>
                    <a:pt x="457" y="799"/>
                  </a:lnTo>
                  <a:lnTo>
                    <a:pt x="856" y="799"/>
                  </a:lnTo>
                  <a:cubicBezTo>
                    <a:pt x="999" y="514"/>
                    <a:pt x="1312" y="343"/>
                    <a:pt x="1655" y="343"/>
                  </a:cubicBezTo>
                  <a:close/>
                  <a:moveTo>
                    <a:pt x="3310" y="0"/>
                  </a:moveTo>
                  <a:lnTo>
                    <a:pt x="0" y="514"/>
                  </a:lnTo>
                  <a:lnTo>
                    <a:pt x="0" y="3396"/>
                  </a:lnTo>
                  <a:lnTo>
                    <a:pt x="3310" y="3396"/>
                  </a:lnTo>
                  <a:lnTo>
                    <a:pt x="3310" y="0"/>
                  </a:lnTo>
                  <a:close/>
                </a:path>
              </a:pathLst>
            </a:custGeom>
            <a:solidFill>
              <a:srgbClr val="DF9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8"/>
            <p:cNvSpPr/>
            <p:nvPr/>
          </p:nvSpPr>
          <p:spPr>
            <a:xfrm>
              <a:off x="6495950" y="848100"/>
              <a:ext cx="82750" cy="21425"/>
            </a:xfrm>
            <a:custGeom>
              <a:avLst/>
              <a:gdLst/>
              <a:ahLst/>
              <a:cxnLst/>
              <a:rect l="l" t="t" r="r" b="b"/>
              <a:pathLst>
                <a:path w="3310" h="857" extrusionOk="0">
                  <a:moveTo>
                    <a:pt x="0" y="1"/>
                  </a:moveTo>
                  <a:lnTo>
                    <a:pt x="0" y="857"/>
                  </a:lnTo>
                  <a:lnTo>
                    <a:pt x="3310" y="343"/>
                  </a:lnTo>
                  <a:lnTo>
                    <a:pt x="3310" y="1"/>
                  </a:lnTo>
                  <a:close/>
                </a:path>
              </a:pathLst>
            </a:custGeom>
            <a:solidFill>
              <a:srgbClr val="C872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8"/>
            <p:cNvSpPr/>
            <p:nvPr/>
          </p:nvSpPr>
          <p:spPr>
            <a:xfrm>
              <a:off x="6494500" y="821000"/>
              <a:ext cx="85625" cy="27125"/>
            </a:xfrm>
            <a:custGeom>
              <a:avLst/>
              <a:gdLst/>
              <a:ahLst/>
              <a:cxnLst/>
              <a:rect l="l" t="t" r="r" b="b"/>
              <a:pathLst>
                <a:path w="3425" h="1085" extrusionOk="0">
                  <a:moveTo>
                    <a:pt x="1" y="1"/>
                  </a:moveTo>
                  <a:lnTo>
                    <a:pt x="1" y="1085"/>
                  </a:lnTo>
                  <a:lnTo>
                    <a:pt x="3425" y="1085"/>
                  </a:lnTo>
                  <a:lnTo>
                    <a:pt x="3425" y="1"/>
                  </a:lnTo>
                  <a:close/>
                </a:path>
              </a:pathLst>
            </a:custGeom>
            <a:solidFill>
              <a:srgbClr val="DF9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8"/>
            <p:cNvSpPr/>
            <p:nvPr/>
          </p:nvSpPr>
          <p:spPr>
            <a:xfrm>
              <a:off x="6507350" y="865225"/>
              <a:ext cx="59225" cy="45675"/>
            </a:xfrm>
            <a:custGeom>
              <a:avLst/>
              <a:gdLst/>
              <a:ahLst/>
              <a:cxnLst/>
              <a:rect l="l" t="t" r="r" b="b"/>
              <a:pathLst>
                <a:path w="2369" h="1827" extrusionOk="0">
                  <a:moveTo>
                    <a:pt x="1199" y="1"/>
                  </a:moveTo>
                  <a:cubicBezTo>
                    <a:pt x="856" y="1"/>
                    <a:pt x="543" y="172"/>
                    <a:pt x="400" y="457"/>
                  </a:cubicBezTo>
                  <a:lnTo>
                    <a:pt x="1" y="457"/>
                  </a:lnTo>
                  <a:lnTo>
                    <a:pt x="1" y="1370"/>
                  </a:lnTo>
                  <a:lnTo>
                    <a:pt x="400" y="1370"/>
                  </a:lnTo>
                  <a:cubicBezTo>
                    <a:pt x="543" y="1627"/>
                    <a:pt x="856" y="1827"/>
                    <a:pt x="1199" y="1827"/>
                  </a:cubicBezTo>
                  <a:cubicBezTo>
                    <a:pt x="1541" y="1827"/>
                    <a:pt x="1827" y="1627"/>
                    <a:pt x="1998" y="1370"/>
                  </a:cubicBezTo>
                  <a:lnTo>
                    <a:pt x="2369" y="1370"/>
                  </a:lnTo>
                  <a:lnTo>
                    <a:pt x="2369" y="457"/>
                  </a:lnTo>
                  <a:lnTo>
                    <a:pt x="1998" y="457"/>
                  </a:lnTo>
                  <a:cubicBezTo>
                    <a:pt x="1827" y="172"/>
                    <a:pt x="1541" y="1"/>
                    <a:pt x="1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8"/>
            <p:cNvSpPr/>
            <p:nvPr/>
          </p:nvSpPr>
          <p:spPr>
            <a:xfrm>
              <a:off x="6595800" y="856675"/>
              <a:ext cx="82775" cy="84900"/>
            </a:xfrm>
            <a:custGeom>
              <a:avLst/>
              <a:gdLst/>
              <a:ahLst/>
              <a:cxnLst/>
              <a:rect l="l" t="t" r="r" b="b"/>
              <a:pathLst>
                <a:path w="3311" h="3396" extrusionOk="0">
                  <a:moveTo>
                    <a:pt x="1655" y="343"/>
                  </a:moveTo>
                  <a:cubicBezTo>
                    <a:pt x="1998" y="343"/>
                    <a:pt x="2283" y="514"/>
                    <a:pt x="2454" y="799"/>
                  </a:cubicBezTo>
                  <a:lnTo>
                    <a:pt x="2825" y="799"/>
                  </a:lnTo>
                  <a:lnTo>
                    <a:pt x="2825" y="1712"/>
                  </a:lnTo>
                  <a:lnTo>
                    <a:pt x="2454" y="1712"/>
                  </a:lnTo>
                  <a:cubicBezTo>
                    <a:pt x="2283" y="1969"/>
                    <a:pt x="1998" y="2169"/>
                    <a:pt x="1655" y="2169"/>
                  </a:cubicBezTo>
                  <a:cubicBezTo>
                    <a:pt x="1313" y="2169"/>
                    <a:pt x="999" y="1969"/>
                    <a:pt x="856" y="1712"/>
                  </a:cubicBezTo>
                  <a:lnTo>
                    <a:pt x="486" y="1712"/>
                  </a:lnTo>
                  <a:lnTo>
                    <a:pt x="486" y="799"/>
                  </a:lnTo>
                  <a:lnTo>
                    <a:pt x="856" y="799"/>
                  </a:lnTo>
                  <a:cubicBezTo>
                    <a:pt x="999" y="514"/>
                    <a:pt x="1313" y="343"/>
                    <a:pt x="1655" y="343"/>
                  </a:cubicBezTo>
                  <a:close/>
                  <a:moveTo>
                    <a:pt x="3310" y="0"/>
                  </a:moveTo>
                  <a:lnTo>
                    <a:pt x="1" y="514"/>
                  </a:lnTo>
                  <a:lnTo>
                    <a:pt x="1" y="3396"/>
                  </a:lnTo>
                  <a:lnTo>
                    <a:pt x="3310" y="3396"/>
                  </a:lnTo>
                  <a:lnTo>
                    <a:pt x="3310" y="0"/>
                  </a:lnTo>
                  <a:close/>
                </a:path>
              </a:pathLst>
            </a:custGeom>
            <a:solidFill>
              <a:srgbClr val="DF9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8"/>
            <p:cNvSpPr/>
            <p:nvPr/>
          </p:nvSpPr>
          <p:spPr>
            <a:xfrm>
              <a:off x="6595800" y="848100"/>
              <a:ext cx="82775" cy="21425"/>
            </a:xfrm>
            <a:custGeom>
              <a:avLst/>
              <a:gdLst/>
              <a:ahLst/>
              <a:cxnLst/>
              <a:rect l="l" t="t" r="r" b="b"/>
              <a:pathLst>
                <a:path w="3311" h="857" extrusionOk="0">
                  <a:moveTo>
                    <a:pt x="1" y="1"/>
                  </a:moveTo>
                  <a:lnTo>
                    <a:pt x="1" y="857"/>
                  </a:lnTo>
                  <a:lnTo>
                    <a:pt x="3310" y="343"/>
                  </a:lnTo>
                  <a:lnTo>
                    <a:pt x="3310" y="1"/>
                  </a:lnTo>
                  <a:close/>
                </a:path>
              </a:pathLst>
            </a:custGeom>
            <a:solidFill>
              <a:srgbClr val="C872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6607925" y="865225"/>
              <a:ext cx="58525" cy="45675"/>
            </a:xfrm>
            <a:custGeom>
              <a:avLst/>
              <a:gdLst/>
              <a:ahLst/>
              <a:cxnLst/>
              <a:rect l="l" t="t" r="r" b="b"/>
              <a:pathLst>
                <a:path w="2341" h="1827" extrusionOk="0">
                  <a:moveTo>
                    <a:pt x="1170" y="1"/>
                  </a:moveTo>
                  <a:cubicBezTo>
                    <a:pt x="828" y="1"/>
                    <a:pt x="514" y="172"/>
                    <a:pt x="371" y="457"/>
                  </a:cubicBezTo>
                  <a:lnTo>
                    <a:pt x="1" y="457"/>
                  </a:lnTo>
                  <a:lnTo>
                    <a:pt x="1" y="1370"/>
                  </a:lnTo>
                  <a:lnTo>
                    <a:pt x="371" y="1370"/>
                  </a:lnTo>
                  <a:cubicBezTo>
                    <a:pt x="514" y="1627"/>
                    <a:pt x="828" y="1827"/>
                    <a:pt x="1170" y="1827"/>
                  </a:cubicBezTo>
                  <a:cubicBezTo>
                    <a:pt x="1513" y="1827"/>
                    <a:pt x="1798" y="1627"/>
                    <a:pt x="1969" y="1370"/>
                  </a:cubicBezTo>
                  <a:lnTo>
                    <a:pt x="2340" y="1370"/>
                  </a:lnTo>
                  <a:lnTo>
                    <a:pt x="2340" y="457"/>
                  </a:lnTo>
                  <a:lnTo>
                    <a:pt x="1969" y="457"/>
                  </a:lnTo>
                  <a:cubicBezTo>
                    <a:pt x="1798" y="172"/>
                    <a:pt x="1513" y="1"/>
                    <a:pt x="1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6695675" y="856675"/>
              <a:ext cx="82750" cy="84900"/>
            </a:xfrm>
            <a:custGeom>
              <a:avLst/>
              <a:gdLst/>
              <a:ahLst/>
              <a:cxnLst/>
              <a:rect l="l" t="t" r="r" b="b"/>
              <a:pathLst>
                <a:path w="3310" h="3396" extrusionOk="0">
                  <a:moveTo>
                    <a:pt x="1655" y="343"/>
                  </a:moveTo>
                  <a:cubicBezTo>
                    <a:pt x="1997" y="343"/>
                    <a:pt x="2283" y="514"/>
                    <a:pt x="2454" y="799"/>
                  </a:cubicBezTo>
                  <a:lnTo>
                    <a:pt x="2825" y="799"/>
                  </a:lnTo>
                  <a:lnTo>
                    <a:pt x="2825" y="1712"/>
                  </a:lnTo>
                  <a:lnTo>
                    <a:pt x="2454" y="1712"/>
                  </a:lnTo>
                  <a:cubicBezTo>
                    <a:pt x="2283" y="1969"/>
                    <a:pt x="1997" y="2169"/>
                    <a:pt x="1655" y="2169"/>
                  </a:cubicBezTo>
                  <a:cubicBezTo>
                    <a:pt x="1313" y="2169"/>
                    <a:pt x="999" y="1969"/>
                    <a:pt x="856" y="1712"/>
                  </a:cubicBezTo>
                  <a:lnTo>
                    <a:pt x="485" y="1712"/>
                  </a:lnTo>
                  <a:lnTo>
                    <a:pt x="485" y="799"/>
                  </a:lnTo>
                  <a:lnTo>
                    <a:pt x="856" y="799"/>
                  </a:lnTo>
                  <a:cubicBezTo>
                    <a:pt x="999" y="514"/>
                    <a:pt x="1313" y="343"/>
                    <a:pt x="1655" y="343"/>
                  </a:cubicBezTo>
                  <a:close/>
                  <a:moveTo>
                    <a:pt x="3310" y="0"/>
                  </a:moveTo>
                  <a:lnTo>
                    <a:pt x="0" y="514"/>
                  </a:lnTo>
                  <a:lnTo>
                    <a:pt x="0" y="3396"/>
                  </a:lnTo>
                  <a:lnTo>
                    <a:pt x="3310" y="3396"/>
                  </a:lnTo>
                  <a:lnTo>
                    <a:pt x="3310" y="0"/>
                  </a:lnTo>
                  <a:close/>
                </a:path>
              </a:pathLst>
            </a:custGeom>
            <a:solidFill>
              <a:srgbClr val="DF9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8"/>
            <p:cNvSpPr/>
            <p:nvPr/>
          </p:nvSpPr>
          <p:spPr>
            <a:xfrm>
              <a:off x="6695675" y="848100"/>
              <a:ext cx="82750" cy="21425"/>
            </a:xfrm>
            <a:custGeom>
              <a:avLst/>
              <a:gdLst/>
              <a:ahLst/>
              <a:cxnLst/>
              <a:rect l="l" t="t" r="r" b="b"/>
              <a:pathLst>
                <a:path w="3310" h="857" extrusionOk="0">
                  <a:moveTo>
                    <a:pt x="0" y="1"/>
                  </a:moveTo>
                  <a:lnTo>
                    <a:pt x="0" y="857"/>
                  </a:lnTo>
                  <a:lnTo>
                    <a:pt x="3310" y="343"/>
                  </a:lnTo>
                  <a:lnTo>
                    <a:pt x="3310" y="1"/>
                  </a:lnTo>
                  <a:close/>
                </a:path>
              </a:pathLst>
            </a:custGeom>
            <a:solidFill>
              <a:srgbClr val="C872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8"/>
            <p:cNvSpPr/>
            <p:nvPr/>
          </p:nvSpPr>
          <p:spPr>
            <a:xfrm>
              <a:off x="6707800" y="865225"/>
              <a:ext cx="58500" cy="45675"/>
            </a:xfrm>
            <a:custGeom>
              <a:avLst/>
              <a:gdLst/>
              <a:ahLst/>
              <a:cxnLst/>
              <a:rect l="l" t="t" r="r" b="b"/>
              <a:pathLst>
                <a:path w="2340" h="1827" extrusionOk="0">
                  <a:moveTo>
                    <a:pt x="1170" y="1"/>
                  </a:moveTo>
                  <a:cubicBezTo>
                    <a:pt x="828" y="1"/>
                    <a:pt x="514" y="172"/>
                    <a:pt x="371" y="457"/>
                  </a:cubicBezTo>
                  <a:lnTo>
                    <a:pt x="0" y="457"/>
                  </a:lnTo>
                  <a:lnTo>
                    <a:pt x="0" y="1370"/>
                  </a:lnTo>
                  <a:lnTo>
                    <a:pt x="371" y="1370"/>
                  </a:lnTo>
                  <a:cubicBezTo>
                    <a:pt x="514" y="1627"/>
                    <a:pt x="828" y="1827"/>
                    <a:pt x="1170" y="1827"/>
                  </a:cubicBezTo>
                  <a:cubicBezTo>
                    <a:pt x="1512" y="1827"/>
                    <a:pt x="1798" y="1627"/>
                    <a:pt x="1969" y="1370"/>
                  </a:cubicBezTo>
                  <a:lnTo>
                    <a:pt x="2340" y="1370"/>
                  </a:lnTo>
                  <a:lnTo>
                    <a:pt x="2340" y="457"/>
                  </a:lnTo>
                  <a:lnTo>
                    <a:pt x="1969" y="457"/>
                  </a:lnTo>
                  <a:cubicBezTo>
                    <a:pt x="1798" y="172"/>
                    <a:pt x="1512" y="1"/>
                    <a:pt x="1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8"/>
            <p:cNvSpPr/>
            <p:nvPr/>
          </p:nvSpPr>
          <p:spPr>
            <a:xfrm>
              <a:off x="6502350" y="616275"/>
              <a:ext cx="82775" cy="59225"/>
            </a:xfrm>
            <a:custGeom>
              <a:avLst/>
              <a:gdLst/>
              <a:ahLst/>
              <a:cxnLst/>
              <a:rect l="l" t="t" r="r" b="b"/>
              <a:pathLst>
                <a:path w="3311" h="2369" extrusionOk="0">
                  <a:moveTo>
                    <a:pt x="3311" y="1"/>
                  </a:moveTo>
                  <a:lnTo>
                    <a:pt x="2968" y="58"/>
                  </a:lnTo>
                  <a:lnTo>
                    <a:pt x="2968" y="1855"/>
                  </a:lnTo>
                  <a:lnTo>
                    <a:pt x="400" y="1855"/>
                  </a:lnTo>
                  <a:lnTo>
                    <a:pt x="400" y="457"/>
                  </a:lnTo>
                  <a:lnTo>
                    <a:pt x="1" y="514"/>
                  </a:lnTo>
                  <a:lnTo>
                    <a:pt x="1" y="2369"/>
                  </a:lnTo>
                  <a:lnTo>
                    <a:pt x="3311" y="2369"/>
                  </a:lnTo>
                  <a:lnTo>
                    <a:pt x="3311" y="1"/>
                  </a:lnTo>
                  <a:close/>
                </a:path>
              </a:pathLst>
            </a:custGeom>
            <a:solidFill>
              <a:srgbClr val="B5A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8"/>
            <p:cNvSpPr/>
            <p:nvPr/>
          </p:nvSpPr>
          <p:spPr>
            <a:xfrm>
              <a:off x="6502350" y="582050"/>
              <a:ext cx="82775" cy="47100"/>
            </a:xfrm>
            <a:custGeom>
              <a:avLst/>
              <a:gdLst/>
              <a:ahLst/>
              <a:cxnLst/>
              <a:rect l="l" t="t" r="r" b="b"/>
              <a:pathLst>
                <a:path w="3311" h="1884" extrusionOk="0">
                  <a:moveTo>
                    <a:pt x="1" y="0"/>
                  </a:moveTo>
                  <a:lnTo>
                    <a:pt x="1" y="1883"/>
                  </a:lnTo>
                  <a:lnTo>
                    <a:pt x="400" y="1826"/>
                  </a:lnTo>
                  <a:lnTo>
                    <a:pt x="400" y="428"/>
                  </a:lnTo>
                  <a:lnTo>
                    <a:pt x="2968" y="428"/>
                  </a:lnTo>
                  <a:lnTo>
                    <a:pt x="2968" y="1427"/>
                  </a:lnTo>
                  <a:lnTo>
                    <a:pt x="3311" y="1370"/>
                  </a:lnTo>
                  <a:lnTo>
                    <a:pt x="3311" y="0"/>
                  </a:lnTo>
                  <a:close/>
                </a:path>
              </a:pathLst>
            </a:custGeom>
            <a:solidFill>
              <a:srgbClr val="9890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8"/>
            <p:cNvSpPr/>
            <p:nvPr/>
          </p:nvSpPr>
          <p:spPr>
            <a:xfrm>
              <a:off x="6500925" y="554950"/>
              <a:ext cx="85625" cy="27125"/>
            </a:xfrm>
            <a:custGeom>
              <a:avLst/>
              <a:gdLst/>
              <a:ahLst/>
              <a:cxnLst/>
              <a:rect l="l" t="t" r="r" b="b"/>
              <a:pathLst>
                <a:path w="3425" h="1085" extrusionOk="0">
                  <a:moveTo>
                    <a:pt x="1" y="0"/>
                  </a:moveTo>
                  <a:lnTo>
                    <a:pt x="1" y="1084"/>
                  </a:lnTo>
                  <a:lnTo>
                    <a:pt x="3425" y="1084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rgbClr val="B5A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8"/>
            <p:cNvSpPr/>
            <p:nvPr/>
          </p:nvSpPr>
          <p:spPr>
            <a:xfrm>
              <a:off x="6512350" y="617700"/>
              <a:ext cx="64225" cy="44975"/>
            </a:xfrm>
            <a:custGeom>
              <a:avLst/>
              <a:gdLst/>
              <a:ahLst/>
              <a:cxnLst/>
              <a:rect l="l" t="t" r="r" b="b"/>
              <a:pathLst>
                <a:path w="2569" h="1799" extrusionOk="0">
                  <a:moveTo>
                    <a:pt x="2568" y="1"/>
                  </a:moveTo>
                  <a:lnTo>
                    <a:pt x="0" y="400"/>
                  </a:lnTo>
                  <a:lnTo>
                    <a:pt x="0" y="1798"/>
                  </a:lnTo>
                  <a:lnTo>
                    <a:pt x="2568" y="1798"/>
                  </a:lnTo>
                  <a:lnTo>
                    <a:pt x="2568" y="1"/>
                  </a:lnTo>
                  <a:close/>
                </a:path>
              </a:pathLst>
            </a:custGeom>
            <a:solidFill>
              <a:srgbClr val="8F8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8"/>
            <p:cNvSpPr/>
            <p:nvPr/>
          </p:nvSpPr>
          <p:spPr>
            <a:xfrm>
              <a:off x="6512350" y="592750"/>
              <a:ext cx="64225" cy="34975"/>
            </a:xfrm>
            <a:custGeom>
              <a:avLst/>
              <a:gdLst/>
              <a:ahLst/>
              <a:cxnLst/>
              <a:rect l="l" t="t" r="r" b="b"/>
              <a:pathLst>
                <a:path w="2569" h="1399" extrusionOk="0">
                  <a:moveTo>
                    <a:pt x="0" y="0"/>
                  </a:moveTo>
                  <a:lnTo>
                    <a:pt x="0" y="1398"/>
                  </a:lnTo>
                  <a:lnTo>
                    <a:pt x="2568" y="999"/>
                  </a:lnTo>
                  <a:lnTo>
                    <a:pt x="2568" y="0"/>
                  </a:lnTo>
                  <a:close/>
                </a:path>
              </a:pathLst>
            </a:custGeom>
            <a:solidFill>
              <a:srgbClr val="6D6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8"/>
            <p:cNvSpPr/>
            <p:nvPr/>
          </p:nvSpPr>
          <p:spPr>
            <a:xfrm>
              <a:off x="6398925" y="616275"/>
              <a:ext cx="82775" cy="59225"/>
            </a:xfrm>
            <a:custGeom>
              <a:avLst/>
              <a:gdLst/>
              <a:ahLst/>
              <a:cxnLst/>
              <a:rect l="l" t="t" r="r" b="b"/>
              <a:pathLst>
                <a:path w="3311" h="2369" extrusionOk="0">
                  <a:moveTo>
                    <a:pt x="3310" y="1"/>
                  </a:moveTo>
                  <a:lnTo>
                    <a:pt x="2968" y="58"/>
                  </a:lnTo>
                  <a:lnTo>
                    <a:pt x="2968" y="1855"/>
                  </a:lnTo>
                  <a:lnTo>
                    <a:pt x="400" y="1855"/>
                  </a:lnTo>
                  <a:lnTo>
                    <a:pt x="400" y="457"/>
                  </a:lnTo>
                  <a:lnTo>
                    <a:pt x="1" y="514"/>
                  </a:lnTo>
                  <a:lnTo>
                    <a:pt x="1" y="2369"/>
                  </a:lnTo>
                  <a:lnTo>
                    <a:pt x="3310" y="2369"/>
                  </a:lnTo>
                  <a:lnTo>
                    <a:pt x="3310" y="1"/>
                  </a:lnTo>
                  <a:close/>
                </a:path>
              </a:pathLst>
            </a:custGeom>
            <a:solidFill>
              <a:srgbClr val="B5A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8"/>
            <p:cNvSpPr/>
            <p:nvPr/>
          </p:nvSpPr>
          <p:spPr>
            <a:xfrm>
              <a:off x="6398925" y="582050"/>
              <a:ext cx="82775" cy="47100"/>
            </a:xfrm>
            <a:custGeom>
              <a:avLst/>
              <a:gdLst/>
              <a:ahLst/>
              <a:cxnLst/>
              <a:rect l="l" t="t" r="r" b="b"/>
              <a:pathLst>
                <a:path w="3311" h="1884" extrusionOk="0">
                  <a:moveTo>
                    <a:pt x="1" y="0"/>
                  </a:moveTo>
                  <a:lnTo>
                    <a:pt x="1" y="1883"/>
                  </a:lnTo>
                  <a:lnTo>
                    <a:pt x="400" y="1826"/>
                  </a:lnTo>
                  <a:lnTo>
                    <a:pt x="400" y="428"/>
                  </a:lnTo>
                  <a:lnTo>
                    <a:pt x="2968" y="428"/>
                  </a:lnTo>
                  <a:lnTo>
                    <a:pt x="2968" y="1427"/>
                  </a:lnTo>
                  <a:lnTo>
                    <a:pt x="3310" y="1370"/>
                  </a:lnTo>
                  <a:lnTo>
                    <a:pt x="3310" y="0"/>
                  </a:lnTo>
                  <a:close/>
                </a:path>
              </a:pathLst>
            </a:custGeom>
            <a:solidFill>
              <a:srgbClr val="9890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8"/>
            <p:cNvSpPr/>
            <p:nvPr/>
          </p:nvSpPr>
          <p:spPr>
            <a:xfrm>
              <a:off x="6397500" y="554950"/>
              <a:ext cx="85625" cy="27125"/>
            </a:xfrm>
            <a:custGeom>
              <a:avLst/>
              <a:gdLst/>
              <a:ahLst/>
              <a:cxnLst/>
              <a:rect l="l" t="t" r="r" b="b"/>
              <a:pathLst>
                <a:path w="3425" h="1085" extrusionOk="0">
                  <a:moveTo>
                    <a:pt x="1" y="0"/>
                  </a:moveTo>
                  <a:lnTo>
                    <a:pt x="1" y="1084"/>
                  </a:lnTo>
                  <a:lnTo>
                    <a:pt x="3424" y="1084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rgbClr val="B5A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8"/>
            <p:cNvSpPr/>
            <p:nvPr/>
          </p:nvSpPr>
          <p:spPr>
            <a:xfrm>
              <a:off x="6408925" y="617700"/>
              <a:ext cx="64200" cy="44975"/>
            </a:xfrm>
            <a:custGeom>
              <a:avLst/>
              <a:gdLst/>
              <a:ahLst/>
              <a:cxnLst/>
              <a:rect l="l" t="t" r="r" b="b"/>
              <a:pathLst>
                <a:path w="2568" h="1799" extrusionOk="0">
                  <a:moveTo>
                    <a:pt x="2568" y="1"/>
                  </a:moveTo>
                  <a:lnTo>
                    <a:pt x="0" y="400"/>
                  </a:lnTo>
                  <a:lnTo>
                    <a:pt x="0" y="1798"/>
                  </a:lnTo>
                  <a:lnTo>
                    <a:pt x="2568" y="1798"/>
                  </a:lnTo>
                  <a:lnTo>
                    <a:pt x="2568" y="1"/>
                  </a:lnTo>
                  <a:close/>
                </a:path>
              </a:pathLst>
            </a:custGeom>
            <a:solidFill>
              <a:srgbClr val="8F8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8"/>
            <p:cNvSpPr/>
            <p:nvPr/>
          </p:nvSpPr>
          <p:spPr>
            <a:xfrm>
              <a:off x="6408925" y="592750"/>
              <a:ext cx="64200" cy="34975"/>
            </a:xfrm>
            <a:custGeom>
              <a:avLst/>
              <a:gdLst/>
              <a:ahLst/>
              <a:cxnLst/>
              <a:rect l="l" t="t" r="r" b="b"/>
              <a:pathLst>
                <a:path w="2568" h="1399" extrusionOk="0">
                  <a:moveTo>
                    <a:pt x="0" y="0"/>
                  </a:moveTo>
                  <a:lnTo>
                    <a:pt x="0" y="1398"/>
                  </a:lnTo>
                  <a:lnTo>
                    <a:pt x="2568" y="999"/>
                  </a:lnTo>
                  <a:lnTo>
                    <a:pt x="2568" y="0"/>
                  </a:lnTo>
                  <a:close/>
                </a:path>
              </a:pathLst>
            </a:custGeom>
            <a:solidFill>
              <a:srgbClr val="6D6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8"/>
            <p:cNvSpPr/>
            <p:nvPr/>
          </p:nvSpPr>
          <p:spPr>
            <a:xfrm>
              <a:off x="6296200" y="616275"/>
              <a:ext cx="82075" cy="59225"/>
            </a:xfrm>
            <a:custGeom>
              <a:avLst/>
              <a:gdLst/>
              <a:ahLst/>
              <a:cxnLst/>
              <a:rect l="l" t="t" r="r" b="b"/>
              <a:pathLst>
                <a:path w="3283" h="2369" extrusionOk="0">
                  <a:moveTo>
                    <a:pt x="3282" y="1"/>
                  </a:moveTo>
                  <a:lnTo>
                    <a:pt x="2940" y="58"/>
                  </a:lnTo>
                  <a:lnTo>
                    <a:pt x="2940" y="1855"/>
                  </a:lnTo>
                  <a:lnTo>
                    <a:pt x="372" y="1855"/>
                  </a:lnTo>
                  <a:lnTo>
                    <a:pt x="372" y="457"/>
                  </a:lnTo>
                  <a:lnTo>
                    <a:pt x="1" y="514"/>
                  </a:lnTo>
                  <a:lnTo>
                    <a:pt x="1" y="2369"/>
                  </a:lnTo>
                  <a:lnTo>
                    <a:pt x="3282" y="236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B5A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8"/>
            <p:cNvSpPr/>
            <p:nvPr/>
          </p:nvSpPr>
          <p:spPr>
            <a:xfrm>
              <a:off x="6296200" y="582050"/>
              <a:ext cx="82075" cy="47100"/>
            </a:xfrm>
            <a:custGeom>
              <a:avLst/>
              <a:gdLst/>
              <a:ahLst/>
              <a:cxnLst/>
              <a:rect l="l" t="t" r="r" b="b"/>
              <a:pathLst>
                <a:path w="3283" h="1884" extrusionOk="0">
                  <a:moveTo>
                    <a:pt x="1" y="0"/>
                  </a:moveTo>
                  <a:lnTo>
                    <a:pt x="1" y="1883"/>
                  </a:lnTo>
                  <a:lnTo>
                    <a:pt x="372" y="1826"/>
                  </a:lnTo>
                  <a:lnTo>
                    <a:pt x="372" y="428"/>
                  </a:lnTo>
                  <a:lnTo>
                    <a:pt x="2940" y="428"/>
                  </a:lnTo>
                  <a:lnTo>
                    <a:pt x="2940" y="1427"/>
                  </a:lnTo>
                  <a:lnTo>
                    <a:pt x="3282" y="1370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9890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8"/>
            <p:cNvSpPr/>
            <p:nvPr/>
          </p:nvSpPr>
          <p:spPr>
            <a:xfrm>
              <a:off x="6294775" y="554950"/>
              <a:ext cx="85625" cy="27125"/>
            </a:xfrm>
            <a:custGeom>
              <a:avLst/>
              <a:gdLst/>
              <a:ahLst/>
              <a:cxnLst/>
              <a:rect l="l" t="t" r="r" b="b"/>
              <a:pathLst>
                <a:path w="3425" h="1085" extrusionOk="0">
                  <a:moveTo>
                    <a:pt x="1" y="0"/>
                  </a:moveTo>
                  <a:lnTo>
                    <a:pt x="1" y="1084"/>
                  </a:lnTo>
                  <a:lnTo>
                    <a:pt x="3425" y="1084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rgbClr val="B5A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8"/>
            <p:cNvSpPr/>
            <p:nvPr/>
          </p:nvSpPr>
          <p:spPr>
            <a:xfrm>
              <a:off x="6305475" y="617700"/>
              <a:ext cx="64225" cy="44975"/>
            </a:xfrm>
            <a:custGeom>
              <a:avLst/>
              <a:gdLst/>
              <a:ahLst/>
              <a:cxnLst/>
              <a:rect l="l" t="t" r="r" b="b"/>
              <a:pathLst>
                <a:path w="2569" h="1799" extrusionOk="0">
                  <a:moveTo>
                    <a:pt x="2569" y="1"/>
                  </a:moveTo>
                  <a:lnTo>
                    <a:pt x="1" y="400"/>
                  </a:lnTo>
                  <a:lnTo>
                    <a:pt x="1" y="1798"/>
                  </a:lnTo>
                  <a:lnTo>
                    <a:pt x="2569" y="1798"/>
                  </a:lnTo>
                  <a:lnTo>
                    <a:pt x="2569" y="1"/>
                  </a:lnTo>
                  <a:close/>
                </a:path>
              </a:pathLst>
            </a:custGeom>
            <a:solidFill>
              <a:srgbClr val="8F8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8"/>
            <p:cNvSpPr/>
            <p:nvPr/>
          </p:nvSpPr>
          <p:spPr>
            <a:xfrm>
              <a:off x="6305475" y="592750"/>
              <a:ext cx="64225" cy="34975"/>
            </a:xfrm>
            <a:custGeom>
              <a:avLst/>
              <a:gdLst/>
              <a:ahLst/>
              <a:cxnLst/>
              <a:rect l="l" t="t" r="r" b="b"/>
              <a:pathLst>
                <a:path w="2569" h="1399" extrusionOk="0">
                  <a:moveTo>
                    <a:pt x="1" y="0"/>
                  </a:moveTo>
                  <a:lnTo>
                    <a:pt x="1" y="1398"/>
                  </a:lnTo>
                  <a:lnTo>
                    <a:pt x="2569" y="999"/>
                  </a:lnTo>
                  <a:lnTo>
                    <a:pt x="2569" y="0"/>
                  </a:lnTo>
                  <a:close/>
                </a:path>
              </a:pathLst>
            </a:custGeom>
            <a:solidFill>
              <a:srgbClr val="6D6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8"/>
            <p:cNvSpPr/>
            <p:nvPr/>
          </p:nvSpPr>
          <p:spPr>
            <a:xfrm>
              <a:off x="6803375" y="1171225"/>
              <a:ext cx="82775" cy="59250"/>
            </a:xfrm>
            <a:custGeom>
              <a:avLst/>
              <a:gdLst/>
              <a:ahLst/>
              <a:cxnLst/>
              <a:rect l="l" t="t" r="r" b="b"/>
              <a:pathLst>
                <a:path w="3311" h="2370" extrusionOk="0">
                  <a:moveTo>
                    <a:pt x="3310" y="1"/>
                  </a:moveTo>
                  <a:lnTo>
                    <a:pt x="2939" y="58"/>
                  </a:lnTo>
                  <a:lnTo>
                    <a:pt x="2939" y="1855"/>
                  </a:lnTo>
                  <a:lnTo>
                    <a:pt x="371" y="1855"/>
                  </a:lnTo>
                  <a:lnTo>
                    <a:pt x="371" y="486"/>
                  </a:lnTo>
                  <a:lnTo>
                    <a:pt x="0" y="543"/>
                  </a:lnTo>
                  <a:lnTo>
                    <a:pt x="0" y="2369"/>
                  </a:lnTo>
                  <a:lnTo>
                    <a:pt x="3310" y="2369"/>
                  </a:lnTo>
                  <a:lnTo>
                    <a:pt x="3310" y="1"/>
                  </a:lnTo>
                  <a:close/>
                </a:path>
              </a:pathLst>
            </a:custGeom>
            <a:solidFill>
              <a:srgbClr val="C3D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8"/>
            <p:cNvSpPr/>
            <p:nvPr/>
          </p:nvSpPr>
          <p:spPr>
            <a:xfrm>
              <a:off x="6803375" y="1137000"/>
              <a:ext cx="82775" cy="47800"/>
            </a:xfrm>
            <a:custGeom>
              <a:avLst/>
              <a:gdLst/>
              <a:ahLst/>
              <a:cxnLst/>
              <a:rect l="l" t="t" r="r" b="b"/>
              <a:pathLst>
                <a:path w="3311" h="1912" extrusionOk="0">
                  <a:moveTo>
                    <a:pt x="0" y="0"/>
                  </a:moveTo>
                  <a:lnTo>
                    <a:pt x="0" y="1912"/>
                  </a:lnTo>
                  <a:lnTo>
                    <a:pt x="371" y="1855"/>
                  </a:lnTo>
                  <a:lnTo>
                    <a:pt x="371" y="428"/>
                  </a:lnTo>
                  <a:lnTo>
                    <a:pt x="2939" y="428"/>
                  </a:lnTo>
                  <a:lnTo>
                    <a:pt x="2939" y="1427"/>
                  </a:lnTo>
                  <a:lnTo>
                    <a:pt x="3310" y="1370"/>
                  </a:lnTo>
                  <a:lnTo>
                    <a:pt x="3310" y="0"/>
                  </a:lnTo>
                  <a:close/>
                </a:path>
              </a:pathLst>
            </a:custGeom>
            <a:solidFill>
              <a:srgbClr val="A3B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8"/>
            <p:cNvSpPr/>
            <p:nvPr/>
          </p:nvSpPr>
          <p:spPr>
            <a:xfrm>
              <a:off x="6801950" y="1109900"/>
              <a:ext cx="85625" cy="27125"/>
            </a:xfrm>
            <a:custGeom>
              <a:avLst/>
              <a:gdLst/>
              <a:ahLst/>
              <a:cxnLst/>
              <a:rect l="l" t="t" r="r" b="b"/>
              <a:pathLst>
                <a:path w="3425" h="1085" extrusionOk="0">
                  <a:moveTo>
                    <a:pt x="0" y="0"/>
                  </a:moveTo>
                  <a:lnTo>
                    <a:pt x="0" y="1084"/>
                  </a:lnTo>
                  <a:lnTo>
                    <a:pt x="3424" y="1084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rgbClr val="C3D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8"/>
            <p:cNvSpPr/>
            <p:nvPr/>
          </p:nvSpPr>
          <p:spPr>
            <a:xfrm>
              <a:off x="6812650" y="1172650"/>
              <a:ext cx="64225" cy="44975"/>
            </a:xfrm>
            <a:custGeom>
              <a:avLst/>
              <a:gdLst/>
              <a:ahLst/>
              <a:cxnLst/>
              <a:rect l="l" t="t" r="r" b="b"/>
              <a:pathLst>
                <a:path w="2569" h="1799" extrusionOk="0">
                  <a:moveTo>
                    <a:pt x="2568" y="1"/>
                  </a:moveTo>
                  <a:lnTo>
                    <a:pt x="0" y="429"/>
                  </a:lnTo>
                  <a:lnTo>
                    <a:pt x="0" y="1798"/>
                  </a:lnTo>
                  <a:lnTo>
                    <a:pt x="2568" y="1798"/>
                  </a:lnTo>
                  <a:lnTo>
                    <a:pt x="25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8"/>
            <p:cNvSpPr/>
            <p:nvPr/>
          </p:nvSpPr>
          <p:spPr>
            <a:xfrm>
              <a:off x="6812650" y="1147700"/>
              <a:ext cx="64225" cy="35675"/>
            </a:xfrm>
            <a:custGeom>
              <a:avLst/>
              <a:gdLst/>
              <a:ahLst/>
              <a:cxnLst/>
              <a:rect l="l" t="t" r="r" b="b"/>
              <a:pathLst>
                <a:path w="2569" h="1427" extrusionOk="0">
                  <a:moveTo>
                    <a:pt x="0" y="0"/>
                  </a:moveTo>
                  <a:lnTo>
                    <a:pt x="0" y="1427"/>
                  </a:lnTo>
                  <a:lnTo>
                    <a:pt x="2568" y="999"/>
                  </a:lnTo>
                  <a:lnTo>
                    <a:pt x="2568" y="0"/>
                  </a:lnTo>
                  <a:close/>
                </a:path>
              </a:pathLst>
            </a:custGeom>
            <a:solidFill>
              <a:srgbClr val="ED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8"/>
            <p:cNvSpPr/>
            <p:nvPr/>
          </p:nvSpPr>
          <p:spPr>
            <a:xfrm>
              <a:off x="6912500" y="1171225"/>
              <a:ext cx="82775" cy="59250"/>
            </a:xfrm>
            <a:custGeom>
              <a:avLst/>
              <a:gdLst/>
              <a:ahLst/>
              <a:cxnLst/>
              <a:rect l="l" t="t" r="r" b="b"/>
              <a:pathLst>
                <a:path w="3311" h="2370" extrusionOk="0">
                  <a:moveTo>
                    <a:pt x="3311" y="1"/>
                  </a:moveTo>
                  <a:lnTo>
                    <a:pt x="2968" y="58"/>
                  </a:lnTo>
                  <a:lnTo>
                    <a:pt x="2968" y="1855"/>
                  </a:lnTo>
                  <a:lnTo>
                    <a:pt x="400" y="1855"/>
                  </a:lnTo>
                  <a:lnTo>
                    <a:pt x="400" y="486"/>
                  </a:lnTo>
                  <a:lnTo>
                    <a:pt x="1" y="543"/>
                  </a:lnTo>
                  <a:lnTo>
                    <a:pt x="1" y="2369"/>
                  </a:lnTo>
                  <a:lnTo>
                    <a:pt x="3311" y="2369"/>
                  </a:lnTo>
                  <a:lnTo>
                    <a:pt x="3311" y="1"/>
                  </a:lnTo>
                  <a:close/>
                </a:path>
              </a:pathLst>
            </a:custGeom>
            <a:solidFill>
              <a:srgbClr val="C3D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8"/>
            <p:cNvSpPr/>
            <p:nvPr/>
          </p:nvSpPr>
          <p:spPr>
            <a:xfrm>
              <a:off x="6912500" y="1137000"/>
              <a:ext cx="82775" cy="47800"/>
            </a:xfrm>
            <a:custGeom>
              <a:avLst/>
              <a:gdLst/>
              <a:ahLst/>
              <a:cxnLst/>
              <a:rect l="l" t="t" r="r" b="b"/>
              <a:pathLst>
                <a:path w="3311" h="1912" extrusionOk="0">
                  <a:moveTo>
                    <a:pt x="1" y="0"/>
                  </a:moveTo>
                  <a:lnTo>
                    <a:pt x="1" y="1912"/>
                  </a:lnTo>
                  <a:lnTo>
                    <a:pt x="400" y="1855"/>
                  </a:lnTo>
                  <a:lnTo>
                    <a:pt x="400" y="428"/>
                  </a:lnTo>
                  <a:lnTo>
                    <a:pt x="2968" y="428"/>
                  </a:lnTo>
                  <a:lnTo>
                    <a:pt x="2968" y="1427"/>
                  </a:lnTo>
                  <a:lnTo>
                    <a:pt x="3311" y="1370"/>
                  </a:lnTo>
                  <a:lnTo>
                    <a:pt x="3311" y="0"/>
                  </a:lnTo>
                  <a:close/>
                </a:path>
              </a:pathLst>
            </a:custGeom>
            <a:solidFill>
              <a:srgbClr val="A3B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8"/>
            <p:cNvSpPr/>
            <p:nvPr/>
          </p:nvSpPr>
          <p:spPr>
            <a:xfrm>
              <a:off x="6911075" y="1109900"/>
              <a:ext cx="85625" cy="27125"/>
            </a:xfrm>
            <a:custGeom>
              <a:avLst/>
              <a:gdLst/>
              <a:ahLst/>
              <a:cxnLst/>
              <a:rect l="l" t="t" r="r" b="b"/>
              <a:pathLst>
                <a:path w="3425" h="1085" extrusionOk="0">
                  <a:moveTo>
                    <a:pt x="1" y="0"/>
                  </a:moveTo>
                  <a:lnTo>
                    <a:pt x="1" y="1084"/>
                  </a:lnTo>
                  <a:lnTo>
                    <a:pt x="3425" y="1084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rgbClr val="C3D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8"/>
            <p:cNvSpPr/>
            <p:nvPr/>
          </p:nvSpPr>
          <p:spPr>
            <a:xfrm>
              <a:off x="6922500" y="1172650"/>
              <a:ext cx="64225" cy="44975"/>
            </a:xfrm>
            <a:custGeom>
              <a:avLst/>
              <a:gdLst/>
              <a:ahLst/>
              <a:cxnLst/>
              <a:rect l="l" t="t" r="r" b="b"/>
              <a:pathLst>
                <a:path w="2569" h="1799" extrusionOk="0">
                  <a:moveTo>
                    <a:pt x="2568" y="1"/>
                  </a:moveTo>
                  <a:lnTo>
                    <a:pt x="0" y="429"/>
                  </a:lnTo>
                  <a:lnTo>
                    <a:pt x="0" y="1798"/>
                  </a:lnTo>
                  <a:lnTo>
                    <a:pt x="2568" y="1798"/>
                  </a:lnTo>
                  <a:lnTo>
                    <a:pt x="25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8"/>
            <p:cNvSpPr/>
            <p:nvPr/>
          </p:nvSpPr>
          <p:spPr>
            <a:xfrm>
              <a:off x="6922500" y="1147700"/>
              <a:ext cx="64225" cy="35675"/>
            </a:xfrm>
            <a:custGeom>
              <a:avLst/>
              <a:gdLst/>
              <a:ahLst/>
              <a:cxnLst/>
              <a:rect l="l" t="t" r="r" b="b"/>
              <a:pathLst>
                <a:path w="2569" h="1427" extrusionOk="0">
                  <a:moveTo>
                    <a:pt x="0" y="0"/>
                  </a:moveTo>
                  <a:lnTo>
                    <a:pt x="0" y="1427"/>
                  </a:lnTo>
                  <a:lnTo>
                    <a:pt x="2568" y="999"/>
                  </a:lnTo>
                  <a:lnTo>
                    <a:pt x="2568" y="0"/>
                  </a:lnTo>
                  <a:close/>
                </a:path>
              </a:pathLst>
            </a:custGeom>
            <a:solidFill>
              <a:srgbClr val="ED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8"/>
            <p:cNvSpPr/>
            <p:nvPr/>
          </p:nvSpPr>
          <p:spPr>
            <a:xfrm>
              <a:off x="6694225" y="1171225"/>
              <a:ext cx="82075" cy="59250"/>
            </a:xfrm>
            <a:custGeom>
              <a:avLst/>
              <a:gdLst/>
              <a:ahLst/>
              <a:cxnLst/>
              <a:rect l="l" t="t" r="r" b="b"/>
              <a:pathLst>
                <a:path w="3283" h="2370" extrusionOk="0">
                  <a:moveTo>
                    <a:pt x="3282" y="1"/>
                  </a:moveTo>
                  <a:lnTo>
                    <a:pt x="2940" y="58"/>
                  </a:lnTo>
                  <a:lnTo>
                    <a:pt x="2940" y="1855"/>
                  </a:lnTo>
                  <a:lnTo>
                    <a:pt x="372" y="1855"/>
                  </a:lnTo>
                  <a:lnTo>
                    <a:pt x="372" y="486"/>
                  </a:lnTo>
                  <a:lnTo>
                    <a:pt x="1" y="543"/>
                  </a:lnTo>
                  <a:lnTo>
                    <a:pt x="1" y="2369"/>
                  </a:lnTo>
                  <a:lnTo>
                    <a:pt x="3282" y="236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C3D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8"/>
            <p:cNvSpPr/>
            <p:nvPr/>
          </p:nvSpPr>
          <p:spPr>
            <a:xfrm>
              <a:off x="6694225" y="1137000"/>
              <a:ext cx="82075" cy="47800"/>
            </a:xfrm>
            <a:custGeom>
              <a:avLst/>
              <a:gdLst/>
              <a:ahLst/>
              <a:cxnLst/>
              <a:rect l="l" t="t" r="r" b="b"/>
              <a:pathLst>
                <a:path w="3283" h="1912" extrusionOk="0">
                  <a:moveTo>
                    <a:pt x="1" y="0"/>
                  </a:moveTo>
                  <a:lnTo>
                    <a:pt x="1" y="1912"/>
                  </a:lnTo>
                  <a:lnTo>
                    <a:pt x="372" y="1855"/>
                  </a:lnTo>
                  <a:lnTo>
                    <a:pt x="372" y="428"/>
                  </a:lnTo>
                  <a:lnTo>
                    <a:pt x="2940" y="428"/>
                  </a:lnTo>
                  <a:lnTo>
                    <a:pt x="2940" y="1427"/>
                  </a:lnTo>
                  <a:lnTo>
                    <a:pt x="3282" y="1370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A3B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8"/>
            <p:cNvSpPr/>
            <p:nvPr/>
          </p:nvSpPr>
          <p:spPr>
            <a:xfrm>
              <a:off x="6692800" y="1109900"/>
              <a:ext cx="84925" cy="27125"/>
            </a:xfrm>
            <a:custGeom>
              <a:avLst/>
              <a:gdLst/>
              <a:ahLst/>
              <a:cxnLst/>
              <a:rect l="l" t="t" r="r" b="b"/>
              <a:pathLst>
                <a:path w="3397" h="1085" extrusionOk="0">
                  <a:moveTo>
                    <a:pt x="1" y="0"/>
                  </a:moveTo>
                  <a:lnTo>
                    <a:pt x="1" y="1084"/>
                  </a:lnTo>
                  <a:lnTo>
                    <a:pt x="3396" y="1084"/>
                  </a:lnTo>
                  <a:lnTo>
                    <a:pt x="3396" y="0"/>
                  </a:lnTo>
                  <a:close/>
                </a:path>
              </a:pathLst>
            </a:custGeom>
            <a:solidFill>
              <a:srgbClr val="C3D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8"/>
            <p:cNvSpPr/>
            <p:nvPr/>
          </p:nvSpPr>
          <p:spPr>
            <a:xfrm>
              <a:off x="6703500" y="1172650"/>
              <a:ext cx="64225" cy="44975"/>
            </a:xfrm>
            <a:custGeom>
              <a:avLst/>
              <a:gdLst/>
              <a:ahLst/>
              <a:cxnLst/>
              <a:rect l="l" t="t" r="r" b="b"/>
              <a:pathLst>
                <a:path w="2569" h="1799" extrusionOk="0">
                  <a:moveTo>
                    <a:pt x="2569" y="1"/>
                  </a:moveTo>
                  <a:lnTo>
                    <a:pt x="1" y="429"/>
                  </a:lnTo>
                  <a:lnTo>
                    <a:pt x="1" y="1798"/>
                  </a:lnTo>
                  <a:lnTo>
                    <a:pt x="2569" y="1798"/>
                  </a:lnTo>
                  <a:lnTo>
                    <a:pt x="25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8"/>
            <p:cNvSpPr/>
            <p:nvPr/>
          </p:nvSpPr>
          <p:spPr>
            <a:xfrm>
              <a:off x="6703500" y="1147700"/>
              <a:ext cx="64225" cy="35675"/>
            </a:xfrm>
            <a:custGeom>
              <a:avLst/>
              <a:gdLst/>
              <a:ahLst/>
              <a:cxnLst/>
              <a:rect l="l" t="t" r="r" b="b"/>
              <a:pathLst>
                <a:path w="2569" h="1427" extrusionOk="0">
                  <a:moveTo>
                    <a:pt x="1" y="0"/>
                  </a:moveTo>
                  <a:lnTo>
                    <a:pt x="1" y="1427"/>
                  </a:lnTo>
                  <a:lnTo>
                    <a:pt x="2569" y="999"/>
                  </a:lnTo>
                  <a:lnTo>
                    <a:pt x="2569" y="0"/>
                  </a:lnTo>
                  <a:close/>
                </a:path>
              </a:pathLst>
            </a:custGeom>
            <a:solidFill>
              <a:srgbClr val="ED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8"/>
            <p:cNvSpPr/>
            <p:nvPr/>
          </p:nvSpPr>
          <p:spPr>
            <a:xfrm>
              <a:off x="6584400" y="1171225"/>
              <a:ext cx="82750" cy="59250"/>
            </a:xfrm>
            <a:custGeom>
              <a:avLst/>
              <a:gdLst/>
              <a:ahLst/>
              <a:cxnLst/>
              <a:rect l="l" t="t" r="r" b="b"/>
              <a:pathLst>
                <a:path w="3310" h="2370" extrusionOk="0">
                  <a:moveTo>
                    <a:pt x="3310" y="1"/>
                  </a:moveTo>
                  <a:lnTo>
                    <a:pt x="2967" y="58"/>
                  </a:lnTo>
                  <a:lnTo>
                    <a:pt x="2967" y="1855"/>
                  </a:lnTo>
                  <a:lnTo>
                    <a:pt x="371" y="1855"/>
                  </a:lnTo>
                  <a:lnTo>
                    <a:pt x="371" y="486"/>
                  </a:lnTo>
                  <a:lnTo>
                    <a:pt x="0" y="543"/>
                  </a:lnTo>
                  <a:lnTo>
                    <a:pt x="0" y="2369"/>
                  </a:lnTo>
                  <a:lnTo>
                    <a:pt x="3310" y="2369"/>
                  </a:lnTo>
                  <a:lnTo>
                    <a:pt x="3310" y="1"/>
                  </a:lnTo>
                  <a:close/>
                </a:path>
              </a:pathLst>
            </a:custGeom>
            <a:solidFill>
              <a:srgbClr val="C3D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8"/>
            <p:cNvSpPr/>
            <p:nvPr/>
          </p:nvSpPr>
          <p:spPr>
            <a:xfrm>
              <a:off x="6584400" y="1137000"/>
              <a:ext cx="82750" cy="47800"/>
            </a:xfrm>
            <a:custGeom>
              <a:avLst/>
              <a:gdLst/>
              <a:ahLst/>
              <a:cxnLst/>
              <a:rect l="l" t="t" r="r" b="b"/>
              <a:pathLst>
                <a:path w="3310" h="1912" extrusionOk="0">
                  <a:moveTo>
                    <a:pt x="0" y="0"/>
                  </a:moveTo>
                  <a:lnTo>
                    <a:pt x="0" y="1912"/>
                  </a:lnTo>
                  <a:lnTo>
                    <a:pt x="371" y="1855"/>
                  </a:lnTo>
                  <a:lnTo>
                    <a:pt x="371" y="428"/>
                  </a:lnTo>
                  <a:lnTo>
                    <a:pt x="2967" y="428"/>
                  </a:lnTo>
                  <a:lnTo>
                    <a:pt x="2967" y="1427"/>
                  </a:lnTo>
                  <a:lnTo>
                    <a:pt x="3310" y="1370"/>
                  </a:lnTo>
                  <a:lnTo>
                    <a:pt x="3310" y="0"/>
                  </a:lnTo>
                  <a:close/>
                </a:path>
              </a:pathLst>
            </a:custGeom>
            <a:solidFill>
              <a:srgbClr val="A3B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8"/>
            <p:cNvSpPr/>
            <p:nvPr/>
          </p:nvSpPr>
          <p:spPr>
            <a:xfrm>
              <a:off x="6582950" y="1109900"/>
              <a:ext cx="85625" cy="27125"/>
            </a:xfrm>
            <a:custGeom>
              <a:avLst/>
              <a:gdLst/>
              <a:ahLst/>
              <a:cxnLst/>
              <a:rect l="l" t="t" r="r" b="b"/>
              <a:pathLst>
                <a:path w="3425" h="1085" extrusionOk="0">
                  <a:moveTo>
                    <a:pt x="1" y="0"/>
                  </a:moveTo>
                  <a:lnTo>
                    <a:pt x="1" y="1084"/>
                  </a:lnTo>
                  <a:lnTo>
                    <a:pt x="3425" y="1084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rgbClr val="C3D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8"/>
            <p:cNvSpPr/>
            <p:nvPr/>
          </p:nvSpPr>
          <p:spPr>
            <a:xfrm>
              <a:off x="6593650" y="1172650"/>
              <a:ext cx="64950" cy="44975"/>
            </a:xfrm>
            <a:custGeom>
              <a:avLst/>
              <a:gdLst/>
              <a:ahLst/>
              <a:cxnLst/>
              <a:rect l="l" t="t" r="r" b="b"/>
              <a:pathLst>
                <a:path w="2598" h="1799" extrusionOk="0">
                  <a:moveTo>
                    <a:pt x="2597" y="1"/>
                  </a:moveTo>
                  <a:lnTo>
                    <a:pt x="1" y="429"/>
                  </a:lnTo>
                  <a:lnTo>
                    <a:pt x="1" y="1798"/>
                  </a:lnTo>
                  <a:lnTo>
                    <a:pt x="2597" y="1798"/>
                  </a:lnTo>
                  <a:lnTo>
                    <a:pt x="25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8"/>
            <p:cNvSpPr/>
            <p:nvPr/>
          </p:nvSpPr>
          <p:spPr>
            <a:xfrm>
              <a:off x="6593650" y="1147700"/>
              <a:ext cx="64950" cy="35675"/>
            </a:xfrm>
            <a:custGeom>
              <a:avLst/>
              <a:gdLst/>
              <a:ahLst/>
              <a:cxnLst/>
              <a:rect l="l" t="t" r="r" b="b"/>
              <a:pathLst>
                <a:path w="2598" h="1427" extrusionOk="0">
                  <a:moveTo>
                    <a:pt x="1" y="0"/>
                  </a:moveTo>
                  <a:lnTo>
                    <a:pt x="1" y="1427"/>
                  </a:lnTo>
                  <a:lnTo>
                    <a:pt x="2597" y="999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rgbClr val="ED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8"/>
            <p:cNvSpPr/>
            <p:nvPr/>
          </p:nvSpPr>
          <p:spPr>
            <a:xfrm>
              <a:off x="6218600" y="523550"/>
              <a:ext cx="717475" cy="1789000"/>
            </a:xfrm>
            <a:custGeom>
              <a:avLst/>
              <a:gdLst/>
              <a:ahLst/>
              <a:cxnLst/>
              <a:rect l="l" t="t" r="r" b="b"/>
              <a:pathLst>
                <a:path w="28699" h="71560" extrusionOk="0">
                  <a:moveTo>
                    <a:pt x="27071" y="1"/>
                  </a:moveTo>
                  <a:lnTo>
                    <a:pt x="27071" y="1"/>
                  </a:lnTo>
                  <a:cubicBezTo>
                    <a:pt x="26986" y="3"/>
                    <a:pt x="26872" y="373"/>
                    <a:pt x="26815" y="942"/>
                  </a:cubicBezTo>
                  <a:lnTo>
                    <a:pt x="26815" y="971"/>
                  </a:lnTo>
                  <a:cubicBezTo>
                    <a:pt x="26872" y="373"/>
                    <a:pt x="26986" y="3"/>
                    <a:pt x="27071" y="1"/>
                  </a:cubicBezTo>
                  <a:close/>
                  <a:moveTo>
                    <a:pt x="28698" y="2654"/>
                  </a:moveTo>
                  <a:lnTo>
                    <a:pt x="28698" y="2654"/>
                  </a:lnTo>
                  <a:cubicBezTo>
                    <a:pt x="28670" y="2968"/>
                    <a:pt x="28670" y="3282"/>
                    <a:pt x="28670" y="3539"/>
                  </a:cubicBezTo>
                  <a:cubicBezTo>
                    <a:pt x="28670" y="3282"/>
                    <a:pt x="28698" y="2968"/>
                    <a:pt x="28698" y="2654"/>
                  </a:cubicBezTo>
                  <a:close/>
                  <a:moveTo>
                    <a:pt x="28042" y="2882"/>
                  </a:moveTo>
                  <a:cubicBezTo>
                    <a:pt x="28071" y="3967"/>
                    <a:pt x="28185" y="4794"/>
                    <a:pt x="28327" y="4965"/>
                  </a:cubicBezTo>
                  <a:cubicBezTo>
                    <a:pt x="28185" y="4794"/>
                    <a:pt x="28071" y="3938"/>
                    <a:pt x="28042" y="2882"/>
                  </a:cubicBezTo>
                  <a:close/>
                  <a:moveTo>
                    <a:pt x="1" y="63804"/>
                  </a:moveTo>
                  <a:lnTo>
                    <a:pt x="1" y="63804"/>
                  </a:lnTo>
                  <a:cubicBezTo>
                    <a:pt x="3456" y="66885"/>
                    <a:pt x="11302" y="71559"/>
                    <a:pt x="27272" y="71559"/>
                  </a:cubicBezTo>
                  <a:cubicBezTo>
                    <a:pt x="11331" y="71559"/>
                    <a:pt x="3456" y="66885"/>
                    <a:pt x="1" y="63804"/>
                  </a:cubicBezTo>
                  <a:close/>
                </a:path>
              </a:pathLst>
            </a:custGeom>
            <a:solidFill>
              <a:srgbClr val="F4F2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8"/>
            <p:cNvSpPr/>
            <p:nvPr/>
          </p:nvSpPr>
          <p:spPr>
            <a:xfrm>
              <a:off x="6160675" y="467925"/>
              <a:ext cx="963700" cy="1649900"/>
            </a:xfrm>
            <a:custGeom>
              <a:avLst/>
              <a:gdLst/>
              <a:ahLst/>
              <a:cxnLst/>
              <a:rect l="l" t="t" r="r" b="b"/>
              <a:pathLst>
                <a:path w="38548" h="65996" extrusionOk="0">
                  <a:moveTo>
                    <a:pt x="1" y="0"/>
                  </a:moveTo>
                  <a:lnTo>
                    <a:pt x="1" y="65995"/>
                  </a:lnTo>
                  <a:lnTo>
                    <a:pt x="38548" y="65995"/>
                  </a:lnTo>
                  <a:lnTo>
                    <a:pt x="38548" y="0"/>
                  </a:lnTo>
                  <a:lnTo>
                    <a:pt x="36522" y="0"/>
                  </a:lnTo>
                  <a:lnTo>
                    <a:pt x="36522" y="59975"/>
                  </a:lnTo>
                  <a:cubicBezTo>
                    <a:pt x="36522" y="60032"/>
                    <a:pt x="36522" y="60060"/>
                    <a:pt x="36494" y="60117"/>
                  </a:cubicBezTo>
                  <a:lnTo>
                    <a:pt x="36494" y="62400"/>
                  </a:lnTo>
                  <a:lnTo>
                    <a:pt x="2226" y="62400"/>
                  </a:lnTo>
                  <a:lnTo>
                    <a:pt x="2226" y="53213"/>
                  </a:lnTo>
                  <a:lnTo>
                    <a:pt x="2283" y="53213"/>
                  </a:lnTo>
                  <a:lnTo>
                    <a:pt x="2283" y="51529"/>
                  </a:lnTo>
                  <a:lnTo>
                    <a:pt x="2226" y="51529"/>
                  </a:lnTo>
                  <a:lnTo>
                    <a:pt x="2226" y="42370"/>
                  </a:lnTo>
                  <a:lnTo>
                    <a:pt x="2283" y="42370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rgbClr val="CD2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8"/>
            <p:cNvSpPr/>
            <p:nvPr/>
          </p:nvSpPr>
          <p:spPr>
            <a:xfrm>
              <a:off x="6229875" y="1756150"/>
              <a:ext cx="831025" cy="42100"/>
            </a:xfrm>
            <a:custGeom>
              <a:avLst/>
              <a:gdLst/>
              <a:ahLst/>
              <a:cxnLst/>
              <a:rect l="l" t="t" r="r" b="b"/>
              <a:pathLst>
                <a:path w="33241" h="1684" extrusionOk="0">
                  <a:moveTo>
                    <a:pt x="1" y="0"/>
                  </a:moveTo>
                  <a:lnTo>
                    <a:pt x="1" y="1684"/>
                  </a:lnTo>
                  <a:lnTo>
                    <a:pt x="33241" y="1684"/>
                  </a:lnTo>
                  <a:lnTo>
                    <a:pt x="33241" y="0"/>
                  </a:lnTo>
                  <a:close/>
                </a:path>
              </a:pathLst>
            </a:custGeom>
            <a:solidFill>
              <a:srgbClr val="CD2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8"/>
            <p:cNvSpPr/>
            <p:nvPr/>
          </p:nvSpPr>
          <p:spPr>
            <a:xfrm>
              <a:off x="6229875" y="467925"/>
              <a:ext cx="562825" cy="1059275"/>
            </a:xfrm>
            <a:custGeom>
              <a:avLst/>
              <a:gdLst/>
              <a:ahLst/>
              <a:cxnLst/>
              <a:rect l="l" t="t" r="r" b="b"/>
              <a:pathLst>
                <a:path w="22513" h="42371" extrusionOk="0">
                  <a:moveTo>
                    <a:pt x="6706" y="36892"/>
                  </a:moveTo>
                  <a:lnTo>
                    <a:pt x="6706" y="37919"/>
                  </a:lnTo>
                  <a:lnTo>
                    <a:pt x="6649" y="37919"/>
                  </a:lnTo>
                  <a:lnTo>
                    <a:pt x="6649" y="38233"/>
                  </a:lnTo>
                  <a:lnTo>
                    <a:pt x="6649" y="38262"/>
                  </a:lnTo>
                  <a:lnTo>
                    <a:pt x="6649" y="41514"/>
                  </a:lnTo>
                  <a:lnTo>
                    <a:pt x="3481" y="41514"/>
                  </a:lnTo>
                  <a:lnTo>
                    <a:pt x="3481" y="37919"/>
                  </a:lnTo>
                  <a:lnTo>
                    <a:pt x="3424" y="37919"/>
                  </a:lnTo>
                  <a:lnTo>
                    <a:pt x="3424" y="36892"/>
                  </a:lnTo>
                  <a:close/>
                  <a:moveTo>
                    <a:pt x="10529" y="36892"/>
                  </a:moveTo>
                  <a:lnTo>
                    <a:pt x="10529" y="37919"/>
                  </a:lnTo>
                  <a:lnTo>
                    <a:pt x="10472" y="37919"/>
                  </a:lnTo>
                  <a:lnTo>
                    <a:pt x="10472" y="38233"/>
                  </a:lnTo>
                  <a:lnTo>
                    <a:pt x="10472" y="38262"/>
                  </a:lnTo>
                  <a:lnTo>
                    <a:pt x="10472" y="41514"/>
                  </a:lnTo>
                  <a:lnTo>
                    <a:pt x="7305" y="41514"/>
                  </a:lnTo>
                  <a:lnTo>
                    <a:pt x="7305" y="37919"/>
                  </a:lnTo>
                  <a:lnTo>
                    <a:pt x="7248" y="37919"/>
                  </a:lnTo>
                  <a:lnTo>
                    <a:pt x="7248" y="36892"/>
                  </a:lnTo>
                  <a:close/>
                  <a:moveTo>
                    <a:pt x="14381" y="36892"/>
                  </a:moveTo>
                  <a:lnTo>
                    <a:pt x="14381" y="37919"/>
                  </a:lnTo>
                  <a:lnTo>
                    <a:pt x="14324" y="37919"/>
                  </a:lnTo>
                  <a:lnTo>
                    <a:pt x="14324" y="38233"/>
                  </a:lnTo>
                  <a:lnTo>
                    <a:pt x="14324" y="38262"/>
                  </a:lnTo>
                  <a:lnTo>
                    <a:pt x="14324" y="41514"/>
                  </a:lnTo>
                  <a:lnTo>
                    <a:pt x="11157" y="41514"/>
                  </a:lnTo>
                  <a:lnTo>
                    <a:pt x="11157" y="37919"/>
                  </a:lnTo>
                  <a:lnTo>
                    <a:pt x="11100" y="37919"/>
                  </a:lnTo>
                  <a:lnTo>
                    <a:pt x="11100" y="36892"/>
                  </a:lnTo>
                  <a:close/>
                  <a:moveTo>
                    <a:pt x="1" y="0"/>
                  </a:moveTo>
                  <a:lnTo>
                    <a:pt x="1" y="42370"/>
                  </a:lnTo>
                  <a:lnTo>
                    <a:pt x="22512" y="42370"/>
                  </a:lnTo>
                  <a:cubicBezTo>
                    <a:pt x="22027" y="42085"/>
                    <a:pt x="21571" y="41800"/>
                    <a:pt x="21086" y="41514"/>
                  </a:cubicBezTo>
                  <a:lnTo>
                    <a:pt x="18860" y="41514"/>
                  </a:lnTo>
                  <a:lnTo>
                    <a:pt x="18860" y="39917"/>
                  </a:lnTo>
                  <a:cubicBezTo>
                    <a:pt x="18632" y="39745"/>
                    <a:pt x="18404" y="39546"/>
                    <a:pt x="18176" y="39375"/>
                  </a:cubicBezTo>
                  <a:lnTo>
                    <a:pt x="18176" y="41514"/>
                  </a:lnTo>
                  <a:lnTo>
                    <a:pt x="15008" y="41514"/>
                  </a:lnTo>
                  <a:lnTo>
                    <a:pt x="15008" y="37919"/>
                  </a:lnTo>
                  <a:lnTo>
                    <a:pt x="14951" y="37919"/>
                  </a:lnTo>
                  <a:lnTo>
                    <a:pt x="14951" y="36892"/>
                  </a:lnTo>
                  <a:lnTo>
                    <a:pt x="15579" y="36892"/>
                  </a:lnTo>
                  <a:cubicBezTo>
                    <a:pt x="14409" y="35608"/>
                    <a:pt x="13325" y="34210"/>
                    <a:pt x="12355" y="32727"/>
                  </a:cubicBezTo>
                  <a:lnTo>
                    <a:pt x="1142" y="32727"/>
                  </a:lnTo>
                  <a:cubicBezTo>
                    <a:pt x="885" y="32727"/>
                    <a:pt x="685" y="32584"/>
                    <a:pt x="600" y="32356"/>
                  </a:cubicBezTo>
                  <a:cubicBezTo>
                    <a:pt x="571" y="32299"/>
                    <a:pt x="543" y="32213"/>
                    <a:pt x="543" y="32127"/>
                  </a:cubicBezTo>
                  <a:lnTo>
                    <a:pt x="543" y="31756"/>
                  </a:lnTo>
                  <a:lnTo>
                    <a:pt x="543" y="31728"/>
                  </a:lnTo>
                  <a:cubicBezTo>
                    <a:pt x="571" y="31414"/>
                    <a:pt x="828" y="31157"/>
                    <a:pt x="1142" y="31157"/>
                  </a:cubicBezTo>
                  <a:lnTo>
                    <a:pt x="11356" y="31157"/>
                  </a:lnTo>
                  <a:cubicBezTo>
                    <a:pt x="11242" y="30986"/>
                    <a:pt x="11157" y="30815"/>
                    <a:pt x="11042" y="30644"/>
                  </a:cubicBezTo>
                  <a:lnTo>
                    <a:pt x="2882" y="30644"/>
                  </a:lnTo>
                  <a:cubicBezTo>
                    <a:pt x="2768" y="30644"/>
                    <a:pt x="2654" y="30558"/>
                    <a:pt x="2625" y="30473"/>
                  </a:cubicBezTo>
                  <a:cubicBezTo>
                    <a:pt x="2597" y="30415"/>
                    <a:pt x="2597" y="30387"/>
                    <a:pt x="2597" y="30330"/>
                  </a:cubicBezTo>
                  <a:lnTo>
                    <a:pt x="2597" y="23796"/>
                  </a:lnTo>
                  <a:cubicBezTo>
                    <a:pt x="2597" y="23625"/>
                    <a:pt x="2711" y="23482"/>
                    <a:pt x="2882" y="23482"/>
                  </a:cubicBezTo>
                  <a:lnTo>
                    <a:pt x="7733" y="23482"/>
                  </a:lnTo>
                  <a:cubicBezTo>
                    <a:pt x="7476" y="22826"/>
                    <a:pt x="7248" y="22170"/>
                    <a:pt x="7048" y="21513"/>
                  </a:cubicBezTo>
                  <a:lnTo>
                    <a:pt x="1142" y="21513"/>
                  </a:lnTo>
                  <a:cubicBezTo>
                    <a:pt x="828" y="21513"/>
                    <a:pt x="543" y="21257"/>
                    <a:pt x="543" y="20914"/>
                  </a:cubicBezTo>
                  <a:lnTo>
                    <a:pt x="543" y="20543"/>
                  </a:lnTo>
                  <a:cubicBezTo>
                    <a:pt x="543" y="20201"/>
                    <a:pt x="828" y="19944"/>
                    <a:pt x="1142" y="19944"/>
                  </a:cubicBezTo>
                  <a:lnTo>
                    <a:pt x="6534" y="19944"/>
                  </a:lnTo>
                  <a:cubicBezTo>
                    <a:pt x="6335" y="19259"/>
                    <a:pt x="6135" y="18603"/>
                    <a:pt x="5935" y="17918"/>
                  </a:cubicBezTo>
                  <a:lnTo>
                    <a:pt x="5935" y="18946"/>
                  </a:lnTo>
                  <a:lnTo>
                    <a:pt x="2654" y="18946"/>
                  </a:lnTo>
                  <a:lnTo>
                    <a:pt x="2654" y="15208"/>
                  </a:lnTo>
                  <a:lnTo>
                    <a:pt x="2597" y="15208"/>
                  </a:lnTo>
                  <a:lnTo>
                    <a:pt x="2597" y="14124"/>
                  </a:lnTo>
                  <a:lnTo>
                    <a:pt x="5022" y="14124"/>
                  </a:lnTo>
                  <a:cubicBezTo>
                    <a:pt x="4765" y="12868"/>
                    <a:pt x="4509" y="11584"/>
                    <a:pt x="4280" y="10329"/>
                  </a:cubicBezTo>
                  <a:lnTo>
                    <a:pt x="1142" y="10329"/>
                  </a:lnTo>
                  <a:cubicBezTo>
                    <a:pt x="799" y="10300"/>
                    <a:pt x="543" y="10043"/>
                    <a:pt x="543" y="9730"/>
                  </a:cubicBezTo>
                  <a:lnTo>
                    <a:pt x="543" y="9330"/>
                  </a:lnTo>
                  <a:cubicBezTo>
                    <a:pt x="543" y="9016"/>
                    <a:pt x="828" y="8731"/>
                    <a:pt x="1142" y="8731"/>
                  </a:cubicBezTo>
                  <a:lnTo>
                    <a:pt x="4024" y="8731"/>
                  </a:lnTo>
                  <a:cubicBezTo>
                    <a:pt x="4024" y="8588"/>
                    <a:pt x="3995" y="8446"/>
                    <a:pt x="3966" y="8303"/>
                  </a:cubicBezTo>
                  <a:lnTo>
                    <a:pt x="2654" y="8303"/>
                  </a:lnTo>
                  <a:lnTo>
                    <a:pt x="2654" y="4565"/>
                  </a:lnTo>
                  <a:lnTo>
                    <a:pt x="2597" y="4565"/>
                  </a:lnTo>
                  <a:lnTo>
                    <a:pt x="2597" y="3481"/>
                  </a:lnTo>
                  <a:lnTo>
                    <a:pt x="3367" y="3481"/>
                  </a:lnTo>
                  <a:cubicBezTo>
                    <a:pt x="3253" y="2311"/>
                    <a:pt x="3139" y="1141"/>
                    <a:pt x="3053" y="0"/>
                  </a:cubicBezTo>
                  <a:close/>
                </a:path>
              </a:pathLst>
            </a:custGeom>
            <a:solidFill>
              <a:srgbClr val="4E3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8"/>
            <p:cNvSpPr/>
            <p:nvPr/>
          </p:nvSpPr>
          <p:spPr>
            <a:xfrm>
              <a:off x="6306200" y="467925"/>
              <a:ext cx="754700" cy="1059275"/>
            </a:xfrm>
            <a:custGeom>
              <a:avLst/>
              <a:gdLst/>
              <a:ahLst/>
              <a:cxnLst/>
              <a:rect l="l" t="t" r="r" b="b"/>
              <a:pathLst>
                <a:path w="30188" h="42371" extrusionOk="0">
                  <a:moveTo>
                    <a:pt x="7076" y="3481"/>
                  </a:moveTo>
                  <a:lnTo>
                    <a:pt x="7076" y="4565"/>
                  </a:lnTo>
                  <a:lnTo>
                    <a:pt x="7019" y="4565"/>
                  </a:lnTo>
                  <a:lnTo>
                    <a:pt x="7019" y="5935"/>
                  </a:lnTo>
                  <a:lnTo>
                    <a:pt x="7019" y="8303"/>
                  </a:lnTo>
                  <a:lnTo>
                    <a:pt x="3710" y="8303"/>
                  </a:lnTo>
                  <a:lnTo>
                    <a:pt x="3710" y="4565"/>
                  </a:lnTo>
                  <a:lnTo>
                    <a:pt x="3653" y="4565"/>
                  </a:lnTo>
                  <a:lnTo>
                    <a:pt x="3653" y="3481"/>
                  </a:lnTo>
                  <a:close/>
                  <a:moveTo>
                    <a:pt x="11214" y="3481"/>
                  </a:moveTo>
                  <a:lnTo>
                    <a:pt x="11214" y="4565"/>
                  </a:lnTo>
                  <a:lnTo>
                    <a:pt x="11157" y="4565"/>
                  </a:lnTo>
                  <a:lnTo>
                    <a:pt x="11157" y="5935"/>
                  </a:lnTo>
                  <a:lnTo>
                    <a:pt x="11157" y="8303"/>
                  </a:lnTo>
                  <a:lnTo>
                    <a:pt x="7847" y="8303"/>
                  </a:lnTo>
                  <a:lnTo>
                    <a:pt x="7847" y="4565"/>
                  </a:lnTo>
                  <a:lnTo>
                    <a:pt x="7790" y="4565"/>
                  </a:lnTo>
                  <a:lnTo>
                    <a:pt x="7790" y="3481"/>
                  </a:lnTo>
                  <a:close/>
                  <a:moveTo>
                    <a:pt x="22997" y="913"/>
                  </a:moveTo>
                  <a:cubicBezTo>
                    <a:pt x="23140" y="913"/>
                    <a:pt x="23226" y="999"/>
                    <a:pt x="23283" y="1084"/>
                  </a:cubicBezTo>
                  <a:cubicBezTo>
                    <a:pt x="23311" y="1113"/>
                    <a:pt x="23311" y="1141"/>
                    <a:pt x="23311" y="1170"/>
                  </a:cubicBezTo>
                  <a:lnTo>
                    <a:pt x="28989" y="1170"/>
                  </a:lnTo>
                  <a:cubicBezTo>
                    <a:pt x="29160" y="1170"/>
                    <a:pt x="29303" y="1313"/>
                    <a:pt x="29303" y="1484"/>
                  </a:cubicBezTo>
                  <a:lnTo>
                    <a:pt x="29303" y="8018"/>
                  </a:lnTo>
                  <a:cubicBezTo>
                    <a:pt x="29303" y="8046"/>
                    <a:pt x="29274" y="8046"/>
                    <a:pt x="29274" y="8046"/>
                  </a:cubicBezTo>
                  <a:cubicBezTo>
                    <a:pt x="29274" y="8217"/>
                    <a:pt x="29160" y="8332"/>
                    <a:pt x="28989" y="8332"/>
                  </a:cubicBezTo>
                  <a:lnTo>
                    <a:pt x="23311" y="8332"/>
                  </a:lnTo>
                  <a:cubicBezTo>
                    <a:pt x="23311" y="8332"/>
                    <a:pt x="23311" y="8360"/>
                    <a:pt x="23311" y="8360"/>
                  </a:cubicBezTo>
                  <a:cubicBezTo>
                    <a:pt x="23254" y="8474"/>
                    <a:pt x="23140" y="8588"/>
                    <a:pt x="22997" y="8588"/>
                  </a:cubicBezTo>
                  <a:lnTo>
                    <a:pt x="13468" y="8588"/>
                  </a:lnTo>
                  <a:cubicBezTo>
                    <a:pt x="13354" y="8588"/>
                    <a:pt x="13239" y="8531"/>
                    <a:pt x="13211" y="8417"/>
                  </a:cubicBezTo>
                  <a:cubicBezTo>
                    <a:pt x="13182" y="8389"/>
                    <a:pt x="13154" y="8332"/>
                    <a:pt x="13154" y="8274"/>
                  </a:cubicBezTo>
                  <a:lnTo>
                    <a:pt x="13154" y="1227"/>
                  </a:lnTo>
                  <a:cubicBezTo>
                    <a:pt x="13154" y="1113"/>
                    <a:pt x="13211" y="1027"/>
                    <a:pt x="13296" y="970"/>
                  </a:cubicBezTo>
                  <a:cubicBezTo>
                    <a:pt x="13354" y="942"/>
                    <a:pt x="13411" y="913"/>
                    <a:pt x="13468" y="913"/>
                  </a:cubicBezTo>
                  <a:close/>
                  <a:moveTo>
                    <a:pt x="6962" y="14124"/>
                  </a:moveTo>
                  <a:lnTo>
                    <a:pt x="6962" y="15208"/>
                  </a:lnTo>
                  <a:lnTo>
                    <a:pt x="6877" y="15208"/>
                  </a:lnTo>
                  <a:lnTo>
                    <a:pt x="6877" y="15550"/>
                  </a:lnTo>
                  <a:lnTo>
                    <a:pt x="6877" y="18946"/>
                  </a:lnTo>
                  <a:lnTo>
                    <a:pt x="3596" y="18946"/>
                  </a:lnTo>
                  <a:lnTo>
                    <a:pt x="3596" y="15208"/>
                  </a:lnTo>
                  <a:lnTo>
                    <a:pt x="3538" y="15208"/>
                  </a:lnTo>
                  <a:lnTo>
                    <a:pt x="3538" y="14124"/>
                  </a:lnTo>
                  <a:close/>
                  <a:moveTo>
                    <a:pt x="10957" y="14124"/>
                  </a:moveTo>
                  <a:lnTo>
                    <a:pt x="10957" y="15208"/>
                  </a:lnTo>
                  <a:lnTo>
                    <a:pt x="10900" y="15208"/>
                  </a:lnTo>
                  <a:lnTo>
                    <a:pt x="10900" y="15550"/>
                  </a:lnTo>
                  <a:lnTo>
                    <a:pt x="10900" y="18946"/>
                  </a:lnTo>
                  <a:lnTo>
                    <a:pt x="7590" y="18946"/>
                  </a:lnTo>
                  <a:lnTo>
                    <a:pt x="7590" y="15208"/>
                  </a:lnTo>
                  <a:lnTo>
                    <a:pt x="7533" y="15208"/>
                  </a:lnTo>
                  <a:lnTo>
                    <a:pt x="7533" y="14124"/>
                  </a:lnTo>
                  <a:close/>
                  <a:moveTo>
                    <a:pt x="14951" y="14124"/>
                  </a:moveTo>
                  <a:lnTo>
                    <a:pt x="14951" y="15208"/>
                  </a:lnTo>
                  <a:lnTo>
                    <a:pt x="14894" y="15208"/>
                  </a:lnTo>
                  <a:lnTo>
                    <a:pt x="14894" y="15550"/>
                  </a:lnTo>
                  <a:lnTo>
                    <a:pt x="14894" y="18946"/>
                  </a:lnTo>
                  <a:lnTo>
                    <a:pt x="11585" y="18946"/>
                  </a:lnTo>
                  <a:lnTo>
                    <a:pt x="11585" y="15208"/>
                  </a:lnTo>
                  <a:lnTo>
                    <a:pt x="11527" y="15208"/>
                  </a:lnTo>
                  <a:lnTo>
                    <a:pt x="11527" y="14124"/>
                  </a:lnTo>
                  <a:close/>
                  <a:moveTo>
                    <a:pt x="18946" y="14124"/>
                  </a:moveTo>
                  <a:lnTo>
                    <a:pt x="18946" y="15208"/>
                  </a:lnTo>
                  <a:lnTo>
                    <a:pt x="18889" y="15208"/>
                  </a:lnTo>
                  <a:lnTo>
                    <a:pt x="18889" y="15550"/>
                  </a:lnTo>
                  <a:lnTo>
                    <a:pt x="18889" y="18946"/>
                  </a:lnTo>
                  <a:lnTo>
                    <a:pt x="15579" y="18946"/>
                  </a:lnTo>
                  <a:lnTo>
                    <a:pt x="15579" y="15208"/>
                  </a:lnTo>
                  <a:lnTo>
                    <a:pt x="15522" y="15208"/>
                  </a:lnTo>
                  <a:lnTo>
                    <a:pt x="15522" y="14124"/>
                  </a:lnTo>
                  <a:close/>
                  <a:moveTo>
                    <a:pt x="14495" y="25679"/>
                  </a:moveTo>
                  <a:lnTo>
                    <a:pt x="14495" y="26763"/>
                  </a:lnTo>
                  <a:lnTo>
                    <a:pt x="14438" y="26763"/>
                  </a:lnTo>
                  <a:lnTo>
                    <a:pt x="14438" y="28133"/>
                  </a:lnTo>
                  <a:lnTo>
                    <a:pt x="14438" y="30501"/>
                  </a:lnTo>
                  <a:lnTo>
                    <a:pt x="11128" y="30501"/>
                  </a:lnTo>
                  <a:lnTo>
                    <a:pt x="11128" y="26763"/>
                  </a:lnTo>
                  <a:lnTo>
                    <a:pt x="11071" y="26763"/>
                  </a:lnTo>
                  <a:lnTo>
                    <a:pt x="11071" y="25679"/>
                  </a:lnTo>
                  <a:close/>
                  <a:moveTo>
                    <a:pt x="18860" y="25679"/>
                  </a:moveTo>
                  <a:lnTo>
                    <a:pt x="18860" y="26763"/>
                  </a:lnTo>
                  <a:lnTo>
                    <a:pt x="18803" y="26763"/>
                  </a:lnTo>
                  <a:lnTo>
                    <a:pt x="18803" y="28133"/>
                  </a:lnTo>
                  <a:lnTo>
                    <a:pt x="18803" y="30501"/>
                  </a:lnTo>
                  <a:lnTo>
                    <a:pt x="15522" y="30501"/>
                  </a:lnTo>
                  <a:lnTo>
                    <a:pt x="15522" y="26763"/>
                  </a:lnTo>
                  <a:lnTo>
                    <a:pt x="15465" y="26763"/>
                  </a:lnTo>
                  <a:lnTo>
                    <a:pt x="15465" y="25679"/>
                  </a:lnTo>
                  <a:close/>
                  <a:moveTo>
                    <a:pt x="23254" y="25679"/>
                  </a:moveTo>
                  <a:lnTo>
                    <a:pt x="23254" y="26763"/>
                  </a:lnTo>
                  <a:lnTo>
                    <a:pt x="23197" y="26763"/>
                  </a:lnTo>
                  <a:lnTo>
                    <a:pt x="23197" y="28133"/>
                  </a:lnTo>
                  <a:lnTo>
                    <a:pt x="23197" y="30501"/>
                  </a:lnTo>
                  <a:lnTo>
                    <a:pt x="19887" y="30501"/>
                  </a:lnTo>
                  <a:lnTo>
                    <a:pt x="19887" y="26763"/>
                  </a:lnTo>
                  <a:lnTo>
                    <a:pt x="19830" y="26763"/>
                  </a:lnTo>
                  <a:lnTo>
                    <a:pt x="19830" y="25679"/>
                  </a:lnTo>
                  <a:close/>
                  <a:moveTo>
                    <a:pt x="27620" y="25679"/>
                  </a:moveTo>
                  <a:lnTo>
                    <a:pt x="27620" y="26763"/>
                  </a:lnTo>
                  <a:lnTo>
                    <a:pt x="27563" y="26763"/>
                  </a:lnTo>
                  <a:lnTo>
                    <a:pt x="27563" y="28133"/>
                  </a:lnTo>
                  <a:lnTo>
                    <a:pt x="27563" y="30501"/>
                  </a:lnTo>
                  <a:lnTo>
                    <a:pt x="24253" y="30501"/>
                  </a:lnTo>
                  <a:lnTo>
                    <a:pt x="24253" y="26763"/>
                  </a:lnTo>
                  <a:lnTo>
                    <a:pt x="24196" y="26763"/>
                  </a:lnTo>
                  <a:lnTo>
                    <a:pt x="24196" y="25679"/>
                  </a:lnTo>
                  <a:close/>
                  <a:moveTo>
                    <a:pt x="22883" y="36892"/>
                  </a:moveTo>
                  <a:lnTo>
                    <a:pt x="22883" y="37919"/>
                  </a:lnTo>
                  <a:lnTo>
                    <a:pt x="22826" y="37919"/>
                  </a:lnTo>
                  <a:lnTo>
                    <a:pt x="22826" y="38233"/>
                  </a:lnTo>
                  <a:lnTo>
                    <a:pt x="22826" y="38262"/>
                  </a:lnTo>
                  <a:lnTo>
                    <a:pt x="22826" y="41514"/>
                  </a:lnTo>
                  <a:lnTo>
                    <a:pt x="19659" y="41514"/>
                  </a:lnTo>
                  <a:lnTo>
                    <a:pt x="19659" y="37919"/>
                  </a:lnTo>
                  <a:lnTo>
                    <a:pt x="19602" y="37919"/>
                  </a:lnTo>
                  <a:lnTo>
                    <a:pt x="19602" y="36892"/>
                  </a:lnTo>
                  <a:close/>
                  <a:moveTo>
                    <a:pt x="26735" y="36892"/>
                  </a:moveTo>
                  <a:lnTo>
                    <a:pt x="26735" y="37919"/>
                  </a:lnTo>
                  <a:lnTo>
                    <a:pt x="26678" y="37919"/>
                  </a:lnTo>
                  <a:lnTo>
                    <a:pt x="26678" y="38233"/>
                  </a:lnTo>
                  <a:lnTo>
                    <a:pt x="26678" y="38262"/>
                  </a:lnTo>
                  <a:lnTo>
                    <a:pt x="26678" y="41514"/>
                  </a:lnTo>
                  <a:lnTo>
                    <a:pt x="23511" y="41514"/>
                  </a:lnTo>
                  <a:lnTo>
                    <a:pt x="23511" y="37919"/>
                  </a:lnTo>
                  <a:lnTo>
                    <a:pt x="23454" y="37919"/>
                  </a:lnTo>
                  <a:lnTo>
                    <a:pt x="23454" y="36892"/>
                  </a:lnTo>
                  <a:close/>
                  <a:moveTo>
                    <a:pt x="0" y="0"/>
                  </a:moveTo>
                  <a:cubicBezTo>
                    <a:pt x="86" y="1141"/>
                    <a:pt x="200" y="2311"/>
                    <a:pt x="314" y="3481"/>
                  </a:cubicBezTo>
                  <a:lnTo>
                    <a:pt x="2968" y="3481"/>
                  </a:lnTo>
                  <a:lnTo>
                    <a:pt x="2968" y="4565"/>
                  </a:lnTo>
                  <a:lnTo>
                    <a:pt x="2882" y="4565"/>
                  </a:lnTo>
                  <a:lnTo>
                    <a:pt x="2882" y="5935"/>
                  </a:lnTo>
                  <a:lnTo>
                    <a:pt x="2882" y="8303"/>
                  </a:lnTo>
                  <a:lnTo>
                    <a:pt x="913" y="8303"/>
                  </a:lnTo>
                  <a:cubicBezTo>
                    <a:pt x="942" y="8446"/>
                    <a:pt x="971" y="8588"/>
                    <a:pt x="971" y="8731"/>
                  </a:cubicBezTo>
                  <a:lnTo>
                    <a:pt x="29103" y="8731"/>
                  </a:lnTo>
                  <a:cubicBezTo>
                    <a:pt x="29446" y="8731"/>
                    <a:pt x="29702" y="9016"/>
                    <a:pt x="29702" y="9330"/>
                  </a:cubicBezTo>
                  <a:lnTo>
                    <a:pt x="29702" y="9730"/>
                  </a:lnTo>
                  <a:cubicBezTo>
                    <a:pt x="29702" y="10043"/>
                    <a:pt x="29446" y="10300"/>
                    <a:pt x="29132" y="10329"/>
                  </a:cubicBezTo>
                  <a:lnTo>
                    <a:pt x="1227" y="10329"/>
                  </a:lnTo>
                  <a:cubicBezTo>
                    <a:pt x="1456" y="11584"/>
                    <a:pt x="1712" y="12868"/>
                    <a:pt x="1969" y="14124"/>
                  </a:cubicBezTo>
                  <a:lnTo>
                    <a:pt x="2968" y="14124"/>
                  </a:lnTo>
                  <a:lnTo>
                    <a:pt x="2968" y="15208"/>
                  </a:lnTo>
                  <a:lnTo>
                    <a:pt x="2882" y="15208"/>
                  </a:lnTo>
                  <a:lnTo>
                    <a:pt x="2882" y="15550"/>
                  </a:lnTo>
                  <a:lnTo>
                    <a:pt x="2882" y="17918"/>
                  </a:lnTo>
                  <a:cubicBezTo>
                    <a:pt x="3082" y="18603"/>
                    <a:pt x="3282" y="19259"/>
                    <a:pt x="3481" y="19944"/>
                  </a:cubicBezTo>
                  <a:lnTo>
                    <a:pt x="29103" y="19944"/>
                  </a:lnTo>
                  <a:cubicBezTo>
                    <a:pt x="29446" y="19944"/>
                    <a:pt x="29702" y="20201"/>
                    <a:pt x="29702" y="20543"/>
                  </a:cubicBezTo>
                  <a:lnTo>
                    <a:pt x="29702" y="20914"/>
                  </a:lnTo>
                  <a:cubicBezTo>
                    <a:pt x="29702" y="21257"/>
                    <a:pt x="29446" y="21513"/>
                    <a:pt x="29103" y="21513"/>
                  </a:cubicBezTo>
                  <a:lnTo>
                    <a:pt x="3995" y="21513"/>
                  </a:lnTo>
                  <a:cubicBezTo>
                    <a:pt x="4195" y="22170"/>
                    <a:pt x="4423" y="22826"/>
                    <a:pt x="4680" y="23482"/>
                  </a:cubicBezTo>
                  <a:lnTo>
                    <a:pt x="9388" y="23482"/>
                  </a:lnTo>
                  <a:cubicBezTo>
                    <a:pt x="9559" y="23482"/>
                    <a:pt x="9701" y="23625"/>
                    <a:pt x="9701" y="23796"/>
                  </a:cubicBezTo>
                  <a:lnTo>
                    <a:pt x="9701" y="30330"/>
                  </a:lnTo>
                  <a:cubicBezTo>
                    <a:pt x="9701" y="30501"/>
                    <a:pt x="9559" y="30644"/>
                    <a:pt x="9388" y="30644"/>
                  </a:cubicBezTo>
                  <a:lnTo>
                    <a:pt x="7989" y="30644"/>
                  </a:lnTo>
                  <a:cubicBezTo>
                    <a:pt x="8104" y="30815"/>
                    <a:pt x="8189" y="30986"/>
                    <a:pt x="8303" y="31157"/>
                  </a:cubicBezTo>
                  <a:lnTo>
                    <a:pt x="29103" y="31157"/>
                  </a:lnTo>
                  <a:cubicBezTo>
                    <a:pt x="29446" y="31157"/>
                    <a:pt x="29702" y="31414"/>
                    <a:pt x="29702" y="31728"/>
                  </a:cubicBezTo>
                  <a:lnTo>
                    <a:pt x="29702" y="31756"/>
                  </a:lnTo>
                  <a:lnTo>
                    <a:pt x="29702" y="32127"/>
                  </a:lnTo>
                  <a:cubicBezTo>
                    <a:pt x="29702" y="32213"/>
                    <a:pt x="29674" y="32299"/>
                    <a:pt x="29645" y="32356"/>
                  </a:cubicBezTo>
                  <a:cubicBezTo>
                    <a:pt x="29560" y="32584"/>
                    <a:pt x="29360" y="32727"/>
                    <a:pt x="29132" y="32727"/>
                  </a:cubicBezTo>
                  <a:lnTo>
                    <a:pt x="9302" y="32727"/>
                  </a:lnTo>
                  <a:cubicBezTo>
                    <a:pt x="10272" y="34210"/>
                    <a:pt x="11356" y="35608"/>
                    <a:pt x="12526" y="36892"/>
                  </a:cubicBezTo>
                  <a:lnTo>
                    <a:pt x="15180" y="36892"/>
                  </a:lnTo>
                  <a:lnTo>
                    <a:pt x="15180" y="37919"/>
                  </a:lnTo>
                  <a:lnTo>
                    <a:pt x="15123" y="37919"/>
                  </a:lnTo>
                  <a:lnTo>
                    <a:pt x="15123" y="38233"/>
                  </a:lnTo>
                  <a:lnTo>
                    <a:pt x="15123" y="38262"/>
                  </a:lnTo>
                  <a:lnTo>
                    <a:pt x="15123" y="39375"/>
                  </a:lnTo>
                  <a:cubicBezTo>
                    <a:pt x="15351" y="39546"/>
                    <a:pt x="15579" y="39745"/>
                    <a:pt x="15807" y="39917"/>
                  </a:cubicBezTo>
                  <a:lnTo>
                    <a:pt x="15807" y="37919"/>
                  </a:lnTo>
                  <a:lnTo>
                    <a:pt x="15750" y="37919"/>
                  </a:lnTo>
                  <a:lnTo>
                    <a:pt x="15750" y="36892"/>
                  </a:lnTo>
                  <a:lnTo>
                    <a:pt x="19031" y="36892"/>
                  </a:lnTo>
                  <a:lnTo>
                    <a:pt x="19031" y="37919"/>
                  </a:lnTo>
                  <a:lnTo>
                    <a:pt x="18974" y="37919"/>
                  </a:lnTo>
                  <a:lnTo>
                    <a:pt x="18974" y="38233"/>
                  </a:lnTo>
                  <a:lnTo>
                    <a:pt x="18974" y="38262"/>
                  </a:lnTo>
                  <a:lnTo>
                    <a:pt x="18974" y="41514"/>
                  </a:lnTo>
                  <a:lnTo>
                    <a:pt x="18033" y="41514"/>
                  </a:lnTo>
                  <a:cubicBezTo>
                    <a:pt x="18518" y="41800"/>
                    <a:pt x="18974" y="42085"/>
                    <a:pt x="19459" y="42370"/>
                  </a:cubicBezTo>
                  <a:lnTo>
                    <a:pt x="30188" y="42370"/>
                  </a:lnTo>
                  <a:lnTo>
                    <a:pt x="30188" y="0"/>
                  </a:lnTo>
                  <a:close/>
                </a:path>
              </a:pathLst>
            </a:custGeom>
            <a:solidFill>
              <a:srgbClr val="7C4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8"/>
            <p:cNvSpPr/>
            <p:nvPr/>
          </p:nvSpPr>
          <p:spPr>
            <a:xfrm>
              <a:off x="6217750" y="1756150"/>
              <a:ext cx="12150" cy="42100"/>
            </a:xfrm>
            <a:custGeom>
              <a:avLst/>
              <a:gdLst/>
              <a:ahLst/>
              <a:cxnLst/>
              <a:rect l="l" t="t" r="r" b="b"/>
              <a:pathLst>
                <a:path w="486" h="1684" extrusionOk="0">
                  <a:moveTo>
                    <a:pt x="0" y="0"/>
                  </a:moveTo>
                  <a:lnTo>
                    <a:pt x="0" y="1684"/>
                  </a:lnTo>
                  <a:lnTo>
                    <a:pt x="486" y="1684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C10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8"/>
            <p:cNvSpPr/>
            <p:nvPr/>
          </p:nvSpPr>
          <p:spPr>
            <a:xfrm>
              <a:off x="6217750" y="467925"/>
              <a:ext cx="12150" cy="1059275"/>
            </a:xfrm>
            <a:custGeom>
              <a:avLst/>
              <a:gdLst/>
              <a:ahLst/>
              <a:cxnLst/>
              <a:rect l="l" t="t" r="r" b="b"/>
              <a:pathLst>
                <a:path w="486" h="42371" extrusionOk="0">
                  <a:moveTo>
                    <a:pt x="0" y="0"/>
                  </a:moveTo>
                  <a:lnTo>
                    <a:pt x="0" y="42370"/>
                  </a:lnTo>
                  <a:lnTo>
                    <a:pt x="486" y="4237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4E3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8"/>
            <p:cNvSpPr/>
            <p:nvPr/>
          </p:nvSpPr>
          <p:spPr>
            <a:xfrm>
              <a:off x="6243425" y="966525"/>
              <a:ext cx="805350" cy="39250"/>
            </a:xfrm>
            <a:custGeom>
              <a:avLst/>
              <a:gdLst/>
              <a:ahLst/>
              <a:cxnLst/>
              <a:rect l="l" t="t" r="r" b="b"/>
              <a:pathLst>
                <a:path w="32214" h="1570" extrusionOk="0">
                  <a:moveTo>
                    <a:pt x="600" y="0"/>
                  </a:moveTo>
                  <a:cubicBezTo>
                    <a:pt x="286" y="0"/>
                    <a:pt x="1" y="257"/>
                    <a:pt x="1" y="599"/>
                  </a:cubicBezTo>
                  <a:lnTo>
                    <a:pt x="1" y="970"/>
                  </a:lnTo>
                  <a:cubicBezTo>
                    <a:pt x="1" y="1313"/>
                    <a:pt x="286" y="1569"/>
                    <a:pt x="600" y="1569"/>
                  </a:cubicBezTo>
                  <a:lnTo>
                    <a:pt x="31614" y="1569"/>
                  </a:lnTo>
                  <a:cubicBezTo>
                    <a:pt x="31957" y="1569"/>
                    <a:pt x="32213" y="1313"/>
                    <a:pt x="32213" y="970"/>
                  </a:cubicBezTo>
                  <a:lnTo>
                    <a:pt x="32213" y="599"/>
                  </a:lnTo>
                  <a:cubicBezTo>
                    <a:pt x="32213" y="257"/>
                    <a:pt x="31957" y="0"/>
                    <a:pt x="31614" y="0"/>
                  </a:cubicBezTo>
                  <a:close/>
                </a:path>
              </a:pathLst>
            </a:custGeom>
            <a:solidFill>
              <a:srgbClr val="CD2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8"/>
            <p:cNvSpPr/>
            <p:nvPr/>
          </p:nvSpPr>
          <p:spPr>
            <a:xfrm>
              <a:off x="6243425" y="686175"/>
              <a:ext cx="805350" cy="39975"/>
            </a:xfrm>
            <a:custGeom>
              <a:avLst/>
              <a:gdLst/>
              <a:ahLst/>
              <a:cxnLst/>
              <a:rect l="l" t="t" r="r" b="b"/>
              <a:pathLst>
                <a:path w="32214" h="1599" extrusionOk="0">
                  <a:moveTo>
                    <a:pt x="600" y="1"/>
                  </a:moveTo>
                  <a:cubicBezTo>
                    <a:pt x="286" y="1"/>
                    <a:pt x="1" y="286"/>
                    <a:pt x="1" y="600"/>
                  </a:cubicBezTo>
                  <a:lnTo>
                    <a:pt x="1" y="1000"/>
                  </a:lnTo>
                  <a:cubicBezTo>
                    <a:pt x="1" y="1313"/>
                    <a:pt x="257" y="1570"/>
                    <a:pt x="600" y="1599"/>
                  </a:cubicBezTo>
                  <a:lnTo>
                    <a:pt x="31643" y="1599"/>
                  </a:lnTo>
                  <a:cubicBezTo>
                    <a:pt x="31957" y="1570"/>
                    <a:pt x="32213" y="1313"/>
                    <a:pt x="32213" y="1000"/>
                  </a:cubicBezTo>
                  <a:lnTo>
                    <a:pt x="32213" y="600"/>
                  </a:lnTo>
                  <a:cubicBezTo>
                    <a:pt x="32213" y="286"/>
                    <a:pt x="31957" y="1"/>
                    <a:pt x="31614" y="1"/>
                  </a:cubicBezTo>
                  <a:close/>
                </a:path>
              </a:pathLst>
            </a:custGeom>
            <a:solidFill>
              <a:srgbClr val="CD2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8"/>
            <p:cNvSpPr/>
            <p:nvPr/>
          </p:nvSpPr>
          <p:spPr>
            <a:xfrm>
              <a:off x="6243425" y="1246850"/>
              <a:ext cx="805350" cy="39250"/>
            </a:xfrm>
            <a:custGeom>
              <a:avLst/>
              <a:gdLst/>
              <a:ahLst/>
              <a:cxnLst/>
              <a:rect l="l" t="t" r="r" b="b"/>
              <a:pathLst>
                <a:path w="32214" h="1570" extrusionOk="0">
                  <a:moveTo>
                    <a:pt x="600" y="0"/>
                  </a:moveTo>
                  <a:cubicBezTo>
                    <a:pt x="286" y="0"/>
                    <a:pt x="29" y="257"/>
                    <a:pt x="1" y="571"/>
                  </a:cubicBezTo>
                  <a:lnTo>
                    <a:pt x="1" y="599"/>
                  </a:lnTo>
                  <a:lnTo>
                    <a:pt x="1" y="970"/>
                  </a:lnTo>
                  <a:cubicBezTo>
                    <a:pt x="1" y="1056"/>
                    <a:pt x="29" y="1142"/>
                    <a:pt x="58" y="1199"/>
                  </a:cubicBezTo>
                  <a:cubicBezTo>
                    <a:pt x="143" y="1427"/>
                    <a:pt x="343" y="1570"/>
                    <a:pt x="600" y="1570"/>
                  </a:cubicBezTo>
                  <a:lnTo>
                    <a:pt x="31643" y="1570"/>
                  </a:lnTo>
                  <a:cubicBezTo>
                    <a:pt x="31871" y="1570"/>
                    <a:pt x="32071" y="1427"/>
                    <a:pt x="32156" y="1199"/>
                  </a:cubicBezTo>
                  <a:cubicBezTo>
                    <a:pt x="32185" y="1142"/>
                    <a:pt x="32213" y="1056"/>
                    <a:pt x="32213" y="970"/>
                  </a:cubicBezTo>
                  <a:lnTo>
                    <a:pt x="32213" y="599"/>
                  </a:lnTo>
                  <a:lnTo>
                    <a:pt x="32213" y="571"/>
                  </a:lnTo>
                  <a:cubicBezTo>
                    <a:pt x="32213" y="257"/>
                    <a:pt x="31957" y="0"/>
                    <a:pt x="31614" y="0"/>
                  </a:cubicBezTo>
                  <a:close/>
                </a:path>
              </a:pathLst>
            </a:custGeom>
            <a:solidFill>
              <a:srgbClr val="CD2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8"/>
            <p:cNvSpPr/>
            <p:nvPr/>
          </p:nvSpPr>
          <p:spPr>
            <a:xfrm>
              <a:off x="6216325" y="1661275"/>
              <a:ext cx="82775" cy="94900"/>
            </a:xfrm>
            <a:custGeom>
              <a:avLst/>
              <a:gdLst/>
              <a:ahLst/>
              <a:cxnLst/>
              <a:rect l="l" t="t" r="r" b="b"/>
              <a:pathLst>
                <a:path w="3311" h="3796" extrusionOk="0">
                  <a:moveTo>
                    <a:pt x="0" y="1"/>
                  </a:moveTo>
                  <a:lnTo>
                    <a:pt x="0" y="3795"/>
                  </a:lnTo>
                  <a:lnTo>
                    <a:pt x="3310" y="3795"/>
                  </a:lnTo>
                  <a:cubicBezTo>
                    <a:pt x="2226" y="2540"/>
                    <a:pt x="1113" y="1284"/>
                    <a:pt x="0" y="1"/>
                  </a:cubicBezTo>
                  <a:close/>
                </a:path>
              </a:pathLst>
            </a:custGeom>
            <a:solidFill>
              <a:srgbClr val="F8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8"/>
            <p:cNvSpPr/>
            <p:nvPr/>
          </p:nvSpPr>
          <p:spPr>
            <a:xfrm>
              <a:off x="6216325" y="1600650"/>
              <a:ext cx="155525" cy="155525"/>
            </a:xfrm>
            <a:custGeom>
              <a:avLst/>
              <a:gdLst/>
              <a:ahLst/>
              <a:cxnLst/>
              <a:rect l="l" t="t" r="r" b="b"/>
              <a:pathLst>
                <a:path w="6221" h="6221" extrusionOk="0">
                  <a:moveTo>
                    <a:pt x="0" y="0"/>
                  </a:moveTo>
                  <a:lnTo>
                    <a:pt x="0" y="2426"/>
                  </a:lnTo>
                  <a:cubicBezTo>
                    <a:pt x="1113" y="3709"/>
                    <a:pt x="2226" y="4965"/>
                    <a:pt x="3310" y="6220"/>
                  </a:cubicBezTo>
                  <a:lnTo>
                    <a:pt x="6220" y="6220"/>
                  </a:lnTo>
                  <a:cubicBezTo>
                    <a:pt x="4166" y="4137"/>
                    <a:pt x="2112" y="205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8"/>
            <p:cNvSpPr/>
            <p:nvPr/>
          </p:nvSpPr>
          <p:spPr>
            <a:xfrm>
              <a:off x="6216325" y="1592800"/>
              <a:ext cx="291050" cy="163375"/>
            </a:xfrm>
            <a:custGeom>
              <a:avLst/>
              <a:gdLst/>
              <a:ahLst/>
              <a:cxnLst/>
              <a:rect l="l" t="t" r="r" b="b"/>
              <a:pathLst>
                <a:path w="11642" h="6535" extrusionOk="0">
                  <a:moveTo>
                    <a:pt x="0" y="0"/>
                  </a:moveTo>
                  <a:lnTo>
                    <a:pt x="0" y="314"/>
                  </a:lnTo>
                  <a:cubicBezTo>
                    <a:pt x="2112" y="2369"/>
                    <a:pt x="4166" y="4451"/>
                    <a:pt x="6220" y="6534"/>
                  </a:cubicBezTo>
                  <a:lnTo>
                    <a:pt x="11642" y="6534"/>
                  </a:lnTo>
                  <a:cubicBezTo>
                    <a:pt x="9616" y="4394"/>
                    <a:pt x="7561" y="2226"/>
                    <a:pt x="5564" y="0"/>
                  </a:cubicBezTo>
                  <a:close/>
                </a:path>
              </a:pathLst>
            </a:custGeom>
            <a:solidFill>
              <a:srgbClr val="F8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8"/>
            <p:cNvSpPr/>
            <p:nvPr/>
          </p:nvSpPr>
          <p:spPr>
            <a:xfrm>
              <a:off x="6589375" y="1592800"/>
              <a:ext cx="313875" cy="163375"/>
            </a:xfrm>
            <a:custGeom>
              <a:avLst/>
              <a:gdLst/>
              <a:ahLst/>
              <a:cxnLst/>
              <a:rect l="l" t="t" r="r" b="b"/>
              <a:pathLst>
                <a:path w="12555" h="6535" extrusionOk="0">
                  <a:moveTo>
                    <a:pt x="1" y="0"/>
                  </a:moveTo>
                  <a:cubicBezTo>
                    <a:pt x="2084" y="2169"/>
                    <a:pt x="4138" y="4366"/>
                    <a:pt x="6192" y="6534"/>
                  </a:cubicBezTo>
                  <a:lnTo>
                    <a:pt x="12555" y="6534"/>
                  </a:lnTo>
                  <a:cubicBezTo>
                    <a:pt x="9987" y="4309"/>
                    <a:pt x="7448" y="2197"/>
                    <a:pt x="4937" y="0"/>
                  </a:cubicBezTo>
                  <a:close/>
                </a:path>
              </a:pathLst>
            </a:custGeom>
            <a:solidFill>
              <a:srgbClr val="F8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8"/>
            <p:cNvSpPr/>
            <p:nvPr/>
          </p:nvSpPr>
          <p:spPr>
            <a:xfrm>
              <a:off x="6712775" y="1592800"/>
              <a:ext cx="292475" cy="163375"/>
            </a:xfrm>
            <a:custGeom>
              <a:avLst/>
              <a:gdLst/>
              <a:ahLst/>
              <a:cxnLst/>
              <a:rect l="l" t="t" r="r" b="b"/>
              <a:pathLst>
                <a:path w="11699" h="6535" extrusionOk="0">
                  <a:moveTo>
                    <a:pt x="1" y="0"/>
                  </a:moveTo>
                  <a:cubicBezTo>
                    <a:pt x="2512" y="2197"/>
                    <a:pt x="5051" y="4309"/>
                    <a:pt x="7619" y="6534"/>
                  </a:cubicBezTo>
                  <a:lnTo>
                    <a:pt x="11699" y="6534"/>
                  </a:lnTo>
                  <a:cubicBezTo>
                    <a:pt x="8846" y="4337"/>
                    <a:pt x="5936" y="2254"/>
                    <a:pt x="3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8"/>
            <p:cNvSpPr/>
            <p:nvPr/>
          </p:nvSpPr>
          <p:spPr>
            <a:xfrm>
              <a:off x="6791250" y="1592800"/>
              <a:ext cx="281775" cy="163375"/>
            </a:xfrm>
            <a:custGeom>
              <a:avLst/>
              <a:gdLst/>
              <a:ahLst/>
              <a:cxnLst/>
              <a:rect l="l" t="t" r="r" b="b"/>
              <a:pathLst>
                <a:path w="11271" h="6535" extrusionOk="0">
                  <a:moveTo>
                    <a:pt x="0" y="0"/>
                  </a:moveTo>
                  <a:cubicBezTo>
                    <a:pt x="2797" y="2254"/>
                    <a:pt x="5707" y="4337"/>
                    <a:pt x="8560" y="6534"/>
                  </a:cubicBezTo>
                  <a:lnTo>
                    <a:pt x="11271" y="6534"/>
                  </a:lnTo>
                  <a:lnTo>
                    <a:pt x="11271" y="0"/>
                  </a:lnTo>
                  <a:close/>
                </a:path>
              </a:pathLst>
            </a:custGeom>
            <a:solidFill>
              <a:srgbClr val="F8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8"/>
            <p:cNvSpPr/>
            <p:nvPr/>
          </p:nvSpPr>
          <p:spPr>
            <a:xfrm>
              <a:off x="6355425" y="1592800"/>
              <a:ext cx="388775" cy="163375"/>
            </a:xfrm>
            <a:custGeom>
              <a:avLst/>
              <a:gdLst/>
              <a:ahLst/>
              <a:cxnLst/>
              <a:rect l="l" t="t" r="r" b="b"/>
              <a:pathLst>
                <a:path w="15551" h="6535" extrusionOk="0">
                  <a:moveTo>
                    <a:pt x="0" y="0"/>
                  </a:moveTo>
                  <a:cubicBezTo>
                    <a:pt x="1997" y="2226"/>
                    <a:pt x="4052" y="4394"/>
                    <a:pt x="6078" y="6534"/>
                  </a:cubicBezTo>
                  <a:lnTo>
                    <a:pt x="15550" y="6534"/>
                  </a:lnTo>
                  <a:cubicBezTo>
                    <a:pt x="13496" y="4366"/>
                    <a:pt x="11442" y="2169"/>
                    <a:pt x="9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8"/>
            <p:cNvSpPr/>
            <p:nvPr/>
          </p:nvSpPr>
          <p:spPr>
            <a:xfrm>
              <a:off x="6216325" y="1527175"/>
              <a:ext cx="139125" cy="65650"/>
            </a:xfrm>
            <a:custGeom>
              <a:avLst/>
              <a:gdLst/>
              <a:ahLst/>
              <a:cxnLst/>
              <a:rect l="l" t="t" r="r" b="b"/>
              <a:pathLst>
                <a:path w="5565" h="2626" extrusionOk="0">
                  <a:moveTo>
                    <a:pt x="0" y="0"/>
                  </a:moveTo>
                  <a:lnTo>
                    <a:pt x="0" y="2625"/>
                  </a:lnTo>
                  <a:lnTo>
                    <a:pt x="5564" y="2625"/>
                  </a:lnTo>
                  <a:cubicBezTo>
                    <a:pt x="4765" y="1769"/>
                    <a:pt x="3966" y="885"/>
                    <a:pt x="3167" y="0"/>
                  </a:cubicBezTo>
                  <a:close/>
                </a:path>
              </a:pathLst>
            </a:custGeom>
            <a:solidFill>
              <a:srgbClr val="F5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8"/>
            <p:cNvSpPr/>
            <p:nvPr/>
          </p:nvSpPr>
          <p:spPr>
            <a:xfrm>
              <a:off x="6295500" y="1527175"/>
              <a:ext cx="293900" cy="65650"/>
            </a:xfrm>
            <a:custGeom>
              <a:avLst/>
              <a:gdLst/>
              <a:ahLst/>
              <a:cxnLst/>
              <a:rect l="l" t="t" r="r" b="b"/>
              <a:pathLst>
                <a:path w="11756" h="2626" extrusionOk="0">
                  <a:moveTo>
                    <a:pt x="0" y="0"/>
                  </a:moveTo>
                  <a:cubicBezTo>
                    <a:pt x="799" y="885"/>
                    <a:pt x="1598" y="1769"/>
                    <a:pt x="2397" y="2625"/>
                  </a:cubicBezTo>
                  <a:lnTo>
                    <a:pt x="11756" y="2625"/>
                  </a:lnTo>
                  <a:cubicBezTo>
                    <a:pt x="10900" y="1741"/>
                    <a:pt x="10072" y="885"/>
                    <a:pt x="9216" y="0"/>
                  </a:cubicBezTo>
                  <a:close/>
                </a:path>
              </a:pathLst>
            </a:custGeom>
            <a:solidFill>
              <a:srgbClr val="F8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8"/>
            <p:cNvSpPr/>
            <p:nvPr/>
          </p:nvSpPr>
          <p:spPr>
            <a:xfrm>
              <a:off x="6525900" y="1527175"/>
              <a:ext cx="186900" cy="65650"/>
            </a:xfrm>
            <a:custGeom>
              <a:avLst/>
              <a:gdLst/>
              <a:ahLst/>
              <a:cxnLst/>
              <a:rect l="l" t="t" r="r" b="b"/>
              <a:pathLst>
                <a:path w="7476" h="2626" extrusionOk="0">
                  <a:moveTo>
                    <a:pt x="0" y="0"/>
                  </a:moveTo>
                  <a:cubicBezTo>
                    <a:pt x="856" y="885"/>
                    <a:pt x="1684" y="1741"/>
                    <a:pt x="2540" y="2625"/>
                  </a:cubicBezTo>
                  <a:lnTo>
                    <a:pt x="7476" y="2625"/>
                  </a:lnTo>
                  <a:cubicBezTo>
                    <a:pt x="6477" y="1769"/>
                    <a:pt x="5479" y="885"/>
                    <a:pt x="4508" y="0"/>
                  </a:cubicBezTo>
                  <a:close/>
                </a:path>
              </a:pathLst>
            </a:custGeom>
            <a:solidFill>
              <a:srgbClr val="F5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8"/>
            <p:cNvSpPr/>
            <p:nvPr/>
          </p:nvSpPr>
          <p:spPr>
            <a:xfrm>
              <a:off x="6638600" y="1527175"/>
              <a:ext cx="152675" cy="65650"/>
            </a:xfrm>
            <a:custGeom>
              <a:avLst/>
              <a:gdLst/>
              <a:ahLst/>
              <a:cxnLst/>
              <a:rect l="l" t="t" r="r" b="b"/>
              <a:pathLst>
                <a:path w="6107" h="2626" extrusionOk="0">
                  <a:moveTo>
                    <a:pt x="0" y="0"/>
                  </a:moveTo>
                  <a:cubicBezTo>
                    <a:pt x="971" y="885"/>
                    <a:pt x="1969" y="1769"/>
                    <a:pt x="2968" y="2625"/>
                  </a:cubicBezTo>
                  <a:lnTo>
                    <a:pt x="6106" y="2625"/>
                  </a:lnTo>
                  <a:cubicBezTo>
                    <a:pt x="5051" y="1798"/>
                    <a:pt x="4024" y="913"/>
                    <a:pt x="3025" y="0"/>
                  </a:cubicBezTo>
                  <a:close/>
                </a:path>
              </a:pathLst>
            </a:custGeom>
            <a:solidFill>
              <a:srgbClr val="F8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8"/>
            <p:cNvSpPr/>
            <p:nvPr/>
          </p:nvSpPr>
          <p:spPr>
            <a:xfrm>
              <a:off x="6714200" y="1527175"/>
              <a:ext cx="358825" cy="65650"/>
            </a:xfrm>
            <a:custGeom>
              <a:avLst/>
              <a:gdLst/>
              <a:ahLst/>
              <a:cxnLst/>
              <a:rect l="l" t="t" r="r" b="b"/>
              <a:pathLst>
                <a:path w="14353" h="2626" extrusionOk="0">
                  <a:moveTo>
                    <a:pt x="1" y="0"/>
                  </a:moveTo>
                  <a:cubicBezTo>
                    <a:pt x="1000" y="913"/>
                    <a:pt x="2027" y="1798"/>
                    <a:pt x="3082" y="2625"/>
                  </a:cubicBezTo>
                  <a:lnTo>
                    <a:pt x="14353" y="2625"/>
                  </a:lnTo>
                  <a:lnTo>
                    <a:pt x="14353" y="0"/>
                  </a:lnTo>
                  <a:close/>
                </a:path>
              </a:pathLst>
            </a:custGeom>
            <a:solidFill>
              <a:srgbClr val="F5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8"/>
            <p:cNvSpPr/>
            <p:nvPr/>
          </p:nvSpPr>
          <p:spPr>
            <a:xfrm>
              <a:off x="6216325" y="1908075"/>
              <a:ext cx="126275" cy="119875"/>
            </a:xfrm>
            <a:custGeom>
              <a:avLst/>
              <a:gdLst/>
              <a:ahLst/>
              <a:cxnLst/>
              <a:rect l="l" t="t" r="r" b="b"/>
              <a:pathLst>
                <a:path w="5051" h="4795" extrusionOk="0">
                  <a:moveTo>
                    <a:pt x="0" y="1"/>
                  </a:moveTo>
                  <a:lnTo>
                    <a:pt x="0" y="4794"/>
                  </a:lnTo>
                  <a:lnTo>
                    <a:pt x="5051" y="4794"/>
                  </a:lnTo>
                  <a:cubicBezTo>
                    <a:pt x="3339" y="3225"/>
                    <a:pt x="1655" y="1627"/>
                    <a:pt x="0" y="1"/>
                  </a:cubicBezTo>
                  <a:close/>
                </a:path>
              </a:pathLst>
            </a:custGeom>
            <a:solidFill>
              <a:srgbClr val="F8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8"/>
            <p:cNvSpPr/>
            <p:nvPr/>
          </p:nvSpPr>
          <p:spPr>
            <a:xfrm>
              <a:off x="6216325" y="1864575"/>
              <a:ext cx="295325" cy="163375"/>
            </a:xfrm>
            <a:custGeom>
              <a:avLst/>
              <a:gdLst/>
              <a:ahLst/>
              <a:cxnLst/>
              <a:rect l="l" t="t" r="r" b="b"/>
              <a:pathLst>
                <a:path w="11813" h="6535" extrusionOk="0">
                  <a:moveTo>
                    <a:pt x="0" y="0"/>
                  </a:moveTo>
                  <a:lnTo>
                    <a:pt x="0" y="1741"/>
                  </a:lnTo>
                  <a:cubicBezTo>
                    <a:pt x="1655" y="3367"/>
                    <a:pt x="3339" y="4965"/>
                    <a:pt x="5051" y="6534"/>
                  </a:cubicBezTo>
                  <a:lnTo>
                    <a:pt x="11813" y="6534"/>
                  </a:lnTo>
                  <a:cubicBezTo>
                    <a:pt x="11727" y="6420"/>
                    <a:pt x="11642" y="6277"/>
                    <a:pt x="11556" y="6163"/>
                  </a:cubicBezTo>
                  <a:cubicBezTo>
                    <a:pt x="10015" y="3995"/>
                    <a:pt x="8474" y="1969"/>
                    <a:pt x="6905" y="0"/>
                  </a:cubicBezTo>
                  <a:close/>
                </a:path>
              </a:pathLst>
            </a:custGeom>
            <a:solidFill>
              <a:srgbClr val="F5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8"/>
            <p:cNvSpPr/>
            <p:nvPr/>
          </p:nvSpPr>
          <p:spPr>
            <a:xfrm>
              <a:off x="6388950" y="1864575"/>
              <a:ext cx="244675" cy="163375"/>
            </a:xfrm>
            <a:custGeom>
              <a:avLst/>
              <a:gdLst/>
              <a:ahLst/>
              <a:cxnLst/>
              <a:rect l="l" t="t" r="r" b="b"/>
              <a:pathLst>
                <a:path w="9787" h="6535" extrusionOk="0">
                  <a:moveTo>
                    <a:pt x="0" y="0"/>
                  </a:moveTo>
                  <a:cubicBezTo>
                    <a:pt x="1569" y="1969"/>
                    <a:pt x="3110" y="3995"/>
                    <a:pt x="4651" y="6163"/>
                  </a:cubicBezTo>
                  <a:cubicBezTo>
                    <a:pt x="4737" y="6277"/>
                    <a:pt x="4822" y="6420"/>
                    <a:pt x="4908" y="6534"/>
                  </a:cubicBezTo>
                  <a:lnTo>
                    <a:pt x="9787" y="6534"/>
                  </a:lnTo>
                  <a:cubicBezTo>
                    <a:pt x="7704" y="4366"/>
                    <a:pt x="5592" y="2169"/>
                    <a:pt x="3510" y="0"/>
                  </a:cubicBezTo>
                  <a:close/>
                </a:path>
              </a:pathLst>
            </a:custGeom>
            <a:solidFill>
              <a:srgbClr val="F8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8"/>
            <p:cNvSpPr/>
            <p:nvPr/>
          </p:nvSpPr>
          <p:spPr>
            <a:xfrm>
              <a:off x="6476675" y="1864575"/>
              <a:ext cx="283925" cy="163375"/>
            </a:xfrm>
            <a:custGeom>
              <a:avLst/>
              <a:gdLst/>
              <a:ahLst/>
              <a:cxnLst/>
              <a:rect l="l" t="t" r="r" b="b"/>
              <a:pathLst>
                <a:path w="11357" h="6535" extrusionOk="0">
                  <a:moveTo>
                    <a:pt x="1" y="0"/>
                  </a:moveTo>
                  <a:cubicBezTo>
                    <a:pt x="2083" y="2169"/>
                    <a:pt x="4195" y="4366"/>
                    <a:pt x="6278" y="6534"/>
                  </a:cubicBezTo>
                  <a:lnTo>
                    <a:pt x="11356" y="6534"/>
                  </a:lnTo>
                  <a:cubicBezTo>
                    <a:pt x="9359" y="4309"/>
                    <a:pt x="7333" y="2140"/>
                    <a:pt x="5308" y="0"/>
                  </a:cubicBezTo>
                  <a:close/>
                </a:path>
              </a:pathLst>
            </a:custGeom>
            <a:solidFill>
              <a:srgbClr val="F5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8"/>
            <p:cNvSpPr/>
            <p:nvPr/>
          </p:nvSpPr>
          <p:spPr>
            <a:xfrm>
              <a:off x="6844025" y="1864575"/>
              <a:ext cx="229000" cy="163375"/>
            </a:xfrm>
            <a:custGeom>
              <a:avLst/>
              <a:gdLst/>
              <a:ahLst/>
              <a:cxnLst/>
              <a:rect l="l" t="t" r="r" b="b"/>
              <a:pathLst>
                <a:path w="9160" h="6535" extrusionOk="0">
                  <a:moveTo>
                    <a:pt x="1" y="0"/>
                  </a:moveTo>
                  <a:cubicBezTo>
                    <a:pt x="1969" y="2140"/>
                    <a:pt x="3910" y="4337"/>
                    <a:pt x="5793" y="6534"/>
                  </a:cubicBezTo>
                  <a:lnTo>
                    <a:pt x="9160" y="6534"/>
                  </a:lnTo>
                  <a:lnTo>
                    <a:pt x="9160" y="4251"/>
                  </a:lnTo>
                  <a:lnTo>
                    <a:pt x="9160" y="1912"/>
                  </a:lnTo>
                  <a:cubicBezTo>
                    <a:pt x="8503" y="1284"/>
                    <a:pt x="7847" y="628"/>
                    <a:pt x="7162" y="0"/>
                  </a:cubicBezTo>
                  <a:close/>
                </a:path>
              </a:pathLst>
            </a:custGeom>
            <a:solidFill>
              <a:srgbClr val="F5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8"/>
            <p:cNvSpPr/>
            <p:nvPr/>
          </p:nvSpPr>
          <p:spPr>
            <a:xfrm>
              <a:off x="6609350" y="1864575"/>
              <a:ext cx="379500" cy="163375"/>
            </a:xfrm>
            <a:custGeom>
              <a:avLst/>
              <a:gdLst/>
              <a:ahLst/>
              <a:cxnLst/>
              <a:rect l="l" t="t" r="r" b="b"/>
              <a:pathLst>
                <a:path w="15180" h="6535" extrusionOk="0">
                  <a:moveTo>
                    <a:pt x="1" y="0"/>
                  </a:moveTo>
                  <a:cubicBezTo>
                    <a:pt x="2026" y="2140"/>
                    <a:pt x="4052" y="4309"/>
                    <a:pt x="6049" y="6534"/>
                  </a:cubicBezTo>
                  <a:lnTo>
                    <a:pt x="15180" y="6534"/>
                  </a:lnTo>
                  <a:cubicBezTo>
                    <a:pt x="13297" y="4337"/>
                    <a:pt x="11356" y="2140"/>
                    <a:pt x="9388" y="0"/>
                  </a:cubicBezTo>
                  <a:close/>
                </a:path>
              </a:pathLst>
            </a:custGeom>
            <a:solidFill>
              <a:srgbClr val="F8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8"/>
            <p:cNvSpPr/>
            <p:nvPr/>
          </p:nvSpPr>
          <p:spPr>
            <a:xfrm>
              <a:off x="6783400" y="1798225"/>
              <a:ext cx="239700" cy="66375"/>
            </a:xfrm>
            <a:custGeom>
              <a:avLst/>
              <a:gdLst/>
              <a:ahLst/>
              <a:cxnLst/>
              <a:rect l="l" t="t" r="r" b="b"/>
              <a:pathLst>
                <a:path w="9588" h="2655" extrusionOk="0">
                  <a:moveTo>
                    <a:pt x="0" y="1"/>
                  </a:moveTo>
                  <a:cubicBezTo>
                    <a:pt x="799" y="885"/>
                    <a:pt x="1627" y="1770"/>
                    <a:pt x="2426" y="2654"/>
                  </a:cubicBezTo>
                  <a:lnTo>
                    <a:pt x="9587" y="2654"/>
                  </a:lnTo>
                  <a:cubicBezTo>
                    <a:pt x="8931" y="2055"/>
                    <a:pt x="8275" y="1427"/>
                    <a:pt x="7590" y="828"/>
                  </a:cubicBezTo>
                  <a:cubicBezTo>
                    <a:pt x="7276" y="571"/>
                    <a:pt x="6991" y="286"/>
                    <a:pt x="6677" y="1"/>
                  </a:cubicBezTo>
                  <a:close/>
                </a:path>
              </a:pathLst>
            </a:custGeom>
            <a:solidFill>
              <a:srgbClr val="F8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8"/>
            <p:cNvSpPr/>
            <p:nvPr/>
          </p:nvSpPr>
          <p:spPr>
            <a:xfrm>
              <a:off x="6950325" y="1798225"/>
              <a:ext cx="122700" cy="66375"/>
            </a:xfrm>
            <a:custGeom>
              <a:avLst/>
              <a:gdLst/>
              <a:ahLst/>
              <a:cxnLst/>
              <a:rect l="l" t="t" r="r" b="b"/>
              <a:pathLst>
                <a:path w="4908" h="2655" extrusionOk="0">
                  <a:moveTo>
                    <a:pt x="0" y="1"/>
                  </a:moveTo>
                  <a:cubicBezTo>
                    <a:pt x="314" y="286"/>
                    <a:pt x="599" y="571"/>
                    <a:pt x="913" y="828"/>
                  </a:cubicBezTo>
                  <a:cubicBezTo>
                    <a:pt x="1598" y="1427"/>
                    <a:pt x="2254" y="2055"/>
                    <a:pt x="2910" y="2654"/>
                  </a:cubicBezTo>
                  <a:lnTo>
                    <a:pt x="4908" y="2654"/>
                  </a:lnTo>
                  <a:lnTo>
                    <a:pt x="4908" y="543"/>
                  </a:lnTo>
                  <a:cubicBezTo>
                    <a:pt x="4708" y="372"/>
                    <a:pt x="4508" y="172"/>
                    <a:pt x="4280" y="1"/>
                  </a:cubicBezTo>
                  <a:close/>
                </a:path>
              </a:pathLst>
            </a:custGeom>
            <a:solidFill>
              <a:srgbClr val="ED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8"/>
            <p:cNvSpPr/>
            <p:nvPr/>
          </p:nvSpPr>
          <p:spPr>
            <a:xfrm>
              <a:off x="6547300" y="1798225"/>
              <a:ext cx="296750" cy="66375"/>
            </a:xfrm>
            <a:custGeom>
              <a:avLst/>
              <a:gdLst/>
              <a:ahLst/>
              <a:cxnLst/>
              <a:rect l="l" t="t" r="r" b="b"/>
              <a:pathLst>
                <a:path w="11870" h="2655" extrusionOk="0">
                  <a:moveTo>
                    <a:pt x="0" y="1"/>
                  </a:moveTo>
                  <a:cubicBezTo>
                    <a:pt x="828" y="885"/>
                    <a:pt x="1655" y="1770"/>
                    <a:pt x="2483" y="2654"/>
                  </a:cubicBezTo>
                  <a:lnTo>
                    <a:pt x="11870" y="2654"/>
                  </a:lnTo>
                  <a:cubicBezTo>
                    <a:pt x="11071" y="1770"/>
                    <a:pt x="10243" y="885"/>
                    <a:pt x="9444" y="1"/>
                  </a:cubicBezTo>
                  <a:close/>
                </a:path>
              </a:pathLst>
            </a:custGeom>
            <a:solidFill>
              <a:srgbClr val="F5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8"/>
            <p:cNvSpPr/>
            <p:nvPr/>
          </p:nvSpPr>
          <p:spPr>
            <a:xfrm>
              <a:off x="6216325" y="1798225"/>
              <a:ext cx="172650" cy="66375"/>
            </a:xfrm>
            <a:custGeom>
              <a:avLst/>
              <a:gdLst/>
              <a:ahLst/>
              <a:cxnLst/>
              <a:rect l="l" t="t" r="r" b="b"/>
              <a:pathLst>
                <a:path w="6906" h="2655" extrusionOk="0">
                  <a:moveTo>
                    <a:pt x="0" y="1"/>
                  </a:moveTo>
                  <a:lnTo>
                    <a:pt x="0" y="2654"/>
                  </a:lnTo>
                  <a:lnTo>
                    <a:pt x="6905" y="2654"/>
                  </a:lnTo>
                  <a:cubicBezTo>
                    <a:pt x="6192" y="1770"/>
                    <a:pt x="5479" y="885"/>
                    <a:pt x="4737" y="1"/>
                  </a:cubicBezTo>
                  <a:close/>
                </a:path>
              </a:pathLst>
            </a:custGeom>
            <a:solidFill>
              <a:srgbClr val="F8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8"/>
            <p:cNvSpPr/>
            <p:nvPr/>
          </p:nvSpPr>
          <p:spPr>
            <a:xfrm>
              <a:off x="6334725" y="1798225"/>
              <a:ext cx="141975" cy="66375"/>
            </a:xfrm>
            <a:custGeom>
              <a:avLst/>
              <a:gdLst/>
              <a:ahLst/>
              <a:cxnLst/>
              <a:rect l="l" t="t" r="r" b="b"/>
              <a:pathLst>
                <a:path w="5679" h="2655" extrusionOk="0">
                  <a:moveTo>
                    <a:pt x="1" y="1"/>
                  </a:moveTo>
                  <a:cubicBezTo>
                    <a:pt x="743" y="885"/>
                    <a:pt x="1456" y="1770"/>
                    <a:pt x="2169" y="2654"/>
                  </a:cubicBezTo>
                  <a:lnTo>
                    <a:pt x="5679" y="2654"/>
                  </a:lnTo>
                  <a:cubicBezTo>
                    <a:pt x="4823" y="1770"/>
                    <a:pt x="3967" y="885"/>
                    <a:pt x="3111" y="1"/>
                  </a:cubicBezTo>
                  <a:close/>
                </a:path>
              </a:pathLst>
            </a:custGeom>
            <a:solidFill>
              <a:srgbClr val="F5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8"/>
            <p:cNvSpPr/>
            <p:nvPr/>
          </p:nvSpPr>
          <p:spPr>
            <a:xfrm>
              <a:off x="6412475" y="1798225"/>
              <a:ext cx="196900" cy="66375"/>
            </a:xfrm>
            <a:custGeom>
              <a:avLst/>
              <a:gdLst/>
              <a:ahLst/>
              <a:cxnLst/>
              <a:rect l="l" t="t" r="r" b="b"/>
              <a:pathLst>
                <a:path w="7876" h="2655" extrusionOk="0">
                  <a:moveTo>
                    <a:pt x="1" y="1"/>
                  </a:moveTo>
                  <a:cubicBezTo>
                    <a:pt x="857" y="885"/>
                    <a:pt x="1713" y="1770"/>
                    <a:pt x="2569" y="2654"/>
                  </a:cubicBezTo>
                  <a:lnTo>
                    <a:pt x="7876" y="2654"/>
                  </a:lnTo>
                  <a:cubicBezTo>
                    <a:pt x="7048" y="1770"/>
                    <a:pt x="6221" y="885"/>
                    <a:pt x="5393" y="1"/>
                  </a:cubicBezTo>
                  <a:close/>
                </a:path>
              </a:pathLst>
            </a:custGeom>
            <a:solidFill>
              <a:srgbClr val="F8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8"/>
            <p:cNvSpPr/>
            <p:nvPr/>
          </p:nvSpPr>
          <p:spPr>
            <a:xfrm>
              <a:off x="6217025" y="2117800"/>
              <a:ext cx="930900" cy="194750"/>
            </a:xfrm>
            <a:custGeom>
              <a:avLst/>
              <a:gdLst/>
              <a:ahLst/>
              <a:cxnLst/>
              <a:rect l="l" t="t" r="r" b="b"/>
              <a:pathLst>
                <a:path w="37236" h="7790" extrusionOk="0">
                  <a:moveTo>
                    <a:pt x="1" y="0"/>
                  </a:moveTo>
                  <a:cubicBezTo>
                    <a:pt x="29" y="0"/>
                    <a:pt x="29" y="29"/>
                    <a:pt x="29" y="29"/>
                  </a:cubicBezTo>
                  <a:lnTo>
                    <a:pt x="58" y="29"/>
                  </a:lnTo>
                  <a:cubicBezTo>
                    <a:pt x="3510" y="3110"/>
                    <a:pt x="11385" y="7789"/>
                    <a:pt x="27335" y="7789"/>
                  </a:cubicBezTo>
                  <a:cubicBezTo>
                    <a:pt x="30331" y="7789"/>
                    <a:pt x="33640" y="7618"/>
                    <a:pt x="37235" y="7247"/>
                  </a:cubicBezTo>
                  <a:lnTo>
                    <a:pt x="37235" y="885"/>
                  </a:lnTo>
                  <a:cubicBezTo>
                    <a:pt x="37235" y="400"/>
                    <a:pt x="36807" y="0"/>
                    <a:pt x="36294" y="0"/>
                  </a:cubicBezTo>
                  <a:close/>
                </a:path>
              </a:pathLst>
            </a:custGeom>
            <a:solidFill>
              <a:srgbClr val="7C4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8"/>
            <p:cNvSpPr/>
            <p:nvPr/>
          </p:nvSpPr>
          <p:spPr>
            <a:xfrm>
              <a:off x="6125025" y="2117800"/>
              <a:ext cx="1022900" cy="218275"/>
            </a:xfrm>
            <a:custGeom>
              <a:avLst/>
              <a:gdLst/>
              <a:ahLst/>
              <a:cxnLst/>
              <a:rect l="l" t="t" r="r" b="b"/>
              <a:pathLst>
                <a:path w="40916" h="8731" extrusionOk="0">
                  <a:moveTo>
                    <a:pt x="942" y="0"/>
                  </a:moveTo>
                  <a:cubicBezTo>
                    <a:pt x="428" y="0"/>
                    <a:pt x="0" y="400"/>
                    <a:pt x="0" y="885"/>
                  </a:cubicBezTo>
                  <a:lnTo>
                    <a:pt x="0" y="7846"/>
                  </a:lnTo>
                  <a:cubicBezTo>
                    <a:pt x="0" y="8332"/>
                    <a:pt x="428" y="8731"/>
                    <a:pt x="942" y="8731"/>
                  </a:cubicBezTo>
                  <a:lnTo>
                    <a:pt x="39974" y="8731"/>
                  </a:lnTo>
                  <a:cubicBezTo>
                    <a:pt x="40459" y="8731"/>
                    <a:pt x="40858" y="8389"/>
                    <a:pt x="40915" y="7961"/>
                  </a:cubicBezTo>
                  <a:cubicBezTo>
                    <a:pt x="40915" y="7932"/>
                    <a:pt x="40915" y="7875"/>
                    <a:pt x="40915" y="7846"/>
                  </a:cubicBezTo>
                  <a:lnTo>
                    <a:pt x="40915" y="7247"/>
                  </a:lnTo>
                  <a:cubicBezTo>
                    <a:pt x="37320" y="7618"/>
                    <a:pt x="34011" y="7789"/>
                    <a:pt x="31015" y="7789"/>
                  </a:cubicBezTo>
                  <a:cubicBezTo>
                    <a:pt x="15037" y="7789"/>
                    <a:pt x="7190" y="3110"/>
                    <a:pt x="3738" y="29"/>
                  </a:cubicBezTo>
                  <a:lnTo>
                    <a:pt x="3709" y="29"/>
                  </a:lnTo>
                  <a:cubicBezTo>
                    <a:pt x="3709" y="29"/>
                    <a:pt x="3709" y="0"/>
                    <a:pt x="3681" y="0"/>
                  </a:cubicBezTo>
                  <a:close/>
                </a:path>
              </a:pathLst>
            </a:custGeom>
            <a:solidFill>
              <a:srgbClr val="4E3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8"/>
            <p:cNvSpPr/>
            <p:nvPr/>
          </p:nvSpPr>
          <p:spPr>
            <a:xfrm>
              <a:off x="6888975" y="497150"/>
              <a:ext cx="149800" cy="179075"/>
            </a:xfrm>
            <a:custGeom>
              <a:avLst/>
              <a:gdLst/>
              <a:ahLst/>
              <a:cxnLst/>
              <a:rect l="l" t="t" r="r" b="b"/>
              <a:pathLst>
                <a:path w="5992" h="7163" extrusionOk="0">
                  <a:moveTo>
                    <a:pt x="0" y="1"/>
                  </a:moveTo>
                  <a:lnTo>
                    <a:pt x="0" y="29"/>
                  </a:lnTo>
                  <a:lnTo>
                    <a:pt x="0" y="58"/>
                  </a:lnTo>
                  <a:lnTo>
                    <a:pt x="0" y="229"/>
                  </a:lnTo>
                  <a:lnTo>
                    <a:pt x="5478" y="229"/>
                  </a:lnTo>
                  <a:cubicBezTo>
                    <a:pt x="5593" y="229"/>
                    <a:pt x="5678" y="343"/>
                    <a:pt x="5678" y="457"/>
                  </a:cubicBezTo>
                  <a:lnTo>
                    <a:pt x="5678" y="6706"/>
                  </a:lnTo>
                  <a:cubicBezTo>
                    <a:pt x="5678" y="6820"/>
                    <a:pt x="5593" y="6934"/>
                    <a:pt x="5478" y="6934"/>
                  </a:cubicBezTo>
                  <a:lnTo>
                    <a:pt x="0" y="6934"/>
                  </a:lnTo>
                  <a:lnTo>
                    <a:pt x="0" y="7105"/>
                  </a:lnTo>
                  <a:lnTo>
                    <a:pt x="0" y="7134"/>
                  </a:lnTo>
                  <a:lnTo>
                    <a:pt x="0" y="7163"/>
                  </a:lnTo>
                  <a:lnTo>
                    <a:pt x="5678" y="7163"/>
                  </a:lnTo>
                  <a:cubicBezTo>
                    <a:pt x="5849" y="7163"/>
                    <a:pt x="5963" y="7048"/>
                    <a:pt x="5963" y="6877"/>
                  </a:cubicBezTo>
                  <a:cubicBezTo>
                    <a:pt x="5963" y="6877"/>
                    <a:pt x="5992" y="6877"/>
                    <a:pt x="5992" y="6849"/>
                  </a:cubicBezTo>
                  <a:lnTo>
                    <a:pt x="5992" y="315"/>
                  </a:lnTo>
                  <a:cubicBezTo>
                    <a:pt x="5992" y="144"/>
                    <a:pt x="5849" y="1"/>
                    <a:pt x="5678" y="1"/>
                  </a:cubicBezTo>
                  <a:close/>
                </a:path>
              </a:pathLst>
            </a:custGeom>
            <a:solidFill>
              <a:srgbClr val="CCC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8"/>
            <p:cNvSpPr/>
            <p:nvPr/>
          </p:nvSpPr>
          <p:spPr>
            <a:xfrm>
              <a:off x="6888975" y="502875"/>
              <a:ext cx="141975" cy="167650"/>
            </a:xfrm>
            <a:custGeom>
              <a:avLst/>
              <a:gdLst/>
              <a:ahLst/>
              <a:cxnLst/>
              <a:rect l="l" t="t" r="r" b="b"/>
              <a:pathLst>
                <a:path w="5679" h="6706" extrusionOk="0">
                  <a:moveTo>
                    <a:pt x="0" y="0"/>
                  </a:moveTo>
                  <a:lnTo>
                    <a:pt x="0" y="371"/>
                  </a:lnTo>
                  <a:lnTo>
                    <a:pt x="4965" y="371"/>
                  </a:lnTo>
                  <a:cubicBezTo>
                    <a:pt x="5193" y="371"/>
                    <a:pt x="5336" y="542"/>
                    <a:pt x="5336" y="742"/>
                  </a:cubicBezTo>
                  <a:lnTo>
                    <a:pt x="5336" y="5906"/>
                  </a:lnTo>
                  <a:cubicBezTo>
                    <a:pt x="5336" y="6106"/>
                    <a:pt x="5193" y="6277"/>
                    <a:pt x="4965" y="6277"/>
                  </a:cubicBezTo>
                  <a:lnTo>
                    <a:pt x="0" y="6277"/>
                  </a:lnTo>
                  <a:lnTo>
                    <a:pt x="0" y="6705"/>
                  </a:lnTo>
                  <a:lnTo>
                    <a:pt x="5478" y="6705"/>
                  </a:lnTo>
                  <a:cubicBezTo>
                    <a:pt x="5593" y="6705"/>
                    <a:pt x="5678" y="6591"/>
                    <a:pt x="5678" y="6477"/>
                  </a:cubicBezTo>
                  <a:lnTo>
                    <a:pt x="5678" y="228"/>
                  </a:lnTo>
                  <a:cubicBezTo>
                    <a:pt x="5678" y="114"/>
                    <a:pt x="5593" y="0"/>
                    <a:pt x="5478" y="0"/>
                  </a:cubicBezTo>
                  <a:close/>
                </a:path>
              </a:pathLst>
            </a:custGeom>
            <a:solidFill>
              <a:srgbClr val="B1AC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8"/>
            <p:cNvSpPr/>
            <p:nvPr/>
          </p:nvSpPr>
          <p:spPr>
            <a:xfrm>
              <a:off x="6888975" y="512150"/>
              <a:ext cx="133400" cy="147675"/>
            </a:xfrm>
            <a:custGeom>
              <a:avLst/>
              <a:gdLst/>
              <a:ahLst/>
              <a:cxnLst/>
              <a:rect l="l" t="t" r="r" b="b"/>
              <a:pathLst>
                <a:path w="5336" h="5907" extrusionOk="0">
                  <a:moveTo>
                    <a:pt x="2825" y="457"/>
                  </a:moveTo>
                  <a:cubicBezTo>
                    <a:pt x="2882" y="457"/>
                    <a:pt x="2911" y="514"/>
                    <a:pt x="2939" y="628"/>
                  </a:cubicBezTo>
                  <a:cubicBezTo>
                    <a:pt x="3053" y="970"/>
                    <a:pt x="3139" y="1769"/>
                    <a:pt x="3167" y="2739"/>
                  </a:cubicBezTo>
                  <a:lnTo>
                    <a:pt x="3167" y="2796"/>
                  </a:lnTo>
                  <a:lnTo>
                    <a:pt x="3196" y="2796"/>
                  </a:lnTo>
                  <a:lnTo>
                    <a:pt x="3196" y="3053"/>
                  </a:lnTo>
                  <a:lnTo>
                    <a:pt x="3167" y="3053"/>
                  </a:lnTo>
                  <a:lnTo>
                    <a:pt x="3167" y="3110"/>
                  </a:lnTo>
                  <a:cubicBezTo>
                    <a:pt x="3139" y="3738"/>
                    <a:pt x="3110" y="4308"/>
                    <a:pt x="3053" y="4736"/>
                  </a:cubicBezTo>
                  <a:cubicBezTo>
                    <a:pt x="2996" y="5164"/>
                    <a:pt x="2911" y="5421"/>
                    <a:pt x="2825" y="5421"/>
                  </a:cubicBezTo>
                  <a:cubicBezTo>
                    <a:pt x="2654" y="5421"/>
                    <a:pt x="2511" y="4423"/>
                    <a:pt x="2511" y="3110"/>
                  </a:cubicBezTo>
                  <a:lnTo>
                    <a:pt x="2511" y="3053"/>
                  </a:lnTo>
                  <a:lnTo>
                    <a:pt x="2483" y="3053"/>
                  </a:lnTo>
                  <a:lnTo>
                    <a:pt x="2483" y="2796"/>
                  </a:lnTo>
                  <a:lnTo>
                    <a:pt x="2511" y="2796"/>
                  </a:lnTo>
                  <a:lnTo>
                    <a:pt x="2511" y="2739"/>
                  </a:lnTo>
                  <a:cubicBezTo>
                    <a:pt x="2511" y="1455"/>
                    <a:pt x="2654" y="457"/>
                    <a:pt x="2825" y="457"/>
                  </a:cubicBezTo>
                  <a:close/>
                  <a:moveTo>
                    <a:pt x="4109" y="457"/>
                  </a:moveTo>
                  <a:cubicBezTo>
                    <a:pt x="4166" y="457"/>
                    <a:pt x="4194" y="514"/>
                    <a:pt x="4223" y="628"/>
                  </a:cubicBezTo>
                  <a:cubicBezTo>
                    <a:pt x="4337" y="970"/>
                    <a:pt x="4423" y="1769"/>
                    <a:pt x="4451" y="2739"/>
                  </a:cubicBezTo>
                  <a:lnTo>
                    <a:pt x="4451" y="2796"/>
                  </a:lnTo>
                  <a:lnTo>
                    <a:pt x="4480" y="2796"/>
                  </a:lnTo>
                  <a:lnTo>
                    <a:pt x="4480" y="3053"/>
                  </a:lnTo>
                  <a:lnTo>
                    <a:pt x="4451" y="3053"/>
                  </a:lnTo>
                  <a:lnTo>
                    <a:pt x="4451" y="3110"/>
                  </a:lnTo>
                  <a:cubicBezTo>
                    <a:pt x="4423" y="3738"/>
                    <a:pt x="4394" y="4308"/>
                    <a:pt x="4337" y="4736"/>
                  </a:cubicBezTo>
                  <a:cubicBezTo>
                    <a:pt x="4280" y="5164"/>
                    <a:pt x="4194" y="5421"/>
                    <a:pt x="4109" y="5421"/>
                  </a:cubicBezTo>
                  <a:cubicBezTo>
                    <a:pt x="3938" y="5421"/>
                    <a:pt x="3795" y="4423"/>
                    <a:pt x="3795" y="3110"/>
                  </a:cubicBezTo>
                  <a:lnTo>
                    <a:pt x="3795" y="3053"/>
                  </a:lnTo>
                  <a:lnTo>
                    <a:pt x="3767" y="3053"/>
                  </a:lnTo>
                  <a:lnTo>
                    <a:pt x="3767" y="2796"/>
                  </a:lnTo>
                  <a:lnTo>
                    <a:pt x="3795" y="2796"/>
                  </a:lnTo>
                  <a:lnTo>
                    <a:pt x="3795" y="2739"/>
                  </a:lnTo>
                  <a:cubicBezTo>
                    <a:pt x="3795" y="1455"/>
                    <a:pt x="3938" y="457"/>
                    <a:pt x="4109" y="457"/>
                  </a:cubicBezTo>
                  <a:close/>
                  <a:moveTo>
                    <a:pt x="1541" y="457"/>
                  </a:moveTo>
                  <a:cubicBezTo>
                    <a:pt x="1570" y="457"/>
                    <a:pt x="1598" y="485"/>
                    <a:pt x="1598" y="514"/>
                  </a:cubicBezTo>
                  <a:cubicBezTo>
                    <a:pt x="1627" y="542"/>
                    <a:pt x="1655" y="571"/>
                    <a:pt x="1655" y="628"/>
                  </a:cubicBezTo>
                  <a:cubicBezTo>
                    <a:pt x="1655" y="656"/>
                    <a:pt x="1684" y="656"/>
                    <a:pt x="1684" y="656"/>
                  </a:cubicBezTo>
                  <a:cubicBezTo>
                    <a:pt x="1741" y="885"/>
                    <a:pt x="1798" y="1341"/>
                    <a:pt x="1855" y="1855"/>
                  </a:cubicBezTo>
                  <a:cubicBezTo>
                    <a:pt x="1855" y="2140"/>
                    <a:pt x="1855" y="2425"/>
                    <a:pt x="1883" y="2739"/>
                  </a:cubicBezTo>
                  <a:lnTo>
                    <a:pt x="1883" y="2796"/>
                  </a:lnTo>
                  <a:lnTo>
                    <a:pt x="1912" y="2796"/>
                  </a:lnTo>
                  <a:lnTo>
                    <a:pt x="1912" y="3053"/>
                  </a:lnTo>
                  <a:lnTo>
                    <a:pt x="1883" y="3053"/>
                  </a:lnTo>
                  <a:lnTo>
                    <a:pt x="1883" y="3110"/>
                  </a:lnTo>
                  <a:cubicBezTo>
                    <a:pt x="1883" y="3424"/>
                    <a:pt x="1855" y="3738"/>
                    <a:pt x="1855" y="3995"/>
                  </a:cubicBezTo>
                  <a:cubicBezTo>
                    <a:pt x="1826" y="4280"/>
                    <a:pt x="1798" y="4508"/>
                    <a:pt x="1769" y="4736"/>
                  </a:cubicBezTo>
                  <a:cubicBezTo>
                    <a:pt x="1741" y="4908"/>
                    <a:pt x="1712" y="5050"/>
                    <a:pt x="1684" y="5164"/>
                  </a:cubicBezTo>
                  <a:cubicBezTo>
                    <a:pt x="1684" y="5250"/>
                    <a:pt x="1655" y="5307"/>
                    <a:pt x="1627" y="5336"/>
                  </a:cubicBezTo>
                  <a:cubicBezTo>
                    <a:pt x="1598" y="5393"/>
                    <a:pt x="1570" y="5450"/>
                    <a:pt x="1541" y="5450"/>
                  </a:cubicBezTo>
                  <a:cubicBezTo>
                    <a:pt x="1541" y="5450"/>
                    <a:pt x="1512" y="5421"/>
                    <a:pt x="1512" y="5421"/>
                  </a:cubicBezTo>
                  <a:cubicBezTo>
                    <a:pt x="1370" y="5250"/>
                    <a:pt x="1256" y="4423"/>
                    <a:pt x="1227" y="3338"/>
                  </a:cubicBezTo>
                  <a:cubicBezTo>
                    <a:pt x="1227" y="3253"/>
                    <a:pt x="1227" y="3196"/>
                    <a:pt x="1227" y="3110"/>
                  </a:cubicBezTo>
                  <a:lnTo>
                    <a:pt x="1199" y="3110"/>
                  </a:lnTo>
                  <a:lnTo>
                    <a:pt x="1199" y="3053"/>
                  </a:lnTo>
                  <a:lnTo>
                    <a:pt x="1199" y="2796"/>
                  </a:lnTo>
                  <a:lnTo>
                    <a:pt x="1199" y="2739"/>
                  </a:lnTo>
                  <a:lnTo>
                    <a:pt x="1227" y="2739"/>
                  </a:lnTo>
                  <a:cubicBezTo>
                    <a:pt x="1227" y="2597"/>
                    <a:pt x="1227" y="2482"/>
                    <a:pt x="1227" y="2368"/>
                  </a:cubicBezTo>
                  <a:cubicBezTo>
                    <a:pt x="1256" y="1284"/>
                    <a:pt x="1398" y="457"/>
                    <a:pt x="1541" y="457"/>
                  </a:cubicBezTo>
                  <a:close/>
                  <a:moveTo>
                    <a:pt x="0" y="0"/>
                  </a:moveTo>
                  <a:lnTo>
                    <a:pt x="0" y="1398"/>
                  </a:lnTo>
                  <a:cubicBezTo>
                    <a:pt x="57" y="828"/>
                    <a:pt x="171" y="457"/>
                    <a:pt x="257" y="457"/>
                  </a:cubicBezTo>
                  <a:cubicBezTo>
                    <a:pt x="286" y="457"/>
                    <a:pt x="343" y="514"/>
                    <a:pt x="371" y="571"/>
                  </a:cubicBezTo>
                  <a:cubicBezTo>
                    <a:pt x="371" y="599"/>
                    <a:pt x="371" y="628"/>
                    <a:pt x="371" y="628"/>
                  </a:cubicBezTo>
                  <a:cubicBezTo>
                    <a:pt x="400" y="685"/>
                    <a:pt x="400" y="713"/>
                    <a:pt x="428" y="770"/>
                  </a:cubicBezTo>
                  <a:cubicBezTo>
                    <a:pt x="457" y="970"/>
                    <a:pt x="514" y="1256"/>
                    <a:pt x="542" y="1598"/>
                  </a:cubicBezTo>
                  <a:cubicBezTo>
                    <a:pt x="542" y="1798"/>
                    <a:pt x="571" y="1997"/>
                    <a:pt x="571" y="2197"/>
                  </a:cubicBezTo>
                  <a:cubicBezTo>
                    <a:pt x="571" y="2368"/>
                    <a:pt x="571" y="2539"/>
                    <a:pt x="599" y="2739"/>
                  </a:cubicBezTo>
                  <a:lnTo>
                    <a:pt x="599" y="2796"/>
                  </a:lnTo>
                  <a:lnTo>
                    <a:pt x="628" y="2796"/>
                  </a:lnTo>
                  <a:lnTo>
                    <a:pt x="628" y="3053"/>
                  </a:lnTo>
                  <a:lnTo>
                    <a:pt x="599" y="3053"/>
                  </a:lnTo>
                  <a:lnTo>
                    <a:pt x="599" y="3110"/>
                  </a:lnTo>
                  <a:cubicBezTo>
                    <a:pt x="599" y="3253"/>
                    <a:pt x="571" y="3395"/>
                    <a:pt x="571" y="3538"/>
                  </a:cubicBezTo>
                  <a:cubicBezTo>
                    <a:pt x="571" y="3995"/>
                    <a:pt x="542" y="4394"/>
                    <a:pt x="485" y="4736"/>
                  </a:cubicBezTo>
                  <a:cubicBezTo>
                    <a:pt x="428" y="5164"/>
                    <a:pt x="343" y="5450"/>
                    <a:pt x="257" y="5450"/>
                  </a:cubicBezTo>
                  <a:cubicBezTo>
                    <a:pt x="200" y="5450"/>
                    <a:pt x="171" y="5336"/>
                    <a:pt x="114" y="5164"/>
                  </a:cubicBezTo>
                  <a:cubicBezTo>
                    <a:pt x="86" y="5022"/>
                    <a:pt x="29" y="4765"/>
                    <a:pt x="0" y="4480"/>
                  </a:cubicBezTo>
                  <a:lnTo>
                    <a:pt x="0" y="5906"/>
                  </a:lnTo>
                  <a:lnTo>
                    <a:pt x="4965" y="5906"/>
                  </a:lnTo>
                  <a:cubicBezTo>
                    <a:pt x="5193" y="5906"/>
                    <a:pt x="5336" y="5735"/>
                    <a:pt x="5336" y="5535"/>
                  </a:cubicBezTo>
                  <a:lnTo>
                    <a:pt x="5336" y="371"/>
                  </a:lnTo>
                  <a:cubicBezTo>
                    <a:pt x="5336" y="171"/>
                    <a:pt x="5193" y="0"/>
                    <a:pt x="4965" y="0"/>
                  </a:cubicBezTo>
                  <a:close/>
                </a:path>
              </a:pathLst>
            </a:custGeom>
            <a:solidFill>
              <a:srgbClr val="A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8"/>
            <p:cNvSpPr/>
            <p:nvPr/>
          </p:nvSpPr>
          <p:spPr>
            <a:xfrm>
              <a:off x="6954600" y="527825"/>
              <a:ext cx="13575" cy="52825"/>
            </a:xfrm>
            <a:custGeom>
              <a:avLst/>
              <a:gdLst/>
              <a:ahLst/>
              <a:cxnLst/>
              <a:rect l="l" t="t" r="r" b="b"/>
              <a:pathLst>
                <a:path w="543" h="2113" extrusionOk="0">
                  <a:moveTo>
                    <a:pt x="314" y="1"/>
                  </a:moveTo>
                  <a:cubicBezTo>
                    <a:pt x="114" y="686"/>
                    <a:pt x="0" y="1370"/>
                    <a:pt x="0" y="2027"/>
                  </a:cubicBezTo>
                  <a:cubicBezTo>
                    <a:pt x="57" y="1998"/>
                    <a:pt x="114" y="1970"/>
                    <a:pt x="200" y="1970"/>
                  </a:cubicBezTo>
                  <a:cubicBezTo>
                    <a:pt x="314" y="1970"/>
                    <a:pt x="428" y="2027"/>
                    <a:pt x="485" y="2112"/>
                  </a:cubicBezTo>
                  <a:lnTo>
                    <a:pt x="542" y="2112"/>
                  </a:lnTo>
                  <a:cubicBezTo>
                    <a:pt x="514" y="1142"/>
                    <a:pt x="428" y="343"/>
                    <a:pt x="314" y="1"/>
                  </a:cubicBezTo>
                  <a:close/>
                </a:path>
              </a:pathLst>
            </a:custGeom>
            <a:solidFill>
              <a:srgbClr val="D0CB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8"/>
            <p:cNvSpPr/>
            <p:nvPr/>
          </p:nvSpPr>
          <p:spPr>
            <a:xfrm>
              <a:off x="6955300" y="589900"/>
              <a:ext cx="12875" cy="40675"/>
            </a:xfrm>
            <a:custGeom>
              <a:avLst/>
              <a:gdLst/>
              <a:ahLst/>
              <a:cxnLst/>
              <a:rect l="l" t="t" r="r" b="b"/>
              <a:pathLst>
                <a:path w="515" h="1627" extrusionOk="0">
                  <a:moveTo>
                    <a:pt x="457" y="0"/>
                  </a:moveTo>
                  <a:cubicBezTo>
                    <a:pt x="400" y="114"/>
                    <a:pt x="286" y="171"/>
                    <a:pt x="172" y="171"/>
                  </a:cubicBezTo>
                  <a:cubicBezTo>
                    <a:pt x="115" y="171"/>
                    <a:pt x="58" y="143"/>
                    <a:pt x="1" y="114"/>
                  </a:cubicBezTo>
                  <a:lnTo>
                    <a:pt x="1" y="114"/>
                  </a:lnTo>
                  <a:cubicBezTo>
                    <a:pt x="58" y="628"/>
                    <a:pt x="172" y="1141"/>
                    <a:pt x="400" y="1626"/>
                  </a:cubicBezTo>
                  <a:cubicBezTo>
                    <a:pt x="457" y="1198"/>
                    <a:pt x="486" y="628"/>
                    <a:pt x="514" y="0"/>
                  </a:cubicBezTo>
                  <a:close/>
                </a:path>
              </a:pathLst>
            </a:custGeom>
            <a:solidFill>
              <a:srgbClr val="D0CB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8"/>
            <p:cNvSpPr/>
            <p:nvPr/>
          </p:nvSpPr>
          <p:spPr>
            <a:xfrm>
              <a:off x="6951750" y="523550"/>
              <a:ext cx="10725" cy="57100"/>
            </a:xfrm>
            <a:custGeom>
              <a:avLst/>
              <a:gdLst/>
              <a:ahLst/>
              <a:cxnLst/>
              <a:rect l="l" t="t" r="r" b="b"/>
              <a:pathLst>
                <a:path w="429" h="2284" extrusionOk="0">
                  <a:moveTo>
                    <a:pt x="314" y="1"/>
                  </a:moveTo>
                  <a:cubicBezTo>
                    <a:pt x="143" y="1"/>
                    <a:pt x="0" y="999"/>
                    <a:pt x="0" y="2283"/>
                  </a:cubicBezTo>
                  <a:lnTo>
                    <a:pt x="29" y="2283"/>
                  </a:lnTo>
                  <a:lnTo>
                    <a:pt x="114" y="2198"/>
                  </a:lnTo>
                  <a:cubicBezTo>
                    <a:pt x="114" y="1541"/>
                    <a:pt x="228" y="857"/>
                    <a:pt x="428" y="172"/>
                  </a:cubicBezTo>
                  <a:cubicBezTo>
                    <a:pt x="400" y="58"/>
                    <a:pt x="371" y="1"/>
                    <a:pt x="314" y="1"/>
                  </a:cubicBezTo>
                  <a:close/>
                </a:path>
              </a:pathLst>
            </a:custGeom>
            <a:solidFill>
              <a:srgbClr val="C6C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8"/>
            <p:cNvSpPr/>
            <p:nvPr/>
          </p:nvSpPr>
          <p:spPr>
            <a:xfrm>
              <a:off x="6951750" y="589900"/>
              <a:ext cx="13575" cy="57800"/>
            </a:xfrm>
            <a:custGeom>
              <a:avLst/>
              <a:gdLst/>
              <a:ahLst/>
              <a:cxnLst/>
              <a:rect l="l" t="t" r="r" b="b"/>
              <a:pathLst>
                <a:path w="543" h="2312" extrusionOk="0">
                  <a:moveTo>
                    <a:pt x="0" y="0"/>
                  </a:moveTo>
                  <a:cubicBezTo>
                    <a:pt x="0" y="1313"/>
                    <a:pt x="143" y="2311"/>
                    <a:pt x="314" y="2311"/>
                  </a:cubicBezTo>
                  <a:cubicBezTo>
                    <a:pt x="400" y="2311"/>
                    <a:pt x="485" y="2054"/>
                    <a:pt x="542" y="1626"/>
                  </a:cubicBezTo>
                  <a:cubicBezTo>
                    <a:pt x="314" y="1141"/>
                    <a:pt x="200" y="628"/>
                    <a:pt x="143" y="114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C6C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8"/>
            <p:cNvSpPr/>
            <p:nvPr/>
          </p:nvSpPr>
          <p:spPr>
            <a:xfrm>
              <a:off x="6951750" y="588475"/>
              <a:ext cx="16425" cy="5725"/>
            </a:xfrm>
            <a:custGeom>
              <a:avLst/>
              <a:gdLst/>
              <a:ahLst/>
              <a:cxnLst/>
              <a:rect l="l" t="t" r="r" b="b"/>
              <a:pathLst>
                <a:path w="657" h="229" extrusionOk="0">
                  <a:moveTo>
                    <a:pt x="0" y="0"/>
                  </a:moveTo>
                  <a:lnTo>
                    <a:pt x="0" y="57"/>
                  </a:lnTo>
                  <a:lnTo>
                    <a:pt x="29" y="57"/>
                  </a:lnTo>
                  <a:lnTo>
                    <a:pt x="143" y="171"/>
                  </a:lnTo>
                  <a:cubicBezTo>
                    <a:pt x="200" y="200"/>
                    <a:pt x="257" y="228"/>
                    <a:pt x="314" y="228"/>
                  </a:cubicBezTo>
                  <a:cubicBezTo>
                    <a:pt x="428" y="228"/>
                    <a:pt x="542" y="171"/>
                    <a:pt x="599" y="57"/>
                  </a:cubicBezTo>
                  <a:lnTo>
                    <a:pt x="656" y="57"/>
                  </a:lnTo>
                  <a:lnTo>
                    <a:pt x="656" y="0"/>
                  </a:lnTo>
                  <a:lnTo>
                    <a:pt x="542" y="0"/>
                  </a:lnTo>
                  <a:cubicBezTo>
                    <a:pt x="514" y="86"/>
                    <a:pt x="428" y="143"/>
                    <a:pt x="314" y="143"/>
                  </a:cubicBezTo>
                  <a:cubicBezTo>
                    <a:pt x="228" y="143"/>
                    <a:pt x="143" y="86"/>
                    <a:pt x="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8"/>
            <p:cNvSpPr/>
            <p:nvPr/>
          </p:nvSpPr>
          <p:spPr>
            <a:xfrm>
              <a:off x="6951750" y="577050"/>
              <a:ext cx="16425" cy="5025"/>
            </a:xfrm>
            <a:custGeom>
              <a:avLst/>
              <a:gdLst/>
              <a:ahLst/>
              <a:cxnLst/>
              <a:rect l="l" t="t" r="r" b="b"/>
              <a:pathLst>
                <a:path w="657" h="201" extrusionOk="0">
                  <a:moveTo>
                    <a:pt x="314" y="1"/>
                  </a:moveTo>
                  <a:cubicBezTo>
                    <a:pt x="228" y="1"/>
                    <a:pt x="171" y="29"/>
                    <a:pt x="114" y="58"/>
                  </a:cubicBezTo>
                  <a:lnTo>
                    <a:pt x="29" y="143"/>
                  </a:lnTo>
                  <a:lnTo>
                    <a:pt x="0" y="143"/>
                  </a:lnTo>
                  <a:lnTo>
                    <a:pt x="0" y="200"/>
                  </a:lnTo>
                  <a:lnTo>
                    <a:pt x="86" y="200"/>
                  </a:lnTo>
                  <a:cubicBezTo>
                    <a:pt x="143" y="115"/>
                    <a:pt x="228" y="58"/>
                    <a:pt x="314" y="58"/>
                  </a:cubicBezTo>
                  <a:cubicBezTo>
                    <a:pt x="428" y="58"/>
                    <a:pt x="514" y="115"/>
                    <a:pt x="542" y="200"/>
                  </a:cubicBezTo>
                  <a:lnTo>
                    <a:pt x="656" y="200"/>
                  </a:lnTo>
                  <a:lnTo>
                    <a:pt x="656" y="143"/>
                  </a:lnTo>
                  <a:lnTo>
                    <a:pt x="599" y="143"/>
                  </a:lnTo>
                  <a:cubicBezTo>
                    <a:pt x="542" y="58"/>
                    <a:pt x="428" y="1"/>
                    <a:pt x="3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8"/>
            <p:cNvSpPr/>
            <p:nvPr/>
          </p:nvSpPr>
          <p:spPr>
            <a:xfrm>
              <a:off x="6951025" y="578475"/>
              <a:ext cx="17850" cy="13575"/>
            </a:xfrm>
            <a:custGeom>
              <a:avLst/>
              <a:gdLst/>
              <a:ahLst/>
              <a:cxnLst/>
              <a:rect l="l" t="t" r="r" b="b"/>
              <a:pathLst>
                <a:path w="714" h="543" extrusionOk="0">
                  <a:moveTo>
                    <a:pt x="343" y="1"/>
                  </a:moveTo>
                  <a:cubicBezTo>
                    <a:pt x="257" y="1"/>
                    <a:pt x="172" y="58"/>
                    <a:pt x="115" y="143"/>
                  </a:cubicBezTo>
                  <a:lnTo>
                    <a:pt x="1" y="143"/>
                  </a:lnTo>
                  <a:lnTo>
                    <a:pt x="1" y="400"/>
                  </a:lnTo>
                  <a:lnTo>
                    <a:pt x="115" y="400"/>
                  </a:lnTo>
                  <a:cubicBezTo>
                    <a:pt x="172" y="486"/>
                    <a:pt x="257" y="543"/>
                    <a:pt x="343" y="543"/>
                  </a:cubicBezTo>
                  <a:cubicBezTo>
                    <a:pt x="457" y="543"/>
                    <a:pt x="543" y="486"/>
                    <a:pt x="571" y="400"/>
                  </a:cubicBezTo>
                  <a:lnTo>
                    <a:pt x="714" y="400"/>
                  </a:lnTo>
                  <a:lnTo>
                    <a:pt x="714" y="143"/>
                  </a:lnTo>
                  <a:lnTo>
                    <a:pt x="571" y="143"/>
                  </a:lnTo>
                  <a:cubicBezTo>
                    <a:pt x="543" y="58"/>
                    <a:pt x="457" y="1"/>
                    <a:pt x="343" y="1"/>
                  </a:cubicBezTo>
                  <a:close/>
                </a:path>
              </a:pathLst>
            </a:custGeom>
            <a:solidFill>
              <a:srgbClr val="CCC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8"/>
            <p:cNvSpPr/>
            <p:nvPr/>
          </p:nvSpPr>
          <p:spPr>
            <a:xfrm>
              <a:off x="6310475" y="1069950"/>
              <a:ext cx="10025" cy="147675"/>
            </a:xfrm>
            <a:custGeom>
              <a:avLst/>
              <a:gdLst/>
              <a:ahLst/>
              <a:cxnLst/>
              <a:rect l="l" t="t" r="r" b="b"/>
              <a:pathLst>
                <a:path w="401" h="5907" extrusionOk="0">
                  <a:moveTo>
                    <a:pt x="400" y="0"/>
                  </a:moveTo>
                  <a:lnTo>
                    <a:pt x="400" y="0"/>
                  </a:lnTo>
                  <a:cubicBezTo>
                    <a:pt x="172" y="0"/>
                    <a:pt x="1" y="172"/>
                    <a:pt x="1" y="371"/>
                  </a:cubicBezTo>
                  <a:lnTo>
                    <a:pt x="1" y="5536"/>
                  </a:lnTo>
                  <a:cubicBezTo>
                    <a:pt x="1" y="5735"/>
                    <a:pt x="172" y="5906"/>
                    <a:pt x="400" y="5906"/>
                  </a:cubicBezTo>
                  <a:cubicBezTo>
                    <a:pt x="172" y="5906"/>
                    <a:pt x="29" y="5735"/>
                    <a:pt x="29" y="5536"/>
                  </a:cubicBezTo>
                  <a:lnTo>
                    <a:pt x="29" y="371"/>
                  </a:lnTo>
                  <a:cubicBezTo>
                    <a:pt x="29" y="172"/>
                    <a:pt x="172" y="0"/>
                    <a:pt x="400" y="0"/>
                  </a:cubicBezTo>
                  <a:close/>
                </a:path>
              </a:pathLst>
            </a:custGeom>
            <a:solidFill>
              <a:srgbClr val="F4F2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8"/>
            <p:cNvSpPr/>
            <p:nvPr/>
          </p:nvSpPr>
          <p:spPr>
            <a:xfrm>
              <a:off x="6407500" y="865225"/>
              <a:ext cx="59225" cy="45675"/>
            </a:xfrm>
            <a:custGeom>
              <a:avLst/>
              <a:gdLst/>
              <a:ahLst/>
              <a:cxnLst/>
              <a:rect l="l" t="t" r="r" b="b"/>
              <a:pathLst>
                <a:path w="2369" h="1827" extrusionOk="0">
                  <a:moveTo>
                    <a:pt x="1198" y="1827"/>
                  </a:moveTo>
                  <a:cubicBezTo>
                    <a:pt x="856" y="1827"/>
                    <a:pt x="542" y="1627"/>
                    <a:pt x="399" y="1370"/>
                  </a:cubicBezTo>
                  <a:lnTo>
                    <a:pt x="0" y="1370"/>
                  </a:lnTo>
                  <a:lnTo>
                    <a:pt x="0" y="457"/>
                  </a:lnTo>
                  <a:lnTo>
                    <a:pt x="399" y="457"/>
                  </a:lnTo>
                  <a:cubicBezTo>
                    <a:pt x="542" y="172"/>
                    <a:pt x="856" y="1"/>
                    <a:pt x="1198" y="1"/>
                  </a:cubicBezTo>
                  <a:cubicBezTo>
                    <a:pt x="1541" y="1"/>
                    <a:pt x="1826" y="172"/>
                    <a:pt x="1969" y="457"/>
                  </a:cubicBezTo>
                  <a:lnTo>
                    <a:pt x="2368" y="457"/>
                  </a:lnTo>
                  <a:lnTo>
                    <a:pt x="2368" y="1370"/>
                  </a:lnTo>
                  <a:lnTo>
                    <a:pt x="1969" y="1370"/>
                  </a:lnTo>
                  <a:cubicBezTo>
                    <a:pt x="1826" y="1627"/>
                    <a:pt x="1541" y="1827"/>
                    <a:pt x="1198" y="1827"/>
                  </a:cubicBezTo>
                  <a:close/>
                  <a:moveTo>
                    <a:pt x="0" y="457"/>
                  </a:moveTo>
                  <a:lnTo>
                    <a:pt x="0" y="1370"/>
                  </a:lnTo>
                  <a:lnTo>
                    <a:pt x="399" y="1370"/>
                  </a:lnTo>
                  <a:cubicBezTo>
                    <a:pt x="542" y="1627"/>
                    <a:pt x="856" y="1827"/>
                    <a:pt x="1198" y="1827"/>
                  </a:cubicBezTo>
                  <a:cubicBezTo>
                    <a:pt x="1541" y="1827"/>
                    <a:pt x="1826" y="1627"/>
                    <a:pt x="1969" y="1370"/>
                  </a:cubicBezTo>
                  <a:lnTo>
                    <a:pt x="2368" y="1370"/>
                  </a:lnTo>
                  <a:lnTo>
                    <a:pt x="2368" y="457"/>
                  </a:lnTo>
                  <a:lnTo>
                    <a:pt x="1969" y="457"/>
                  </a:lnTo>
                  <a:cubicBezTo>
                    <a:pt x="1826" y="172"/>
                    <a:pt x="1541" y="1"/>
                    <a:pt x="1198" y="1"/>
                  </a:cubicBezTo>
                  <a:cubicBezTo>
                    <a:pt x="856" y="1"/>
                    <a:pt x="542" y="172"/>
                    <a:pt x="399" y="457"/>
                  </a:cubicBezTo>
                  <a:lnTo>
                    <a:pt x="0" y="457"/>
                  </a:lnTo>
                  <a:close/>
                </a:path>
              </a:pathLst>
            </a:custGeom>
            <a:solidFill>
              <a:srgbClr val="F4F2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8"/>
            <p:cNvSpPr/>
            <p:nvPr/>
          </p:nvSpPr>
          <p:spPr>
            <a:xfrm>
              <a:off x="6307625" y="865225"/>
              <a:ext cx="59225" cy="45675"/>
            </a:xfrm>
            <a:custGeom>
              <a:avLst/>
              <a:gdLst/>
              <a:ahLst/>
              <a:cxnLst/>
              <a:rect l="l" t="t" r="r" b="b"/>
              <a:pathLst>
                <a:path w="2369" h="1827" extrusionOk="0">
                  <a:moveTo>
                    <a:pt x="1199" y="1827"/>
                  </a:moveTo>
                  <a:cubicBezTo>
                    <a:pt x="856" y="1827"/>
                    <a:pt x="543" y="1627"/>
                    <a:pt x="400" y="1370"/>
                  </a:cubicBezTo>
                  <a:lnTo>
                    <a:pt x="1" y="1370"/>
                  </a:lnTo>
                  <a:lnTo>
                    <a:pt x="1" y="457"/>
                  </a:lnTo>
                  <a:lnTo>
                    <a:pt x="400" y="457"/>
                  </a:lnTo>
                  <a:cubicBezTo>
                    <a:pt x="457" y="343"/>
                    <a:pt x="514" y="257"/>
                    <a:pt x="600" y="200"/>
                  </a:cubicBezTo>
                  <a:cubicBezTo>
                    <a:pt x="514" y="257"/>
                    <a:pt x="457" y="343"/>
                    <a:pt x="400" y="457"/>
                  </a:cubicBezTo>
                  <a:lnTo>
                    <a:pt x="1" y="457"/>
                  </a:lnTo>
                  <a:lnTo>
                    <a:pt x="1" y="1370"/>
                  </a:lnTo>
                  <a:lnTo>
                    <a:pt x="400" y="1370"/>
                  </a:lnTo>
                  <a:cubicBezTo>
                    <a:pt x="543" y="1627"/>
                    <a:pt x="856" y="1827"/>
                    <a:pt x="1199" y="1827"/>
                  </a:cubicBezTo>
                  <a:cubicBezTo>
                    <a:pt x="1513" y="1827"/>
                    <a:pt x="1827" y="1627"/>
                    <a:pt x="1969" y="1370"/>
                  </a:cubicBezTo>
                  <a:lnTo>
                    <a:pt x="2369" y="1370"/>
                  </a:lnTo>
                  <a:lnTo>
                    <a:pt x="2369" y="1370"/>
                  </a:lnTo>
                  <a:lnTo>
                    <a:pt x="1969" y="1370"/>
                  </a:lnTo>
                  <a:cubicBezTo>
                    <a:pt x="1827" y="1627"/>
                    <a:pt x="1513" y="1827"/>
                    <a:pt x="1199" y="1827"/>
                  </a:cubicBezTo>
                  <a:moveTo>
                    <a:pt x="2369" y="457"/>
                  </a:moveTo>
                  <a:lnTo>
                    <a:pt x="1969" y="457"/>
                  </a:lnTo>
                  <a:cubicBezTo>
                    <a:pt x="1941" y="371"/>
                    <a:pt x="1884" y="314"/>
                    <a:pt x="1827" y="257"/>
                  </a:cubicBezTo>
                  <a:cubicBezTo>
                    <a:pt x="1884" y="314"/>
                    <a:pt x="1941" y="371"/>
                    <a:pt x="1969" y="457"/>
                  </a:cubicBezTo>
                  <a:lnTo>
                    <a:pt x="2369" y="457"/>
                  </a:lnTo>
                  <a:lnTo>
                    <a:pt x="2369" y="457"/>
                  </a:lnTo>
                  <a:moveTo>
                    <a:pt x="771" y="86"/>
                  </a:moveTo>
                  <a:cubicBezTo>
                    <a:pt x="771" y="86"/>
                    <a:pt x="771" y="86"/>
                    <a:pt x="771" y="86"/>
                  </a:cubicBezTo>
                  <a:cubicBezTo>
                    <a:pt x="771" y="86"/>
                    <a:pt x="771" y="86"/>
                    <a:pt x="771" y="86"/>
                  </a:cubicBezTo>
                  <a:close/>
                  <a:moveTo>
                    <a:pt x="771" y="86"/>
                  </a:moveTo>
                  <a:cubicBezTo>
                    <a:pt x="885" y="29"/>
                    <a:pt x="1028" y="1"/>
                    <a:pt x="1199" y="1"/>
                  </a:cubicBezTo>
                  <a:cubicBezTo>
                    <a:pt x="1284" y="1"/>
                    <a:pt x="1399" y="1"/>
                    <a:pt x="1484" y="29"/>
                  </a:cubicBezTo>
                  <a:cubicBezTo>
                    <a:pt x="1399" y="1"/>
                    <a:pt x="1284" y="1"/>
                    <a:pt x="1199" y="1"/>
                  </a:cubicBezTo>
                  <a:cubicBezTo>
                    <a:pt x="1028" y="1"/>
                    <a:pt x="885" y="29"/>
                    <a:pt x="771" y="86"/>
                  </a:cubicBezTo>
                </a:path>
              </a:pathLst>
            </a:custGeom>
            <a:solidFill>
              <a:srgbClr val="F4F2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8"/>
            <p:cNvSpPr/>
            <p:nvPr/>
          </p:nvSpPr>
          <p:spPr>
            <a:xfrm>
              <a:off x="6294775" y="1054975"/>
              <a:ext cx="253975" cy="179050"/>
            </a:xfrm>
            <a:custGeom>
              <a:avLst/>
              <a:gdLst/>
              <a:ahLst/>
              <a:cxnLst/>
              <a:rect l="l" t="t" r="r" b="b"/>
              <a:pathLst>
                <a:path w="10159" h="7162" extrusionOk="0">
                  <a:moveTo>
                    <a:pt x="9645" y="228"/>
                  </a:moveTo>
                  <a:cubicBezTo>
                    <a:pt x="9787" y="228"/>
                    <a:pt x="9873" y="343"/>
                    <a:pt x="9873" y="457"/>
                  </a:cubicBezTo>
                  <a:lnTo>
                    <a:pt x="9873" y="6705"/>
                  </a:lnTo>
                  <a:cubicBezTo>
                    <a:pt x="9873" y="6819"/>
                    <a:pt x="9787" y="6933"/>
                    <a:pt x="9645" y="6933"/>
                  </a:cubicBezTo>
                  <a:lnTo>
                    <a:pt x="486" y="6933"/>
                  </a:lnTo>
                  <a:cubicBezTo>
                    <a:pt x="372" y="6933"/>
                    <a:pt x="286" y="6819"/>
                    <a:pt x="286" y="6705"/>
                  </a:cubicBezTo>
                  <a:lnTo>
                    <a:pt x="286" y="457"/>
                  </a:lnTo>
                  <a:cubicBezTo>
                    <a:pt x="286" y="343"/>
                    <a:pt x="372" y="228"/>
                    <a:pt x="486" y="228"/>
                  </a:cubicBezTo>
                  <a:close/>
                  <a:moveTo>
                    <a:pt x="286" y="0"/>
                  </a:moveTo>
                  <a:cubicBezTo>
                    <a:pt x="115" y="0"/>
                    <a:pt x="1" y="143"/>
                    <a:pt x="1" y="314"/>
                  </a:cubicBezTo>
                  <a:lnTo>
                    <a:pt x="1" y="6848"/>
                  </a:lnTo>
                  <a:cubicBezTo>
                    <a:pt x="1" y="6905"/>
                    <a:pt x="1" y="6933"/>
                    <a:pt x="29" y="6991"/>
                  </a:cubicBezTo>
                  <a:cubicBezTo>
                    <a:pt x="58" y="7076"/>
                    <a:pt x="172" y="7162"/>
                    <a:pt x="286" y="7162"/>
                  </a:cubicBezTo>
                  <a:lnTo>
                    <a:pt x="9845" y="7162"/>
                  </a:lnTo>
                  <a:cubicBezTo>
                    <a:pt x="10016" y="7162"/>
                    <a:pt x="10158" y="7019"/>
                    <a:pt x="10158" y="6848"/>
                  </a:cubicBezTo>
                  <a:lnTo>
                    <a:pt x="10158" y="314"/>
                  </a:lnTo>
                  <a:cubicBezTo>
                    <a:pt x="10158" y="143"/>
                    <a:pt x="10016" y="0"/>
                    <a:pt x="9845" y="0"/>
                  </a:cubicBezTo>
                  <a:close/>
                </a:path>
              </a:pathLst>
            </a:custGeom>
            <a:solidFill>
              <a:srgbClr val="BF7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8"/>
            <p:cNvSpPr/>
            <p:nvPr/>
          </p:nvSpPr>
          <p:spPr>
            <a:xfrm>
              <a:off x="6301925" y="1060675"/>
              <a:ext cx="239700" cy="167650"/>
            </a:xfrm>
            <a:custGeom>
              <a:avLst/>
              <a:gdLst/>
              <a:ahLst/>
              <a:cxnLst/>
              <a:rect l="l" t="t" r="r" b="b"/>
              <a:pathLst>
                <a:path w="9588" h="6706" extrusionOk="0">
                  <a:moveTo>
                    <a:pt x="8874" y="371"/>
                  </a:moveTo>
                  <a:cubicBezTo>
                    <a:pt x="9045" y="371"/>
                    <a:pt x="9188" y="485"/>
                    <a:pt x="9216" y="657"/>
                  </a:cubicBezTo>
                  <a:cubicBezTo>
                    <a:pt x="9245" y="685"/>
                    <a:pt x="9245" y="714"/>
                    <a:pt x="9245" y="742"/>
                  </a:cubicBezTo>
                  <a:lnTo>
                    <a:pt x="9245" y="5907"/>
                  </a:lnTo>
                  <a:cubicBezTo>
                    <a:pt x="9245" y="5935"/>
                    <a:pt x="9245" y="5935"/>
                    <a:pt x="9245" y="5964"/>
                  </a:cubicBezTo>
                  <a:cubicBezTo>
                    <a:pt x="9216" y="6135"/>
                    <a:pt x="9045" y="6277"/>
                    <a:pt x="8874" y="6277"/>
                  </a:cubicBezTo>
                  <a:lnTo>
                    <a:pt x="742" y="6277"/>
                  </a:lnTo>
                  <a:cubicBezTo>
                    <a:pt x="514" y="6277"/>
                    <a:pt x="343" y="6106"/>
                    <a:pt x="343" y="5907"/>
                  </a:cubicBezTo>
                  <a:lnTo>
                    <a:pt x="343" y="742"/>
                  </a:lnTo>
                  <a:cubicBezTo>
                    <a:pt x="343" y="543"/>
                    <a:pt x="514" y="371"/>
                    <a:pt x="742" y="371"/>
                  </a:cubicBezTo>
                  <a:close/>
                  <a:moveTo>
                    <a:pt x="200" y="0"/>
                  </a:moveTo>
                  <a:cubicBezTo>
                    <a:pt x="86" y="0"/>
                    <a:pt x="0" y="115"/>
                    <a:pt x="0" y="229"/>
                  </a:cubicBezTo>
                  <a:lnTo>
                    <a:pt x="0" y="6477"/>
                  </a:lnTo>
                  <a:cubicBezTo>
                    <a:pt x="0" y="6591"/>
                    <a:pt x="86" y="6705"/>
                    <a:pt x="200" y="6705"/>
                  </a:cubicBezTo>
                  <a:lnTo>
                    <a:pt x="9359" y="6705"/>
                  </a:lnTo>
                  <a:cubicBezTo>
                    <a:pt x="9501" y="6705"/>
                    <a:pt x="9587" y="6591"/>
                    <a:pt x="9587" y="6477"/>
                  </a:cubicBezTo>
                  <a:lnTo>
                    <a:pt x="9587" y="229"/>
                  </a:lnTo>
                  <a:cubicBezTo>
                    <a:pt x="9587" y="115"/>
                    <a:pt x="9501" y="0"/>
                    <a:pt x="93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8"/>
            <p:cNvSpPr/>
            <p:nvPr/>
          </p:nvSpPr>
          <p:spPr>
            <a:xfrm>
              <a:off x="6316900" y="1424450"/>
              <a:ext cx="79200" cy="81350"/>
            </a:xfrm>
            <a:custGeom>
              <a:avLst/>
              <a:gdLst/>
              <a:ahLst/>
              <a:cxnLst/>
              <a:rect l="l" t="t" r="r" b="b"/>
              <a:pathLst>
                <a:path w="3168" h="3254" extrusionOk="0">
                  <a:moveTo>
                    <a:pt x="1570" y="315"/>
                  </a:moveTo>
                  <a:cubicBezTo>
                    <a:pt x="1884" y="315"/>
                    <a:pt x="2169" y="486"/>
                    <a:pt x="2340" y="743"/>
                  </a:cubicBezTo>
                  <a:lnTo>
                    <a:pt x="2711" y="743"/>
                  </a:lnTo>
                  <a:lnTo>
                    <a:pt x="2711" y="1627"/>
                  </a:lnTo>
                  <a:lnTo>
                    <a:pt x="2340" y="1627"/>
                  </a:lnTo>
                  <a:cubicBezTo>
                    <a:pt x="2169" y="1884"/>
                    <a:pt x="1884" y="2055"/>
                    <a:pt x="1570" y="2055"/>
                  </a:cubicBezTo>
                  <a:cubicBezTo>
                    <a:pt x="1256" y="2055"/>
                    <a:pt x="971" y="1884"/>
                    <a:pt x="799" y="1627"/>
                  </a:cubicBezTo>
                  <a:lnTo>
                    <a:pt x="428" y="1627"/>
                  </a:lnTo>
                  <a:lnTo>
                    <a:pt x="428" y="743"/>
                  </a:lnTo>
                  <a:lnTo>
                    <a:pt x="799" y="743"/>
                  </a:lnTo>
                  <a:cubicBezTo>
                    <a:pt x="971" y="486"/>
                    <a:pt x="1256" y="315"/>
                    <a:pt x="1570" y="315"/>
                  </a:cubicBezTo>
                  <a:close/>
                  <a:moveTo>
                    <a:pt x="3168" y="1"/>
                  </a:moveTo>
                  <a:lnTo>
                    <a:pt x="0" y="486"/>
                  </a:lnTo>
                  <a:lnTo>
                    <a:pt x="0" y="3253"/>
                  </a:lnTo>
                  <a:lnTo>
                    <a:pt x="3168" y="3253"/>
                  </a:lnTo>
                  <a:lnTo>
                    <a:pt x="3168" y="1"/>
                  </a:lnTo>
                  <a:close/>
                </a:path>
              </a:pathLst>
            </a:custGeom>
            <a:solidFill>
              <a:srgbClr val="FBC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8"/>
            <p:cNvSpPr/>
            <p:nvPr/>
          </p:nvSpPr>
          <p:spPr>
            <a:xfrm>
              <a:off x="6316900" y="1415900"/>
              <a:ext cx="79200" cy="20700"/>
            </a:xfrm>
            <a:custGeom>
              <a:avLst/>
              <a:gdLst/>
              <a:ahLst/>
              <a:cxnLst/>
              <a:rect l="l" t="t" r="r" b="b"/>
              <a:pathLst>
                <a:path w="3168" h="828" extrusionOk="0">
                  <a:moveTo>
                    <a:pt x="0" y="0"/>
                  </a:moveTo>
                  <a:lnTo>
                    <a:pt x="0" y="828"/>
                  </a:lnTo>
                  <a:lnTo>
                    <a:pt x="3168" y="343"/>
                  </a:lnTo>
                  <a:lnTo>
                    <a:pt x="3168" y="314"/>
                  </a:lnTo>
                  <a:lnTo>
                    <a:pt x="31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8"/>
            <p:cNvSpPr/>
            <p:nvPr/>
          </p:nvSpPr>
          <p:spPr>
            <a:xfrm>
              <a:off x="6315475" y="1390225"/>
              <a:ext cx="82050" cy="25700"/>
            </a:xfrm>
            <a:custGeom>
              <a:avLst/>
              <a:gdLst/>
              <a:ahLst/>
              <a:cxnLst/>
              <a:rect l="l" t="t" r="r" b="b"/>
              <a:pathLst>
                <a:path w="3282" h="1028" extrusionOk="0">
                  <a:moveTo>
                    <a:pt x="0" y="0"/>
                  </a:moveTo>
                  <a:lnTo>
                    <a:pt x="0" y="1027"/>
                  </a:lnTo>
                  <a:lnTo>
                    <a:pt x="3282" y="1027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FBC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8"/>
            <p:cNvSpPr/>
            <p:nvPr/>
          </p:nvSpPr>
          <p:spPr>
            <a:xfrm>
              <a:off x="6327600" y="1432300"/>
              <a:ext cx="57075" cy="43550"/>
            </a:xfrm>
            <a:custGeom>
              <a:avLst/>
              <a:gdLst/>
              <a:ahLst/>
              <a:cxnLst/>
              <a:rect l="l" t="t" r="r" b="b"/>
              <a:pathLst>
                <a:path w="2283" h="1742" extrusionOk="0">
                  <a:moveTo>
                    <a:pt x="1142" y="1"/>
                  </a:moveTo>
                  <a:cubicBezTo>
                    <a:pt x="828" y="1"/>
                    <a:pt x="543" y="172"/>
                    <a:pt x="371" y="429"/>
                  </a:cubicBezTo>
                  <a:lnTo>
                    <a:pt x="0" y="429"/>
                  </a:lnTo>
                  <a:lnTo>
                    <a:pt x="0" y="1313"/>
                  </a:lnTo>
                  <a:lnTo>
                    <a:pt x="371" y="1313"/>
                  </a:lnTo>
                  <a:cubicBezTo>
                    <a:pt x="543" y="1570"/>
                    <a:pt x="828" y="1741"/>
                    <a:pt x="1142" y="1741"/>
                  </a:cubicBezTo>
                  <a:cubicBezTo>
                    <a:pt x="1456" y="1741"/>
                    <a:pt x="1741" y="1570"/>
                    <a:pt x="1912" y="1313"/>
                  </a:cubicBezTo>
                  <a:lnTo>
                    <a:pt x="2283" y="1313"/>
                  </a:lnTo>
                  <a:lnTo>
                    <a:pt x="2283" y="429"/>
                  </a:lnTo>
                  <a:lnTo>
                    <a:pt x="1912" y="429"/>
                  </a:lnTo>
                  <a:cubicBezTo>
                    <a:pt x="1741" y="172"/>
                    <a:pt x="1456" y="1"/>
                    <a:pt x="1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8"/>
            <p:cNvSpPr/>
            <p:nvPr/>
          </p:nvSpPr>
          <p:spPr>
            <a:xfrm>
              <a:off x="6412475" y="1424450"/>
              <a:ext cx="79200" cy="81350"/>
            </a:xfrm>
            <a:custGeom>
              <a:avLst/>
              <a:gdLst/>
              <a:ahLst/>
              <a:cxnLst/>
              <a:rect l="l" t="t" r="r" b="b"/>
              <a:pathLst>
                <a:path w="3168" h="3254" extrusionOk="0">
                  <a:moveTo>
                    <a:pt x="1599" y="315"/>
                  </a:moveTo>
                  <a:cubicBezTo>
                    <a:pt x="1912" y="315"/>
                    <a:pt x="2198" y="486"/>
                    <a:pt x="2369" y="743"/>
                  </a:cubicBezTo>
                  <a:lnTo>
                    <a:pt x="2711" y="743"/>
                  </a:lnTo>
                  <a:lnTo>
                    <a:pt x="2711" y="1627"/>
                  </a:lnTo>
                  <a:lnTo>
                    <a:pt x="2369" y="1627"/>
                  </a:lnTo>
                  <a:cubicBezTo>
                    <a:pt x="2198" y="1884"/>
                    <a:pt x="1912" y="2055"/>
                    <a:pt x="1599" y="2055"/>
                  </a:cubicBezTo>
                  <a:cubicBezTo>
                    <a:pt x="1256" y="2055"/>
                    <a:pt x="971" y="1884"/>
                    <a:pt x="828" y="1627"/>
                  </a:cubicBezTo>
                  <a:lnTo>
                    <a:pt x="457" y="1627"/>
                  </a:lnTo>
                  <a:lnTo>
                    <a:pt x="457" y="743"/>
                  </a:lnTo>
                  <a:lnTo>
                    <a:pt x="828" y="743"/>
                  </a:lnTo>
                  <a:cubicBezTo>
                    <a:pt x="971" y="486"/>
                    <a:pt x="1256" y="315"/>
                    <a:pt x="1599" y="315"/>
                  </a:cubicBezTo>
                  <a:close/>
                  <a:moveTo>
                    <a:pt x="3168" y="1"/>
                  </a:moveTo>
                  <a:lnTo>
                    <a:pt x="1" y="486"/>
                  </a:lnTo>
                  <a:lnTo>
                    <a:pt x="1" y="3253"/>
                  </a:lnTo>
                  <a:lnTo>
                    <a:pt x="3168" y="3253"/>
                  </a:lnTo>
                  <a:lnTo>
                    <a:pt x="3168" y="1"/>
                  </a:lnTo>
                  <a:close/>
                </a:path>
              </a:pathLst>
            </a:custGeom>
            <a:solidFill>
              <a:srgbClr val="FBC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8"/>
            <p:cNvSpPr/>
            <p:nvPr/>
          </p:nvSpPr>
          <p:spPr>
            <a:xfrm>
              <a:off x="6412475" y="1415900"/>
              <a:ext cx="79200" cy="20700"/>
            </a:xfrm>
            <a:custGeom>
              <a:avLst/>
              <a:gdLst/>
              <a:ahLst/>
              <a:cxnLst/>
              <a:rect l="l" t="t" r="r" b="b"/>
              <a:pathLst>
                <a:path w="3168" h="828" extrusionOk="0">
                  <a:moveTo>
                    <a:pt x="1" y="0"/>
                  </a:moveTo>
                  <a:lnTo>
                    <a:pt x="1" y="828"/>
                  </a:lnTo>
                  <a:lnTo>
                    <a:pt x="3168" y="343"/>
                  </a:lnTo>
                  <a:lnTo>
                    <a:pt x="3168" y="314"/>
                  </a:lnTo>
                  <a:lnTo>
                    <a:pt x="31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8"/>
            <p:cNvSpPr/>
            <p:nvPr/>
          </p:nvSpPr>
          <p:spPr>
            <a:xfrm>
              <a:off x="6411050" y="1390225"/>
              <a:ext cx="82050" cy="25700"/>
            </a:xfrm>
            <a:custGeom>
              <a:avLst/>
              <a:gdLst/>
              <a:ahLst/>
              <a:cxnLst/>
              <a:rect l="l" t="t" r="r" b="b"/>
              <a:pathLst>
                <a:path w="3282" h="1028" extrusionOk="0">
                  <a:moveTo>
                    <a:pt x="1" y="0"/>
                  </a:moveTo>
                  <a:lnTo>
                    <a:pt x="1" y="1027"/>
                  </a:lnTo>
                  <a:lnTo>
                    <a:pt x="3282" y="1027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FBC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8"/>
            <p:cNvSpPr/>
            <p:nvPr/>
          </p:nvSpPr>
          <p:spPr>
            <a:xfrm>
              <a:off x="6423900" y="1432300"/>
              <a:ext cx="56375" cy="43550"/>
            </a:xfrm>
            <a:custGeom>
              <a:avLst/>
              <a:gdLst/>
              <a:ahLst/>
              <a:cxnLst/>
              <a:rect l="l" t="t" r="r" b="b"/>
              <a:pathLst>
                <a:path w="2255" h="1742" extrusionOk="0">
                  <a:moveTo>
                    <a:pt x="1142" y="1"/>
                  </a:moveTo>
                  <a:cubicBezTo>
                    <a:pt x="799" y="1"/>
                    <a:pt x="514" y="172"/>
                    <a:pt x="371" y="429"/>
                  </a:cubicBezTo>
                  <a:lnTo>
                    <a:pt x="0" y="429"/>
                  </a:lnTo>
                  <a:lnTo>
                    <a:pt x="0" y="1313"/>
                  </a:lnTo>
                  <a:lnTo>
                    <a:pt x="371" y="1313"/>
                  </a:lnTo>
                  <a:cubicBezTo>
                    <a:pt x="514" y="1570"/>
                    <a:pt x="799" y="1741"/>
                    <a:pt x="1142" y="1741"/>
                  </a:cubicBezTo>
                  <a:cubicBezTo>
                    <a:pt x="1455" y="1741"/>
                    <a:pt x="1741" y="1570"/>
                    <a:pt x="1912" y="1313"/>
                  </a:cubicBezTo>
                  <a:lnTo>
                    <a:pt x="2254" y="1313"/>
                  </a:lnTo>
                  <a:lnTo>
                    <a:pt x="2254" y="429"/>
                  </a:lnTo>
                  <a:lnTo>
                    <a:pt x="1912" y="429"/>
                  </a:lnTo>
                  <a:cubicBezTo>
                    <a:pt x="1741" y="172"/>
                    <a:pt x="1455" y="1"/>
                    <a:pt x="1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8"/>
            <p:cNvSpPr/>
            <p:nvPr/>
          </p:nvSpPr>
          <p:spPr>
            <a:xfrm>
              <a:off x="6508775" y="1424450"/>
              <a:ext cx="79200" cy="81350"/>
            </a:xfrm>
            <a:custGeom>
              <a:avLst/>
              <a:gdLst/>
              <a:ahLst/>
              <a:cxnLst/>
              <a:rect l="l" t="t" r="r" b="b"/>
              <a:pathLst>
                <a:path w="3168" h="3254" extrusionOk="0">
                  <a:moveTo>
                    <a:pt x="1598" y="315"/>
                  </a:moveTo>
                  <a:cubicBezTo>
                    <a:pt x="1912" y="315"/>
                    <a:pt x="2198" y="486"/>
                    <a:pt x="2340" y="743"/>
                  </a:cubicBezTo>
                  <a:lnTo>
                    <a:pt x="2711" y="743"/>
                  </a:lnTo>
                  <a:lnTo>
                    <a:pt x="2711" y="1627"/>
                  </a:lnTo>
                  <a:lnTo>
                    <a:pt x="2340" y="1627"/>
                  </a:lnTo>
                  <a:cubicBezTo>
                    <a:pt x="2198" y="1884"/>
                    <a:pt x="1912" y="2055"/>
                    <a:pt x="1598" y="2055"/>
                  </a:cubicBezTo>
                  <a:cubicBezTo>
                    <a:pt x="1256" y="2055"/>
                    <a:pt x="971" y="1884"/>
                    <a:pt x="828" y="1627"/>
                  </a:cubicBezTo>
                  <a:lnTo>
                    <a:pt x="457" y="1627"/>
                  </a:lnTo>
                  <a:lnTo>
                    <a:pt x="457" y="743"/>
                  </a:lnTo>
                  <a:lnTo>
                    <a:pt x="828" y="743"/>
                  </a:lnTo>
                  <a:cubicBezTo>
                    <a:pt x="971" y="486"/>
                    <a:pt x="1256" y="315"/>
                    <a:pt x="1598" y="315"/>
                  </a:cubicBezTo>
                  <a:close/>
                  <a:moveTo>
                    <a:pt x="3168" y="1"/>
                  </a:moveTo>
                  <a:lnTo>
                    <a:pt x="1" y="486"/>
                  </a:lnTo>
                  <a:lnTo>
                    <a:pt x="1" y="3253"/>
                  </a:lnTo>
                  <a:lnTo>
                    <a:pt x="3168" y="3253"/>
                  </a:lnTo>
                  <a:lnTo>
                    <a:pt x="3168" y="1"/>
                  </a:lnTo>
                  <a:close/>
                </a:path>
              </a:pathLst>
            </a:custGeom>
            <a:solidFill>
              <a:srgbClr val="FBC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8"/>
            <p:cNvSpPr/>
            <p:nvPr/>
          </p:nvSpPr>
          <p:spPr>
            <a:xfrm>
              <a:off x="6508775" y="1415900"/>
              <a:ext cx="79200" cy="20700"/>
            </a:xfrm>
            <a:custGeom>
              <a:avLst/>
              <a:gdLst/>
              <a:ahLst/>
              <a:cxnLst/>
              <a:rect l="l" t="t" r="r" b="b"/>
              <a:pathLst>
                <a:path w="3168" h="828" extrusionOk="0">
                  <a:moveTo>
                    <a:pt x="1" y="0"/>
                  </a:moveTo>
                  <a:lnTo>
                    <a:pt x="1" y="828"/>
                  </a:lnTo>
                  <a:lnTo>
                    <a:pt x="3168" y="343"/>
                  </a:lnTo>
                  <a:lnTo>
                    <a:pt x="3168" y="314"/>
                  </a:lnTo>
                  <a:lnTo>
                    <a:pt x="31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8"/>
            <p:cNvSpPr/>
            <p:nvPr/>
          </p:nvSpPr>
          <p:spPr>
            <a:xfrm>
              <a:off x="6507350" y="1390225"/>
              <a:ext cx="82050" cy="25700"/>
            </a:xfrm>
            <a:custGeom>
              <a:avLst/>
              <a:gdLst/>
              <a:ahLst/>
              <a:cxnLst/>
              <a:rect l="l" t="t" r="r" b="b"/>
              <a:pathLst>
                <a:path w="3282" h="1028" extrusionOk="0">
                  <a:moveTo>
                    <a:pt x="1" y="0"/>
                  </a:moveTo>
                  <a:lnTo>
                    <a:pt x="1" y="1027"/>
                  </a:lnTo>
                  <a:lnTo>
                    <a:pt x="3282" y="1027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FBC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8"/>
            <p:cNvSpPr/>
            <p:nvPr/>
          </p:nvSpPr>
          <p:spPr>
            <a:xfrm>
              <a:off x="6520200" y="1432300"/>
              <a:ext cx="56375" cy="43550"/>
            </a:xfrm>
            <a:custGeom>
              <a:avLst/>
              <a:gdLst/>
              <a:ahLst/>
              <a:cxnLst/>
              <a:rect l="l" t="t" r="r" b="b"/>
              <a:pathLst>
                <a:path w="2255" h="1742" extrusionOk="0">
                  <a:moveTo>
                    <a:pt x="1141" y="1"/>
                  </a:moveTo>
                  <a:cubicBezTo>
                    <a:pt x="799" y="1"/>
                    <a:pt x="514" y="172"/>
                    <a:pt x="371" y="429"/>
                  </a:cubicBezTo>
                  <a:lnTo>
                    <a:pt x="0" y="429"/>
                  </a:lnTo>
                  <a:lnTo>
                    <a:pt x="0" y="1313"/>
                  </a:lnTo>
                  <a:lnTo>
                    <a:pt x="371" y="1313"/>
                  </a:lnTo>
                  <a:cubicBezTo>
                    <a:pt x="514" y="1570"/>
                    <a:pt x="799" y="1741"/>
                    <a:pt x="1141" y="1741"/>
                  </a:cubicBezTo>
                  <a:cubicBezTo>
                    <a:pt x="1455" y="1741"/>
                    <a:pt x="1741" y="1570"/>
                    <a:pt x="1883" y="1313"/>
                  </a:cubicBezTo>
                  <a:lnTo>
                    <a:pt x="2254" y="1313"/>
                  </a:lnTo>
                  <a:lnTo>
                    <a:pt x="2254" y="429"/>
                  </a:lnTo>
                  <a:lnTo>
                    <a:pt x="1883" y="429"/>
                  </a:lnTo>
                  <a:cubicBezTo>
                    <a:pt x="1741" y="172"/>
                    <a:pt x="1455" y="1"/>
                    <a:pt x="1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8"/>
            <p:cNvSpPr/>
            <p:nvPr/>
          </p:nvSpPr>
          <p:spPr>
            <a:xfrm>
              <a:off x="6605075" y="1424450"/>
              <a:ext cx="79200" cy="81350"/>
            </a:xfrm>
            <a:custGeom>
              <a:avLst/>
              <a:gdLst/>
              <a:ahLst/>
              <a:cxnLst/>
              <a:rect l="l" t="t" r="r" b="b"/>
              <a:pathLst>
                <a:path w="3168" h="3254" extrusionOk="0">
                  <a:moveTo>
                    <a:pt x="1598" y="315"/>
                  </a:moveTo>
                  <a:cubicBezTo>
                    <a:pt x="1912" y="315"/>
                    <a:pt x="2197" y="486"/>
                    <a:pt x="2340" y="743"/>
                  </a:cubicBezTo>
                  <a:lnTo>
                    <a:pt x="2711" y="743"/>
                  </a:lnTo>
                  <a:lnTo>
                    <a:pt x="2711" y="1627"/>
                  </a:lnTo>
                  <a:lnTo>
                    <a:pt x="2340" y="1627"/>
                  </a:lnTo>
                  <a:cubicBezTo>
                    <a:pt x="2197" y="1884"/>
                    <a:pt x="1912" y="2055"/>
                    <a:pt x="1598" y="2055"/>
                  </a:cubicBezTo>
                  <a:cubicBezTo>
                    <a:pt x="1256" y="2055"/>
                    <a:pt x="971" y="1884"/>
                    <a:pt x="828" y="1627"/>
                  </a:cubicBezTo>
                  <a:lnTo>
                    <a:pt x="457" y="1627"/>
                  </a:lnTo>
                  <a:lnTo>
                    <a:pt x="457" y="743"/>
                  </a:lnTo>
                  <a:lnTo>
                    <a:pt x="828" y="743"/>
                  </a:lnTo>
                  <a:cubicBezTo>
                    <a:pt x="971" y="486"/>
                    <a:pt x="1256" y="315"/>
                    <a:pt x="1598" y="315"/>
                  </a:cubicBezTo>
                  <a:close/>
                  <a:moveTo>
                    <a:pt x="3168" y="1"/>
                  </a:moveTo>
                  <a:lnTo>
                    <a:pt x="0" y="486"/>
                  </a:lnTo>
                  <a:lnTo>
                    <a:pt x="0" y="3253"/>
                  </a:lnTo>
                  <a:lnTo>
                    <a:pt x="3168" y="3253"/>
                  </a:lnTo>
                  <a:lnTo>
                    <a:pt x="3168" y="1114"/>
                  </a:lnTo>
                  <a:lnTo>
                    <a:pt x="3168" y="1"/>
                  </a:lnTo>
                  <a:close/>
                </a:path>
              </a:pathLst>
            </a:custGeom>
            <a:solidFill>
              <a:srgbClr val="FBC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8"/>
            <p:cNvSpPr/>
            <p:nvPr/>
          </p:nvSpPr>
          <p:spPr>
            <a:xfrm>
              <a:off x="6605075" y="1415900"/>
              <a:ext cx="79200" cy="20700"/>
            </a:xfrm>
            <a:custGeom>
              <a:avLst/>
              <a:gdLst/>
              <a:ahLst/>
              <a:cxnLst/>
              <a:rect l="l" t="t" r="r" b="b"/>
              <a:pathLst>
                <a:path w="3168" h="828" extrusionOk="0">
                  <a:moveTo>
                    <a:pt x="0" y="0"/>
                  </a:moveTo>
                  <a:lnTo>
                    <a:pt x="0" y="828"/>
                  </a:lnTo>
                  <a:lnTo>
                    <a:pt x="3168" y="343"/>
                  </a:lnTo>
                  <a:lnTo>
                    <a:pt x="3168" y="314"/>
                  </a:lnTo>
                  <a:lnTo>
                    <a:pt x="31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8"/>
            <p:cNvSpPr/>
            <p:nvPr/>
          </p:nvSpPr>
          <p:spPr>
            <a:xfrm>
              <a:off x="6603650" y="1390225"/>
              <a:ext cx="82050" cy="25700"/>
            </a:xfrm>
            <a:custGeom>
              <a:avLst/>
              <a:gdLst/>
              <a:ahLst/>
              <a:cxnLst/>
              <a:rect l="l" t="t" r="r" b="b"/>
              <a:pathLst>
                <a:path w="3282" h="1028" extrusionOk="0">
                  <a:moveTo>
                    <a:pt x="0" y="0"/>
                  </a:moveTo>
                  <a:lnTo>
                    <a:pt x="0" y="1027"/>
                  </a:lnTo>
                  <a:lnTo>
                    <a:pt x="3282" y="1027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FBC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8"/>
            <p:cNvSpPr/>
            <p:nvPr/>
          </p:nvSpPr>
          <p:spPr>
            <a:xfrm>
              <a:off x="6616475" y="1432300"/>
              <a:ext cx="56375" cy="43550"/>
            </a:xfrm>
            <a:custGeom>
              <a:avLst/>
              <a:gdLst/>
              <a:ahLst/>
              <a:cxnLst/>
              <a:rect l="l" t="t" r="r" b="b"/>
              <a:pathLst>
                <a:path w="2255" h="1742" extrusionOk="0">
                  <a:moveTo>
                    <a:pt x="1142" y="1"/>
                  </a:moveTo>
                  <a:cubicBezTo>
                    <a:pt x="800" y="1"/>
                    <a:pt x="515" y="172"/>
                    <a:pt x="372" y="429"/>
                  </a:cubicBezTo>
                  <a:lnTo>
                    <a:pt x="1" y="429"/>
                  </a:lnTo>
                  <a:lnTo>
                    <a:pt x="1" y="1313"/>
                  </a:lnTo>
                  <a:lnTo>
                    <a:pt x="372" y="1313"/>
                  </a:lnTo>
                  <a:cubicBezTo>
                    <a:pt x="515" y="1570"/>
                    <a:pt x="800" y="1741"/>
                    <a:pt x="1142" y="1741"/>
                  </a:cubicBezTo>
                  <a:cubicBezTo>
                    <a:pt x="1456" y="1741"/>
                    <a:pt x="1741" y="1570"/>
                    <a:pt x="1884" y="1313"/>
                  </a:cubicBezTo>
                  <a:lnTo>
                    <a:pt x="2255" y="1313"/>
                  </a:lnTo>
                  <a:lnTo>
                    <a:pt x="2255" y="429"/>
                  </a:lnTo>
                  <a:lnTo>
                    <a:pt x="1884" y="429"/>
                  </a:lnTo>
                  <a:cubicBezTo>
                    <a:pt x="1741" y="172"/>
                    <a:pt x="1456" y="1"/>
                    <a:pt x="1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8"/>
            <p:cNvSpPr/>
            <p:nvPr/>
          </p:nvSpPr>
          <p:spPr>
            <a:xfrm>
              <a:off x="6701375" y="1424450"/>
              <a:ext cx="79200" cy="81350"/>
            </a:xfrm>
            <a:custGeom>
              <a:avLst/>
              <a:gdLst/>
              <a:ahLst/>
              <a:cxnLst/>
              <a:rect l="l" t="t" r="r" b="b"/>
              <a:pathLst>
                <a:path w="3168" h="3254" extrusionOk="0">
                  <a:moveTo>
                    <a:pt x="1570" y="315"/>
                  </a:moveTo>
                  <a:cubicBezTo>
                    <a:pt x="1912" y="315"/>
                    <a:pt x="2197" y="486"/>
                    <a:pt x="2340" y="743"/>
                  </a:cubicBezTo>
                  <a:lnTo>
                    <a:pt x="2711" y="743"/>
                  </a:lnTo>
                  <a:lnTo>
                    <a:pt x="2711" y="1627"/>
                  </a:lnTo>
                  <a:lnTo>
                    <a:pt x="2340" y="1627"/>
                  </a:lnTo>
                  <a:cubicBezTo>
                    <a:pt x="2197" y="1884"/>
                    <a:pt x="1912" y="2055"/>
                    <a:pt x="1570" y="2055"/>
                  </a:cubicBezTo>
                  <a:cubicBezTo>
                    <a:pt x="1256" y="2055"/>
                    <a:pt x="970" y="1884"/>
                    <a:pt x="828" y="1627"/>
                  </a:cubicBezTo>
                  <a:lnTo>
                    <a:pt x="457" y="1627"/>
                  </a:lnTo>
                  <a:lnTo>
                    <a:pt x="457" y="743"/>
                  </a:lnTo>
                  <a:lnTo>
                    <a:pt x="828" y="743"/>
                  </a:lnTo>
                  <a:cubicBezTo>
                    <a:pt x="970" y="486"/>
                    <a:pt x="1256" y="315"/>
                    <a:pt x="1570" y="315"/>
                  </a:cubicBezTo>
                  <a:close/>
                  <a:moveTo>
                    <a:pt x="3167" y="1"/>
                  </a:moveTo>
                  <a:lnTo>
                    <a:pt x="0" y="486"/>
                  </a:lnTo>
                  <a:lnTo>
                    <a:pt x="0" y="3253"/>
                  </a:lnTo>
                  <a:lnTo>
                    <a:pt x="3167" y="3253"/>
                  </a:lnTo>
                  <a:lnTo>
                    <a:pt x="3167" y="1"/>
                  </a:lnTo>
                  <a:close/>
                </a:path>
              </a:pathLst>
            </a:custGeom>
            <a:solidFill>
              <a:srgbClr val="FBC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8"/>
            <p:cNvSpPr/>
            <p:nvPr/>
          </p:nvSpPr>
          <p:spPr>
            <a:xfrm>
              <a:off x="6701375" y="1415900"/>
              <a:ext cx="79200" cy="20700"/>
            </a:xfrm>
            <a:custGeom>
              <a:avLst/>
              <a:gdLst/>
              <a:ahLst/>
              <a:cxnLst/>
              <a:rect l="l" t="t" r="r" b="b"/>
              <a:pathLst>
                <a:path w="3168" h="828" extrusionOk="0">
                  <a:moveTo>
                    <a:pt x="0" y="0"/>
                  </a:moveTo>
                  <a:lnTo>
                    <a:pt x="0" y="828"/>
                  </a:lnTo>
                  <a:lnTo>
                    <a:pt x="3167" y="343"/>
                  </a:lnTo>
                  <a:lnTo>
                    <a:pt x="3167" y="314"/>
                  </a:lnTo>
                  <a:lnTo>
                    <a:pt x="31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8"/>
            <p:cNvSpPr/>
            <p:nvPr/>
          </p:nvSpPr>
          <p:spPr>
            <a:xfrm>
              <a:off x="6699950" y="1390225"/>
              <a:ext cx="82050" cy="25700"/>
            </a:xfrm>
            <a:custGeom>
              <a:avLst/>
              <a:gdLst/>
              <a:ahLst/>
              <a:cxnLst/>
              <a:rect l="l" t="t" r="r" b="b"/>
              <a:pathLst>
                <a:path w="3282" h="1028" extrusionOk="0">
                  <a:moveTo>
                    <a:pt x="0" y="0"/>
                  </a:moveTo>
                  <a:lnTo>
                    <a:pt x="0" y="1027"/>
                  </a:lnTo>
                  <a:lnTo>
                    <a:pt x="3281" y="1027"/>
                  </a:lnTo>
                  <a:lnTo>
                    <a:pt x="3281" y="0"/>
                  </a:lnTo>
                  <a:close/>
                </a:path>
              </a:pathLst>
            </a:custGeom>
            <a:solidFill>
              <a:srgbClr val="FBC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8"/>
            <p:cNvSpPr/>
            <p:nvPr/>
          </p:nvSpPr>
          <p:spPr>
            <a:xfrm>
              <a:off x="6712775" y="1432300"/>
              <a:ext cx="56375" cy="43550"/>
            </a:xfrm>
            <a:custGeom>
              <a:avLst/>
              <a:gdLst/>
              <a:ahLst/>
              <a:cxnLst/>
              <a:rect l="l" t="t" r="r" b="b"/>
              <a:pathLst>
                <a:path w="2255" h="1742" extrusionOk="0">
                  <a:moveTo>
                    <a:pt x="1114" y="1"/>
                  </a:moveTo>
                  <a:cubicBezTo>
                    <a:pt x="800" y="1"/>
                    <a:pt x="514" y="172"/>
                    <a:pt x="372" y="429"/>
                  </a:cubicBezTo>
                  <a:lnTo>
                    <a:pt x="1" y="429"/>
                  </a:lnTo>
                  <a:lnTo>
                    <a:pt x="1" y="1313"/>
                  </a:lnTo>
                  <a:lnTo>
                    <a:pt x="372" y="1313"/>
                  </a:lnTo>
                  <a:cubicBezTo>
                    <a:pt x="514" y="1570"/>
                    <a:pt x="800" y="1741"/>
                    <a:pt x="1114" y="1741"/>
                  </a:cubicBezTo>
                  <a:cubicBezTo>
                    <a:pt x="1456" y="1741"/>
                    <a:pt x="1741" y="1570"/>
                    <a:pt x="1884" y="1313"/>
                  </a:cubicBezTo>
                  <a:lnTo>
                    <a:pt x="2255" y="1313"/>
                  </a:lnTo>
                  <a:lnTo>
                    <a:pt x="2255" y="429"/>
                  </a:lnTo>
                  <a:lnTo>
                    <a:pt x="1884" y="429"/>
                  </a:lnTo>
                  <a:cubicBezTo>
                    <a:pt x="1741" y="172"/>
                    <a:pt x="1456" y="1"/>
                    <a:pt x="11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8"/>
            <p:cNvSpPr/>
            <p:nvPr/>
          </p:nvSpPr>
          <p:spPr>
            <a:xfrm>
              <a:off x="6797675" y="1424450"/>
              <a:ext cx="79200" cy="81350"/>
            </a:xfrm>
            <a:custGeom>
              <a:avLst/>
              <a:gdLst/>
              <a:ahLst/>
              <a:cxnLst/>
              <a:rect l="l" t="t" r="r" b="b"/>
              <a:pathLst>
                <a:path w="3168" h="3254" extrusionOk="0">
                  <a:moveTo>
                    <a:pt x="1569" y="315"/>
                  </a:moveTo>
                  <a:cubicBezTo>
                    <a:pt x="1912" y="315"/>
                    <a:pt x="2197" y="486"/>
                    <a:pt x="2340" y="743"/>
                  </a:cubicBezTo>
                  <a:lnTo>
                    <a:pt x="2711" y="743"/>
                  </a:lnTo>
                  <a:lnTo>
                    <a:pt x="2711" y="1627"/>
                  </a:lnTo>
                  <a:lnTo>
                    <a:pt x="2340" y="1627"/>
                  </a:lnTo>
                  <a:cubicBezTo>
                    <a:pt x="2197" y="1884"/>
                    <a:pt x="1912" y="2055"/>
                    <a:pt x="1569" y="2055"/>
                  </a:cubicBezTo>
                  <a:cubicBezTo>
                    <a:pt x="1256" y="2055"/>
                    <a:pt x="970" y="1884"/>
                    <a:pt x="828" y="1627"/>
                  </a:cubicBezTo>
                  <a:lnTo>
                    <a:pt x="457" y="1627"/>
                  </a:lnTo>
                  <a:lnTo>
                    <a:pt x="457" y="743"/>
                  </a:lnTo>
                  <a:lnTo>
                    <a:pt x="828" y="743"/>
                  </a:lnTo>
                  <a:cubicBezTo>
                    <a:pt x="970" y="486"/>
                    <a:pt x="1256" y="315"/>
                    <a:pt x="1569" y="315"/>
                  </a:cubicBezTo>
                  <a:close/>
                  <a:moveTo>
                    <a:pt x="3167" y="1"/>
                  </a:moveTo>
                  <a:lnTo>
                    <a:pt x="0" y="486"/>
                  </a:lnTo>
                  <a:lnTo>
                    <a:pt x="0" y="3253"/>
                  </a:lnTo>
                  <a:lnTo>
                    <a:pt x="3167" y="3253"/>
                  </a:lnTo>
                  <a:lnTo>
                    <a:pt x="3167" y="1"/>
                  </a:lnTo>
                  <a:close/>
                </a:path>
              </a:pathLst>
            </a:custGeom>
            <a:solidFill>
              <a:srgbClr val="FBC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8"/>
            <p:cNvSpPr/>
            <p:nvPr/>
          </p:nvSpPr>
          <p:spPr>
            <a:xfrm>
              <a:off x="6797675" y="1415900"/>
              <a:ext cx="79200" cy="20700"/>
            </a:xfrm>
            <a:custGeom>
              <a:avLst/>
              <a:gdLst/>
              <a:ahLst/>
              <a:cxnLst/>
              <a:rect l="l" t="t" r="r" b="b"/>
              <a:pathLst>
                <a:path w="3168" h="828" extrusionOk="0">
                  <a:moveTo>
                    <a:pt x="0" y="0"/>
                  </a:moveTo>
                  <a:lnTo>
                    <a:pt x="0" y="828"/>
                  </a:lnTo>
                  <a:lnTo>
                    <a:pt x="3167" y="343"/>
                  </a:lnTo>
                  <a:lnTo>
                    <a:pt x="3167" y="314"/>
                  </a:lnTo>
                  <a:lnTo>
                    <a:pt x="31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8"/>
            <p:cNvSpPr/>
            <p:nvPr/>
          </p:nvSpPr>
          <p:spPr>
            <a:xfrm>
              <a:off x="6796250" y="1390225"/>
              <a:ext cx="82050" cy="25700"/>
            </a:xfrm>
            <a:custGeom>
              <a:avLst/>
              <a:gdLst/>
              <a:ahLst/>
              <a:cxnLst/>
              <a:rect l="l" t="t" r="r" b="b"/>
              <a:pathLst>
                <a:path w="3282" h="1028" extrusionOk="0">
                  <a:moveTo>
                    <a:pt x="0" y="0"/>
                  </a:moveTo>
                  <a:lnTo>
                    <a:pt x="0" y="1027"/>
                  </a:lnTo>
                  <a:lnTo>
                    <a:pt x="3281" y="1027"/>
                  </a:lnTo>
                  <a:lnTo>
                    <a:pt x="3281" y="0"/>
                  </a:lnTo>
                  <a:close/>
                </a:path>
              </a:pathLst>
            </a:custGeom>
            <a:solidFill>
              <a:srgbClr val="FBC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8"/>
            <p:cNvSpPr/>
            <p:nvPr/>
          </p:nvSpPr>
          <p:spPr>
            <a:xfrm>
              <a:off x="6809075" y="1432300"/>
              <a:ext cx="56375" cy="43550"/>
            </a:xfrm>
            <a:custGeom>
              <a:avLst/>
              <a:gdLst/>
              <a:ahLst/>
              <a:cxnLst/>
              <a:rect l="l" t="t" r="r" b="b"/>
              <a:pathLst>
                <a:path w="2255" h="1742" extrusionOk="0">
                  <a:moveTo>
                    <a:pt x="1113" y="1"/>
                  </a:moveTo>
                  <a:cubicBezTo>
                    <a:pt x="800" y="1"/>
                    <a:pt x="514" y="172"/>
                    <a:pt x="372" y="429"/>
                  </a:cubicBezTo>
                  <a:lnTo>
                    <a:pt x="1" y="429"/>
                  </a:lnTo>
                  <a:lnTo>
                    <a:pt x="1" y="1313"/>
                  </a:lnTo>
                  <a:lnTo>
                    <a:pt x="372" y="1313"/>
                  </a:lnTo>
                  <a:cubicBezTo>
                    <a:pt x="514" y="1570"/>
                    <a:pt x="800" y="1741"/>
                    <a:pt x="1113" y="1741"/>
                  </a:cubicBezTo>
                  <a:cubicBezTo>
                    <a:pt x="1456" y="1741"/>
                    <a:pt x="1741" y="1570"/>
                    <a:pt x="1884" y="1313"/>
                  </a:cubicBezTo>
                  <a:lnTo>
                    <a:pt x="2255" y="1313"/>
                  </a:lnTo>
                  <a:lnTo>
                    <a:pt x="2255" y="429"/>
                  </a:lnTo>
                  <a:lnTo>
                    <a:pt x="1884" y="429"/>
                  </a:lnTo>
                  <a:cubicBezTo>
                    <a:pt x="1741" y="172"/>
                    <a:pt x="1456" y="1"/>
                    <a:pt x="11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8"/>
            <p:cNvSpPr/>
            <p:nvPr/>
          </p:nvSpPr>
          <p:spPr>
            <a:xfrm>
              <a:off x="6296200" y="856675"/>
              <a:ext cx="82075" cy="84900"/>
            </a:xfrm>
            <a:custGeom>
              <a:avLst/>
              <a:gdLst/>
              <a:ahLst/>
              <a:cxnLst/>
              <a:rect l="l" t="t" r="r" b="b"/>
              <a:pathLst>
                <a:path w="3283" h="3396" extrusionOk="0">
                  <a:moveTo>
                    <a:pt x="1656" y="343"/>
                  </a:moveTo>
                  <a:cubicBezTo>
                    <a:pt x="1741" y="343"/>
                    <a:pt x="1856" y="343"/>
                    <a:pt x="1941" y="371"/>
                  </a:cubicBezTo>
                  <a:cubicBezTo>
                    <a:pt x="2084" y="428"/>
                    <a:pt x="2198" y="514"/>
                    <a:pt x="2284" y="599"/>
                  </a:cubicBezTo>
                  <a:cubicBezTo>
                    <a:pt x="2341" y="656"/>
                    <a:pt x="2398" y="713"/>
                    <a:pt x="2426" y="799"/>
                  </a:cubicBezTo>
                  <a:lnTo>
                    <a:pt x="2826" y="799"/>
                  </a:lnTo>
                  <a:lnTo>
                    <a:pt x="2826" y="1712"/>
                  </a:lnTo>
                  <a:lnTo>
                    <a:pt x="2426" y="1712"/>
                  </a:lnTo>
                  <a:cubicBezTo>
                    <a:pt x="2284" y="1969"/>
                    <a:pt x="1970" y="2169"/>
                    <a:pt x="1656" y="2169"/>
                  </a:cubicBezTo>
                  <a:cubicBezTo>
                    <a:pt x="1313" y="2169"/>
                    <a:pt x="1000" y="1969"/>
                    <a:pt x="857" y="1712"/>
                  </a:cubicBezTo>
                  <a:lnTo>
                    <a:pt x="458" y="1712"/>
                  </a:lnTo>
                  <a:lnTo>
                    <a:pt x="458" y="799"/>
                  </a:lnTo>
                  <a:lnTo>
                    <a:pt x="857" y="799"/>
                  </a:lnTo>
                  <a:cubicBezTo>
                    <a:pt x="914" y="685"/>
                    <a:pt x="971" y="599"/>
                    <a:pt x="1057" y="542"/>
                  </a:cubicBezTo>
                  <a:cubicBezTo>
                    <a:pt x="1114" y="485"/>
                    <a:pt x="1171" y="457"/>
                    <a:pt x="1228" y="428"/>
                  </a:cubicBezTo>
                  <a:cubicBezTo>
                    <a:pt x="1342" y="371"/>
                    <a:pt x="1485" y="343"/>
                    <a:pt x="1656" y="343"/>
                  </a:cubicBezTo>
                  <a:close/>
                  <a:moveTo>
                    <a:pt x="3282" y="0"/>
                  </a:moveTo>
                  <a:lnTo>
                    <a:pt x="1" y="514"/>
                  </a:lnTo>
                  <a:lnTo>
                    <a:pt x="1" y="3396"/>
                  </a:lnTo>
                  <a:lnTo>
                    <a:pt x="3282" y="3396"/>
                  </a:lnTo>
                  <a:lnTo>
                    <a:pt x="3282" y="2368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FBC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8"/>
            <p:cNvSpPr/>
            <p:nvPr/>
          </p:nvSpPr>
          <p:spPr>
            <a:xfrm>
              <a:off x="6296200" y="848100"/>
              <a:ext cx="82075" cy="21425"/>
            </a:xfrm>
            <a:custGeom>
              <a:avLst/>
              <a:gdLst/>
              <a:ahLst/>
              <a:cxnLst/>
              <a:rect l="l" t="t" r="r" b="b"/>
              <a:pathLst>
                <a:path w="3283" h="857" extrusionOk="0">
                  <a:moveTo>
                    <a:pt x="1" y="1"/>
                  </a:moveTo>
                  <a:lnTo>
                    <a:pt x="1" y="857"/>
                  </a:lnTo>
                  <a:lnTo>
                    <a:pt x="3282" y="343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8"/>
            <p:cNvSpPr/>
            <p:nvPr/>
          </p:nvSpPr>
          <p:spPr>
            <a:xfrm>
              <a:off x="6294775" y="821000"/>
              <a:ext cx="85625" cy="27125"/>
            </a:xfrm>
            <a:custGeom>
              <a:avLst/>
              <a:gdLst/>
              <a:ahLst/>
              <a:cxnLst/>
              <a:rect l="l" t="t" r="r" b="b"/>
              <a:pathLst>
                <a:path w="3425" h="1085" extrusionOk="0">
                  <a:moveTo>
                    <a:pt x="1" y="1"/>
                  </a:moveTo>
                  <a:lnTo>
                    <a:pt x="1" y="1085"/>
                  </a:lnTo>
                  <a:lnTo>
                    <a:pt x="3425" y="1085"/>
                  </a:lnTo>
                  <a:lnTo>
                    <a:pt x="3425" y="1"/>
                  </a:lnTo>
                  <a:close/>
                </a:path>
              </a:pathLst>
            </a:custGeom>
            <a:solidFill>
              <a:srgbClr val="FBC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8"/>
            <p:cNvSpPr/>
            <p:nvPr/>
          </p:nvSpPr>
          <p:spPr>
            <a:xfrm>
              <a:off x="6396075" y="856675"/>
              <a:ext cx="82050" cy="84900"/>
            </a:xfrm>
            <a:custGeom>
              <a:avLst/>
              <a:gdLst/>
              <a:ahLst/>
              <a:cxnLst/>
              <a:rect l="l" t="t" r="r" b="b"/>
              <a:pathLst>
                <a:path w="3282" h="3396" extrusionOk="0">
                  <a:moveTo>
                    <a:pt x="1655" y="343"/>
                  </a:moveTo>
                  <a:cubicBezTo>
                    <a:pt x="1998" y="343"/>
                    <a:pt x="2283" y="514"/>
                    <a:pt x="2426" y="799"/>
                  </a:cubicBezTo>
                  <a:lnTo>
                    <a:pt x="2825" y="799"/>
                  </a:lnTo>
                  <a:lnTo>
                    <a:pt x="2825" y="1712"/>
                  </a:lnTo>
                  <a:lnTo>
                    <a:pt x="2426" y="1712"/>
                  </a:lnTo>
                  <a:cubicBezTo>
                    <a:pt x="2283" y="1969"/>
                    <a:pt x="1998" y="2169"/>
                    <a:pt x="1655" y="2169"/>
                  </a:cubicBezTo>
                  <a:cubicBezTo>
                    <a:pt x="1313" y="2169"/>
                    <a:pt x="999" y="1969"/>
                    <a:pt x="856" y="1712"/>
                  </a:cubicBezTo>
                  <a:lnTo>
                    <a:pt x="457" y="1712"/>
                  </a:lnTo>
                  <a:lnTo>
                    <a:pt x="457" y="799"/>
                  </a:lnTo>
                  <a:lnTo>
                    <a:pt x="856" y="799"/>
                  </a:lnTo>
                  <a:cubicBezTo>
                    <a:pt x="999" y="514"/>
                    <a:pt x="1313" y="343"/>
                    <a:pt x="1655" y="343"/>
                  </a:cubicBezTo>
                  <a:close/>
                  <a:moveTo>
                    <a:pt x="3282" y="0"/>
                  </a:moveTo>
                  <a:lnTo>
                    <a:pt x="1" y="514"/>
                  </a:lnTo>
                  <a:lnTo>
                    <a:pt x="1" y="3396"/>
                  </a:lnTo>
                  <a:lnTo>
                    <a:pt x="3282" y="3396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FBC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8"/>
            <p:cNvSpPr/>
            <p:nvPr/>
          </p:nvSpPr>
          <p:spPr>
            <a:xfrm>
              <a:off x="6396075" y="848100"/>
              <a:ext cx="82050" cy="21425"/>
            </a:xfrm>
            <a:custGeom>
              <a:avLst/>
              <a:gdLst/>
              <a:ahLst/>
              <a:cxnLst/>
              <a:rect l="l" t="t" r="r" b="b"/>
              <a:pathLst>
                <a:path w="3282" h="857" extrusionOk="0">
                  <a:moveTo>
                    <a:pt x="1" y="1"/>
                  </a:moveTo>
                  <a:lnTo>
                    <a:pt x="1" y="857"/>
                  </a:lnTo>
                  <a:lnTo>
                    <a:pt x="3282" y="343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8"/>
            <p:cNvSpPr/>
            <p:nvPr/>
          </p:nvSpPr>
          <p:spPr>
            <a:xfrm>
              <a:off x="6394650" y="821000"/>
              <a:ext cx="85625" cy="27125"/>
            </a:xfrm>
            <a:custGeom>
              <a:avLst/>
              <a:gdLst/>
              <a:ahLst/>
              <a:cxnLst/>
              <a:rect l="l" t="t" r="r" b="b"/>
              <a:pathLst>
                <a:path w="3425" h="1085" extrusionOk="0">
                  <a:moveTo>
                    <a:pt x="0" y="1"/>
                  </a:moveTo>
                  <a:lnTo>
                    <a:pt x="0" y="1085"/>
                  </a:lnTo>
                  <a:lnTo>
                    <a:pt x="3424" y="1085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FBC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8"/>
            <p:cNvSpPr/>
            <p:nvPr/>
          </p:nvSpPr>
          <p:spPr>
            <a:xfrm>
              <a:off x="6495950" y="856675"/>
              <a:ext cx="82750" cy="84900"/>
            </a:xfrm>
            <a:custGeom>
              <a:avLst/>
              <a:gdLst/>
              <a:ahLst/>
              <a:cxnLst/>
              <a:rect l="l" t="t" r="r" b="b"/>
              <a:pathLst>
                <a:path w="3310" h="3396" extrusionOk="0">
                  <a:moveTo>
                    <a:pt x="1655" y="343"/>
                  </a:moveTo>
                  <a:cubicBezTo>
                    <a:pt x="1997" y="343"/>
                    <a:pt x="2283" y="514"/>
                    <a:pt x="2454" y="799"/>
                  </a:cubicBezTo>
                  <a:lnTo>
                    <a:pt x="2825" y="799"/>
                  </a:lnTo>
                  <a:lnTo>
                    <a:pt x="2825" y="1712"/>
                  </a:lnTo>
                  <a:lnTo>
                    <a:pt x="2454" y="1712"/>
                  </a:lnTo>
                  <a:cubicBezTo>
                    <a:pt x="2283" y="1969"/>
                    <a:pt x="1997" y="2169"/>
                    <a:pt x="1655" y="2169"/>
                  </a:cubicBezTo>
                  <a:cubicBezTo>
                    <a:pt x="1312" y="2169"/>
                    <a:pt x="999" y="1969"/>
                    <a:pt x="856" y="1712"/>
                  </a:cubicBezTo>
                  <a:lnTo>
                    <a:pt x="457" y="1712"/>
                  </a:lnTo>
                  <a:lnTo>
                    <a:pt x="457" y="799"/>
                  </a:lnTo>
                  <a:lnTo>
                    <a:pt x="856" y="799"/>
                  </a:lnTo>
                  <a:cubicBezTo>
                    <a:pt x="999" y="514"/>
                    <a:pt x="1312" y="343"/>
                    <a:pt x="1655" y="343"/>
                  </a:cubicBezTo>
                  <a:close/>
                  <a:moveTo>
                    <a:pt x="3310" y="0"/>
                  </a:moveTo>
                  <a:lnTo>
                    <a:pt x="0" y="514"/>
                  </a:lnTo>
                  <a:lnTo>
                    <a:pt x="0" y="3396"/>
                  </a:lnTo>
                  <a:lnTo>
                    <a:pt x="3310" y="3396"/>
                  </a:lnTo>
                  <a:lnTo>
                    <a:pt x="3310" y="0"/>
                  </a:lnTo>
                  <a:close/>
                </a:path>
              </a:pathLst>
            </a:custGeom>
            <a:solidFill>
              <a:srgbClr val="FBC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8"/>
            <p:cNvSpPr/>
            <p:nvPr/>
          </p:nvSpPr>
          <p:spPr>
            <a:xfrm>
              <a:off x="6495950" y="848100"/>
              <a:ext cx="82750" cy="21425"/>
            </a:xfrm>
            <a:custGeom>
              <a:avLst/>
              <a:gdLst/>
              <a:ahLst/>
              <a:cxnLst/>
              <a:rect l="l" t="t" r="r" b="b"/>
              <a:pathLst>
                <a:path w="3310" h="857" extrusionOk="0">
                  <a:moveTo>
                    <a:pt x="0" y="1"/>
                  </a:moveTo>
                  <a:lnTo>
                    <a:pt x="0" y="857"/>
                  </a:lnTo>
                  <a:lnTo>
                    <a:pt x="3310" y="343"/>
                  </a:lnTo>
                  <a:lnTo>
                    <a:pt x="3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8"/>
            <p:cNvSpPr/>
            <p:nvPr/>
          </p:nvSpPr>
          <p:spPr>
            <a:xfrm>
              <a:off x="6494500" y="821000"/>
              <a:ext cx="85625" cy="27125"/>
            </a:xfrm>
            <a:custGeom>
              <a:avLst/>
              <a:gdLst/>
              <a:ahLst/>
              <a:cxnLst/>
              <a:rect l="l" t="t" r="r" b="b"/>
              <a:pathLst>
                <a:path w="3425" h="1085" extrusionOk="0">
                  <a:moveTo>
                    <a:pt x="1" y="1"/>
                  </a:moveTo>
                  <a:lnTo>
                    <a:pt x="1" y="1085"/>
                  </a:lnTo>
                  <a:lnTo>
                    <a:pt x="3425" y="1085"/>
                  </a:lnTo>
                  <a:lnTo>
                    <a:pt x="3425" y="1"/>
                  </a:lnTo>
                  <a:close/>
                </a:path>
              </a:pathLst>
            </a:custGeom>
            <a:solidFill>
              <a:srgbClr val="FBC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8"/>
            <p:cNvSpPr/>
            <p:nvPr/>
          </p:nvSpPr>
          <p:spPr>
            <a:xfrm>
              <a:off x="6507350" y="865225"/>
              <a:ext cx="59225" cy="45675"/>
            </a:xfrm>
            <a:custGeom>
              <a:avLst/>
              <a:gdLst/>
              <a:ahLst/>
              <a:cxnLst/>
              <a:rect l="l" t="t" r="r" b="b"/>
              <a:pathLst>
                <a:path w="2369" h="1827" extrusionOk="0">
                  <a:moveTo>
                    <a:pt x="1199" y="1"/>
                  </a:moveTo>
                  <a:cubicBezTo>
                    <a:pt x="856" y="1"/>
                    <a:pt x="543" y="172"/>
                    <a:pt x="400" y="457"/>
                  </a:cubicBezTo>
                  <a:lnTo>
                    <a:pt x="1" y="457"/>
                  </a:lnTo>
                  <a:lnTo>
                    <a:pt x="1" y="1370"/>
                  </a:lnTo>
                  <a:lnTo>
                    <a:pt x="400" y="1370"/>
                  </a:lnTo>
                  <a:cubicBezTo>
                    <a:pt x="543" y="1627"/>
                    <a:pt x="856" y="1827"/>
                    <a:pt x="1199" y="1827"/>
                  </a:cubicBezTo>
                  <a:cubicBezTo>
                    <a:pt x="1541" y="1827"/>
                    <a:pt x="1827" y="1627"/>
                    <a:pt x="1998" y="1370"/>
                  </a:cubicBezTo>
                  <a:lnTo>
                    <a:pt x="2369" y="1370"/>
                  </a:lnTo>
                  <a:lnTo>
                    <a:pt x="2369" y="457"/>
                  </a:lnTo>
                  <a:lnTo>
                    <a:pt x="1998" y="457"/>
                  </a:lnTo>
                  <a:cubicBezTo>
                    <a:pt x="1827" y="172"/>
                    <a:pt x="1541" y="1"/>
                    <a:pt x="1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8"/>
            <p:cNvSpPr/>
            <p:nvPr/>
          </p:nvSpPr>
          <p:spPr>
            <a:xfrm>
              <a:off x="6595800" y="856675"/>
              <a:ext cx="82775" cy="84900"/>
            </a:xfrm>
            <a:custGeom>
              <a:avLst/>
              <a:gdLst/>
              <a:ahLst/>
              <a:cxnLst/>
              <a:rect l="l" t="t" r="r" b="b"/>
              <a:pathLst>
                <a:path w="3311" h="3396" extrusionOk="0">
                  <a:moveTo>
                    <a:pt x="1655" y="343"/>
                  </a:moveTo>
                  <a:cubicBezTo>
                    <a:pt x="1998" y="343"/>
                    <a:pt x="2283" y="514"/>
                    <a:pt x="2454" y="799"/>
                  </a:cubicBezTo>
                  <a:lnTo>
                    <a:pt x="2825" y="799"/>
                  </a:lnTo>
                  <a:lnTo>
                    <a:pt x="2825" y="1712"/>
                  </a:lnTo>
                  <a:lnTo>
                    <a:pt x="2454" y="1712"/>
                  </a:lnTo>
                  <a:cubicBezTo>
                    <a:pt x="2283" y="1969"/>
                    <a:pt x="1998" y="2169"/>
                    <a:pt x="1655" y="2169"/>
                  </a:cubicBezTo>
                  <a:cubicBezTo>
                    <a:pt x="1313" y="2169"/>
                    <a:pt x="999" y="1969"/>
                    <a:pt x="856" y="1712"/>
                  </a:cubicBezTo>
                  <a:lnTo>
                    <a:pt x="486" y="1712"/>
                  </a:lnTo>
                  <a:lnTo>
                    <a:pt x="486" y="799"/>
                  </a:lnTo>
                  <a:lnTo>
                    <a:pt x="856" y="799"/>
                  </a:lnTo>
                  <a:cubicBezTo>
                    <a:pt x="999" y="514"/>
                    <a:pt x="1313" y="343"/>
                    <a:pt x="1655" y="343"/>
                  </a:cubicBezTo>
                  <a:close/>
                  <a:moveTo>
                    <a:pt x="3310" y="0"/>
                  </a:moveTo>
                  <a:lnTo>
                    <a:pt x="1" y="514"/>
                  </a:lnTo>
                  <a:lnTo>
                    <a:pt x="1" y="3396"/>
                  </a:lnTo>
                  <a:lnTo>
                    <a:pt x="3310" y="3396"/>
                  </a:lnTo>
                  <a:lnTo>
                    <a:pt x="3310" y="0"/>
                  </a:lnTo>
                  <a:close/>
                </a:path>
              </a:pathLst>
            </a:custGeom>
            <a:solidFill>
              <a:srgbClr val="FBC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8"/>
            <p:cNvSpPr/>
            <p:nvPr/>
          </p:nvSpPr>
          <p:spPr>
            <a:xfrm>
              <a:off x="6595800" y="848100"/>
              <a:ext cx="82775" cy="21425"/>
            </a:xfrm>
            <a:custGeom>
              <a:avLst/>
              <a:gdLst/>
              <a:ahLst/>
              <a:cxnLst/>
              <a:rect l="l" t="t" r="r" b="b"/>
              <a:pathLst>
                <a:path w="3311" h="857" extrusionOk="0">
                  <a:moveTo>
                    <a:pt x="1" y="1"/>
                  </a:moveTo>
                  <a:lnTo>
                    <a:pt x="1" y="857"/>
                  </a:lnTo>
                  <a:lnTo>
                    <a:pt x="3310" y="343"/>
                  </a:lnTo>
                  <a:lnTo>
                    <a:pt x="3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8"/>
            <p:cNvSpPr/>
            <p:nvPr/>
          </p:nvSpPr>
          <p:spPr>
            <a:xfrm>
              <a:off x="6607925" y="865225"/>
              <a:ext cx="58525" cy="45675"/>
            </a:xfrm>
            <a:custGeom>
              <a:avLst/>
              <a:gdLst/>
              <a:ahLst/>
              <a:cxnLst/>
              <a:rect l="l" t="t" r="r" b="b"/>
              <a:pathLst>
                <a:path w="2341" h="1827" extrusionOk="0">
                  <a:moveTo>
                    <a:pt x="1170" y="1"/>
                  </a:moveTo>
                  <a:cubicBezTo>
                    <a:pt x="828" y="1"/>
                    <a:pt x="514" y="172"/>
                    <a:pt x="371" y="457"/>
                  </a:cubicBezTo>
                  <a:lnTo>
                    <a:pt x="1" y="457"/>
                  </a:lnTo>
                  <a:lnTo>
                    <a:pt x="1" y="1370"/>
                  </a:lnTo>
                  <a:lnTo>
                    <a:pt x="371" y="1370"/>
                  </a:lnTo>
                  <a:cubicBezTo>
                    <a:pt x="514" y="1627"/>
                    <a:pt x="828" y="1827"/>
                    <a:pt x="1170" y="1827"/>
                  </a:cubicBezTo>
                  <a:cubicBezTo>
                    <a:pt x="1513" y="1827"/>
                    <a:pt x="1798" y="1627"/>
                    <a:pt x="1969" y="1370"/>
                  </a:cubicBezTo>
                  <a:lnTo>
                    <a:pt x="2340" y="1370"/>
                  </a:lnTo>
                  <a:lnTo>
                    <a:pt x="2340" y="457"/>
                  </a:lnTo>
                  <a:lnTo>
                    <a:pt x="1969" y="457"/>
                  </a:lnTo>
                  <a:cubicBezTo>
                    <a:pt x="1798" y="172"/>
                    <a:pt x="1513" y="1"/>
                    <a:pt x="1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8"/>
            <p:cNvSpPr/>
            <p:nvPr/>
          </p:nvSpPr>
          <p:spPr>
            <a:xfrm>
              <a:off x="6695675" y="856675"/>
              <a:ext cx="82750" cy="84900"/>
            </a:xfrm>
            <a:custGeom>
              <a:avLst/>
              <a:gdLst/>
              <a:ahLst/>
              <a:cxnLst/>
              <a:rect l="l" t="t" r="r" b="b"/>
              <a:pathLst>
                <a:path w="3310" h="3396" extrusionOk="0">
                  <a:moveTo>
                    <a:pt x="1655" y="343"/>
                  </a:moveTo>
                  <a:cubicBezTo>
                    <a:pt x="1997" y="343"/>
                    <a:pt x="2283" y="514"/>
                    <a:pt x="2454" y="799"/>
                  </a:cubicBezTo>
                  <a:lnTo>
                    <a:pt x="2825" y="799"/>
                  </a:lnTo>
                  <a:lnTo>
                    <a:pt x="2825" y="1712"/>
                  </a:lnTo>
                  <a:lnTo>
                    <a:pt x="2454" y="1712"/>
                  </a:lnTo>
                  <a:cubicBezTo>
                    <a:pt x="2283" y="1969"/>
                    <a:pt x="1997" y="2169"/>
                    <a:pt x="1655" y="2169"/>
                  </a:cubicBezTo>
                  <a:cubicBezTo>
                    <a:pt x="1313" y="2169"/>
                    <a:pt x="999" y="1969"/>
                    <a:pt x="856" y="1712"/>
                  </a:cubicBezTo>
                  <a:lnTo>
                    <a:pt x="485" y="1712"/>
                  </a:lnTo>
                  <a:lnTo>
                    <a:pt x="485" y="799"/>
                  </a:lnTo>
                  <a:lnTo>
                    <a:pt x="856" y="799"/>
                  </a:lnTo>
                  <a:cubicBezTo>
                    <a:pt x="999" y="514"/>
                    <a:pt x="1313" y="343"/>
                    <a:pt x="1655" y="343"/>
                  </a:cubicBezTo>
                  <a:close/>
                  <a:moveTo>
                    <a:pt x="3310" y="0"/>
                  </a:moveTo>
                  <a:lnTo>
                    <a:pt x="0" y="514"/>
                  </a:lnTo>
                  <a:lnTo>
                    <a:pt x="0" y="3396"/>
                  </a:lnTo>
                  <a:lnTo>
                    <a:pt x="3310" y="3396"/>
                  </a:lnTo>
                  <a:lnTo>
                    <a:pt x="3310" y="0"/>
                  </a:lnTo>
                  <a:close/>
                </a:path>
              </a:pathLst>
            </a:custGeom>
            <a:solidFill>
              <a:srgbClr val="FBC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8"/>
            <p:cNvSpPr/>
            <p:nvPr/>
          </p:nvSpPr>
          <p:spPr>
            <a:xfrm>
              <a:off x="6695675" y="848100"/>
              <a:ext cx="82750" cy="21425"/>
            </a:xfrm>
            <a:custGeom>
              <a:avLst/>
              <a:gdLst/>
              <a:ahLst/>
              <a:cxnLst/>
              <a:rect l="l" t="t" r="r" b="b"/>
              <a:pathLst>
                <a:path w="3310" h="857" extrusionOk="0">
                  <a:moveTo>
                    <a:pt x="0" y="1"/>
                  </a:moveTo>
                  <a:lnTo>
                    <a:pt x="0" y="857"/>
                  </a:lnTo>
                  <a:lnTo>
                    <a:pt x="3310" y="343"/>
                  </a:lnTo>
                  <a:lnTo>
                    <a:pt x="3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8"/>
            <p:cNvSpPr/>
            <p:nvPr/>
          </p:nvSpPr>
          <p:spPr>
            <a:xfrm>
              <a:off x="6707800" y="865225"/>
              <a:ext cx="58500" cy="45675"/>
            </a:xfrm>
            <a:custGeom>
              <a:avLst/>
              <a:gdLst/>
              <a:ahLst/>
              <a:cxnLst/>
              <a:rect l="l" t="t" r="r" b="b"/>
              <a:pathLst>
                <a:path w="2340" h="1827" extrusionOk="0">
                  <a:moveTo>
                    <a:pt x="1170" y="1"/>
                  </a:moveTo>
                  <a:cubicBezTo>
                    <a:pt x="828" y="1"/>
                    <a:pt x="514" y="172"/>
                    <a:pt x="371" y="457"/>
                  </a:cubicBezTo>
                  <a:lnTo>
                    <a:pt x="0" y="457"/>
                  </a:lnTo>
                  <a:lnTo>
                    <a:pt x="0" y="1370"/>
                  </a:lnTo>
                  <a:lnTo>
                    <a:pt x="371" y="1370"/>
                  </a:lnTo>
                  <a:cubicBezTo>
                    <a:pt x="514" y="1627"/>
                    <a:pt x="828" y="1827"/>
                    <a:pt x="1170" y="1827"/>
                  </a:cubicBezTo>
                  <a:cubicBezTo>
                    <a:pt x="1512" y="1827"/>
                    <a:pt x="1798" y="1627"/>
                    <a:pt x="1969" y="1370"/>
                  </a:cubicBezTo>
                  <a:lnTo>
                    <a:pt x="2340" y="1370"/>
                  </a:lnTo>
                  <a:lnTo>
                    <a:pt x="2340" y="457"/>
                  </a:lnTo>
                  <a:lnTo>
                    <a:pt x="1969" y="457"/>
                  </a:lnTo>
                  <a:cubicBezTo>
                    <a:pt x="1798" y="172"/>
                    <a:pt x="1512" y="1"/>
                    <a:pt x="1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8"/>
            <p:cNvSpPr/>
            <p:nvPr/>
          </p:nvSpPr>
          <p:spPr>
            <a:xfrm>
              <a:off x="6502350" y="616275"/>
              <a:ext cx="82775" cy="59225"/>
            </a:xfrm>
            <a:custGeom>
              <a:avLst/>
              <a:gdLst/>
              <a:ahLst/>
              <a:cxnLst/>
              <a:rect l="l" t="t" r="r" b="b"/>
              <a:pathLst>
                <a:path w="3311" h="2369" extrusionOk="0">
                  <a:moveTo>
                    <a:pt x="3311" y="1"/>
                  </a:moveTo>
                  <a:lnTo>
                    <a:pt x="2968" y="58"/>
                  </a:lnTo>
                  <a:lnTo>
                    <a:pt x="2968" y="1855"/>
                  </a:lnTo>
                  <a:lnTo>
                    <a:pt x="400" y="1855"/>
                  </a:lnTo>
                  <a:lnTo>
                    <a:pt x="400" y="457"/>
                  </a:lnTo>
                  <a:lnTo>
                    <a:pt x="1" y="514"/>
                  </a:lnTo>
                  <a:lnTo>
                    <a:pt x="1" y="2369"/>
                  </a:lnTo>
                  <a:lnTo>
                    <a:pt x="3311" y="2369"/>
                  </a:lnTo>
                  <a:lnTo>
                    <a:pt x="3311" y="1"/>
                  </a:lnTo>
                  <a:close/>
                </a:path>
              </a:pathLst>
            </a:custGeom>
            <a:solidFill>
              <a:srgbClr val="879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8"/>
            <p:cNvSpPr/>
            <p:nvPr/>
          </p:nvSpPr>
          <p:spPr>
            <a:xfrm>
              <a:off x="6502350" y="582050"/>
              <a:ext cx="82775" cy="47100"/>
            </a:xfrm>
            <a:custGeom>
              <a:avLst/>
              <a:gdLst/>
              <a:ahLst/>
              <a:cxnLst/>
              <a:rect l="l" t="t" r="r" b="b"/>
              <a:pathLst>
                <a:path w="3311" h="1884" extrusionOk="0">
                  <a:moveTo>
                    <a:pt x="1" y="0"/>
                  </a:moveTo>
                  <a:lnTo>
                    <a:pt x="1" y="1883"/>
                  </a:lnTo>
                  <a:lnTo>
                    <a:pt x="400" y="1826"/>
                  </a:lnTo>
                  <a:lnTo>
                    <a:pt x="400" y="428"/>
                  </a:lnTo>
                  <a:lnTo>
                    <a:pt x="2968" y="428"/>
                  </a:lnTo>
                  <a:lnTo>
                    <a:pt x="2968" y="1427"/>
                  </a:lnTo>
                  <a:lnTo>
                    <a:pt x="3311" y="1370"/>
                  </a:lnTo>
                  <a:lnTo>
                    <a:pt x="3311" y="0"/>
                  </a:lnTo>
                  <a:close/>
                </a:path>
              </a:pathLst>
            </a:custGeom>
            <a:solidFill>
              <a:srgbClr val="6B7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8"/>
            <p:cNvSpPr/>
            <p:nvPr/>
          </p:nvSpPr>
          <p:spPr>
            <a:xfrm>
              <a:off x="6500925" y="554950"/>
              <a:ext cx="85625" cy="27125"/>
            </a:xfrm>
            <a:custGeom>
              <a:avLst/>
              <a:gdLst/>
              <a:ahLst/>
              <a:cxnLst/>
              <a:rect l="l" t="t" r="r" b="b"/>
              <a:pathLst>
                <a:path w="3425" h="1085" extrusionOk="0">
                  <a:moveTo>
                    <a:pt x="1" y="0"/>
                  </a:moveTo>
                  <a:lnTo>
                    <a:pt x="1" y="1084"/>
                  </a:lnTo>
                  <a:lnTo>
                    <a:pt x="3425" y="1084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rgbClr val="879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8"/>
            <p:cNvSpPr/>
            <p:nvPr/>
          </p:nvSpPr>
          <p:spPr>
            <a:xfrm>
              <a:off x="6512350" y="617700"/>
              <a:ext cx="64225" cy="44975"/>
            </a:xfrm>
            <a:custGeom>
              <a:avLst/>
              <a:gdLst/>
              <a:ahLst/>
              <a:cxnLst/>
              <a:rect l="l" t="t" r="r" b="b"/>
              <a:pathLst>
                <a:path w="2569" h="1799" extrusionOk="0">
                  <a:moveTo>
                    <a:pt x="2568" y="1"/>
                  </a:moveTo>
                  <a:lnTo>
                    <a:pt x="0" y="400"/>
                  </a:lnTo>
                  <a:lnTo>
                    <a:pt x="0" y="1798"/>
                  </a:lnTo>
                  <a:lnTo>
                    <a:pt x="2568" y="1798"/>
                  </a:lnTo>
                  <a:lnTo>
                    <a:pt x="2568" y="1"/>
                  </a:lnTo>
                  <a:close/>
                </a:path>
              </a:pathLst>
            </a:custGeom>
            <a:solidFill>
              <a:srgbClr val="C7C2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8"/>
            <p:cNvSpPr/>
            <p:nvPr/>
          </p:nvSpPr>
          <p:spPr>
            <a:xfrm>
              <a:off x="6512350" y="592750"/>
              <a:ext cx="64225" cy="34975"/>
            </a:xfrm>
            <a:custGeom>
              <a:avLst/>
              <a:gdLst/>
              <a:ahLst/>
              <a:cxnLst/>
              <a:rect l="l" t="t" r="r" b="b"/>
              <a:pathLst>
                <a:path w="2569" h="1399" extrusionOk="0">
                  <a:moveTo>
                    <a:pt x="0" y="0"/>
                  </a:moveTo>
                  <a:lnTo>
                    <a:pt x="0" y="1398"/>
                  </a:lnTo>
                  <a:lnTo>
                    <a:pt x="2568" y="999"/>
                  </a:lnTo>
                  <a:lnTo>
                    <a:pt x="2568" y="0"/>
                  </a:lnTo>
                  <a:close/>
                </a:path>
              </a:pathLst>
            </a:custGeom>
            <a:solidFill>
              <a:srgbClr val="BAB5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8"/>
            <p:cNvSpPr/>
            <p:nvPr/>
          </p:nvSpPr>
          <p:spPr>
            <a:xfrm>
              <a:off x="6398925" y="616275"/>
              <a:ext cx="82775" cy="59225"/>
            </a:xfrm>
            <a:custGeom>
              <a:avLst/>
              <a:gdLst/>
              <a:ahLst/>
              <a:cxnLst/>
              <a:rect l="l" t="t" r="r" b="b"/>
              <a:pathLst>
                <a:path w="3311" h="2369" extrusionOk="0">
                  <a:moveTo>
                    <a:pt x="3310" y="1"/>
                  </a:moveTo>
                  <a:lnTo>
                    <a:pt x="2968" y="58"/>
                  </a:lnTo>
                  <a:lnTo>
                    <a:pt x="2968" y="1855"/>
                  </a:lnTo>
                  <a:lnTo>
                    <a:pt x="400" y="1855"/>
                  </a:lnTo>
                  <a:lnTo>
                    <a:pt x="400" y="457"/>
                  </a:lnTo>
                  <a:lnTo>
                    <a:pt x="1" y="514"/>
                  </a:lnTo>
                  <a:lnTo>
                    <a:pt x="1" y="2369"/>
                  </a:lnTo>
                  <a:lnTo>
                    <a:pt x="3310" y="2369"/>
                  </a:lnTo>
                  <a:lnTo>
                    <a:pt x="3310" y="1"/>
                  </a:lnTo>
                  <a:close/>
                </a:path>
              </a:pathLst>
            </a:custGeom>
            <a:solidFill>
              <a:srgbClr val="879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8"/>
            <p:cNvSpPr/>
            <p:nvPr/>
          </p:nvSpPr>
          <p:spPr>
            <a:xfrm>
              <a:off x="6398925" y="582050"/>
              <a:ext cx="82775" cy="47100"/>
            </a:xfrm>
            <a:custGeom>
              <a:avLst/>
              <a:gdLst/>
              <a:ahLst/>
              <a:cxnLst/>
              <a:rect l="l" t="t" r="r" b="b"/>
              <a:pathLst>
                <a:path w="3311" h="1884" extrusionOk="0">
                  <a:moveTo>
                    <a:pt x="1" y="0"/>
                  </a:moveTo>
                  <a:lnTo>
                    <a:pt x="1" y="1883"/>
                  </a:lnTo>
                  <a:lnTo>
                    <a:pt x="400" y="1826"/>
                  </a:lnTo>
                  <a:lnTo>
                    <a:pt x="400" y="428"/>
                  </a:lnTo>
                  <a:lnTo>
                    <a:pt x="2968" y="428"/>
                  </a:lnTo>
                  <a:lnTo>
                    <a:pt x="2968" y="1427"/>
                  </a:lnTo>
                  <a:lnTo>
                    <a:pt x="3310" y="1370"/>
                  </a:lnTo>
                  <a:lnTo>
                    <a:pt x="3310" y="0"/>
                  </a:lnTo>
                  <a:close/>
                </a:path>
              </a:pathLst>
            </a:custGeom>
            <a:solidFill>
              <a:srgbClr val="6B7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8"/>
            <p:cNvSpPr/>
            <p:nvPr/>
          </p:nvSpPr>
          <p:spPr>
            <a:xfrm>
              <a:off x="6397500" y="554950"/>
              <a:ext cx="85625" cy="27125"/>
            </a:xfrm>
            <a:custGeom>
              <a:avLst/>
              <a:gdLst/>
              <a:ahLst/>
              <a:cxnLst/>
              <a:rect l="l" t="t" r="r" b="b"/>
              <a:pathLst>
                <a:path w="3425" h="1085" extrusionOk="0">
                  <a:moveTo>
                    <a:pt x="1" y="0"/>
                  </a:moveTo>
                  <a:lnTo>
                    <a:pt x="1" y="1084"/>
                  </a:lnTo>
                  <a:lnTo>
                    <a:pt x="3424" y="1084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rgbClr val="879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8"/>
            <p:cNvSpPr/>
            <p:nvPr/>
          </p:nvSpPr>
          <p:spPr>
            <a:xfrm>
              <a:off x="6408925" y="617700"/>
              <a:ext cx="64200" cy="44975"/>
            </a:xfrm>
            <a:custGeom>
              <a:avLst/>
              <a:gdLst/>
              <a:ahLst/>
              <a:cxnLst/>
              <a:rect l="l" t="t" r="r" b="b"/>
              <a:pathLst>
                <a:path w="2568" h="1799" extrusionOk="0">
                  <a:moveTo>
                    <a:pt x="2568" y="1"/>
                  </a:moveTo>
                  <a:lnTo>
                    <a:pt x="0" y="400"/>
                  </a:lnTo>
                  <a:lnTo>
                    <a:pt x="0" y="1798"/>
                  </a:lnTo>
                  <a:lnTo>
                    <a:pt x="2568" y="1798"/>
                  </a:lnTo>
                  <a:lnTo>
                    <a:pt x="2568" y="1"/>
                  </a:lnTo>
                  <a:close/>
                </a:path>
              </a:pathLst>
            </a:custGeom>
            <a:solidFill>
              <a:srgbClr val="C7C2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8"/>
            <p:cNvSpPr/>
            <p:nvPr/>
          </p:nvSpPr>
          <p:spPr>
            <a:xfrm>
              <a:off x="6408925" y="592750"/>
              <a:ext cx="64200" cy="34975"/>
            </a:xfrm>
            <a:custGeom>
              <a:avLst/>
              <a:gdLst/>
              <a:ahLst/>
              <a:cxnLst/>
              <a:rect l="l" t="t" r="r" b="b"/>
              <a:pathLst>
                <a:path w="2568" h="1399" extrusionOk="0">
                  <a:moveTo>
                    <a:pt x="0" y="0"/>
                  </a:moveTo>
                  <a:lnTo>
                    <a:pt x="0" y="1398"/>
                  </a:lnTo>
                  <a:lnTo>
                    <a:pt x="2568" y="999"/>
                  </a:lnTo>
                  <a:lnTo>
                    <a:pt x="2568" y="0"/>
                  </a:lnTo>
                  <a:close/>
                </a:path>
              </a:pathLst>
            </a:custGeom>
            <a:solidFill>
              <a:srgbClr val="BAB5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8"/>
            <p:cNvSpPr/>
            <p:nvPr/>
          </p:nvSpPr>
          <p:spPr>
            <a:xfrm>
              <a:off x="6296200" y="616275"/>
              <a:ext cx="82075" cy="59225"/>
            </a:xfrm>
            <a:custGeom>
              <a:avLst/>
              <a:gdLst/>
              <a:ahLst/>
              <a:cxnLst/>
              <a:rect l="l" t="t" r="r" b="b"/>
              <a:pathLst>
                <a:path w="3283" h="2369" extrusionOk="0">
                  <a:moveTo>
                    <a:pt x="3282" y="1"/>
                  </a:moveTo>
                  <a:lnTo>
                    <a:pt x="2940" y="58"/>
                  </a:lnTo>
                  <a:lnTo>
                    <a:pt x="2940" y="1855"/>
                  </a:lnTo>
                  <a:lnTo>
                    <a:pt x="372" y="1855"/>
                  </a:lnTo>
                  <a:lnTo>
                    <a:pt x="372" y="457"/>
                  </a:lnTo>
                  <a:lnTo>
                    <a:pt x="1" y="514"/>
                  </a:lnTo>
                  <a:lnTo>
                    <a:pt x="1" y="2369"/>
                  </a:lnTo>
                  <a:lnTo>
                    <a:pt x="3282" y="236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879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8"/>
            <p:cNvSpPr/>
            <p:nvPr/>
          </p:nvSpPr>
          <p:spPr>
            <a:xfrm>
              <a:off x="6296200" y="582050"/>
              <a:ext cx="82075" cy="47100"/>
            </a:xfrm>
            <a:custGeom>
              <a:avLst/>
              <a:gdLst/>
              <a:ahLst/>
              <a:cxnLst/>
              <a:rect l="l" t="t" r="r" b="b"/>
              <a:pathLst>
                <a:path w="3283" h="1884" extrusionOk="0">
                  <a:moveTo>
                    <a:pt x="1" y="0"/>
                  </a:moveTo>
                  <a:lnTo>
                    <a:pt x="1" y="1883"/>
                  </a:lnTo>
                  <a:lnTo>
                    <a:pt x="372" y="1826"/>
                  </a:lnTo>
                  <a:lnTo>
                    <a:pt x="372" y="428"/>
                  </a:lnTo>
                  <a:lnTo>
                    <a:pt x="2940" y="428"/>
                  </a:lnTo>
                  <a:lnTo>
                    <a:pt x="2940" y="1427"/>
                  </a:lnTo>
                  <a:lnTo>
                    <a:pt x="3282" y="1370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6B7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8"/>
            <p:cNvSpPr/>
            <p:nvPr/>
          </p:nvSpPr>
          <p:spPr>
            <a:xfrm>
              <a:off x="6294775" y="554950"/>
              <a:ext cx="85625" cy="27125"/>
            </a:xfrm>
            <a:custGeom>
              <a:avLst/>
              <a:gdLst/>
              <a:ahLst/>
              <a:cxnLst/>
              <a:rect l="l" t="t" r="r" b="b"/>
              <a:pathLst>
                <a:path w="3425" h="1085" extrusionOk="0">
                  <a:moveTo>
                    <a:pt x="1" y="0"/>
                  </a:moveTo>
                  <a:lnTo>
                    <a:pt x="1" y="1084"/>
                  </a:lnTo>
                  <a:lnTo>
                    <a:pt x="3425" y="1084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rgbClr val="879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8"/>
            <p:cNvSpPr/>
            <p:nvPr/>
          </p:nvSpPr>
          <p:spPr>
            <a:xfrm>
              <a:off x="6305475" y="617700"/>
              <a:ext cx="64225" cy="44975"/>
            </a:xfrm>
            <a:custGeom>
              <a:avLst/>
              <a:gdLst/>
              <a:ahLst/>
              <a:cxnLst/>
              <a:rect l="l" t="t" r="r" b="b"/>
              <a:pathLst>
                <a:path w="2569" h="1799" extrusionOk="0">
                  <a:moveTo>
                    <a:pt x="2569" y="1"/>
                  </a:moveTo>
                  <a:lnTo>
                    <a:pt x="1" y="400"/>
                  </a:lnTo>
                  <a:lnTo>
                    <a:pt x="1" y="1798"/>
                  </a:lnTo>
                  <a:lnTo>
                    <a:pt x="2569" y="1798"/>
                  </a:lnTo>
                  <a:lnTo>
                    <a:pt x="2569" y="1"/>
                  </a:lnTo>
                  <a:close/>
                </a:path>
              </a:pathLst>
            </a:custGeom>
            <a:solidFill>
              <a:srgbClr val="C7C2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8"/>
            <p:cNvSpPr/>
            <p:nvPr/>
          </p:nvSpPr>
          <p:spPr>
            <a:xfrm>
              <a:off x="6305475" y="592750"/>
              <a:ext cx="64225" cy="34975"/>
            </a:xfrm>
            <a:custGeom>
              <a:avLst/>
              <a:gdLst/>
              <a:ahLst/>
              <a:cxnLst/>
              <a:rect l="l" t="t" r="r" b="b"/>
              <a:pathLst>
                <a:path w="2569" h="1399" extrusionOk="0">
                  <a:moveTo>
                    <a:pt x="1" y="0"/>
                  </a:moveTo>
                  <a:lnTo>
                    <a:pt x="1" y="1398"/>
                  </a:lnTo>
                  <a:lnTo>
                    <a:pt x="2569" y="999"/>
                  </a:lnTo>
                  <a:lnTo>
                    <a:pt x="2569" y="0"/>
                  </a:lnTo>
                  <a:close/>
                </a:path>
              </a:pathLst>
            </a:custGeom>
            <a:solidFill>
              <a:srgbClr val="BAB5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8"/>
            <p:cNvSpPr/>
            <p:nvPr/>
          </p:nvSpPr>
          <p:spPr>
            <a:xfrm>
              <a:off x="6803375" y="1171225"/>
              <a:ext cx="82775" cy="59250"/>
            </a:xfrm>
            <a:custGeom>
              <a:avLst/>
              <a:gdLst/>
              <a:ahLst/>
              <a:cxnLst/>
              <a:rect l="l" t="t" r="r" b="b"/>
              <a:pathLst>
                <a:path w="3311" h="2370" extrusionOk="0">
                  <a:moveTo>
                    <a:pt x="3310" y="1"/>
                  </a:moveTo>
                  <a:lnTo>
                    <a:pt x="2939" y="58"/>
                  </a:lnTo>
                  <a:lnTo>
                    <a:pt x="2939" y="1855"/>
                  </a:lnTo>
                  <a:lnTo>
                    <a:pt x="371" y="1855"/>
                  </a:lnTo>
                  <a:lnTo>
                    <a:pt x="371" y="486"/>
                  </a:lnTo>
                  <a:lnTo>
                    <a:pt x="0" y="543"/>
                  </a:lnTo>
                  <a:lnTo>
                    <a:pt x="0" y="2369"/>
                  </a:lnTo>
                  <a:lnTo>
                    <a:pt x="3310" y="2369"/>
                  </a:lnTo>
                  <a:lnTo>
                    <a:pt x="3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8"/>
            <p:cNvSpPr/>
            <p:nvPr/>
          </p:nvSpPr>
          <p:spPr>
            <a:xfrm>
              <a:off x="6803375" y="1137000"/>
              <a:ext cx="82775" cy="47800"/>
            </a:xfrm>
            <a:custGeom>
              <a:avLst/>
              <a:gdLst/>
              <a:ahLst/>
              <a:cxnLst/>
              <a:rect l="l" t="t" r="r" b="b"/>
              <a:pathLst>
                <a:path w="3311" h="1912" extrusionOk="0">
                  <a:moveTo>
                    <a:pt x="0" y="0"/>
                  </a:moveTo>
                  <a:lnTo>
                    <a:pt x="0" y="1912"/>
                  </a:lnTo>
                  <a:lnTo>
                    <a:pt x="371" y="1855"/>
                  </a:lnTo>
                  <a:lnTo>
                    <a:pt x="371" y="428"/>
                  </a:lnTo>
                  <a:lnTo>
                    <a:pt x="2939" y="428"/>
                  </a:lnTo>
                  <a:lnTo>
                    <a:pt x="2939" y="1427"/>
                  </a:lnTo>
                  <a:lnTo>
                    <a:pt x="3310" y="1370"/>
                  </a:lnTo>
                  <a:lnTo>
                    <a:pt x="3310" y="0"/>
                  </a:lnTo>
                  <a:close/>
                </a:path>
              </a:pathLst>
            </a:custGeom>
            <a:solidFill>
              <a:srgbClr val="FBC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8"/>
            <p:cNvSpPr/>
            <p:nvPr/>
          </p:nvSpPr>
          <p:spPr>
            <a:xfrm>
              <a:off x="6801950" y="1109900"/>
              <a:ext cx="85625" cy="27125"/>
            </a:xfrm>
            <a:custGeom>
              <a:avLst/>
              <a:gdLst/>
              <a:ahLst/>
              <a:cxnLst/>
              <a:rect l="l" t="t" r="r" b="b"/>
              <a:pathLst>
                <a:path w="3425" h="1085" extrusionOk="0">
                  <a:moveTo>
                    <a:pt x="0" y="0"/>
                  </a:moveTo>
                  <a:lnTo>
                    <a:pt x="0" y="1084"/>
                  </a:lnTo>
                  <a:lnTo>
                    <a:pt x="3424" y="1084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rgbClr val="FBC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8"/>
            <p:cNvSpPr/>
            <p:nvPr/>
          </p:nvSpPr>
          <p:spPr>
            <a:xfrm>
              <a:off x="6812650" y="1172650"/>
              <a:ext cx="64225" cy="44975"/>
            </a:xfrm>
            <a:custGeom>
              <a:avLst/>
              <a:gdLst/>
              <a:ahLst/>
              <a:cxnLst/>
              <a:rect l="l" t="t" r="r" b="b"/>
              <a:pathLst>
                <a:path w="2569" h="1799" extrusionOk="0">
                  <a:moveTo>
                    <a:pt x="2568" y="1"/>
                  </a:moveTo>
                  <a:lnTo>
                    <a:pt x="0" y="429"/>
                  </a:lnTo>
                  <a:lnTo>
                    <a:pt x="0" y="1798"/>
                  </a:lnTo>
                  <a:lnTo>
                    <a:pt x="2568" y="1798"/>
                  </a:lnTo>
                  <a:lnTo>
                    <a:pt x="25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8"/>
            <p:cNvSpPr/>
            <p:nvPr/>
          </p:nvSpPr>
          <p:spPr>
            <a:xfrm>
              <a:off x="6812650" y="1147700"/>
              <a:ext cx="64225" cy="35675"/>
            </a:xfrm>
            <a:custGeom>
              <a:avLst/>
              <a:gdLst/>
              <a:ahLst/>
              <a:cxnLst/>
              <a:rect l="l" t="t" r="r" b="b"/>
              <a:pathLst>
                <a:path w="2569" h="1427" extrusionOk="0">
                  <a:moveTo>
                    <a:pt x="0" y="0"/>
                  </a:moveTo>
                  <a:lnTo>
                    <a:pt x="0" y="1427"/>
                  </a:lnTo>
                  <a:lnTo>
                    <a:pt x="2568" y="999"/>
                  </a:lnTo>
                  <a:lnTo>
                    <a:pt x="2568" y="0"/>
                  </a:lnTo>
                  <a:close/>
                </a:path>
              </a:pathLst>
            </a:custGeom>
            <a:solidFill>
              <a:srgbClr val="E0BD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8"/>
            <p:cNvSpPr/>
            <p:nvPr/>
          </p:nvSpPr>
          <p:spPr>
            <a:xfrm>
              <a:off x="6912500" y="1171225"/>
              <a:ext cx="82775" cy="59250"/>
            </a:xfrm>
            <a:custGeom>
              <a:avLst/>
              <a:gdLst/>
              <a:ahLst/>
              <a:cxnLst/>
              <a:rect l="l" t="t" r="r" b="b"/>
              <a:pathLst>
                <a:path w="3311" h="2370" extrusionOk="0">
                  <a:moveTo>
                    <a:pt x="3311" y="1"/>
                  </a:moveTo>
                  <a:lnTo>
                    <a:pt x="2968" y="58"/>
                  </a:lnTo>
                  <a:lnTo>
                    <a:pt x="2968" y="1855"/>
                  </a:lnTo>
                  <a:lnTo>
                    <a:pt x="400" y="1855"/>
                  </a:lnTo>
                  <a:lnTo>
                    <a:pt x="400" y="486"/>
                  </a:lnTo>
                  <a:lnTo>
                    <a:pt x="1" y="543"/>
                  </a:lnTo>
                  <a:lnTo>
                    <a:pt x="1" y="2369"/>
                  </a:lnTo>
                  <a:lnTo>
                    <a:pt x="3311" y="2369"/>
                  </a:lnTo>
                  <a:lnTo>
                    <a:pt x="33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8"/>
            <p:cNvSpPr/>
            <p:nvPr/>
          </p:nvSpPr>
          <p:spPr>
            <a:xfrm>
              <a:off x="6912500" y="1137000"/>
              <a:ext cx="82775" cy="47800"/>
            </a:xfrm>
            <a:custGeom>
              <a:avLst/>
              <a:gdLst/>
              <a:ahLst/>
              <a:cxnLst/>
              <a:rect l="l" t="t" r="r" b="b"/>
              <a:pathLst>
                <a:path w="3311" h="1912" extrusionOk="0">
                  <a:moveTo>
                    <a:pt x="1" y="0"/>
                  </a:moveTo>
                  <a:lnTo>
                    <a:pt x="1" y="1912"/>
                  </a:lnTo>
                  <a:lnTo>
                    <a:pt x="400" y="1855"/>
                  </a:lnTo>
                  <a:lnTo>
                    <a:pt x="400" y="428"/>
                  </a:lnTo>
                  <a:lnTo>
                    <a:pt x="2968" y="428"/>
                  </a:lnTo>
                  <a:lnTo>
                    <a:pt x="2968" y="1427"/>
                  </a:lnTo>
                  <a:lnTo>
                    <a:pt x="3311" y="1370"/>
                  </a:lnTo>
                  <a:lnTo>
                    <a:pt x="3311" y="0"/>
                  </a:lnTo>
                  <a:close/>
                </a:path>
              </a:pathLst>
            </a:custGeom>
            <a:solidFill>
              <a:srgbClr val="FBC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8"/>
            <p:cNvSpPr/>
            <p:nvPr/>
          </p:nvSpPr>
          <p:spPr>
            <a:xfrm>
              <a:off x="6911075" y="1109900"/>
              <a:ext cx="85625" cy="27125"/>
            </a:xfrm>
            <a:custGeom>
              <a:avLst/>
              <a:gdLst/>
              <a:ahLst/>
              <a:cxnLst/>
              <a:rect l="l" t="t" r="r" b="b"/>
              <a:pathLst>
                <a:path w="3425" h="1085" extrusionOk="0">
                  <a:moveTo>
                    <a:pt x="1" y="0"/>
                  </a:moveTo>
                  <a:lnTo>
                    <a:pt x="1" y="1084"/>
                  </a:lnTo>
                  <a:lnTo>
                    <a:pt x="3425" y="1084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rgbClr val="FBC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8"/>
            <p:cNvSpPr/>
            <p:nvPr/>
          </p:nvSpPr>
          <p:spPr>
            <a:xfrm>
              <a:off x="6922500" y="1172650"/>
              <a:ext cx="64225" cy="44975"/>
            </a:xfrm>
            <a:custGeom>
              <a:avLst/>
              <a:gdLst/>
              <a:ahLst/>
              <a:cxnLst/>
              <a:rect l="l" t="t" r="r" b="b"/>
              <a:pathLst>
                <a:path w="2569" h="1799" extrusionOk="0">
                  <a:moveTo>
                    <a:pt x="2568" y="1"/>
                  </a:moveTo>
                  <a:lnTo>
                    <a:pt x="0" y="429"/>
                  </a:lnTo>
                  <a:lnTo>
                    <a:pt x="0" y="1798"/>
                  </a:lnTo>
                  <a:lnTo>
                    <a:pt x="2568" y="1798"/>
                  </a:lnTo>
                  <a:lnTo>
                    <a:pt x="25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8"/>
            <p:cNvSpPr/>
            <p:nvPr/>
          </p:nvSpPr>
          <p:spPr>
            <a:xfrm>
              <a:off x="6922500" y="1147700"/>
              <a:ext cx="64225" cy="35675"/>
            </a:xfrm>
            <a:custGeom>
              <a:avLst/>
              <a:gdLst/>
              <a:ahLst/>
              <a:cxnLst/>
              <a:rect l="l" t="t" r="r" b="b"/>
              <a:pathLst>
                <a:path w="2569" h="1427" extrusionOk="0">
                  <a:moveTo>
                    <a:pt x="0" y="0"/>
                  </a:moveTo>
                  <a:lnTo>
                    <a:pt x="0" y="1427"/>
                  </a:lnTo>
                  <a:lnTo>
                    <a:pt x="2568" y="999"/>
                  </a:lnTo>
                  <a:lnTo>
                    <a:pt x="2568" y="0"/>
                  </a:lnTo>
                  <a:close/>
                </a:path>
              </a:pathLst>
            </a:custGeom>
            <a:solidFill>
              <a:srgbClr val="E0BD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8"/>
            <p:cNvSpPr/>
            <p:nvPr/>
          </p:nvSpPr>
          <p:spPr>
            <a:xfrm>
              <a:off x="6694225" y="1171225"/>
              <a:ext cx="82075" cy="59250"/>
            </a:xfrm>
            <a:custGeom>
              <a:avLst/>
              <a:gdLst/>
              <a:ahLst/>
              <a:cxnLst/>
              <a:rect l="l" t="t" r="r" b="b"/>
              <a:pathLst>
                <a:path w="3283" h="2370" extrusionOk="0">
                  <a:moveTo>
                    <a:pt x="3282" y="1"/>
                  </a:moveTo>
                  <a:lnTo>
                    <a:pt x="2940" y="58"/>
                  </a:lnTo>
                  <a:lnTo>
                    <a:pt x="2940" y="1855"/>
                  </a:lnTo>
                  <a:lnTo>
                    <a:pt x="372" y="1855"/>
                  </a:lnTo>
                  <a:lnTo>
                    <a:pt x="372" y="486"/>
                  </a:lnTo>
                  <a:lnTo>
                    <a:pt x="1" y="543"/>
                  </a:lnTo>
                  <a:lnTo>
                    <a:pt x="1" y="2369"/>
                  </a:lnTo>
                  <a:lnTo>
                    <a:pt x="3282" y="236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8"/>
            <p:cNvSpPr/>
            <p:nvPr/>
          </p:nvSpPr>
          <p:spPr>
            <a:xfrm>
              <a:off x="6694225" y="1137000"/>
              <a:ext cx="82075" cy="47800"/>
            </a:xfrm>
            <a:custGeom>
              <a:avLst/>
              <a:gdLst/>
              <a:ahLst/>
              <a:cxnLst/>
              <a:rect l="l" t="t" r="r" b="b"/>
              <a:pathLst>
                <a:path w="3283" h="1912" extrusionOk="0">
                  <a:moveTo>
                    <a:pt x="1" y="0"/>
                  </a:moveTo>
                  <a:lnTo>
                    <a:pt x="1" y="1912"/>
                  </a:lnTo>
                  <a:lnTo>
                    <a:pt x="372" y="1855"/>
                  </a:lnTo>
                  <a:lnTo>
                    <a:pt x="372" y="428"/>
                  </a:lnTo>
                  <a:lnTo>
                    <a:pt x="2940" y="428"/>
                  </a:lnTo>
                  <a:lnTo>
                    <a:pt x="2940" y="1427"/>
                  </a:lnTo>
                  <a:lnTo>
                    <a:pt x="3282" y="1370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FBC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8"/>
            <p:cNvSpPr/>
            <p:nvPr/>
          </p:nvSpPr>
          <p:spPr>
            <a:xfrm>
              <a:off x="6692800" y="1109900"/>
              <a:ext cx="84925" cy="27125"/>
            </a:xfrm>
            <a:custGeom>
              <a:avLst/>
              <a:gdLst/>
              <a:ahLst/>
              <a:cxnLst/>
              <a:rect l="l" t="t" r="r" b="b"/>
              <a:pathLst>
                <a:path w="3397" h="1085" extrusionOk="0">
                  <a:moveTo>
                    <a:pt x="1" y="0"/>
                  </a:moveTo>
                  <a:lnTo>
                    <a:pt x="1" y="1084"/>
                  </a:lnTo>
                  <a:lnTo>
                    <a:pt x="3396" y="1084"/>
                  </a:lnTo>
                  <a:lnTo>
                    <a:pt x="3396" y="0"/>
                  </a:lnTo>
                  <a:close/>
                </a:path>
              </a:pathLst>
            </a:custGeom>
            <a:solidFill>
              <a:srgbClr val="FBC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8"/>
            <p:cNvSpPr/>
            <p:nvPr/>
          </p:nvSpPr>
          <p:spPr>
            <a:xfrm>
              <a:off x="6703500" y="1172650"/>
              <a:ext cx="64225" cy="44975"/>
            </a:xfrm>
            <a:custGeom>
              <a:avLst/>
              <a:gdLst/>
              <a:ahLst/>
              <a:cxnLst/>
              <a:rect l="l" t="t" r="r" b="b"/>
              <a:pathLst>
                <a:path w="2569" h="1799" extrusionOk="0">
                  <a:moveTo>
                    <a:pt x="2569" y="1"/>
                  </a:moveTo>
                  <a:lnTo>
                    <a:pt x="1" y="429"/>
                  </a:lnTo>
                  <a:lnTo>
                    <a:pt x="1" y="1798"/>
                  </a:lnTo>
                  <a:lnTo>
                    <a:pt x="2569" y="1798"/>
                  </a:lnTo>
                  <a:lnTo>
                    <a:pt x="25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8"/>
            <p:cNvSpPr/>
            <p:nvPr/>
          </p:nvSpPr>
          <p:spPr>
            <a:xfrm>
              <a:off x="6703500" y="1147700"/>
              <a:ext cx="64225" cy="35675"/>
            </a:xfrm>
            <a:custGeom>
              <a:avLst/>
              <a:gdLst/>
              <a:ahLst/>
              <a:cxnLst/>
              <a:rect l="l" t="t" r="r" b="b"/>
              <a:pathLst>
                <a:path w="2569" h="1427" extrusionOk="0">
                  <a:moveTo>
                    <a:pt x="1" y="0"/>
                  </a:moveTo>
                  <a:lnTo>
                    <a:pt x="1" y="1427"/>
                  </a:lnTo>
                  <a:lnTo>
                    <a:pt x="2569" y="999"/>
                  </a:lnTo>
                  <a:lnTo>
                    <a:pt x="2569" y="0"/>
                  </a:lnTo>
                  <a:close/>
                </a:path>
              </a:pathLst>
            </a:custGeom>
            <a:solidFill>
              <a:srgbClr val="E0BD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8"/>
            <p:cNvSpPr/>
            <p:nvPr/>
          </p:nvSpPr>
          <p:spPr>
            <a:xfrm>
              <a:off x="6584400" y="1171225"/>
              <a:ext cx="82750" cy="59250"/>
            </a:xfrm>
            <a:custGeom>
              <a:avLst/>
              <a:gdLst/>
              <a:ahLst/>
              <a:cxnLst/>
              <a:rect l="l" t="t" r="r" b="b"/>
              <a:pathLst>
                <a:path w="3310" h="2370" extrusionOk="0">
                  <a:moveTo>
                    <a:pt x="3310" y="1"/>
                  </a:moveTo>
                  <a:lnTo>
                    <a:pt x="2967" y="58"/>
                  </a:lnTo>
                  <a:lnTo>
                    <a:pt x="2967" y="1855"/>
                  </a:lnTo>
                  <a:lnTo>
                    <a:pt x="371" y="1855"/>
                  </a:lnTo>
                  <a:lnTo>
                    <a:pt x="371" y="486"/>
                  </a:lnTo>
                  <a:lnTo>
                    <a:pt x="0" y="543"/>
                  </a:lnTo>
                  <a:lnTo>
                    <a:pt x="0" y="2369"/>
                  </a:lnTo>
                  <a:lnTo>
                    <a:pt x="3310" y="2369"/>
                  </a:lnTo>
                  <a:lnTo>
                    <a:pt x="3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8"/>
            <p:cNvSpPr/>
            <p:nvPr/>
          </p:nvSpPr>
          <p:spPr>
            <a:xfrm>
              <a:off x="6584400" y="1137000"/>
              <a:ext cx="82750" cy="47800"/>
            </a:xfrm>
            <a:custGeom>
              <a:avLst/>
              <a:gdLst/>
              <a:ahLst/>
              <a:cxnLst/>
              <a:rect l="l" t="t" r="r" b="b"/>
              <a:pathLst>
                <a:path w="3310" h="1912" extrusionOk="0">
                  <a:moveTo>
                    <a:pt x="0" y="0"/>
                  </a:moveTo>
                  <a:lnTo>
                    <a:pt x="0" y="1912"/>
                  </a:lnTo>
                  <a:lnTo>
                    <a:pt x="371" y="1855"/>
                  </a:lnTo>
                  <a:lnTo>
                    <a:pt x="371" y="428"/>
                  </a:lnTo>
                  <a:lnTo>
                    <a:pt x="2967" y="428"/>
                  </a:lnTo>
                  <a:lnTo>
                    <a:pt x="2967" y="1427"/>
                  </a:lnTo>
                  <a:lnTo>
                    <a:pt x="3310" y="1370"/>
                  </a:lnTo>
                  <a:lnTo>
                    <a:pt x="3310" y="0"/>
                  </a:lnTo>
                  <a:close/>
                </a:path>
              </a:pathLst>
            </a:custGeom>
            <a:solidFill>
              <a:srgbClr val="FBC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8"/>
            <p:cNvSpPr/>
            <p:nvPr/>
          </p:nvSpPr>
          <p:spPr>
            <a:xfrm>
              <a:off x="6582950" y="1109900"/>
              <a:ext cx="85625" cy="27125"/>
            </a:xfrm>
            <a:custGeom>
              <a:avLst/>
              <a:gdLst/>
              <a:ahLst/>
              <a:cxnLst/>
              <a:rect l="l" t="t" r="r" b="b"/>
              <a:pathLst>
                <a:path w="3425" h="1085" extrusionOk="0">
                  <a:moveTo>
                    <a:pt x="1" y="0"/>
                  </a:moveTo>
                  <a:lnTo>
                    <a:pt x="1" y="1084"/>
                  </a:lnTo>
                  <a:lnTo>
                    <a:pt x="3425" y="1084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rgbClr val="FBC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8"/>
            <p:cNvSpPr/>
            <p:nvPr/>
          </p:nvSpPr>
          <p:spPr>
            <a:xfrm>
              <a:off x="6593650" y="1172650"/>
              <a:ext cx="64950" cy="44975"/>
            </a:xfrm>
            <a:custGeom>
              <a:avLst/>
              <a:gdLst/>
              <a:ahLst/>
              <a:cxnLst/>
              <a:rect l="l" t="t" r="r" b="b"/>
              <a:pathLst>
                <a:path w="2598" h="1799" extrusionOk="0">
                  <a:moveTo>
                    <a:pt x="2597" y="1"/>
                  </a:moveTo>
                  <a:lnTo>
                    <a:pt x="1" y="429"/>
                  </a:lnTo>
                  <a:lnTo>
                    <a:pt x="1" y="1798"/>
                  </a:lnTo>
                  <a:lnTo>
                    <a:pt x="2597" y="1798"/>
                  </a:lnTo>
                  <a:lnTo>
                    <a:pt x="25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8"/>
            <p:cNvSpPr/>
            <p:nvPr/>
          </p:nvSpPr>
          <p:spPr>
            <a:xfrm>
              <a:off x="6593650" y="1147700"/>
              <a:ext cx="64950" cy="35675"/>
            </a:xfrm>
            <a:custGeom>
              <a:avLst/>
              <a:gdLst/>
              <a:ahLst/>
              <a:cxnLst/>
              <a:rect l="l" t="t" r="r" b="b"/>
              <a:pathLst>
                <a:path w="2598" h="1427" extrusionOk="0">
                  <a:moveTo>
                    <a:pt x="1" y="0"/>
                  </a:moveTo>
                  <a:lnTo>
                    <a:pt x="1" y="1427"/>
                  </a:lnTo>
                  <a:lnTo>
                    <a:pt x="2597" y="999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rgbClr val="E0BD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8"/>
            <p:cNvSpPr/>
            <p:nvPr/>
          </p:nvSpPr>
          <p:spPr>
            <a:xfrm>
              <a:off x="5396725" y="2543625"/>
              <a:ext cx="318175" cy="117725"/>
            </a:xfrm>
            <a:custGeom>
              <a:avLst/>
              <a:gdLst/>
              <a:ahLst/>
              <a:cxnLst/>
              <a:rect l="l" t="t" r="r" b="b"/>
              <a:pathLst>
                <a:path w="12727" h="4709" extrusionOk="0">
                  <a:moveTo>
                    <a:pt x="572" y="1"/>
                  </a:moveTo>
                  <a:lnTo>
                    <a:pt x="1" y="1399"/>
                  </a:lnTo>
                  <a:cubicBezTo>
                    <a:pt x="1" y="1399"/>
                    <a:pt x="2654" y="3025"/>
                    <a:pt x="3653" y="3168"/>
                  </a:cubicBezTo>
                  <a:lnTo>
                    <a:pt x="3796" y="2683"/>
                  </a:lnTo>
                  <a:cubicBezTo>
                    <a:pt x="3796" y="2683"/>
                    <a:pt x="7932" y="4709"/>
                    <a:pt x="12405" y="4709"/>
                  </a:cubicBezTo>
                  <a:cubicBezTo>
                    <a:pt x="12436" y="4709"/>
                    <a:pt x="12467" y="4709"/>
                    <a:pt x="12498" y="4709"/>
                  </a:cubicBezTo>
                  <a:lnTo>
                    <a:pt x="12726" y="3995"/>
                  </a:lnTo>
                  <a:lnTo>
                    <a:pt x="12412" y="3910"/>
                  </a:lnTo>
                  <a:cubicBezTo>
                    <a:pt x="12384" y="3967"/>
                    <a:pt x="12355" y="4024"/>
                    <a:pt x="12355" y="4081"/>
                  </a:cubicBezTo>
                  <a:cubicBezTo>
                    <a:pt x="11214" y="3910"/>
                    <a:pt x="9588" y="3853"/>
                    <a:pt x="7419" y="3311"/>
                  </a:cubicBezTo>
                  <a:cubicBezTo>
                    <a:pt x="6592" y="3111"/>
                    <a:pt x="5707" y="2854"/>
                    <a:pt x="4737" y="2512"/>
                  </a:cubicBezTo>
                  <a:cubicBezTo>
                    <a:pt x="1142" y="1228"/>
                    <a:pt x="771" y="400"/>
                    <a:pt x="771" y="400"/>
                  </a:cubicBezTo>
                  <a:cubicBezTo>
                    <a:pt x="771" y="400"/>
                    <a:pt x="800" y="286"/>
                    <a:pt x="857" y="115"/>
                  </a:cubicBezTo>
                  <a:lnTo>
                    <a:pt x="572" y="1"/>
                  </a:lnTo>
                  <a:close/>
                </a:path>
              </a:pathLst>
            </a:custGeom>
            <a:solidFill>
              <a:srgbClr val="4F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8"/>
            <p:cNvSpPr/>
            <p:nvPr/>
          </p:nvSpPr>
          <p:spPr>
            <a:xfrm>
              <a:off x="5582200" y="2568600"/>
              <a:ext cx="144825" cy="77050"/>
            </a:xfrm>
            <a:custGeom>
              <a:avLst/>
              <a:gdLst/>
              <a:ahLst/>
              <a:cxnLst/>
              <a:rect l="l" t="t" r="r" b="b"/>
              <a:pathLst>
                <a:path w="5793" h="3082" extrusionOk="0">
                  <a:moveTo>
                    <a:pt x="1712" y="0"/>
                  </a:moveTo>
                  <a:cubicBezTo>
                    <a:pt x="913" y="571"/>
                    <a:pt x="343" y="1399"/>
                    <a:pt x="0" y="2312"/>
                  </a:cubicBezTo>
                  <a:cubicBezTo>
                    <a:pt x="2169" y="2854"/>
                    <a:pt x="3795" y="2911"/>
                    <a:pt x="4936" y="3082"/>
                  </a:cubicBezTo>
                  <a:cubicBezTo>
                    <a:pt x="4936" y="3025"/>
                    <a:pt x="4965" y="2968"/>
                    <a:pt x="4993" y="2911"/>
                  </a:cubicBezTo>
                  <a:cubicBezTo>
                    <a:pt x="5792" y="742"/>
                    <a:pt x="3738" y="685"/>
                    <a:pt x="1712" y="0"/>
                  </a:cubicBezTo>
                  <a:close/>
                </a:path>
              </a:pathLst>
            </a:custGeom>
            <a:solidFill>
              <a:srgbClr val="7F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8"/>
            <p:cNvSpPr/>
            <p:nvPr/>
          </p:nvSpPr>
          <p:spPr>
            <a:xfrm>
              <a:off x="5463775" y="2426650"/>
              <a:ext cx="99175" cy="77775"/>
            </a:xfrm>
            <a:custGeom>
              <a:avLst/>
              <a:gdLst/>
              <a:ahLst/>
              <a:cxnLst/>
              <a:rect l="l" t="t" r="r" b="b"/>
              <a:pathLst>
                <a:path w="3967" h="3111" extrusionOk="0">
                  <a:moveTo>
                    <a:pt x="543" y="1"/>
                  </a:moveTo>
                  <a:cubicBezTo>
                    <a:pt x="429" y="343"/>
                    <a:pt x="343" y="714"/>
                    <a:pt x="229" y="1142"/>
                  </a:cubicBezTo>
                  <a:cubicBezTo>
                    <a:pt x="144" y="1399"/>
                    <a:pt x="87" y="1684"/>
                    <a:pt x="1" y="1998"/>
                  </a:cubicBezTo>
                  <a:cubicBezTo>
                    <a:pt x="457" y="2654"/>
                    <a:pt x="1114" y="2968"/>
                    <a:pt x="1713" y="3111"/>
                  </a:cubicBezTo>
                  <a:cubicBezTo>
                    <a:pt x="1684" y="2882"/>
                    <a:pt x="1684" y="2654"/>
                    <a:pt x="1770" y="2369"/>
                  </a:cubicBezTo>
                  <a:cubicBezTo>
                    <a:pt x="1827" y="2055"/>
                    <a:pt x="2084" y="1770"/>
                    <a:pt x="2426" y="1684"/>
                  </a:cubicBezTo>
                  <a:cubicBezTo>
                    <a:pt x="2620" y="1638"/>
                    <a:pt x="2828" y="1615"/>
                    <a:pt x="3027" y="1615"/>
                  </a:cubicBezTo>
                  <a:cubicBezTo>
                    <a:pt x="3327" y="1615"/>
                    <a:pt x="3607" y="1667"/>
                    <a:pt x="3796" y="1770"/>
                  </a:cubicBezTo>
                  <a:lnTo>
                    <a:pt x="3967" y="1370"/>
                  </a:lnTo>
                  <a:cubicBezTo>
                    <a:pt x="2512" y="1170"/>
                    <a:pt x="1228" y="514"/>
                    <a:pt x="5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8"/>
            <p:cNvSpPr/>
            <p:nvPr/>
          </p:nvSpPr>
          <p:spPr>
            <a:xfrm>
              <a:off x="5527975" y="2304675"/>
              <a:ext cx="27150" cy="42825"/>
            </a:xfrm>
            <a:custGeom>
              <a:avLst/>
              <a:gdLst/>
              <a:ahLst/>
              <a:cxnLst/>
              <a:rect l="l" t="t" r="r" b="b"/>
              <a:pathLst>
                <a:path w="1086" h="1713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628"/>
                    <a:pt x="629" y="1199"/>
                    <a:pt x="1085" y="1712"/>
                  </a:cubicBezTo>
                  <a:cubicBezTo>
                    <a:pt x="629" y="1199"/>
                    <a:pt x="258" y="628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8"/>
            <p:cNvSpPr/>
            <p:nvPr/>
          </p:nvSpPr>
          <p:spPr>
            <a:xfrm>
              <a:off x="5416000" y="2455175"/>
              <a:ext cx="209025" cy="171225"/>
            </a:xfrm>
            <a:custGeom>
              <a:avLst/>
              <a:gdLst/>
              <a:ahLst/>
              <a:cxnLst/>
              <a:rect l="l" t="t" r="r" b="b"/>
              <a:pathLst>
                <a:path w="8361" h="6849" extrusionOk="0">
                  <a:moveTo>
                    <a:pt x="2140" y="1"/>
                  </a:moveTo>
                  <a:lnTo>
                    <a:pt x="2140" y="1"/>
                  </a:lnTo>
                  <a:cubicBezTo>
                    <a:pt x="1199" y="372"/>
                    <a:pt x="371" y="2797"/>
                    <a:pt x="86" y="3653"/>
                  </a:cubicBezTo>
                  <a:cubicBezTo>
                    <a:pt x="29" y="3824"/>
                    <a:pt x="0" y="3938"/>
                    <a:pt x="0" y="3938"/>
                  </a:cubicBezTo>
                  <a:cubicBezTo>
                    <a:pt x="0" y="3938"/>
                    <a:pt x="371" y="4766"/>
                    <a:pt x="3966" y="6050"/>
                  </a:cubicBezTo>
                  <a:cubicBezTo>
                    <a:pt x="4936" y="6392"/>
                    <a:pt x="5821" y="6649"/>
                    <a:pt x="6648" y="6849"/>
                  </a:cubicBezTo>
                  <a:cubicBezTo>
                    <a:pt x="6991" y="5936"/>
                    <a:pt x="7561" y="5108"/>
                    <a:pt x="8360" y="4537"/>
                  </a:cubicBezTo>
                  <a:cubicBezTo>
                    <a:pt x="8160" y="4480"/>
                    <a:pt x="7989" y="4423"/>
                    <a:pt x="7790" y="4338"/>
                  </a:cubicBezTo>
                  <a:cubicBezTo>
                    <a:pt x="7504" y="4224"/>
                    <a:pt x="7276" y="4081"/>
                    <a:pt x="7048" y="3910"/>
                  </a:cubicBezTo>
                  <a:cubicBezTo>
                    <a:pt x="6021" y="2911"/>
                    <a:pt x="5821" y="1542"/>
                    <a:pt x="5963" y="999"/>
                  </a:cubicBezTo>
                  <a:cubicBezTo>
                    <a:pt x="5935" y="857"/>
                    <a:pt x="5849" y="714"/>
                    <a:pt x="5707" y="629"/>
                  </a:cubicBezTo>
                  <a:cubicBezTo>
                    <a:pt x="5518" y="526"/>
                    <a:pt x="5238" y="474"/>
                    <a:pt x="4938" y="474"/>
                  </a:cubicBezTo>
                  <a:cubicBezTo>
                    <a:pt x="4739" y="474"/>
                    <a:pt x="4531" y="497"/>
                    <a:pt x="4337" y="543"/>
                  </a:cubicBezTo>
                  <a:cubicBezTo>
                    <a:pt x="3995" y="629"/>
                    <a:pt x="3738" y="914"/>
                    <a:pt x="3681" y="1228"/>
                  </a:cubicBezTo>
                  <a:cubicBezTo>
                    <a:pt x="3595" y="1513"/>
                    <a:pt x="3595" y="1741"/>
                    <a:pt x="3624" y="1970"/>
                  </a:cubicBezTo>
                  <a:cubicBezTo>
                    <a:pt x="3652" y="2027"/>
                    <a:pt x="3681" y="2084"/>
                    <a:pt x="3709" y="2141"/>
                  </a:cubicBezTo>
                  <a:lnTo>
                    <a:pt x="3738" y="2226"/>
                  </a:lnTo>
                  <a:lnTo>
                    <a:pt x="3795" y="2312"/>
                  </a:lnTo>
                  <a:lnTo>
                    <a:pt x="3881" y="2455"/>
                  </a:lnTo>
                  <a:cubicBezTo>
                    <a:pt x="3909" y="2512"/>
                    <a:pt x="3938" y="2569"/>
                    <a:pt x="3966" y="2626"/>
                  </a:cubicBezTo>
                  <a:cubicBezTo>
                    <a:pt x="4080" y="2826"/>
                    <a:pt x="4194" y="2997"/>
                    <a:pt x="4337" y="3168"/>
                  </a:cubicBezTo>
                  <a:cubicBezTo>
                    <a:pt x="4480" y="3368"/>
                    <a:pt x="4651" y="3539"/>
                    <a:pt x="4794" y="3710"/>
                  </a:cubicBezTo>
                  <a:cubicBezTo>
                    <a:pt x="4965" y="3881"/>
                    <a:pt x="5136" y="4052"/>
                    <a:pt x="5307" y="4224"/>
                  </a:cubicBezTo>
                  <a:cubicBezTo>
                    <a:pt x="5079" y="4138"/>
                    <a:pt x="4851" y="4024"/>
                    <a:pt x="4651" y="3881"/>
                  </a:cubicBezTo>
                  <a:cubicBezTo>
                    <a:pt x="4451" y="3739"/>
                    <a:pt x="4252" y="3567"/>
                    <a:pt x="4109" y="3368"/>
                  </a:cubicBezTo>
                  <a:cubicBezTo>
                    <a:pt x="3938" y="3168"/>
                    <a:pt x="3824" y="2940"/>
                    <a:pt x="3738" y="2711"/>
                  </a:cubicBezTo>
                  <a:cubicBezTo>
                    <a:pt x="3709" y="2654"/>
                    <a:pt x="3709" y="2597"/>
                    <a:pt x="3681" y="2540"/>
                  </a:cubicBezTo>
                  <a:cubicBezTo>
                    <a:pt x="3652" y="2483"/>
                    <a:pt x="3652" y="2426"/>
                    <a:pt x="3652" y="2340"/>
                  </a:cubicBezTo>
                  <a:lnTo>
                    <a:pt x="3624" y="2255"/>
                  </a:lnTo>
                  <a:lnTo>
                    <a:pt x="3624" y="2169"/>
                  </a:lnTo>
                  <a:cubicBezTo>
                    <a:pt x="3624" y="2112"/>
                    <a:pt x="3624" y="2055"/>
                    <a:pt x="3624" y="1970"/>
                  </a:cubicBezTo>
                  <a:cubicBezTo>
                    <a:pt x="3025" y="1827"/>
                    <a:pt x="2368" y="1513"/>
                    <a:pt x="1912" y="857"/>
                  </a:cubicBezTo>
                  <a:cubicBezTo>
                    <a:pt x="1998" y="543"/>
                    <a:pt x="2055" y="258"/>
                    <a:pt x="2140" y="1"/>
                  </a:cubicBezTo>
                  <a:close/>
                </a:path>
              </a:pathLst>
            </a:custGeom>
            <a:solidFill>
              <a:srgbClr val="8F2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8"/>
            <p:cNvSpPr/>
            <p:nvPr/>
          </p:nvSpPr>
          <p:spPr>
            <a:xfrm>
              <a:off x="5506575" y="2504400"/>
              <a:ext cx="42125" cy="56375"/>
            </a:xfrm>
            <a:custGeom>
              <a:avLst/>
              <a:gdLst/>
              <a:ahLst/>
              <a:cxnLst/>
              <a:rect l="l" t="t" r="r" b="b"/>
              <a:pathLst>
                <a:path w="1685" h="2255" extrusionOk="0">
                  <a:moveTo>
                    <a:pt x="1" y="1"/>
                  </a:moveTo>
                  <a:cubicBezTo>
                    <a:pt x="1" y="86"/>
                    <a:pt x="1" y="143"/>
                    <a:pt x="1" y="200"/>
                  </a:cubicBezTo>
                  <a:lnTo>
                    <a:pt x="1" y="286"/>
                  </a:lnTo>
                  <a:lnTo>
                    <a:pt x="29" y="371"/>
                  </a:lnTo>
                  <a:cubicBezTo>
                    <a:pt x="29" y="457"/>
                    <a:pt x="29" y="514"/>
                    <a:pt x="58" y="571"/>
                  </a:cubicBezTo>
                  <a:cubicBezTo>
                    <a:pt x="86" y="628"/>
                    <a:pt x="86" y="685"/>
                    <a:pt x="115" y="742"/>
                  </a:cubicBezTo>
                  <a:cubicBezTo>
                    <a:pt x="201" y="971"/>
                    <a:pt x="315" y="1199"/>
                    <a:pt x="486" y="1399"/>
                  </a:cubicBezTo>
                  <a:cubicBezTo>
                    <a:pt x="629" y="1598"/>
                    <a:pt x="828" y="1770"/>
                    <a:pt x="1028" y="1912"/>
                  </a:cubicBezTo>
                  <a:cubicBezTo>
                    <a:pt x="1228" y="2055"/>
                    <a:pt x="1456" y="2169"/>
                    <a:pt x="1684" y="2255"/>
                  </a:cubicBezTo>
                  <a:cubicBezTo>
                    <a:pt x="1513" y="2083"/>
                    <a:pt x="1342" y="1912"/>
                    <a:pt x="1171" y="1741"/>
                  </a:cubicBezTo>
                  <a:cubicBezTo>
                    <a:pt x="1028" y="1570"/>
                    <a:pt x="857" y="1399"/>
                    <a:pt x="714" y="1199"/>
                  </a:cubicBezTo>
                  <a:cubicBezTo>
                    <a:pt x="571" y="1028"/>
                    <a:pt x="457" y="857"/>
                    <a:pt x="343" y="657"/>
                  </a:cubicBezTo>
                  <a:cubicBezTo>
                    <a:pt x="315" y="600"/>
                    <a:pt x="286" y="543"/>
                    <a:pt x="258" y="486"/>
                  </a:cubicBezTo>
                  <a:lnTo>
                    <a:pt x="172" y="343"/>
                  </a:lnTo>
                  <a:lnTo>
                    <a:pt x="115" y="257"/>
                  </a:lnTo>
                  <a:lnTo>
                    <a:pt x="86" y="172"/>
                  </a:lnTo>
                  <a:cubicBezTo>
                    <a:pt x="58" y="115"/>
                    <a:pt x="29" y="58"/>
                    <a:pt x="1" y="1"/>
                  </a:cubicBezTo>
                  <a:close/>
                </a:path>
              </a:pathLst>
            </a:custGeom>
            <a:solidFill>
              <a:srgbClr val="7C1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8"/>
            <p:cNvSpPr/>
            <p:nvPr/>
          </p:nvSpPr>
          <p:spPr>
            <a:xfrm>
              <a:off x="5781925" y="2560050"/>
              <a:ext cx="296050" cy="54400"/>
            </a:xfrm>
            <a:custGeom>
              <a:avLst/>
              <a:gdLst/>
              <a:ahLst/>
              <a:cxnLst/>
              <a:rect l="l" t="t" r="r" b="b"/>
              <a:pathLst>
                <a:path w="11842" h="2176" extrusionOk="0">
                  <a:moveTo>
                    <a:pt x="11499" y="0"/>
                  </a:moveTo>
                  <a:cubicBezTo>
                    <a:pt x="11499" y="57"/>
                    <a:pt x="11499" y="143"/>
                    <a:pt x="11499" y="200"/>
                  </a:cubicBezTo>
                  <a:cubicBezTo>
                    <a:pt x="10472" y="428"/>
                    <a:pt x="9074" y="856"/>
                    <a:pt x="6991" y="1056"/>
                  </a:cubicBezTo>
                  <a:cubicBezTo>
                    <a:pt x="6249" y="1141"/>
                    <a:pt x="5393" y="1170"/>
                    <a:pt x="4451" y="1170"/>
                  </a:cubicBezTo>
                  <a:cubicBezTo>
                    <a:pt x="913" y="1084"/>
                    <a:pt x="314" y="400"/>
                    <a:pt x="314" y="400"/>
                  </a:cubicBezTo>
                  <a:cubicBezTo>
                    <a:pt x="314" y="400"/>
                    <a:pt x="314" y="285"/>
                    <a:pt x="286" y="86"/>
                  </a:cubicBezTo>
                  <a:lnTo>
                    <a:pt x="0" y="86"/>
                  </a:lnTo>
                  <a:lnTo>
                    <a:pt x="0" y="1626"/>
                  </a:lnTo>
                  <a:cubicBezTo>
                    <a:pt x="0" y="1626"/>
                    <a:pt x="2196" y="2175"/>
                    <a:pt x="3332" y="2175"/>
                  </a:cubicBezTo>
                  <a:cubicBezTo>
                    <a:pt x="3491" y="2175"/>
                    <a:pt x="3629" y="2165"/>
                    <a:pt x="3738" y="2140"/>
                  </a:cubicBezTo>
                  <a:lnTo>
                    <a:pt x="3709" y="1626"/>
                  </a:lnTo>
                  <a:lnTo>
                    <a:pt x="3709" y="1626"/>
                  </a:lnTo>
                  <a:cubicBezTo>
                    <a:pt x="3710" y="1626"/>
                    <a:pt x="4615" y="1758"/>
                    <a:pt x="5963" y="1758"/>
                  </a:cubicBezTo>
                  <a:cubicBezTo>
                    <a:pt x="7557" y="1758"/>
                    <a:pt x="9770" y="1574"/>
                    <a:pt x="11841" y="770"/>
                  </a:cubicBezTo>
                  <a:lnTo>
                    <a:pt x="11784" y="0"/>
                  </a:lnTo>
                  <a:close/>
                </a:path>
              </a:pathLst>
            </a:custGeom>
            <a:solidFill>
              <a:srgbClr val="4F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8"/>
            <p:cNvSpPr/>
            <p:nvPr/>
          </p:nvSpPr>
          <p:spPr>
            <a:xfrm>
              <a:off x="5956675" y="2514800"/>
              <a:ext cx="112725" cy="71650"/>
            </a:xfrm>
            <a:custGeom>
              <a:avLst/>
              <a:gdLst/>
              <a:ahLst/>
              <a:cxnLst/>
              <a:rect l="l" t="t" r="r" b="b"/>
              <a:pathLst>
                <a:path w="4509" h="2866" extrusionOk="0">
                  <a:moveTo>
                    <a:pt x="2547" y="1"/>
                  </a:moveTo>
                  <a:cubicBezTo>
                    <a:pt x="1983" y="1"/>
                    <a:pt x="1343" y="70"/>
                    <a:pt x="685" y="70"/>
                  </a:cubicBezTo>
                  <a:cubicBezTo>
                    <a:pt x="200" y="897"/>
                    <a:pt x="1" y="1867"/>
                    <a:pt x="1" y="2866"/>
                  </a:cubicBezTo>
                  <a:cubicBezTo>
                    <a:pt x="2084" y="2666"/>
                    <a:pt x="3482" y="2238"/>
                    <a:pt x="4509" y="2010"/>
                  </a:cubicBezTo>
                  <a:cubicBezTo>
                    <a:pt x="4509" y="1953"/>
                    <a:pt x="4509" y="1867"/>
                    <a:pt x="4509" y="1810"/>
                  </a:cubicBezTo>
                  <a:cubicBezTo>
                    <a:pt x="4452" y="263"/>
                    <a:pt x="3647" y="1"/>
                    <a:pt x="2547" y="1"/>
                  </a:cubicBezTo>
                  <a:close/>
                </a:path>
              </a:pathLst>
            </a:custGeom>
            <a:solidFill>
              <a:srgbClr val="7F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8"/>
            <p:cNvSpPr/>
            <p:nvPr/>
          </p:nvSpPr>
          <p:spPr>
            <a:xfrm>
              <a:off x="5796175" y="2415950"/>
              <a:ext cx="86350" cy="77450"/>
            </a:xfrm>
            <a:custGeom>
              <a:avLst/>
              <a:gdLst/>
              <a:ahLst/>
              <a:cxnLst/>
              <a:rect l="l" t="t" r="r" b="b"/>
              <a:pathLst>
                <a:path w="3454" h="3098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514"/>
                    <a:pt x="87" y="1056"/>
                    <a:pt x="172" y="1655"/>
                  </a:cubicBezTo>
                  <a:cubicBezTo>
                    <a:pt x="201" y="1941"/>
                    <a:pt x="229" y="2226"/>
                    <a:pt x="286" y="2568"/>
                  </a:cubicBezTo>
                  <a:cubicBezTo>
                    <a:pt x="782" y="2970"/>
                    <a:pt x="1336" y="3098"/>
                    <a:pt x="1835" y="3098"/>
                  </a:cubicBezTo>
                  <a:cubicBezTo>
                    <a:pt x="1940" y="3098"/>
                    <a:pt x="2042" y="3092"/>
                    <a:pt x="2141" y="3082"/>
                  </a:cubicBezTo>
                  <a:cubicBezTo>
                    <a:pt x="2027" y="2882"/>
                    <a:pt x="1941" y="2654"/>
                    <a:pt x="1913" y="2340"/>
                  </a:cubicBezTo>
                  <a:cubicBezTo>
                    <a:pt x="1856" y="2026"/>
                    <a:pt x="1998" y="1684"/>
                    <a:pt x="2226" y="1484"/>
                  </a:cubicBezTo>
                  <a:cubicBezTo>
                    <a:pt x="2543" y="1241"/>
                    <a:pt x="2943" y="1101"/>
                    <a:pt x="3284" y="1101"/>
                  </a:cubicBezTo>
                  <a:cubicBezTo>
                    <a:pt x="3343" y="1101"/>
                    <a:pt x="3399" y="1105"/>
                    <a:pt x="3453" y="1113"/>
                  </a:cubicBezTo>
                  <a:lnTo>
                    <a:pt x="3453" y="143"/>
                  </a:lnTo>
                  <a:cubicBezTo>
                    <a:pt x="2896" y="240"/>
                    <a:pt x="2334" y="291"/>
                    <a:pt x="1810" y="291"/>
                  </a:cubicBezTo>
                  <a:cubicBezTo>
                    <a:pt x="1100" y="291"/>
                    <a:pt x="461" y="198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8"/>
            <p:cNvSpPr/>
            <p:nvPr/>
          </p:nvSpPr>
          <p:spPr>
            <a:xfrm>
              <a:off x="5783350" y="2443450"/>
              <a:ext cx="190475" cy="145850"/>
            </a:xfrm>
            <a:custGeom>
              <a:avLst/>
              <a:gdLst/>
              <a:ahLst/>
              <a:cxnLst/>
              <a:rect l="l" t="t" r="r" b="b"/>
              <a:pathLst>
                <a:path w="7619" h="5834" extrusionOk="0">
                  <a:moveTo>
                    <a:pt x="2654" y="2011"/>
                  </a:moveTo>
                  <a:lnTo>
                    <a:pt x="2654" y="2011"/>
                  </a:lnTo>
                  <a:cubicBezTo>
                    <a:pt x="2825" y="2182"/>
                    <a:pt x="2968" y="2353"/>
                    <a:pt x="3167" y="2496"/>
                  </a:cubicBezTo>
                  <a:lnTo>
                    <a:pt x="3224" y="2553"/>
                  </a:lnTo>
                  <a:lnTo>
                    <a:pt x="3282" y="2610"/>
                  </a:lnTo>
                  <a:cubicBezTo>
                    <a:pt x="3339" y="2638"/>
                    <a:pt x="3367" y="2667"/>
                    <a:pt x="3424" y="2724"/>
                  </a:cubicBezTo>
                  <a:cubicBezTo>
                    <a:pt x="3510" y="2781"/>
                    <a:pt x="3595" y="2838"/>
                    <a:pt x="3681" y="2924"/>
                  </a:cubicBezTo>
                  <a:cubicBezTo>
                    <a:pt x="3881" y="3038"/>
                    <a:pt x="4052" y="3152"/>
                    <a:pt x="4252" y="3266"/>
                  </a:cubicBezTo>
                  <a:cubicBezTo>
                    <a:pt x="4451" y="3380"/>
                    <a:pt x="4651" y="3494"/>
                    <a:pt x="4879" y="3608"/>
                  </a:cubicBezTo>
                  <a:cubicBezTo>
                    <a:pt x="4623" y="3608"/>
                    <a:pt x="4394" y="3580"/>
                    <a:pt x="4166" y="3494"/>
                  </a:cubicBezTo>
                  <a:cubicBezTo>
                    <a:pt x="3938" y="3409"/>
                    <a:pt x="3710" y="3295"/>
                    <a:pt x="3510" y="3152"/>
                  </a:cubicBezTo>
                  <a:cubicBezTo>
                    <a:pt x="3453" y="3123"/>
                    <a:pt x="3424" y="3095"/>
                    <a:pt x="3367" y="3038"/>
                  </a:cubicBezTo>
                  <a:lnTo>
                    <a:pt x="3224" y="2924"/>
                  </a:lnTo>
                  <a:cubicBezTo>
                    <a:pt x="3196" y="2895"/>
                    <a:pt x="3139" y="2838"/>
                    <a:pt x="3110" y="2781"/>
                  </a:cubicBezTo>
                  <a:lnTo>
                    <a:pt x="3025" y="2724"/>
                  </a:lnTo>
                  <a:lnTo>
                    <a:pt x="2996" y="2638"/>
                  </a:lnTo>
                  <a:cubicBezTo>
                    <a:pt x="2825" y="2467"/>
                    <a:pt x="2711" y="2239"/>
                    <a:pt x="2654" y="2011"/>
                  </a:cubicBezTo>
                  <a:close/>
                  <a:moveTo>
                    <a:pt x="3797" y="1"/>
                  </a:moveTo>
                  <a:cubicBezTo>
                    <a:pt x="3456" y="1"/>
                    <a:pt x="3056" y="141"/>
                    <a:pt x="2739" y="384"/>
                  </a:cubicBezTo>
                  <a:cubicBezTo>
                    <a:pt x="2511" y="584"/>
                    <a:pt x="2369" y="926"/>
                    <a:pt x="2426" y="1240"/>
                  </a:cubicBezTo>
                  <a:cubicBezTo>
                    <a:pt x="2454" y="1554"/>
                    <a:pt x="2540" y="1782"/>
                    <a:pt x="2654" y="1982"/>
                  </a:cubicBezTo>
                  <a:cubicBezTo>
                    <a:pt x="2555" y="1992"/>
                    <a:pt x="2453" y="1998"/>
                    <a:pt x="2348" y="1998"/>
                  </a:cubicBezTo>
                  <a:cubicBezTo>
                    <a:pt x="1849" y="1998"/>
                    <a:pt x="1295" y="1870"/>
                    <a:pt x="799" y="1468"/>
                  </a:cubicBezTo>
                  <a:cubicBezTo>
                    <a:pt x="742" y="1126"/>
                    <a:pt x="714" y="841"/>
                    <a:pt x="685" y="555"/>
                  </a:cubicBezTo>
                  <a:cubicBezTo>
                    <a:pt x="0" y="1240"/>
                    <a:pt x="172" y="3837"/>
                    <a:pt x="229" y="4750"/>
                  </a:cubicBezTo>
                  <a:cubicBezTo>
                    <a:pt x="257" y="4949"/>
                    <a:pt x="257" y="5064"/>
                    <a:pt x="257" y="5064"/>
                  </a:cubicBezTo>
                  <a:cubicBezTo>
                    <a:pt x="257" y="5064"/>
                    <a:pt x="856" y="5748"/>
                    <a:pt x="4394" y="5834"/>
                  </a:cubicBezTo>
                  <a:cubicBezTo>
                    <a:pt x="5336" y="5834"/>
                    <a:pt x="6192" y="5805"/>
                    <a:pt x="6934" y="5720"/>
                  </a:cubicBezTo>
                  <a:cubicBezTo>
                    <a:pt x="6934" y="4721"/>
                    <a:pt x="7133" y="3751"/>
                    <a:pt x="7618" y="2924"/>
                  </a:cubicBezTo>
                  <a:lnTo>
                    <a:pt x="7048" y="2924"/>
                  </a:lnTo>
                  <a:cubicBezTo>
                    <a:pt x="6762" y="2895"/>
                    <a:pt x="6506" y="2838"/>
                    <a:pt x="6277" y="2752"/>
                  </a:cubicBezTo>
                  <a:cubicBezTo>
                    <a:pt x="5022" y="2125"/>
                    <a:pt x="4366" y="841"/>
                    <a:pt x="4309" y="270"/>
                  </a:cubicBezTo>
                  <a:cubicBezTo>
                    <a:pt x="4223" y="156"/>
                    <a:pt x="4109" y="70"/>
                    <a:pt x="3966" y="13"/>
                  </a:cubicBezTo>
                  <a:cubicBezTo>
                    <a:pt x="3912" y="5"/>
                    <a:pt x="3856" y="1"/>
                    <a:pt x="3797" y="1"/>
                  </a:cubicBezTo>
                  <a:close/>
                </a:path>
              </a:pathLst>
            </a:custGeom>
            <a:solidFill>
              <a:srgbClr val="8F2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8"/>
            <p:cNvSpPr/>
            <p:nvPr/>
          </p:nvSpPr>
          <p:spPr>
            <a:xfrm>
              <a:off x="5849675" y="2493700"/>
              <a:ext cx="55675" cy="39975"/>
            </a:xfrm>
            <a:custGeom>
              <a:avLst/>
              <a:gdLst/>
              <a:ahLst/>
              <a:cxnLst/>
              <a:rect l="l" t="t" r="r" b="b"/>
              <a:pathLst>
                <a:path w="2227" h="1599" extrusionOk="0">
                  <a:moveTo>
                    <a:pt x="1" y="1"/>
                  </a:moveTo>
                  <a:lnTo>
                    <a:pt x="1" y="1"/>
                  </a:lnTo>
                  <a:cubicBezTo>
                    <a:pt x="58" y="229"/>
                    <a:pt x="172" y="457"/>
                    <a:pt x="343" y="628"/>
                  </a:cubicBezTo>
                  <a:lnTo>
                    <a:pt x="372" y="714"/>
                  </a:lnTo>
                  <a:lnTo>
                    <a:pt x="457" y="771"/>
                  </a:lnTo>
                  <a:cubicBezTo>
                    <a:pt x="486" y="828"/>
                    <a:pt x="543" y="885"/>
                    <a:pt x="571" y="914"/>
                  </a:cubicBezTo>
                  <a:lnTo>
                    <a:pt x="714" y="1028"/>
                  </a:lnTo>
                  <a:cubicBezTo>
                    <a:pt x="771" y="1085"/>
                    <a:pt x="800" y="1113"/>
                    <a:pt x="857" y="1142"/>
                  </a:cubicBezTo>
                  <a:cubicBezTo>
                    <a:pt x="1057" y="1285"/>
                    <a:pt x="1285" y="1399"/>
                    <a:pt x="1513" y="1484"/>
                  </a:cubicBezTo>
                  <a:cubicBezTo>
                    <a:pt x="1741" y="1570"/>
                    <a:pt x="1970" y="1598"/>
                    <a:pt x="2226" y="1598"/>
                  </a:cubicBezTo>
                  <a:cubicBezTo>
                    <a:pt x="1998" y="1484"/>
                    <a:pt x="1798" y="1370"/>
                    <a:pt x="1599" y="1256"/>
                  </a:cubicBezTo>
                  <a:cubicBezTo>
                    <a:pt x="1399" y="1142"/>
                    <a:pt x="1228" y="1028"/>
                    <a:pt x="1028" y="914"/>
                  </a:cubicBezTo>
                  <a:cubicBezTo>
                    <a:pt x="942" y="828"/>
                    <a:pt x="857" y="771"/>
                    <a:pt x="771" y="714"/>
                  </a:cubicBezTo>
                  <a:cubicBezTo>
                    <a:pt x="714" y="657"/>
                    <a:pt x="686" y="628"/>
                    <a:pt x="629" y="600"/>
                  </a:cubicBezTo>
                  <a:lnTo>
                    <a:pt x="571" y="543"/>
                  </a:lnTo>
                  <a:lnTo>
                    <a:pt x="514" y="486"/>
                  </a:lnTo>
                  <a:cubicBezTo>
                    <a:pt x="315" y="343"/>
                    <a:pt x="172" y="172"/>
                    <a:pt x="1" y="1"/>
                  </a:cubicBezTo>
                  <a:close/>
                </a:path>
              </a:pathLst>
            </a:custGeom>
            <a:solidFill>
              <a:srgbClr val="7C1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8"/>
            <p:cNvSpPr/>
            <p:nvPr/>
          </p:nvSpPr>
          <p:spPr>
            <a:xfrm>
              <a:off x="5739125" y="1787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16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8"/>
            <p:cNvSpPr/>
            <p:nvPr/>
          </p:nvSpPr>
          <p:spPr>
            <a:xfrm>
              <a:off x="5744125" y="178540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9" y="0"/>
                  </a:moveTo>
                  <a:lnTo>
                    <a:pt x="0" y="29"/>
                  </a:lnTo>
                  <a:lnTo>
                    <a:pt x="29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16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8"/>
            <p:cNvSpPr/>
            <p:nvPr/>
          </p:nvSpPr>
          <p:spPr>
            <a:xfrm>
              <a:off x="5781200" y="1745450"/>
              <a:ext cx="226150" cy="411600"/>
            </a:xfrm>
            <a:custGeom>
              <a:avLst/>
              <a:gdLst/>
              <a:ahLst/>
              <a:cxnLst/>
              <a:rect l="l" t="t" r="r" b="b"/>
              <a:pathLst>
                <a:path w="9046" h="16464" extrusionOk="0">
                  <a:moveTo>
                    <a:pt x="6744" y="3422"/>
                  </a:moveTo>
                  <a:cubicBezTo>
                    <a:pt x="6866" y="3422"/>
                    <a:pt x="6985" y="3431"/>
                    <a:pt x="7105" y="3453"/>
                  </a:cubicBezTo>
                  <a:cubicBezTo>
                    <a:pt x="6791" y="3538"/>
                    <a:pt x="6506" y="3595"/>
                    <a:pt x="6221" y="3709"/>
                  </a:cubicBezTo>
                  <a:cubicBezTo>
                    <a:pt x="5935" y="3795"/>
                    <a:pt x="5650" y="3938"/>
                    <a:pt x="5393" y="4080"/>
                  </a:cubicBezTo>
                  <a:cubicBezTo>
                    <a:pt x="5165" y="4223"/>
                    <a:pt x="4937" y="4423"/>
                    <a:pt x="4766" y="4651"/>
                  </a:cubicBezTo>
                  <a:cubicBezTo>
                    <a:pt x="4566" y="4879"/>
                    <a:pt x="4452" y="5165"/>
                    <a:pt x="4338" y="5450"/>
                  </a:cubicBezTo>
                  <a:cubicBezTo>
                    <a:pt x="4309" y="5136"/>
                    <a:pt x="4395" y="4822"/>
                    <a:pt x="4537" y="4508"/>
                  </a:cubicBezTo>
                  <a:cubicBezTo>
                    <a:pt x="4709" y="4223"/>
                    <a:pt x="4965" y="3995"/>
                    <a:pt x="5251" y="3824"/>
                  </a:cubicBezTo>
                  <a:cubicBezTo>
                    <a:pt x="5536" y="3652"/>
                    <a:pt x="5821" y="3538"/>
                    <a:pt x="6135" y="3481"/>
                  </a:cubicBezTo>
                  <a:cubicBezTo>
                    <a:pt x="6347" y="3446"/>
                    <a:pt x="6547" y="3422"/>
                    <a:pt x="6744" y="3422"/>
                  </a:cubicBezTo>
                  <a:close/>
                  <a:moveTo>
                    <a:pt x="5450" y="0"/>
                  </a:moveTo>
                  <a:cubicBezTo>
                    <a:pt x="2797" y="1427"/>
                    <a:pt x="372" y="3681"/>
                    <a:pt x="1" y="6705"/>
                  </a:cubicBezTo>
                  <a:cubicBezTo>
                    <a:pt x="258" y="7133"/>
                    <a:pt x="486" y="7533"/>
                    <a:pt x="714" y="7904"/>
                  </a:cubicBezTo>
                  <a:cubicBezTo>
                    <a:pt x="571" y="8046"/>
                    <a:pt x="343" y="8417"/>
                    <a:pt x="686" y="8617"/>
                  </a:cubicBezTo>
                  <a:cubicBezTo>
                    <a:pt x="429" y="8874"/>
                    <a:pt x="686" y="9016"/>
                    <a:pt x="971" y="9102"/>
                  </a:cubicBezTo>
                  <a:cubicBezTo>
                    <a:pt x="714" y="10871"/>
                    <a:pt x="543" y="13639"/>
                    <a:pt x="400" y="16463"/>
                  </a:cubicBezTo>
                  <a:cubicBezTo>
                    <a:pt x="771" y="16378"/>
                    <a:pt x="1171" y="16264"/>
                    <a:pt x="1541" y="16150"/>
                  </a:cubicBezTo>
                  <a:cubicBezTo>
                    <a:pt x="3282" y="15522"/>
                    <a:pt x="4851" y="14438"/>
                    <a:pt x="6192" y="13011"/>
                  </a:cubicBezTo>
                  <a:cubicBezTo>
                    <a:pt x="6249" y="12954"/>
                    <a:pt x="6335" y="12868"/>
                    <a:pt x="6392" y="12811"/>
                  </a:cubicBezTo>
                  <a:cubicBezTo>
                    <a:pt x="6535" y="12640"/>
                    <a:pt x="6677" y="12497"/>
                    <a:pt x="6791" y="12326"/>
                  </a:cubicBezTo>
                  <a:cubicBezTo>
                    <a:pt x="7048" y="12012"/>
                    <a:pt x="7305" y="11699"/>
                    <a:pt x="7562" y="11356"/>
                  </a:cubicBezTo>
                  <a:cubicBezTo>
                    <a:pt x="7676" y="11185"/>
                    <a:pt x="7790" y="11014"/>
                    <a:pt x="7904" y="10843"/>
                  </a:cubicBezTo>
                  <a:cubicBezTo>
                    <a:pt x="7933" y="10129"/>
                    <a:pt x="7933" y="9473"/>
                    <a:pt x="7961" y="8874"/>
                  </a:cubicBezTo>
                  <a:lnTo>
                    <a:pt x="7961" y="8874"/>
                  </a:lnTo>
                  <a:cubicBezTo>
                    <a:pt x="7819" y="9016"/>
                    <a:pt x="7676" y="9159"/>
                    <a:pt x="7533" y="9273"/>
                  </a:cubicBezTo>
                  <a:cubicBezTo>
                    <a:pt x="7448" y="9330"/>
                    <a:pt x="7391" y="9359"/>
                    <a:pt x="7305" y="9416"/>
                  </a:cubicBezTo>
                  <a:cubicBezTo>
                    <a:pt x="7248" y="9444"/>
                    <a:pt x="7162" y="9502"/>
                    <a:pt x="7105" y="9530"/>
                  </a:cubicBezTo>
                  <a:cubicBezTo>
                    <a:pt x="6934" y="9616"/>
                    <a:pt x="6763" y="9673"/>
                    <a:pt x="6620" y="9701"/>
                  </a:cubicBezTo>
                  <a:cubicBezTo>
                    <a:pt x="6421" y="9751"/>
                    <a:pt x="6222" y="9781"/>
                    <a:pt x="6023" y="9781"/>
                  </a:cubicBezTo>
                  <a:cubicBezTo>
                    <a:pt x="5880" y="9781"/>
                    <a:pt x="5736" y="9766"/>
                    <a:pt x="5593" y="9730"/>
                  </a:cubicBezTo>
                  <a:cubicBezTo>
                    <a:pt x="5251" y="9673"/>
                    <a:pt x="4937" y="9559"/>
                    <a:pt x="4680" y="9359"/>
                  </a:cubicBezTo>
                  <a:lnTo>
                    <a:pt x="4680" y="9359"/>
                  </a:lnTo>
                  <a:cubicBezTo>
                    <a:pt x="4994" y="9444"/>
                    <a:pt x="5308" y="9502"/>
                    <a:pt x="5622" y="9502"/>
                  </a:cubicBezTo>
                  <a:cubicBezTo>
                    <a:pt x="5935" y="9502"/>
                    <a:pt x="6249" y="9473"/>
                    <a:pt x="6535" y="9416"/>
                  </a:cubicBezTo>
                  <a:cubicBezTo>
                    <a:pt x="6677" y="9359"/>
                    <a:pt x="6820" y="9330"/>
                    <a:pt x="6963" y="9273"/>
                  </a:cubicBezTo>
                  <a:cubicBezTo>
                    <a:pt x="7048" y="9245"/>
                    <a:pt x="7105" y="9216"/>
                    <a:pt x="7191" y="9159"/>
                  </a:cubicBezTo>
                  <a:lnTo>
                    <a:pt x="7276" y="9131"/>
                  </a:lnTo>
                  <a:lnTo>
                    <a:pt x="7391" y="9074"/>
                  </a:lnTo>
                  <a:cubicBezTo>
                    <a:pt x="7676" y="8902"/>
                    <a:pt x="7933" y="8731"/>
                    <a:pt x="8189" y="8531"/>
                  </a:cubicBezTo>
                  <a:lnTo>
                    <a:pt x="8189" y="8531"/>
                  </a:lnTo>
                  <a:cubicBezTo>
                    <a:pt x="8161" y="8588"/>
                    <a:pt x="8132" y="8617"/>
                    <a:pt x="8104" y="8674"/>
                  </a:cubicBezTo>
                  <a:cubicBezTo>
                    <a:pt x="8532" y="8218"/>
                    <a:pt x="9045" y="7333"/>
                    <a:pt x="8789" y="5935"/>
                  </a:cubicBezTo>
                  <a:cubicBezTo>
                    <a:pt x="8503" y="4594"/>
                    <a:pt x="7533" y="3681"/>
                    <a:pt x="7219" y="3424"/>
                  </a:cubicBezTo>
                  <a:cubicBezTo>
                    <a:pt x="6763" y="2368"/>
                    <a:pt x="6135" y="1284"/>
                    <a:pt x="5450" y="0"/>
                  </a:cubicBezTo>
                  <a:close/>
                </a:path>
              </a:pathLst>
            </a:custGeom>
            <a:solidFill>
              <a:srgbClr val="7C484C"/>
            </a:solidFill>
            <a:ln w="9525" cap="flat" cmpd="sng">
              <a:solidFill>
                <a:srgbClr val="6B38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8"/>
            <p:cNvSpPr/>
            <p:nvPr/>
          </p:nvSpPr>
          <p:spPr>
            <a:xfrm>
              <a:off x="5781925" y="2016500"/>
              <a:ext cx="196900" cy="406725"/>
            </a:xfrm>
            <a:custGeom>
              <a:avLst/>
              <a:gdLst/>
              <a:ahLst/>
              <a:cxnLst/>
              <a:rect l="l" t="t" r="r" b="b"/>
              <a:pathLst>
                <a:path w="7876" h="16269" extrusionOk="0">
                  <a:moveTo>
                    <a:pt x="7875" y="1"/>
                  </a:moveTo>
                  <a:lnTo>
                    <a:pt x="7875" y="1"/>
                  </a:lnTo>
                  <a:cubicBezTo>
                    <a:pt x="7761" y="172"/>
                    <a:pt x="7647" y="343"/>
                    <a:pt x="7533" y="514"/>
                  </a:cubicBezTo>
                  <a:cubicBezTo>
                    <a:pt x="7276" y="857"/>
                    <a:pt x="7019" y="1170"/>
                    <a:pt x="6762" y="1484"/>
                  </a:cubicBezTo>
                  <a:cubicBezTo>
                    <a:pt x="6648" y="1655"/>
                    <a:pt x="6506" y="1798"/>
                    <a:pt x="6363" y="1969"/>
                  </a:cubicBezTo>
                  <a:cubicBezTo>
                    <a:pt x="6306" y="2026"/>
                    <a:pt x="6220" y="2112"/>
                    <a:pt x="6163" y="2169"/>
                  </a:cubicBezTo>
                  <a:cubicBezTo>
                    <a:pt x="4822" y="3596"/>
                    <a:pt x="3253" y="4680"/>
                    <a:pt x="1512" y="5308"/>
                  </a:cubicBezTo>
                  <a:cubicBezTo>
                    <a:pt x="1142" y="5422"/>
                    <a:pt x="742" y="5536"/>
                    <a:pt x="371" y="5621"/>
                  </a:cubicBezTo>
                  <a:cubicBezTo>
                    <a:pt x="143" y="10386"/>
                    <a:pt x="29" y="15294"/>
                    <a:pt x="0" y="15551"/>
                  </a:cubicBezTo>
                  <a:cubicBezTo>
                    <a:pt x="114" y="15722"/>
                    <a:pt x="314" y="15864"/>
                    <a:pt x="571" y="15979"/>
                  </a:cubicBezTo>
                  <a:cubicBezTo>
                    <a:pt x="1031" y="16176"/>
                    <a:pt x="1670" y="16269"/>
                    <a:pt x="2380" y="16269"/>
                  </a:cubicBezTo>
                  <a:cubicBezTo>
                    <a:pt x="2904" y="16269"/>
                    <a:pt x="3466" y="16218"/>
                    <a:pt x="4023" y="16121"/>
                  </a:cubicBezTo>
                  <a:cubicBezTo>
                    <a:pt x="5507" y="15864"/>
                    <a:pt x="6991" y="15294"/>
                    <a:pt x="7618" y="14466"/>
                  </a:cubicBezTo>
                  <a:cubicBezTo>
                    <a:pt x="7333" y="11956"/>
                    <a:pt x="7733" y="5051"/>
                    <a:pt x="7875" y="1"/>
                  </a:cubicBezTo>
                  <a:close/>
                </a:path>
              </a:pathLst>
            </a:custGeom>
            <a:solidFill>
              <a:srgbClr val="4E312C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8"/>
            <p:cNvSpPr/>
            <p:nvPr/>
          </p:nvSpPr>
          <p:spPr>
            <a:xfrm>
              <a:off x="5513725" y="1641300"/>
              <a:ext cx="403750" cy="365250"/>
            </a:xfrm>
            <a:custGeom>
              <a:avLst/>
              <a:gdLst/>
              <a:ahLst/>
              <a:cxnLst/>
              <a:rect l="l" t="t" r="r" b="b"/>
              <a:pathLst>
                <a:path w="16150" h="14610" extrusionOk="0">
                  <a:moveTo>
                    <a:pt x="8902" y="1"/>
                  </a:moveTo>
                  <a:cubicBezTo>
                    <a:pt x="8560" y="1570"/>
                    <a:pt x="8189" y="3111"/>
                    <a:pt x="7847" y="4680"/>
                  </a:cubicBezTo>
                  <a:cubicBezTo>
                    <a:pt x="7847" y="4765"/>
                    <a:pt x="7818" y="4851"/>
                    <a:pt x="7761" y="4908"/>
                  </a:cubicBezTo>
                  <a:cubicBezTo>
                    <a:pt x="7675" y="4965"/>
                    <a:pt x="7561" y="4965"/>
                    <a:pt x="7447" y="4965"/>
                  </a:cubicBezTo>
                  <a:cubicBezTo>
                    <a:pt x="7376" y="4962"/>
                    <a:pt x="7304" y="4961"/>
                    <a:pt x="7233" y="4961"/>
                  </a:cubicBezTo>
                  <a:cubicBezTo>
                    <a:pt x="6592" y="4961"/>
                    <a:pt x="5955" y="5076"/>
                    <a:pt x="5364" y="5308"/>
                  </a:cubicBezTo>
                  <a:cubicBezTo>
                    <a:pt x="4794" y="5536"/>
                    <a:pt x="4251" y="5850"/>
                    <a:pt x="3681" y="6021"/>
                  </a:cubicBezTo>
                  <a:cubicBezTo>
                    <a:pt x="3366" y="6103"/>
                    <a:pt x="3047" y="6137"/>
                    <a:pt x="2726" y="6137"/>
                  </a:cubicBezTo>
                  <a:cubicBezTo>
                    <a:pt x="1825" y="6137"/>
                    <a:pt x="905" y="5875"/>
                    <a:pt x="0" y="5707"/>
                  </a:cubicBezTo>
                  <a:lnTo>
                    <a:pt x="0" y="5707"/>
                  </a:lnTo>
                  <a:cubicBezTo>
                    <a:pt x="742" y="8418"/>
                    <a:pt x="1598" y="11385"/>
                    <a:pt x="2340" y="13582"/>
                  </a:cubicBezTo>
                  <a:cubicBezTo>
                    <a:pt x="2454" y="13953"/>
                    <a:pt x="2568" y="14295"/>
                    <a:pt x="2682" y="14609"/>
                  </a:cubicBezTo>
                  <a:cubicBezTo>
                    <a:pt x="4851" y="13953"/>
                    <a:pt x="6334" y="11442"/>
                    <a:pt x="7504" y="9473"/>
                  </a:cubicBezTo>
                  <a:cubicBezTo>
                    <a:pt x="7961" y="8703"/>
                    <a:pt x="8503" y="7933"/>
                    <a:pt x="9273" y="7448"/>
                  </a:cubicBezTo>
                  <a:cubicBezTo>
                    <a:pt x="9359" y="7847"/>
                    <a:pt x="9416" y="8246"/>
                    <a:pt x="9473" y="8674"/>
                  </a:cubicBezTo>
                  <a:cubicBezTo>
                    <a:pt x="9673" y="9017"/>
                    <a:pt x="9872" y="9388"/>
                    <a:pt x="10072" y="9730"/>
                  </a:cubicBezTo>
                  <a:cubicBezTo>
                    <a:pt x="10272" y="10130"/>
                    <a:pt x="10500" y="10500"/>
                    <a:pt x="10700" y="10871"/>
                  </a:cubicBezTo>
                  <a:cubicBezTo>
                    <a:pt x="11071" y="7847"/>
                    <a:pt x="13496" y="5593"/>
                    <a:pt x="16149" y="4166"/>
                  </a:cubicBezTo>
                  <a:cubicBezTo>
                    <a:pt x="15950" y="3795"/>
                    <a:pt x="15750" y="3396"/>
                    <a:pt x="15522" y="2968"/>
                  </a:cubicBezTo>
                  <a:cubicBezTo>
                    <a:pt x="15293" y="2569"/>
                    <a:pt x="15094" y="2141"/>
                    <a:pt x="14894" y="1684"/>
                  </a:cubicBezTo>
                  <a:cubicBezTo>
                    <a:pt x="13296" y="2312"/>
                    <a:pt x="11784" y="3025"/>
                    <a:pt x="10329" y="3881"/>
                  </a:cubicBezTo>
                  <a:cubicBezTo>
                    <a:pt x="9844" y="2569"/>
                    <a:pt x="9359" y="1285"/>
                    <a:pt x="8902" y="1"/>
                  </a:cubicBezTo>
                  <a:close/>
                </a:path>
              </a:pathLst>
            </a:custGeom>
            <a:solidFill>
              <a:srgbClr val="4E312C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8"/>
            <p:cNvSpPr/>
            <p:nvPr/>
          </p:nvSpPr>
          <p:spPr>
            <a:xfrm>
              <a:off x="5463075" y="2154875"/>
              <a:ext cx="267500" cy="307700"/>
            </a:xfrm>
            <a:custGeom>
              <a:avLst/>
              <a:gdLst/>
              <a:ahLst/>
              <a:cxnLst/>
              <a:rect l="l" t="t" r="r" b="b"/>
              <a:pathLst>
                <a:path w="10700" h="12308" extrusionOk="0">
                  <a:moveTo>
                    <a:pt x="10700" y="1"/>
                  </a:moveTo>
                  <a:lnTo>
                    <a:pt x="10700" y="1"/>
                  </a:lnTo>
                  <a:cubicBezTo>
                    <a:pt x="8906" y="1225"/>
                    <a:pt x="6815" y="2027"/>
                    <a:pt x="4821" y="2027"/>
                  </a:cubicBezTo>
                  <a:cubicBezTo>
                    <a:pt x="4119" y="2027"/>
                    <a:pt x="3429" y="1928"/>
                    <a:pt x="2768" y="1713"/>
                  </a:cubicBezTo>
                  <a:cubicBezTo>
                    <a:pt x="2511" y="2455"/>
                    <a:pt x="2283" y="3196"/>
                    <a:pt x="2026" y="3910"/>
                  </a:cubicBezTo>
                  <a:cubicBezTo>
                    <a:pt x="999" y="7191"/>
                    <a:pt x="143" y="10016"/>
                    <a:pt x="29" y="10244"/>
                  </a:cubicBezTo>
                  <a:cubicBezTo>
                    <a:pt x="0" y="10329"/>
                    <a:pt x="200" y="10586"/>
                    <a:pt x="571" y="10872"/>
                  </a:cubicBezTo>
                  <a:cubicBezTo>
                    <a:pt x="1256" y="11385"/>
                    <a:pt x="2540" y="12041"/>
                    <a:pt x="3995" y="12241"/>
                  </a:cubicBezTo>
                  <a:cubicBezTo>
                    <a:pt x="4315" y="12283"/>
                    <a:pt x="4642" y="12308"/>
                    <a:pt x="4973" y="12308"/>
                  </a:cubicBezTo>
                  <a:cubicBezTo>
                    <a:pt x="5764" y="12308"/>
                    <a:pt x="6577" y="12167"/>
                    <a:pt x="7362" y="11785"/>
                  </a:cubicBezTo>
                  <a:cubicBezTo>
                    <a:pt x="7504" y="11185"/>
                    <a:pt x="7704" y="10444"/>
                    <a:pt x="7932" y="9588"/>
                  </a:cubicBezTo>
                  <a:cubicBezTo>
                    <a:pt x="8646" y="6934"/>
                    <a:pt x="9787" y="3225"/>
                    <a:pt x="10700" y="1"/>
                  </a:cubicBezTo>
                  <a:close/>
                </a:path>
              </a:pathLst>
            </a:custGeom>
            <a:solidFill>
              <a:srgbClr val="4E312C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8"/>
            <p:cNvSpPr/>
            <p:nvPr/>
          </p:nvSpPr>
          <p:spPr>
            <a:xfrm>
              <a:off x="5532275" y="1827475"/>
              <a:ext cx="253225" cy="378100"/>
            </a:xfrm>
            <a:custGeom>
              <a:avLst/>
              <a:gdLst/>
              <a:ahLst/>
              <a:cxnLst/>
              <a:rect l="l" t="t" r="r" b="b"/>
              <a:pathLst>
                <a:path w="10129" h="15124" extrusionOk="0">
                  <a:moveTo>
                    <a:pt x="9222" y="2095"/>
                  </a:moveTo>
                  <a:lnTo>
                    <a:pt x="9222" y="2095"/>
                  </a:lnTo>
                  <a:cubicBezTo>
                    <a:pt x="9258" y="2159"/>
                    <a:pt x="9294" y="2221"/>
                    <a:pt x="9330" y="2283"/>
                  </a:cubicBezTo>
                  <a:cubicBezTo>
                    <a:pt x="9330" y="2283"/>
                    <a:pt x="9291" y="2211"/>
                    <a:pt x="9222" y="2095"/>
                  </a:cubicBezTo>
                  <a:close/>
                  <a:moveTo>
                    <a:pt x="8531" y="1"/>
                  </a:moveTo>
                  <a:cubicBezTo>
                    <a:pt x="7761" y="486"/>
                    <a:pt x="7219" y="1256"/>
                    <a:pt x="6762" y="2026"/>
                  </a:cubicBezTo>
                  <a:cubicBezTo>
                    <a:pt x="5592" y="3995"/>
                    <a:pt x="4109" y="6506"/>
                    <a:pt x="1940" y="7162"/>
                  </a:cubicBezTo>
                  <a:cubicBezTo>
                    <a:pt x="1969" y="7248"/>
                    <a:pt x="1997" y="7333"/>
                    <a:pt x="2026" y="7390"/>
                  </a:cubicBezTo>
                  <a:cubicBezTo>
                    <a:pt x="1855" y="7562"/>
                    <a:pt x="1655" y="7790"/>
                    <a:pt x="1883" y="8047"/>
                  </a:cubicBezTo>
                  <a:cubicBezTo>
                    <a:pt x="1569" y="8275"/>
                    <a:pt x="1883" y="8503"/>
                    <a:pt x="2197" y="8646"/>
                  </a:cubicBezTo>
                  <a:cubicBezTo>
                    <a:pt x="1541" y="10187"/>
                    <a:pt x="742" y="12498"/>
                    <a:pt x="0" y="14809"/>
                  </a:cubicBezTo>
                  <a:cubicBezTo>
                    <a:pt x="661" y="15024"/>
                    <a:pt x="1351" y="15123"/>
                    <a:pt x="2053" y="15123"/>
                  </a:cubicBezTo>
                  <a:cubicBezTo>
                    <a:pt x="4047" y="15123"/>
                    <a:pt x="6138" y="14321"/>
                    <a:pt x="7932" y="13097"/>
                  </a:cubicBezTo>
                  <a:cubicBezTo>
                    <a:pt x="8189" y="12127"/>
                    <a:pt x="8446" y="11214"/>
                    <a:pt x="8645" y="10358"/>
                  </a:cubicBezTo>
                  <a:lnTo>
                    <a:pt x="8645" y="10358"/>
                  </a:lnTo>
                  <a:cubicBezTo>
                    <a:pt x="8446" y="10500"/>
                    <a:pt x="8217" y="10614"/>
                    <a:pt x="7989" y="10672"/>
                  </a:cubicBezTo>
                  <a:cubicBezTo>
                    <a:pt x="7903" y="10700"/>
                    <a:pt x="7818" y="10729"/>
                    <a:pt x="7761" y="10757"/>
                  </a:cubicBezTo>
                  <a:cubicBezTo>
                    <a:pt x="7675" y="10757"/>
                    <a:pt x="7590" y="10786"/>
                    <a:pt x="7504" y="10786"/>
                  </a:cubicBezTo>
                  <a:cubicBezTo>
                    <a:pt x="7418" y="10800"/>
                    <a:pt x="7333" y="10807"/>
                    <a:pt x="7247" y="10807"/>
                  </a:cubicBezTo>
                  <a:cubicBezTo>
                    <a:pt x="7162" y="10807"/>
                    <a:pt x="7076" y="10800"/>
                    <a:pt x="6990" y="10786"/>
                  </a:cubicBezTo>
                  <a:cubicBezTo>
                    <a:pt x="6648" y="10757"/>
                    <a:pt x="6306" y="10643"/>
                    <a:pt x="6020" y="10472"/>
                  </a:cubicBezTo>
                  <a:cubicBezTo>
                    <a:pt x="5735" y="10301"/>
                    <a:pt x="5450" y="10072"/>
                    <a:pt x="5278" y="9816"/>
                  </a:cubicBezTo>
                  <a:lnTo>
                    <a:pt x="5278" y="9816"/>
                  </a:lnTo>
                  <a:cubicBezTo>
                    <a:pt x="5564" y="9987"/>
                    <a:pt x="5821" y="10129"/>
                    <a:pt x="6134" y="10244"/>
                  </a:cubicBezTo>
                  <a:cubicBezTo>
                    <a:pt x="6420" y="10358"/>
                    <a:pt x="6705" y="10443"/>
                    <a:pt x="7019" y="10472"/>
                  </a:cubicBezTo>
                  <a:cubicBezTo>
                    <a:pt x="7162" y="10500"/>
                    <a:pt x="7333" y="10500"/>
                    <a:pt x="7475" y="10500"/>
                  </a:cubicBezTo>
                  <a:cubicBezTo>
                    <a:pt x="7561" y="10500"/>
                    <a:pt x="7618" y="10472"/>
                    <a:pt x="7704" y="10472"/>
                  </a:cubicBezTo>
                  <a:lnTo>
                    <a:pt x="7818" y="10443"/>
                  </a:lnTo>
                  <a:lnTo>
                    <a:pt x="7932" y="10443"/>
                  </a:lnTo>
                  <a:cubicBezTo>
                    <a:pt x="8246" y="10386"/>
                    <a:pt x="8560" y="10301"/>
                    <a:pt x="8874" y="10215"/>
                  </a:cubicBezTo>
                  <a:cubicBezTo>
                    <a:pt x="9387" y="9816"/>
                    <a:pt x="10015" y="9102"/>
                    <a:pt x="10072" y="7733"/>
                  </a:cubicBezTo>
                  <a:cubicBezTo>
                    <a:pt x="10129" y="6534"/>
                    <a:pt x="9530" y="5536"/>
                    <a:pt x="9216" y="5108"/>
                  </a:cubicBezTo>
                  <a:cubicBezTo>
                    <a:pt x="8902" y="5079"/>
                    <a:pt x="8588" y="5051"/>
                    <a:pt x="8303" y="5051"/>
                  </a:cubicBezTo>
                  <a:cubicBezTo>
                    <a:pt x="8219" y="5043"/>
                    <a:pt x="8137" y="5040"/>
                    <a:pt x="8056" y="5040"/>
                  </a:cubicBezTo>
                  <a:cubicBezTo>
                    <a:pt x="7836" y="5040"/>
                    <a:pt x="7627" y="5066"/>
                    <a:pt x="7418" y="5108"/>
                  </a:cubicBezTo>
                  <a:cubicBezTo>
                    <a:pt x="7133" y="5165"/>
                    <a:pt x="6848" y="5250"/>
                    <a:pt x="6591" y="5422"/>
                  </a:cubicBezTo>
                  <a:cubicBezTo>
                    <a:pt x="6334" y="5564"/>
                    <a:pt x="6134" y="5793"/>
                    <a:pt x="5935" y="6021"/>
                  </a:cubicBezTo>
                  <a:cubicBezTo>
                    <a:pt x="6020" y="5735"/>
                    <a:pt x="6191" y="5422"/>
                    <a:pt x="6448" y="5222"/>
                  </a:cubicBezTo>
                  <a:cubicBezTo>
                    <a:pt x="6705" y="4994"/>
                    <a:pt x="7019" y="4880"/>
                    <a:pt x="7333" y="4794"/>
                  </a:cubicBezTo>
                  <a:cubicBezTo>
                    <a:pt x="7504" y="4765"/>
                    <a:pt x="7668" y="4751"/>
                    <a:pt x="7829" y="4751"/>
                  </a:cubicBezTo>
                  <a:cubicBezTo>
                    <a:pt x="7989" y="4751"/>
                    <a:pt x="8146" y="4765"/>
                    <a:pt x="8303" y="4794"/>
                  </a:cubicBezTo>
                  <a:cubicBezTo>
                    <a:pt x="8645" y="4851"/>
                    <a:pt x="8931" y="4937"/>
                    <a:pt x="9216" y="5108"/>
                  </a:cubicBezTo>
                  <a:cubicBezTo>
                    <a:pt x="9130" y="4024"/>
                    <a:pt x="8988" y="2740"/>
                    <a:pt x="8759" y="1427"/>
                  </a:cubicBezTo>
                  <a:lnTo>
                    <a:pt x="8759" y="1427"/>
                  </a:lnTo>
                  <a:cubicBezTo>
                    <a:pt x="8961" y="1679"/>
                    <a:pt x="9123" y="1931"/>
                    <a:pt x="9222" y="2095"/>
                  </a:cubicBezTo>
                  <a:lnTo>
                    <a:pt x="9222" y="2095"/>
                  </a:lnTo>
                  <a:cubicBezTo>
                    <a:pt x="9058" y="1808"/>
                    <a:pt x="8895" y="1508"/>
                    <a:pt x="8731" y="1227"/>
                  </a:cubicBezTo>
                  <a:cubicBezTo>
                    <a:pt x="8674" y="799"/>
                    <a:pt x="8617" y="400"/>
                    <a:pt x="8531" y="1"/>
                  </a:cubicBezTo>
                  <a:close/>
                </a:path>
              </a:pathLst>
            </a:custGeom>
            <a:solidFill>
              <a:srgbClr val="7C484C"/>
            </a:solidFill>
            <a:ln w="9525" cap="flat" cmpd="sng">
              <a:solidFill>
                <a:srgbClr val="6B38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8"/>
            <p:cNvSpPr/>
            <p:nvPr/>
          </p:nvSpPr>
          <p:spPr>
            <a:xfrm>
              <a:off x="5856100" y="1384525"/>
              <a:ext cx="9300" cy="21400"/>
            </a:xfrm>
            <a:custGeom>
              <a:avLst/>
              <a:gdLst/>
              <a:ahLst/>
              <a:cxnLst/>
              <a:rect l="l" t="t" r="r" b="b"/>
              <a:pathLst>
                <a:path w="372" h="856" extrusionOk="0">
                  <a:moveTo>
                    <a:pt x="200" y="0"/>
                  </a:moveTo>
                  <a:lnTo>
                    <a:pt x="200" y="114"/>
                  </a:lnTo>
                  <a:cubicBezTo>
                    <a:pt x="172" y="200"/>
                    <a:pt x="86" y="371"/>
                    <a:pt x="1" y="571"/>
                  </a:cubicBezTo>
                  <a:cubicBezTo>
                    <a:pt x="115" y="656"/>
                    <a:pt x="229" y="770"/>
                    <a:pt x="372" y="856"/>
                  </a:cubicBezTo>
                  <a:cubicBezTo>
                    <a:pt x="314" y="571"/>
                    <a:pt x="257" y="285"/>
                    <a:pt x="200" y="0"/>
                  </a:cubicBezTo>
                  <a:close/>
                </a:path>
              </a:pathLst>
            </a:custGeom>
            <a:solidFill>
              <a:srgbClr val="879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8"/>
            <p:cNvSpPr/>
            <p:nvPr/>
          </p:nvSpPr>
          <p:spPr>
            <a:xfrm>
              <a:off x="5434550" y="991475"/>
              <a:ext cx="677650" cy="803250"/>
            </a:xfrm>
            <a:custGeom>
              <a:avLst/>
              <a:gdLst/>
              <a:ahLst/>
              <a:cxnLst/>
              <a:rect l="l" t="t" r="r" b="b"/>
              <a:pathLst>
                <a:path w="27106" h="32130" extrusionOk="0">
                  <a:moveTo>
                    <a:pt x="18432" y="4395"/>
                  </a:moveTo>
                  <a:lnTo>
                    <a:pt x="18432" y="4395"/>
                  </a:lnTo>
                  <a:cubicBezTo>
                    <a:pt x="18660" y="4908"/>
                    <a:pt x="18803" y="5450"/>
                    <a:pt x="18860" y="5993"/>
                  </a:cubicBezTo>
                  <a:cubicBezTo>
                    <a:pt x="18917" y="6563"/>
                    <a:pt x="18917" y="7134"/>
                    <a:pt x="18831" y="7704"/>
                  </a:cubicBezTo>
                  <a:cubicBezTo>
                    <a:pt x="18746" y="8247"/>
                    <a:pt x="18575" y="8789"/>
                    <a:pt x="18346" y="9302"/>
                  </a:cubicBezTo>
                  <a:cubicBezTo>
                    <a:pt x="18118" y="9816"/>
                    <a:pt x="17804" y="10301"/>
                    <a:pt x="17433" y="10700"/>
                  </a:cubicBezTo>
                  <a:cubicBezTo>
                    <a:pt x="17662" y="10215"/>
                    <a:pt x="17861" y="9702"/>
                    <a:pt x="18032" y="9188"/>
                  </a:cubicBezTo>
                  <a:cubicBezTo>
                    <a:pt x="18204" y="8675"/>
                    <a:pt x="18318" y="8161"/>
                    <a:pt x="18403" y="7619"/>
                  </a:cubicBezTo>
                  <a:cubicBezTo>
                    <a:pt x="18489" y="7105"/>
                    <a:pt x="18517" y="6563"/>
                    <a:pt x="18546" y="6021"/>
                  </a:cubicBezTo>
                  <a:cubicBezTo>
                    <a:pt x="18546" y="5479"/>
                    <a:pt x="18489" y="4937"/>
                    <a:pt x="18432" y="4395"/>
                  </a:cubicBezTo>
                  <a:close/>
                  <a:moveTo>
                    <a:pt x="15094" y="1"/>
                  </a:moveTo>
                  <a:lnTo>
                    <a:pt x="15065" y="29"/>
                  </a:lnTo>
                  <a:cubicBezTo>
                    <a:pt x="14837" y="657"/>
                    <a:pt x="14666" y="1399"/>
                    <a:pt x="14922" y="1884"/>
                  </a:cubicBezTo>
                  <a:cubicBezTo>
                    <a:pt x="15032" y="2522"/>
                    <a:pt x="14227" y="3193"/>
                    <a:pt x="13159" y="3193"/>
                  </a:cubicBezTo>
                  <a:cubicBezTo>
                    <a:pt x="12842" y="3193"/>
                    <a:pt x="12501" y="3134"/>
                    <a:pt x="12155" y="2997"/>
                  </a:cubicBezTo>
                  <a:lnTo>
                    <a:pt x="11156" y="4224"/>
                  </a:lnTo>
                  <a:lnTo>
                    <a:pt x="8702" y="771"/>
                  </a:lnTo>
                  <a:cubicBezTo>
                    <a:pt x="5621" y="1370"/>
                    <a:pt x="4736" y="2797"/>
                    <a:pt x="4080" y="4138"/>
                  </a:cubicBezTo>
                  <a:cubicBezTo>
                    <a:pt x="2967" y="6421"/>
                    <a:pt x="2340" y="8446"/>
                    <a:pt x="2083" y="10986"/>
                  </a:cubicBezTo>
                  <a:cubicBezTo>
                    <a:pt x="1969" y="11956"/>
                    <a:pt x="1883" y="12954"/>
                    <a:pt x="1969" y="13924"/>
                  </a:cubicBezTo>
                  <a:cubicBezTo>
                    <a:pt x="2054" y="14752"/>
                    <a:pt x="2254" y="15551"/>
                    <a:pt x="2254" y="16350"/>
                  </a:cubicBezTo>
                  <a:cubicBezTo>
                    <a:pt x="2226" y="17491"/>
                    <a:pt x="1769" y="18547"/>
                    <a:pt x="1598" y="19659"/>
                  </a:cubicBezTo>
                  <a:cubicBezTo>
                    <a:pt x="1227" y="22199"/>
                    <a:pt x="2368" y="24881"/>
                    <a:pt x="1626" y="27335"/>
                  </a:cubicBezTo>
                  <a:cubicBezTo>
                    <a:pt x="1170" y="28847"/>
                    <a:pt x="0" y="30359"/>
                    <a:pt x="485" y="31871"/>
                  </a:cubicBezTo>
                  <a:cubicBezTo>
                    <a:pt x="942" y="31651"/>
                    <a:pt x="1424" y="31569"/>
                    <a:pt x="1923" y="31569"/>
                  </a:cubicBezTo>
                  <a:cubicBezTo>
                    <a:pt x="2329" y="31569"/>
                    <a:pt x="2745" y="31623"/>
                    <a:pt x="3167" y="31700"/>
                  </a:cubicBezTo>
                  <a:cubicBezTo>
                    <a:pt x="4072" y="31868"/>
                    <a:pt x="4992" y="32130"/>
                    <a:pt x="5893" y="32130"/>
                  </a:cubicBezTo>
                  <a:cubicBezTo>
                    <a:pt x="6214" y="32130"/>
                    <a:pt x="6533" y="32096"/>
                    <a:pt x="6848" y="32014"/>
                  </a:cubicBezTo>
                  <a:cubicBezTo>
                    <a:pt x="7418" y="31843"/>
                    <a:pt x="7961" y="31529"/>
                    <a:pt x="8531" y="31301"/>
                  </a:cubicBezTo>
                  <a:cubicBezTo>
                    <a:pt x="9122" y="31069"/>
                    <a:pt x="9759" y="30954"/>
                    <a:pt x="10400" y="30954"/>
                  </a:cubicBezTo>
                  <a:cubicBezTo>
                    <a:pt x="10471" y="30954"/>
                    <a:pt x="10543" y="30955"/>
                    <a:pt x="10614" y="30958"/>
                  </a:cubicBezTo>
                  <a:cubicBezTo>
                    <a:pt x="10728" y="30958"/>
                    <a:pt x="10842" y="30958"/>
                    <a:pt x="10928" y="30901"/>
                  </a:cubicBezTo>
                  <a:cubicBezTo>
                    <a:pt x="10985" y="30844"/>
                    <a:pt x="11014" y="30758"/>
                    <a:pt x="11014" y="30673"/>
                  </a:cubicBezTo>
                  <a:cubicBezTo>
                    <a:pt x="11356" y="29104"/>
                    <a:pt x="11727" y="27563"/>
                    <a:pt x="12069" y="25994"/>
                  </a:cubicBezTo>
                  <a:cubicBezTo>
                    <a:pt x="12526" y="27278"/>
                    <a:pt x="13011" y="28562"/>
                    <a:pt x="13496" y="29874"/>
                  </a:cubicBezTo>
                  <a:cubicBezTo>
                    <a:pt x="14951" y="29018"/>
                    <a:pt x="16463" y="28305"/>
                    <a:pt x="18061" y="27677"/>
                  </a:cubicBezTo>
                  <a:cubicBezTo>
                    <a:pt x="18118" y="27648"/>
                    <a:pt x="18175" y="27620"/>
                    <a:pt x="18261" y="27620"/>
                  </a:cubicBezTo>
                  <a:cubicBezTo>
                    <a:pt x="17804" y="25651"/>
                    <a:pt x="17576" y="23625"/>
                    <a:pt x="17576" y="21600"/>
                  </a:cubicBezTo>
                  <a:cubicBezTo>
                    <a:pt x="16406" y="21029"/>
                    <a:pt x="15037" y="20344"/>
                    <a:pt x="14038" y="19859"/>
                  </a:cubicBezTo>
                  <a:cubicBezTo>
                    <a:pt x="13896" y="19954"/>
                    <a:pt x="13774" y="20009"/>
                    <a:pt x="13671" y="20009"/>
                  </a:cubicBezTo>
                  <a:cubicBezTo>
                    <a:pt x="13650" y="20009"/>
                    <a:pt x="13630" y="20007"/>
                    <a:pt x="13610" y="20002"/>
                  </a:cubicBezTo>
                  <a:cubicBezTo>
                    <a:pt x="13410" y="20002"/>
                    <a:pt x="13039" y="19831"/>
                    <a:pt x="12668" y="19602"/>
                  </a:cubicBezTo>
                  <a:cubicBezTo>
                    <a:pt x="12640" y="19973"/>
                    <a:pt x="12640" y="20316"/>
                    <a:pt x="12611" y="20658"/>
                  </a:cubicBezTo>
                  <a:cubicBezTo>
                    <a:pt x="12611" y="21571"/>
                    <a:pt x="12583" y="22484"/>
                    <a:pt x="12497" y="23426"/>
                  </a:cubicBezTo>
                  <a:cubicBezTo>
                    <a:pt x="12412" y="24339"/>
                    <a:pt x="12240" y="25252"/>
                    <a:pt x="11898" y="26108"/>
                  </a:cubicBezTo>
                  <a:cubicBezTo>
                    <a:pt x="12069" y="25195"/>
                    <a:pt x="12155" y="24310"/>
                    <a:pt x="12183" y="23397"/>
                  </a:cubicBezTo>
                  <a:cubicBezTo>
                    <a:pt x="12183" y="22484"/>
                    <a:pt x="12183" y="21571"/>
                    <a:pt x="12212" y="20658"/>
                  </a:cubicBezTo>
                  <a:cubicBezTo>
                    <a:pt x="12212" y="20230"/>
                    <a:pt x="12240" y="19774"/>
                    <a:pt x="12269" y="19346"/>
                  </a:cubicBezTo>
                  <a:cubicBezTo>
                    <a:pt x="11185" y="18604"/>
                    <a:pt x="10015" y="17405"/>
                    <a:pt x="10129" y="16464"/>
                  </a:cubicBezTo>
                  <a:cubicBezTo>
                    <a:pt x="10158" y="16350"/>
                    <a:pt x="10186" y="16264"/>
                    <a:pt x="10272" y="16150"/>
                  </a:cubicBezTo>
                  <a:cubicBezTo>
                    <a:pt x="10129" y="16007"/>
                    <a:pt x="9958" y="15836"/>
                    <a:pt x="9844" y="15693"/>
                  </a:cubicBezTo>
                  <a:cubicBezTo>
                    <a:pt x="9216" y="15009"/>
                    <a:pt x="8645" y="14295"/>
                    <a:pt x="8075" y="13582"/>
                  </a:cubicBezTo>
                  <a:cubicBezTo>
                    <a:pt x="7533" y="12869"/>
                    <a:pt x="6933" y="12155"/>
                    <a:pt x="6334" y="11471"/>
                  </a:cubicBezTo>
                  <a:cubicBezTo>
                    <a:pt x="5735" y="10786"/>
                    <a:pt x="5136" y="10101"/>
                    <a:pt x="4508" y="9416"/>
                  </a:cubicBezTo>
                  <a:lnTo>
                    <a:pt x="4508" y="9416"/>
                  </a:lnTo>
                  <a:cubicBezTo>
                    <a:pt x="5250" y="9987"/>
                    <a:pt x="5935" y="10586"/>
                    <a:pt x="6591" y="11242"/>
                  </a:cubicBezTo>
                  <a:cubicBezTo>
                    <a:pt x="7247" y="11899"/>
                    <a:pt x="7846" y="12583"/>
                    <a:pt x="8417" y="13297"/>
                  </a:cubicBezTo>
                  <a:cubicBezTo>
                    <a:pt x="8988" y="14039"/>
                    <a:pt x="9530" y="14780"/>
                    <a:pt x="10072" y="15465"/>
                  </a:cubicBezTo>
                  <a:cubicBezTo>
                    <a:pt x="10215" y="15636"/>
                    <a:pt x="10329" y="15779"/>
                    <a:pt x="10443" y="15922"/>
                  </a:cubicBezTo>
                  <a:cubicBezTo>
                    <a:pt x="11327" y="14980"/>
                    <a:pt x="13810" y="14124"/>
                    <a:pt x="15037" y="13867"/>
                  </a:cubicBezTo>
                  <a:cubicBezTo>
                    <a:pt x="14837" y="13554"/>
                    <a:pt x="14609" y="13240"/>
                    <a:pt x="14380" y="12954"/>
                  </a:cubicBezTo>
                  <a:cubicBezTo>
                    <a:pt x="14266" y="12812"/>
                    <a:pt x="14152" y="12669"/>
                    <a:pt x="14038" y="12498"/>
                  </a:cubicBezTo>
                  <a:cubicBezTo>
                    <a:pt x="13924" y="12355"/>
                    <a:pt x="13810" y="12184"/>
                    <a:pt x="13696" y="12041"/>
                  </a:cubicBezTo>
                  <a:cubicBezTo>
                    <a:pt x="13610" y="11870"/>
                    <a:pt x="13496" y="11699"/>
                    <a:pt x="13410" y="11528"/>
                  </a:cubicBezTo>
                  <a:cubicBezTo>
                    <a:pt x="13325" y="11357"/>
                    <a:pt x="13239" y="11185"/>
                    <a:pt x="13153" y="11014"/>
                  </a:cubicBezTo>
                  <a:cubicBezTo>
                    <a:pt x="12840" y="10329"/>
                    <a:pt x="12611" y="9616"/>
                    <a:pt x="12383" y="8903"/>
                  </a:cubicBezTo>
                  <a:cubicBezTo>
                    <a:pt x="12183" y="8190"/>
                    <a:pt x="12012" y="7448"/>
                    <a:pt x="11784" y="6734"/>
                  </a:cubicBezTo>
                  <a:lnTo>
                    <a:pt x="11784" y="6734"/>
                  </a:lnTo>
                  <a:cubicBezTo>
                    <a:pt x="12155" y="7391"/>
                    <a:pt x="12440" y="8104"/>
                    <a:pt x="12725" y="8789"/>
                  </a:cubicBezTo>
                  <a:cubicBezTo>
                    <a:pt x="12982" y="9473"/>
                    <a:pt x="13239" y="10187"/>
                    <a:pt x="13553" y="10843"/>
                  </a:cubicBezTo>
                  <a:cubicBezTo>
                    <a:pt x="13696" y="11185"/>
                    <a:pt x="13867" y="11499"/>
                    <a:pt x="14038" y="11813"/>
                  </a:cubicBezTo>
                  <a:cubicBezTo>
                    <a:pt x="14238" y="12127"/>
                    <a:pt x="14437" y="12441"/>
                    <a:pt x="14637" y="12755"/>
                  </a:cubicBezTo>
                  <a:cubicBezTo>
                    <a:pt x="14837" y="13069"/>
                    <a:pt x="15037" y="13382"/>
                    <a:pt x="15208" y="13753"/>
                  </a:cubicBezTo>
                  <a:lnTo>
                    <a:pt x="15265" y="13839"/>
                  </a:lnTo>
                  <a:cubicBezTo>
                    <a:pt x="15393" y="13825"/>
                    <a:pt x="15507" y="13817"/>
                    <a:pt x="15597" y="13817"/>
                  </a:cubicBezTo>
                  <a:cubicBezTo>
                    <a:pt x="15686" y="13817"/>
                    <a:pt x="15750" y="13825"/>
                    <a:pt x="15778" y="13839"/>
                  </a:cubicBezTo>
                  <a:cubicBezTo>
                    <a:pt x="15778" y="13839"/>
                    <a:pt x="16777" y="14695"/>
                    <a:pt x="17005" y="15408"/>
                  </a:cubicBezTo>
                  <a:cubicBezTo>
                    <a:pt x="16863" y="14524"/>
                    <a:pt x="16806" y="13639"/>
                    <a:pt x="16948" y="12755"/>
                  </a:cubicBezTo>
                  <a:cubicBezTo>
                    <a:pt x="17062" y="12127"/>
                    <a:pt x="17291" y="11528"/>
                    <a:pt x="17519" y="10929"/>
                  </a:cubicBezTo>
                  <a:cubicBezTo>
                    <a:pt x="17662" y="11014"/>
                    <a:pt x="17776" y="11128"/>
                    <a:pt x="17918" y="11214"/>
                  </a:cubicBezTo>
                  <a:cubicBezTo>
                    <a:pt x="18118" y="11357"/>
                    <a:pt x="18346" y="11499"/>
                    <a:pt x="18546" y="11642"/>
                  </a:cubicBezTo>
                  <a:cubicBezTo>
                    <a:pt x="19716" y="12498"/>
                    <a:pt x="21685" y="14181"/>
                    <a:pt x="22940" y="15265"/>
                  </a:cubicBezTo>
                  <a:lnTo>
                    <a:pt x="22940" y="15237"/>
                  </a:lnTo>
                  <a:cubicBezTo>
                    <a:pt x="23083" y="13839"/>
                    <a:pt x="24937" y="11613"/>
                    <a:pt x="26021" y="11300"/>
                  </a:cubicBezTo>
                  <a:cubicBezTo>
                    <a:pt x="26221" y="11242"/>
                    <a:pt x="26414" y="11221"/>
                    <a:pt x="26592" y="11221"/>
                  </a:cubicBezTo>
                  <a:cubicBezTo>
                    <a:pt x="26770" y="11221"/>
                    <a:pt x="26934" y="11242"/>
                    <a:pt x="27077" y="11271"/>
                  </a:cubicBezTo>
                  <a:lnTo>
                    <a:pt x="27106" y="11271"/>
                  </a:lnTo>
                  <a:cubicBezTo>
                    <a:pt x="25879" y="10073"/>
                    <a:pt x="23625" y="8104"/>
                    <a:pt x="22769" y="7191"/>
                  </a:cubicBezTo>
                  <a:cubicBezTo>
                    <a:pt x="22312" y="6706"/>
                    <a:pt x="21770" y="6078"/>
                    <a:pt x="21171" y="5450"/>
                  </a:cubicBezTo>
                  <a:cubicBezTo>
                    <a:pt x="20172" y="4338"/>
                    <a:pt x="19060" y="3196"/>
                    <a:pt x="18004" y="2654"/>
                  </a:cubicBezTo>
                  <a:lnTo>
                    <a:pt x="16549" y="1798"/>
                  </a:lnTo>
                  <a:lnTo>
                    <a:pt x="16891" y="1114"/>
                  </a:lnTo>
                  <a:lnTo>
                    <a:pt x="15094" y="1"/>
                  </a:lnTo>
                  <a:close/>
                </a:path>
              </a:pathLst>
            </a:custGeom>
            <a:solidFill>
              <a:srgbClr val="6B7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8"/>
            <p:cNvSpPr/>
            <p:nvPr/>
          </p:nvSpPr>
          <p:spPr>
            <a:xfrm>
              <a:off x="6007325" y="1272000"/>
              <a:ext cx="145550" cy="181850"/>
            </a:xfrm>
            <a:custGeom>
              <a:avLst/>
              <a:gdLst/>
              <a:ahLst/>
              <a:cxnLst/>
              <a:rect l="l" t="t" r="r" b="b"/>
              <a:pathLst>
                <a:path w="5822" h="7274" extrusionOk="0">
                  <a:moveTo>
                    <a:pt x="3681" y="0"/>
                  </a:moveTo>
                  <a:cubicBezTo>
                    <a:pt x="3503" y="0"/>
                    <a:pt x="3310" y="21"/>
                    <a:pt x="3110" y="79"/>
                  </a:cubicBezTo>
                  <a:cubicBezTo>
                    <a:pt x="2026" y="392"/>
                    <a:pt x="172" y="2618"/>
                    <a:pt x="29" y="4016"/>
                  </a:cubicBezTo>
                  <a:lnTo>
                    <a:pt x="29" y="4044"/>
                  </a:lnTo>
                  <a:cubicBezTo>
                    <a:pt x="0" y="4330"/>
                    <a:pt x="29" y="4986"/>
                    <a:pt x="58" y="5186"/>
                  </a:cubicBezTo>
                  <a:cubicBezTo>
                    <a:pt x="359" y="6678"/>
                    <a:pt x="1499" y="7274"/>
                    <a:pt x="2596" y="7274"/>
                  </a:cubicBezTo>
                  <a:cubicBezTo>
                    <a:pt x="3365" y="7274"/>
                    <a:pt x="4114" y="6981"/>
                    <a:pt x="4537" y="6498"/>
                  </a:cubicBezTo>
                  <a:cubicBezTo>
                    <a:pt x="4851" y="6127"/>
                    <a:pt x="5365" y="5328"/>
                    <a:pt x="5821" y="4530"/>
                  </a:cubicBezTo>
                  <a:lnTo>
                    <a:pt x="5821" y="4530"/>
                  </a:lnTo>
                  <a:cubicBezTo>
                    <a:pt x="5650" y="4644"/>
                    <a:pt x="5507" y="4758"/>
                    <a:pt x="5365" y="4843"/>
                  </a:cubicBezTo>
                  <a:cubicBezTo>
                    <a:pt x="5022" y="5043"/>
                    <a:pt x="4708" y="5214"/>
                    <a:pt x="4423" y="5357"/>
                  </a:cubicBezTo>
                  <a:cubicBezTo>
                    <a:pt x="3983" y="5558"/>
                    <a:pt x="3597" y="5643"/>
                    <a:pt x="3268" y="5643"/>
                  </a:cubicBezTo>
                  <a:cubicBezTo>
                    <a:pt x="2337" y="5643"/>
                    <a:pt x="1855" y="4969"/>
                    <a:pt x="1855" y="4358"/>
                  </a:cubicBezTo>
                  <a:cubicBezTo>
                    <a:pt x="1855" y="3502"/>
                    <a:pt x="2197" y="2190"/>
                    <a:pt x="3139" y="1020"/>
                  </a:cubicBezTo>
                  <a:cubicBezTo>
                    <a:pt x="3282" y="877"/>
                    <a:pt x="3481" y="678"/>
                    <a:pt x="3767" y="421"/>
                  </a:cubicBezTo>
                  <a:cubicBezTo>
                    <a:pt x="3909" y="307"/>
                    <a:pt x="4023" y="193"/>
                    <a:pt x="4166" y="50"/>
                  </a:cubicBezTo>
                  <a:cubicBezTo>
                    <a:pt x="4023" y="21"/>
                    <a:pt x="3859" y="0"/>
                    <a:pt x="3681" y="0"/>
                  </a:cubicBezTo>
                  <a:close/>
                </a:path>
              </a:pathLst>
            </a:custGeom>
            <a:solidFill>
              <a:srgbClr val="879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8"/>
            <p:cNvSpPr/>
            <p:nvPr/>
          </p:nvSpPr>
          <p:spPr>
            <a:xfrm>
              <a:off x="6053700" y="1282500"/>
              <a:ext cx="87750" cy="130575"/>
            </a:xfrm>
            <a:custGeom>
              <a:avLst/>
              <a:gdLst/>
              <a:ahLst/>
              <a:cxnLst/>
              <a:rect l="l" t="t" r="r" b="b"/>
              <a:pathLst>
                <a:path w="3510" h="5223" extrusionOk="0">
                  <a:moveTo>
                    <a:pt x="1912" y="1"/>
                  </a:moveTo>
                  <a:lnTo>
                    <a:pt x="1912" y="1"/>
                  </a:lnTo>
                  <a:cubicBezTo>
                    <a:pt x="1626" y="258"/>
                    <a:pt x="1427" y="457"/>
                    <a:pt x="1284" y="600"/>
                  </a:cubicBezTo>
                  <a:cubicBezTo>
                    <a:pt x="342" y="1770"/>
                    <a:pt x="0" y="3082"/>
                    <a:pt x="0" y="3938"/>
                  </a:cubicBezTo>
                  <a:cubicBezTo>
                    <a:pt x="0" y="4549"/>
                    <a:pt x="482" y="5223"/>
                    <a:pt x="1413" y="5223"/>
                  </a:cubicBezTo>
                  <a:cubicBezTo>
                    <a:pt x="1742" y="5223"/>
                    <a:pt x="2128" y="5138"/>
                    <a:pt x="2568" y="4937"/>
                  </a:cubicBezTo>
                  <a:cubicBezTo>
                    <a:pt x="2853" y="4794"/>
                    <a:pt x="3167" y="4623"/>
                    <a:pt x="3510" y="4423"/>
                  </a:cubicBezTo>
                  <a:cubicBezTo>
                    <a:pt x="2397" y="3453"/>
                    <a:pt x="1741" y="1941"/>
                    <a:pt x="1855" y="514"/>
                  </a:cubicBezTo>
                  <a:cubicBezTo>
                    <a:pt x="1855" y="343"/>
                    <a:pt x="1883" y="172"/>
                    <a:pt x="1912" y="1"/>
                  </a:cubicBezTo>
                  <a:close/>
                </a:path>
              </a:pathLst>
            </a:custGeom>
            <a:solidFill>
              <a:srgbClr val="B03F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8"/>
            <p:cNvSpPr/>
            <p:nvPr/>
          </p:nvSpPr>
          <p:spPr>
            <a:xfrm>
              <a:off x="6097200" y="1101325"/>
              <a:ext cx="291775" cy="291775"/>
            </a:xfrm>
            <a:custGeom>
              <a:avLst/>
              <a:gdLst/>
              <a:ahLst/>
              <a:cxnLst/>
              <a:rect l="l" t="t" r="r" b="b"/>
              <a:pathLst>
                <a:path w="11671" h="11671" extrusionOk="0">
                  <a:moveTo>
                    <a:pt x="7733" y="1"/>
                  </a:moveTo>
                  <a:cubicBezTo>
                    <a:pt x="7533" y="286"/>
                    <a:pt x="7333" y="828"/>
                    <a:pt x="7162" y="1228"/>
                  </a:cubicBezTo>
                  <a:cubicBezTo>
                    <a:pt x="5850" y="2654"/>
                    <a:pt x="2426" y="5308"/>
                    <a:pt x="600" y="6877"/>
                  </a:cubicBezTo>
                  <a:lnTo>
                    <a:pt x="571" y="6877"/>
                  </a:lnTo>
                  <a:cubicBezTo>
                    <a:pt x="428" y="7020"/>
                    <a:pt x="314" y="7134"/>
                    <a:pt x="172" y="7248"/>
                  </a:cubicBezTo>
                  <a:cubicBezTo>
                    <a:pt x="143" y="7419"/>
                    <a:pt x="115" y="7590"/>
                    <a:pt x="115" y="7761"/>
                  </a:cubicBezTo>
                  <a:cubicBezTo>
                    <a:pt x="1" y="9188"/>
                    <a:pt x="657" y="10700"/>
                    <a:pt x="1770" y="11670"/>
                  </a:cubicBezTo>
                  <a:cubicBezTo>
                    <a:pt x="1912" y="11585"/>
                    <a:pt x="2055" y="11471"/>
                    <a:pt x="2226" y="11357"/>
                  </a:cubicBezTo>
                  <a:cubicBezTo>
                    <a:pt x="3539" y="10358"/>
                    <a:pt x="5022" y="8732"/>
                    <a:pt x="6877" y="5935"/>
                  </a:cubicBezTo>
                  <a:cubicBezTo>
                    <a:pt x="7362" y="5194"/>
                    <a:pt x="7733" y="4623"/>
                    <a:pt x="8047" y="4166"/>
                  </a:cubicBezTo>
                  <a:cubicBezTo>
                    <a:pt x="8189" y="4309"/>
                    <a:pt x="8389" y="4423"/>
                    <a:pt x="8646" y="4452"/>
                  </a:cubicBezTo>
                  <a:cubicBezTo>
                    <a:pt x="8726" y="4465"/>
                    <a:pt x="8812" y="4471"/>
                    <a:pt x="8902" y="4471"/>
                  </a:cubicBezTo>
                  <a:cubicBezTo>
                    <a:pt x="9605" y="4471"/>
                    <a:pt x="10552" y="4102"/>
                    <a:pt x="11185" y="3824"/>
                  </a:cubicBezTo>
                  <a:cubicBezTo>
                    <a:pt x="11528" y="3681"/>
                    <a:pt x="11585" y="3225"/>
                    <a:pt x="11328" y="2997"/>
                  </a:cubicBezTo>
                  <a:lnTo>
                    <a:pt x="11413" y="2882"/>
                  </a:lnTo>
                  <a:cubicBezTo>
                    <a:pt x="11670" y="2654"/>
                    <a:pt x="11642" y="2283"/>
                    <a:pt x="11356" y="2112"/>
                  </a:cubicBezTo>
                  <a:lnTo>
                    <a:pt x="11242" y="2027"/>
                  </a:lnTo>
                  <a:lnTo>
                    <a:pt x="11442" y="1798"/>
                  </a:lnTo>
                  <a:cubicBezTo>
                    <a:pt x="11585" y="1570"/>
                    <a:pt x="11556" y="1285"/>
                    <a:pt x="11356" y="1113"/>
                  </a:cubicBezTo>
                  <a:lnTo>
                    <a:pt x="10985" y="828"/>
                  </a:lnTo>
                  <a:lnTo>
                    <a:pt x="11042" y="714"/>
                  </a:lnTo>
                  <a:cubicBezTo>
                    <a:pt x="11185" y="400"/>
                    <a:pt x="10957" y="58"/>
                    <a:pt x="10614" y="29"/>
                  </a:cubicBezTo>
                  <a:lnTo>
                    <a:pt x="10586" y="29"/>
                  </a:lnTo>
                  <a:cubicBezTo>
                    <a:pt x="10472" y="58"/>
                    <a:pt x="10358" y="115"/>
                    <a:pt x="10215" y="143"/>
                  </a:cubicBezTo>
                  <a:cubicBezTo>
                    <a:pt x="9644" y="372"/>
                    <a:pt x="8674" y="743"/>
                    <a:pt x="8674" y="743"/>
                  </a:cubicBezTo>
                  <a:lnTo>
                    <a:pt x="8360" y="857"/>
                  </a:lnTo>
                  <a:cubicBezTo>
                    <a:pt x="8389" y="1342"/>
                    <a:pt x="8503" y="1456"/>
                    <a:pt x="8817" y="1570"/>
                  </a:cubicBezTo>
                  <a:lnTo>
                    <a:pt x="8874" y="1599"/>
                  </a:lnTo>
                  <a:cubicBezTo>
                    <a:pt x="8988" y="1513"/>
                    <a:pt x="9131" y="1456"/>
                    <a:pt x="9273" y="1427"/>
                  </a:cubicBezTo>
                  <a:cubicBezTo>
                    <a:pt x="9416" y="1370"/>
                    <a:pt x="9559" y="1342"/>
                    <a:pt x="9730" y="1285"/>
                  </a:cubicBezTo>
                  <a:cubicBezTo>
                    <a:pt x="9873" y="1256"/>
                    <a:pt x="10015" y="1199"/>
                    <a:pt x="10158" y="1171"/>
                  </a:cubicBezTo>
                  <a:cubicBezTo>
                    <a:pt x="10301" y="1142"/>
                    <a:pt x="10443" y="1113"/>
                    <a:pt x="10614" y="1113"/>
                  </a:cubicBezTo>
                  <a:cubicBezTo>
                    <a:pt x="10472" y="1171"/>
                    <a:pt x="10329" y="1228"/>
                    <a:pt x="10187" y="1285"/>
                  </a:cubicBezTo>
                  <a:cubicBezTo>
                    <a:pt x="10044" y="1342"/>
                    <a:pt x="9901" y="1370"/>
                    <a:pt x="9759" y="1427"/>
                  </a:cubicBezTo>
                  <a:cubicBezTo>
                    <a:pt x="9616" y="1456"/>
                    <a:pt x="9473" y="1484"/>
                    <a:pt x="9302" y="1513"/>
                  </a:cubicBezTo>
                  <a:cubicBezTo>
                    <a:pt x="9159" y="1541"/>
                    <a:pt x="9017" y="1570"/>
                    <a:pt x="8874" y="1599"/>
                  </a:cubicBezTo>
                  <a:lnTo>
                    <a:pt x="8788" y="1741"/>
                  </a:lnTo>
                  <a:cubicBezTo>
                    <a:pt x="8646" y="2027"/>
                    <a:pt x="8760" y="2369"/>
                    <a:pt x="9045" y="2483"/>
                  </a:cubicBezTo>
                  <a:cubicBezTo>
                    <a:pt x="9159" y="2454"/>
                    <a:pt x="9302" y="2397"/>
                    <a:pt x="9416" y="2369"/>
                  </a:cubicBezTo>
                  <a:cubicBezTo>
                    <a:pt x="9559" y="2340"/>
                    <a:pt x="9701" y="2312"/>
                    <a:pt x="9844" y="2283"/>
                  </a:cubicBezTo>
                  <a:cubicBezTo>
                    <a:pt x="9987" y="2255"/>
                    <a:pt x="10129" y="2226"/>
                    <a:pt x="10272" y="2198"/>
                  </a:cubicBezTo>
                  <a:cubicBezTo>
                    <a:pt x="10415" y="2169"/>
                    <a:pt x="10557" y="2169"/>
                    <a:pt x="10700" y="2169"/>
                  </a:cubicBezTo>
                  <a:cubicBezTo>
                    <a:pt x="10557" y="2226"/>
                    <a:pt x="10443" y="2255"/>
                    <a:pt x="10301" y="2312"/>
                  </a:cubicBezTo>
                  <a:cubicBezTo>
                    <a:pt x="10158" y="2340"/>
                    <a:pt x="10015" y="2369"/>
                    <a:pt x="9873" y="2397"/>
                  </a:cubicBezTo>
                  <a:cubicBezTo>
                    <a:pt x="9730" y="2426"/>
                    <a:pt x="9587" y="2454"/>
                    <a:pt x="9445" y="2483"/>
                  </a:cubicBezTo>
                  <a:cubicBezTo>
                    <a:pt x="9331" y="2483"/>
                    <a:pt x="9216" y="2512"/>
                    <a:pt x="9102" y="2512"/>
                  </a:cubicBezTo>
                  <a:lnTo>
                    <a:pt x="9045" y="2626"/>
                  </a:lnTo>
                  <a:cubicBezTo>
                    <a:pt x="8903" y="2911"/>
                    <a:pt x="9074" y="3253"/>
                    <a:pt x="9388" y="3339"/>
                  </a:cubicBezTo>
                  <a:cubicBezTo>
                    <a:pt x="9473" y="3282"/>
                    <a:pt x="9559" y="3253"/>
                    <a:pt x="9644" y="3225"/>
                  </a:cubicBezTo>
                  <a:cubicBezTo>
                    <a:pt x="9759" y="3196"/>
                    <a:pt x="9873" y="3168"/>
                    <a:pt x="9987" y="3139"/>
                  </a:cubicBezTo>
                  <a:cubicBezTo>
                    <a:pt x="10101" y="3111"/>
                    <a:pt x="10215" y="3111"/>
                    <a:pt x="10329" y="3082"/>
                  </a:cubicBezTo>
                  <a:lnTo>
                    <a:pt x="10672" y="3082"/>
                  </a:lnTo>
                  <a:cubicBezTo>
                    <a:pt x="10557" y="3139"/>
                    <a:pt x="10443" y="3168"/>
                    <a:pt x="10329" y="3196"/>
                  </a:cubicBezTo>
                  <a:cubicBezTo>
                    <a:pt x="10215" y="3225"/>
                    <a:pt x="10129" y="3253"/>
                    <a:pt x="10015" y="3282"/>
                  </a:cubicBezTo>
                  <a:cubicBezTo>
                    <a:pt x="9901" y="3282"/>
                    <a:pt x="9787" y="3310"/>
                    <a:pt x="9673" y="3339"/>
                  </a:cubicBezTo>
                  <a:lnTo>
                    <a:pt x="9445" y="3339"/>
                  </a:lnTo>
                  <a:lnTo>
                    <a:pt x="9445" y="3368"/>
                  </a:lnTo>
                  <a:lnTo>
                    <a:pt x="9302" y="3567"/>
                  </a:lnTo>
                  <a:cubicBezTo>
                    <a:pt x="9159" y="3767"/>
                    <a:pt x="9188" y="4052"/>
                    <a:pt x="9359" y="4223"/>
                  </a:cubicBezTo>
                  <a:lnTo>
                    <a:pt x="9530" y="4395"/>
                  </a:lnTo>
                  <a:cubicBezTo>
                    <a:pt x="9530" y="4395"/>
                    <a:pt x="8589" y="4281"/>
                    <a:pt x="8275" y="3225"/>
                  </a:cubicBezTo>
                  <a:cubicBezTo>
                    <a:pt x="8075" y="2426"/>
                    <a:pt x="7562" y="1256"/>
                    <a:pt x="8218" y="714"/>
                  </a:cubicBezTo>
                  <a:cubicBezTo>
                    <a:pt x="8104" y="571"/>
                    <a:pt x="7904" y="343"/>
                    <a:pt x="7733" y="1"/>
                  </a:cubicBezTo>
                  <a:close/>
                </a:path>
              </a:pathLst>
            </a:custGeom>
            <a:solidFill>
              <a:srgbClr val="C95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8"/>
            <p:cNvSpPr/>
            <p:nvPr/>
          </p:nvSpPr>
          <p:spPr>
            <a:xfrm>
              <a:off x="6286225" y="1119175"/>
              <a:ext cx="49250" cy="92025"/>
            </a:xfrm>
            <a:custGeom>
              <a:avLst/>
              <a:gdLst/>
              <a:ahLst/>
              <a:cxnLst/>
              <a:rect l="l" t="t" r="r" b="b"/>
              <a:pathLst>
                <a:path w="1970" h="3681" extrusionOk="0">
                  <a:moveTo>
                    <a:pt x="657" y="0"/>
                  </a:moveTo>
                  <a:cubicBezTo>
                    <a:pt x="1" y="542"/>
                    <a:pt x="514" y="1712"/>
                    <a:pt x="714" y="2511"/>
                  </a:cubicBezTo>
                  <a:cubicBezTo>
                    <a:pt x="1028" y="3567"/>
                    <a:pt x="1969" y="3681"/>
                    <a:pt x="1969" y="3681"/>
                  </a:cubicBezTo>
                  <a:lnTo>
                    <a:pt x="1798" y="3509"/>
                  </a:lnTo>
                  <a:cubicBezTo>
                    <a:pt x="1627" y="3338"/>
                    <a:pt x="1598" y="3053"/>
                    <a:pt x="1741" y="2853"/>
                  </a:cubicBezTo>
                  <a:lnTo>
                    <a:pt x="1884" y="2654"/>
                  </a:lnTo>
                  <a:lnTo>
                    <a:pt x="1884" y="2625"/>
                  </a:lnTo>
                  <a:lnTo>
                    <a:pt x="1770" y="2654"/>
                  </a:lnTo>
                  <a:lnTo>
                    <a:pt x="1827" y="2625"/>
                  </a:lnTo>
                  <a:cubicBezTo>
                    <a:pt x="1513" y="2539"/>
                    <a:pt x="1342" y="2197"/>
                    <a:pt x="1484" y="1912"/>
                  </a:cubicBezTo>
                  <a:lnTo>
                    <a:pt x="1541" y="1798"/>
                  </a:lnTo>
                  <a:lnTo>
                    <a:pt x="1427" y="1798"/>
                  </a:lnTo>
                  <a:lnTo>
                    <a:pt x="1484" y="1769"/>
                  </a:lnTo>
                  <a:cubicBezTo>
                    <a:pt x="1199" y="1655"/>
                    <a:pt x="1085" y="1313"/>
                    <a:pt x="1227" y="1027"/>
                  </a:cubicBezTo>
                  <a:lnTo>
                    <a:pt x="1313" y="885"/>
                  </a:lnTo>
                  <a:lnTo>
                    <a:pt x="1256" y="856"/>
                  </a:lnTo>
                  <a:cubicBezTo>
                    <a:pt x="942" y="742"/>
                    <a:pt x="828" y="628"/>
                    <a:pt x="799" y="143"/>
                  </a:cubicBezTo>
                  <a:cubicBezTo>
                    <a:pt x="799" y="143"/>
                    <a:pt x="742" y="114"/>
                    <a:pt x="657" y="0"/>
                  </a:cubicBezTo>
                  <a:close/>
                </a:path>
              </a:pathLst>
            </a:custGeom>
            <a:solidFill>
              <a:srgbClr val="B03F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8"/>
            <p:cNvSpPr/>
            <p:nvPr/>
          </p:nvSpPr>
          <p:spPr>
            <a:xfrm>
              <a:off x="6330450" y="1178375"/>
              <a:ext cx="33550" cy="7150"/>
            </a:xfrm>
            <a:custGeom>
              <a:avLst/>
              <a:gdLst/>
              <a:ahLst/>
              <a:cxnLst/>
              <a:rect l="l" t="t" r="r" b="b"/>
              <a:pathLst>
                <a:path w="1342" h="286" extrusionOk="0">
                  <a:moveTo>
                    <a:pt x="999" y="0"/>
                  </a:moveTo>
                  <a:cubicBezTo>
                    <a:pt x="885" y="29"/>
                    <a:pt x="771" y="29"/>
                    <a:pt x="657" y="57"/>
                  </a:cubicBezTo>
                  <a:cubicBezTo>
                    <a:pt x="543" y="86"/>
                    <a:pt x="429" y="114"/>
                    <a:pt x="314" y="143"/>
                  </a:cubicBezTo>
                  <a:cubicBezTo>
                    <a:pt x="229" y="171"/>
                    <a:pt x="143" y="200"/>
                    <a:pt x="58" y="257"/>
                  </a:cubicBezTo>
                  <a:lnTo>
                    <a:pt x="1" y="286"/>
                  </a:lnTo>
                  <a:lnTo>
                    <a:pt x="115" y="257"/>
                  </a:lnTo>
                  <a:lnTo>
                    <a:pt x="343" y="257"/>
                  </a:lnTo>
                  <a:cubicBezTo>
                    <a:pt x="457" y="228"/>
                    <a:pt x="571" y="200"/>
                    <a:pt x="685" y="200"/>
                  </a:cubicBezTo>
                  <a:cubicBezTo>
                    <a:pt x="799" y="171"/>
                    <a:pt x="885" y="143"/>
                    <a:pt x="999" y="114"/>
                  </a:cubicBezTo>
                  <a:cubicBezTo>
                    <a:pt x="1113" y="86"/>
                    <a:pt x="1227" y="57"/>
                    <a:pt x="1342" y="0"/>
                  </a:cubicBezTo>
                  <a:close/>
                </a:path>
              </a:pathLst>
            </a:custGeom>
            <a:solidFill>
              <a:srgbClr val="A3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8"/>
            <p:cNvSpPr/>
            <p:nvPr/>
          </p:nvSpPr>
          <p:spPr>
            <a:xfrm>
              <a:off x="6321900" y="1155550"/>
              <a:ext cx="42825" cy="8575"/>
            </a:xfrm>
            <a:custGeom>
              <a:avLst/>
              <a:gdLst/>
              <a:ahLst/>
              <a:cxnLst/>
              <a:rect l="l" t="t" r="r" b="b"/>
              <a:pathLst>
                <a:path w="1713" h="343" extrusionOk="0">
                  <a:moveTo>
                    <a:pt x="1712" y="0"/>
                  </a:moveTo>
                  <a:cubicBezTo>
                    <a:pt x="1569" y="0"/>
                    <a:pt x="1427" y="0"/>
                    <a:pt x="1284" y="29"/>
                  </a:cubicBezTo>
                  <a:cubicBezTo>
                    <a:pt x="1141" y="57"/>
                    <a:pt x="999" y="86"/>
                    <a:pt x="856" y="114"/>
                  </a:cubicBezTo>
                  <a:cubicBezTo>
                    <a:pt x="713" y="143"/>
                    <a:pt x="571" y="171"/>
                    <a:pt x="428" y="200"/>
                  </a:cubicBezTo>
                  <a:cubicBezTo>
                    <a:pt x="314" y="228"/>
                    <a:pt x="171" y="285"/>
                    <a:pt x="57" y="314"/>
                  </a:cubicBezTo>
                  <a:lnTo>
                    <a:pt x="0" y="343"/>
                  </a:lnTo>
                  <a:lnTo>
                    <a:pt x="114" y="343"/>
                  </a:lnTo>
                  <a:cubicBezTo>
                    <a:pt x="228" y="343"/>
                    <a:pt x="343" y="314"/>
                    <a:pt x="457" y="314"/>
                  </a:cubicBezTo>
                  <a:cubicBezTo>
                    <a:pt x="599" y="285"/>
                    <a:pt x="742" y="257"/>
                    <a:pt x="885" y="228"/>
                  </a:cubicBezTo>
                  <a:cubicBezTo>
                    <a:pt x="1027" y="200"/>
                    <a:pt x="1170" y="171"/>
                    <a:pt x="1313" y="143"/>
                  </a:cubicBezTo>
                  <a:cubicBezTo>
                    <a:pt x="1455" y="86"/>
                    <a:pt x="1569" y="57"/>
                    <a:pt x="1712" y="0"/>
                  </a:cubicBezTo>
                  <a:close/>
                </a:path>
              </a:pathLst>
            </a:custGeom>
            <a:solidFill>
              <a:srgbClr val="A3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8"/>
            <p:cNvSpPr/>
            <p:nvPr/>
          </p:nvSpPr>
          <p:spPr>
            <a:xfrm>
              <a:off x="6319050" y="1129150"/>
              <a:ext cx="43525" cy="12150"/>
            </a:xfrm>
            <a:custGeom>
              <a:avLst/>
              <a:gdLst/>
              <a:ahLst/>
              <a:cxnLst/>
              <a:rect l="l" t="t" r="r" b="b"/>
              <a:pathLst>
                <a:path w="1741" h="486" extrusionOk="0">
                  <a:moveTo>
                    <a:pt x="1740" y="0"/>
                  </a:moveTo>
                  <a:cubicBezTo>
                    <a:pt x="1569" y="0"/>
                    <a:pt x="1427" y="29"/>
                    <a:pt x="1284" y="58"/>
                  </a:cubicBezTo>
                  <a:cubicBezTo>
                    <a:pt x="1141" y="86"/>
                    <a:pt x="999" y="143"/>
                    <a:pt x="856" y="172"/>
                  </a:cubicBezTo>
                  <a:cubicBezTo>
                    <a:pt x="685" y="229"/>
                    <a:pt x="542" y="257"/>
                    <a:pt x="399" y="314"/>
                  </a:cubicBezTo>
                  <a:cubicBezTo>
                    <a:pt x="257" y="343"/>
                    <a:pt x="114" y="400"/>
                    <a:pt x="0" y="486"/>
                  </a:cubicBezTo>
                  <a:cubicBezTo>
                    <a:pt x="143" y="457"/>
                    <a:pt x="285" y="428"/>
                    <a:pt x="428" y="400"/>
                  </a:cubicBezTo>
                  <a:cubicBezTo>
                    <a:pt x="599" y="371"/>
                    <a:pt x="742" y="343"/>
                    <a:pt x="885" y="314"/>
                  </a:cubicBezTo>
                  <a:cubicBezTo>
                    <a:pt x="1027" y="257"/>
                    <a:pt x="1170" y="229"/>
                    <a:pt x="1313" y="172"/>
                  </a:cubicBezTo>
                  <a:cubicBezTo>
                    <a:pt x="1455" y="115"/>
                    <a:pt x="1598" y="58"/>
                    <a:pt x="1740" y="0"/>
                  </a:cubicBezTo>
                  <a:close/>
                </a:path>
              </a:pathLst>
            </a:custGeom>
            <a:solidFill>
              <a:srgbClr val="A3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8"/>
            <p:cNvSpPr/>
            <p:nvPr/>
          </p:nvSpPr>
          <p:spPr>
            <a:xfrm>
              <a:off x="6303350" y="1022150"/>
              <a:ext cx="89175" cy="100600"/>
            </a:xfrm>
            <a:custGeom>
              <a:avLst/>
              <a:gdLst/>
              <a:ahLst/>
              <a:cxnLst/>
              <a:rect l="l" t="t" r="r" b="b"/>
              <a:pathLst>
                <a:path w="3567" h="4024" extrusionOk="0">
                  <a:moveTo>
                    <a:pt x="1313" y="1"/>
                  </a:moveTo>
                  <a:cubicBezTo>
                    <a:pt x="0" y="1627"/>
                    <a:pt x="400" y="3767"/>
                    <a:pt x="428" y="3910"/>
                  </a:cubicBezTo>
                  <a:cubicBezTo>
                    <a:pt x="428" y="3910"/>
                    <a:pt x="1398" y="3539"/>
                    <a:pt x="1969" y="3310"/>
                  </a:cubicBezTo>
                  <a:cubicBezTo>
                    <a:pt x="1798" y="1998"/>
                    <a:pt x="3567" y="486"/>
                    <a:pt x="3567" y="486"/>
                  </a:cubicBezTo>
                  <a:lnTo>
                    <a:pt x="1313" y="1"/>
                  </a:lnTo>
                  <a:close/>
                  <a:moveTo>
                    <a:pt x="428" y="3910"/>
                  </a:moveTo>
                  <a:lnTo>
                    <a:pt x="114" y="4024"/>
                  </a:lnTo>
                  <a:cubicBezTo>
                    <a:pt x="114" y="4024"/>
                    <a:pt x="229" y="3995"/>
                    <a:pt x="428" y="3910"/>
                  </a:cubicBezTo>
                  <a:close/>
                </a:path>
              </a:pathLst>
            </a:custGeom>
            <a:solidFill>
              <a:srgbClr val="1188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8"/>
            <p:cNvSpPr/>
            <p:nvPr/>
          </p:nvSpPr>
          <p:spPr>
            <a:xfrm>
              <a:off x="6273375" y="1022875"/>
              <a:ext cx="49975" cy="99875"/>
            </a:xfrm>
            <a:custGeom>
              <a:avLst/>
              <a:gdLst/>
              <a:ahLst/>
              <a:cxnLst/>
              <a:rect l="l" t="t" r="r" b="b"/>
              <a:pathLst>
                <a:path w="1999" h="3995" extrusionOk="0">
                  <a:moveTo>
                    <a:pt x="1998" y="0"/>
                  </a:moveTo>
                  <a:cubicBezTo>
                    <a:pt x="1599" y="86"/>
                    <a:pt x="1057" y="200"/>
                    <a:pt x="258" y="371"/>
                  </a:cubicBezTo>
                  <a:cubicBezTo>
                    <a:pt x="1" y="1541"/>
                    <a:pt x="343" y="2511"/>
                    <a:pt x="686" y="3139"/>
                  </a:cubicBezTo>
                  <a:cubicBezTo>
                    <a:pt x="857" y="3481"/>
                    <a:pt x="1057" y="3709"/>
                    <a:pt x="1171" y="3852"/>
                  </a:cubicBezTo>
                  <a:cubicBezTo>
                    <a:pt x="1256" y="3966"/>
                    <a:pt x="1313" y="3995"/>
                    <a:pt x="1313" y="3995"/>
                  </a:cubicBezTo>
                  <a:cubicBezTo>
                    <a:pt x="1313" y="3995"/>
                    <a:pt x="714" y="1969"/>
                    <a:pt x="1998" y="0"/>
                  </a:cubicBezTo>
                  <a:close/>
                </a:path>
              </a:pathLst>
            </a:custGeom>
            <a:solidFill>
              <a:srgbClr val="1188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8"/>
            <p:cNvSpPr/>
            <p:nvPr/>
          </p:nvSpPr>
          <p:spPr>
            <a:xfrm>
              <a:off x="6291225" y="1011450"/>
              <a:ext cx="123425" cy="111300"/>
            </a:xfrm>
            <a:custGeom>
              <a:avLst/>
              <a:gdLst/>
              <a:ahLst/>
              <a:cxnLst/>
              <a:rect l="l" t="t" r="r" b="b"/>
              <a:pathLst>
                <a:path w="4937" h="4452" extrusionOk="0">
                  <a:moveTo>
                    <a:pt x="1598" y="1"/>
                  </a:moveTo>
                  <a:cubicBezTo>
                    <a:pt x="1484" y="172"/>
                    <a:pt x="1370" y="315"/>
                    <a:pt x="1284" y="457"/>
                  </a:cubicBezTo>
                  <a:cubicBezTo>
                    <a:pt x="0" y="2426"/>
                    <a:pt x="599" y="4452"/>
                    <a:pt x="599" y="4452"/>
                  </a:cubicBezTo>
                  <a:cubicBezTo>
                    <a:pt x="599" y="4452"/>
                    <a:pt x="714" y="4423"/>
                    <a:pt x="913" y="4338"/>
                  </a:cubicBezTo>
                  <a:cubicBezTo>
                    <a:pt x="885" y="4195"/>
                    <a:pt x="485" y="2055"/>
                    <a:pt x="1798" y="429"/>
                  </a:cubicBezTo>
                  <a:lnTo>
                    <a:pt x="4052" y="914"/>
                  </a:lnTo>
                  <a:cubicBezTo>
                    <a:pt x="4052" y="914"/>
                    <a:pt x="2283" y="2426"/>
                    <a:pt x="2454" y="3738"/>
                  </a:cubicBezTo>
                  <a:cubicBezTo>
                    <a:pt x="2597" y="3710"/>
                    <a:pt x="2711" y="3653"/>
                    <a:pt x="2825" y="3624"/>
                  </a:cubicBezTo>
                  <a:cubicBezTo>
                    <a:pt x="2597" y="2540"/>
                    <a:pt x="4936" y="743"/>
                    <a:pt x="4936" y="743"/>
                  </a:cubicBezTo>
                  <a:lnTo>
                    <a:pt x="1598" y="1"/>
                  </a:lnTo>
                  <a:close/>
                </a:path>
              </a:pathLst>
            </a:custGeom>
            <a:solidFill>
              <a:srgbClr val="39A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8"/>
            <p:cNvSpPr/>
            <p:nvPr/>
          </p:nvSpPr>
          <p:spPr>
            <a:xfrm>
              <a:off x="6008750" y="1480100"/>
              <a:ext cx="83475" cy="42825"/>
            </a:xfrm>
            <a:custGeom>
              <a:avLst/>
              <a:gdLst/>
              <a:ahLst/>
              <a:cxnLst/>
              <a:rect l="l" t="t" r="r" b="b"/>
              <a:pathLst>
                <a:path w="3339" h="1713" extrusionOk="0">
                  <a:moveTo>
                    <a:pt x="2112" y="0"/>
                  </a:moveTo>
                  <a:cubicBezTo>
                    <a:pt x="1741" y="29"/>
                    <a:pt x="257" y="1199"/>
                    <a:pt x="1" y="1684"/>
                  </a:cubicBezTo>
                  <a:lnTo>
                    <a:pt x="29" y="1712"/>
                  </a:lnTo>
                  <a:cubicBezTo>
                    <a:pt x="600" y="1513"/>
                    <a:pt x="2026" y="913"/>
                    <a:pt x="2540" y="714"/>
                  </a:cubicBezTo>
                  <a:lnTo>
                    <a:pt x="3339" y="314"/>
                  </a:lnTo>
                  <a:cubicBezTo>
                    <a:pt x="3025" y="200"/>
                    <a:pt x="2426" y="0"/>
                    <a:pt x="2112" y="0"/>
                  </a:cubicBezTo>
                  <a:close/>
                </a:path>
              </a:pathLst>
            </a:custGeom>
            <a:solidFill>
              <a:srgbClr val="C95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8"/>
            <p:cNvSpPr/>
            <p:nvPr/>
          </p:nvSpPr>
          <p:spPr>
            <a:xfrm>
              <a:off x="6152125" y="1480800"/>
              <a:ext cx="25000" cy="13025"/>
            </a:xfrm>
            <a:custGeom>
              <a:avLst/>
              <a:gdLst/>
              <a:ahLst/>
              <a:cxnLst/>
              <a:rect l="l" t="t" r="r" b="b"/>
              <a:pathLst>
                <a:path w="1000" h="521" extrusionOk="0">
                  <a:moveTo>
                    <a:pt x="115" y="1"/>
                  </a:moveTo>
                  <a:lnTo>
                    <a:pt x="29" y="229"/>
                  </a:lnTo>
                  <a:cubicBezTo>
                    <a:pt x="0" y="372"/>
                    <a:pt x="86" y="486"/>
                    <a:pt x="229" y="514"/>
                  </a:cubicBezTo>
                  <a:cubicBezTo>
                    <a:pt x="261" y="518"/>
                    <a:pt x="293" y="520"/>
                    <a:pt x="324" y="520"/>
                  </a:cubicBezTo>
                  <a:cubicBezTo>
                    <a:pt x="725" y="520"/>
                    <a:pt x="973" y="199"/>
                    <a:pt x="999" y="172"/>
                  </a:cubicBezTo>
                  <a:lnTo>
                    <a:pt x="115" y="1"/>
                  </a:lnTo>
                  <a:close/>
                </a:path>
              </a:pathLst>
            </a:custGeom>
            <a:solidFill>
              <a:srgbClr val="C95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8"/>
            <p:cNvSpPr/>
            <p:nvPr/>
          </p:nvSpPr>
          <p:spPr>
            <a:xfrm>
              <a:off x="6199925" y="152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D87A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8"/>
            <p:cNvSpPr/>
            <p:nvPr/>
          </p:nvSpPr>
          <p:spPr>
            <a:xfrm>
              <a:off x="5785475" y="1398775"/>
              <a:ext cx="414475" cy="194700"/>
            </a:xfrm>
            <a:custGeom>
              <a:avLst/>
              <a:gdLst/>
              <a:ahLst/>
              <a:cxnLst/>
              <a:rect l="l" t="t" r="r" b="b"/>
              <a:pathLst>
                <a:path w="16579" h="7788" extrusionOk="0">
                  <a:moveTo>
                    <a:pt x="8960" y="4965"/>
                  </a:moveTo>
                  <a:cubicBezTo>
                    <a:pt x="8960" y="5308"/>
                    <a:pt x="8932" y="5621"/>
                    <a:pt x="8932" y="5935"/>
                  </a:cubicBezTo>
                  <a:cubicBezTo>
                    <a:pt x="8932" y="6078"/>
                    <a:pt x="8960" y="6221"/>
                    <a:pt x="8989" y="6392"/>
                  </a:cubicBezTo>
                  <a:cubicBezTo>
                    <a:pt x="9017" y="6535"/>
                    <a:pt x="9046" y="6677"/>
                    <a:pt x="9131" y="6820"/>
                  </a:cubicBezTo>
                  <a:cubicBezTo>
                    <a:pt x="8989" y="6734"/>
                    <a:pt x="8874" y="6592"/>
                    <a:pt x="8817" y="6449"/>
                  </a:cubicBezTo>
                  <a:cubicBezTo>
                    <a:pt x="8732" y="6278"/>
                    <a:pt x="8703" y="6107"/>
                    <a:pt x="8703" y="5935"/>
                  </a:cubicBezTo>
                  <a:cubicBezTo>
                    <a:pt x="8703" y="5764"/>
                    <a:pt x="8732" y="5593"/>
                    <a:pt x="8760" y="5422"/>
                  </a:cubicBezTo>
                  <a:cubicBezTo>
                    <a:pt x="8789" y="5251"/>
                    <a:pt x="8846" y="5108"/>
                    <a:pt x="8960" y="4965"/>
                  </a:cubicBezTo>
                  <a:close/>
                  <a:moveTo>
                    <a:pt x="2826" y="1"/>
                  </a:moveTo>
                  <a:cubicBezTo>
                    <a:pt x="2284" y="999"/>
                    <a:pt x="857" y="3025"/>
                    <a:pt x="1" y="3567"/>
                  </a:cubicBezTo>
                  <a:cubicBezTo>
                    <a:pt x="1000" y="4052"/>
                    <a:pt x="2369" y="4737"/>
                    <a:pt x="3539" y="5308"/>
                  </a:cubicBezTo>
                  <a:cubicBezTo>
                    <a:pt x="4366" y="5736"/>
                    <a:pt x="5080" y="6078"/>
                    <a:pt x="5451" y="6278"/>
                  </a:cubicBezTo>
                  <a:cubicBezTo>
                    <a:pt x="7248" y="6963"/>
                    <a:pt x="9131" y="7676"/>
                    <a:pt x="9131" y="7676"/>
                  </a:cubicBezTo>
                  <a:cubicBezTo>
                    <a:pt x="9370" y="7754"/>
                    <a:pt x="9631" y="7787"/>
                    <a:pt x="9902" y="7787"/>
                  </a:cubicBezTo>
                  <a:cubicBezTo>
                    <a:pt x="11023" y="7787"/>
                    <a:pt x="12322" y="7216"/>
                    <a:pt x="13012" y="6848"/>
                  </a:cubicBezTo>
                  <a:lnTo>
                    <a:pt x="14067" y="6506"/>
                  </a:lnTo>
                  <a:cubicBezTo>
                    <a:pt x="14067" y="6506"/>
                    <a:pt x="14936" y="7357"/>
                    <a:pt x="15521" y="7357"/>
                  </a:cubicBezTo>
                  <a:cubicBezTo>
                    <a:pt x="15670" y="7357"/>
                    <a:pt x="15801" y="7302"/>
                    <a:pt x="15893" y="7162"/>
                  </a:cubicBezTo>
                  <a:lnTo>
                    <a:pt x="15865" y="7105"/>
                  </a:lnTo>
                  <a:cubicBezTo>
                    <a:pt x="15847" y="7123"/>
                    <a:pt x="15726" y="7175"/>
                    <a:pt x="15568" y="7175"/>
                  </a:cubicBezTo>
                  <a:cubicBezTo>
                    <a:pt x="15476" y="7175"/>
                    <a:pt x="15371" y="7158"/>
                    <a:pt x="15266" y="7105"/>
                  </a:cubicBezTo>
                  <a:cubicBezTo>
                    <a:pt x="15152" y="7048"/>
                    <a:pt x="15123" y="6877"/>
                    <a:pt x="15209" y="6791"/>
                  </a:cubicBezTo>
                  <a:lnTo>
                    <a:pt x="15323" y="6649"/>
                  </a:lnTo>
                  <a:lnTo>
                    <a:pt x="15323" y="6649"/>
                  </a:lnTo>
                  <a:cubicBezTo>
                    <a:pt x="15402" y="6719"/>
                    <a:pt x="15487" y="6795"/>
                    <a:pt x="15580" y="6877"/>
                  </a:cubicBezTo>
                  <a:lnTo>
                    <a:pt x="15323" y="6649"/>
                  </a:lnTo>
                  <a:lnTo>
                    <a:pt x="15323" y="6649"/>
                  </a:lnTo>
                  <a:lnTo>
                    <a:pt x="15323" y="6649"/>
                  </a:lnTo>
                  <a:cubicBezTo>
                    <a:pt x="14352" y="5786"/>
                    <a:pt x="14324" y="5764"/>
                    <a:pt x="14324" y="5764"/>
                  </a:cubicBezTo>
                  <a:lnTo>
                    <a:pt x="14324" y="5764"/>
                  </a:lnTo>
                  <a:cubicBezTo>
                    <a:pt x="14324" y="5764"/>
                    <a:pt x="14324" y="5764"/>
                    <a:pt x="14324" y="5764"/>
                  </a:cubicBezTo>
                  <a:lnTo>
                    <a:pt x="13582" y="5764"/>
                  </a:lnTo>
                  <a:lnTo>
                    <a:pt x="14153" y="5507"/>
                  </a:lnTo>
                  <a:cubicBezTo>
                    <a:pt x="14153" y="5507"/>
                    <a:pt x="15088" y="5981"/>
                    <a:pt x="15794" y="5981"/>
                  </a:cubicBezTo>
                  <a:cubicBezTo>
                    <a:pt x="16128" y="5981"/>
                    <a:pt x="16411" y="5876"/>
                    <a:pt x="16521" y="5564"/>
                  </a:cubicBezTo>
                  <a:lnTo>
                    <a:pt x="16407" y="5536"/>
                  </a:lnTo>
                  <a:cubicBezTo>
                    <a:pt x="16384" y="5559"/>
                    <a:pt x="16196" y="5710"/>
                    <a:pt x="15886" y="5710"/>
                  </a:cubicBezTo>
                  <a:cubicBezTo>
                    <a:pt x="15810" y="5710"/>
                    <a:pt x="15727" y="5701"/>
                    <a:pt x="15637" y="5679"/>
                  </a:cubicBezTo>
                  <a:cubicBezTo>
                    <a:pt x="15465" y="5650"/>
                    <a:pt x="15237" y="5507"/>
                    <a:pt x="15323" y="5336"/>
                  </a:cubicBezTo>
                  <a:lnTo>
                    <a:pt x="15408" y="5194"/>
                  </a:lnTo>
                  <a:cubicBezTo>
                    <a:pt x="15351" y="5165"/>
                    <a:pt x="15294" y="5136"/>
                    <a:pt x="15266" y="5136"/>
                  </a:cubicBezTo>
                  <a:cubicBezTo>
                    <a:pt x="15066" y="5051"/>
                    <a:pt x="14838" y="4965"/>
                    <a:pt x="14638" y="4880"/>
                  </a:cubicBezTo>
                  <a:cubicBezTo>
                    <a:pt x="14467" y="4823"/>
                    <a:pt x="14267" y="4737"/>
                    <a:pt x="14067" y="4651"/>
                  </a:cubicBezTo>
                  <a:cubicBezTo>
                    <a:pt x="13953" y="4680"/>
                    <a:pt x="13839" y="4737"/>
                    <a:pt x="13696" y="4766"/>
                  </a:cubicBezTo>
                  <a:cubicBezTo>
                    <a:pt x="13554" y="4823"/>
                    <a:pt x="13411" y="4851"/>
                    <a:pt x="13268" y="4908"/>
                  </a:cubicBezTo>
                  <a:cubicBezTo>
                    <a:pt x="13126" y="4937"/>
                    <a:pt x="12983" y="4994"/>
                    <a:pt x="12840" y="5022"/>
                  </a:cubicBezTo>
                  <a:cubicBezTo>
                    <a:pt x="12698" y="5079"/>
                    <a:pt x="12555" y="5108"/>
                    <a:pt x="12412" y="5136"/>
                  </a:cubicBezTo>
                  <a:cubicBezTo>
                    <a:pt x="12555" y="5079"/>
                    <a:pt x="12669" y="4994"/>
                    <a:pt x="12812" y="4937"/>
                  </a:cubicBezTo>
                  <a:cubicBezTo>
                    <a:pt x="12955" y="4880"/>
                    <a:pt x="13097" y="4823"/>
                    <a:pt x="13211" y="4766"/>
                  </a:cubicBezTo>
                  <a:cubicBezTo>
                    <a:pt x="13354" y="4708"/>
                    <a:pt x="13497" y="4651"/>
                    <a:pt x="13639" y="4594"/>
                  </a:cubicBezTo>
                  <a:cubicBezTo>
                    <a:pt x="13782" y="4537"/>
                    <a:pt x="13896" y="4480"/>
                    <a:pt x="14039" y="4423"/>
                  </a:cubicBezTo>
                  <a:lnTo>
                    <a:pt x="14096" y="4395"/>
                  </a:lnTo>
                  <a:lnTo>
                    <a:pt x="14124" y="4423"/>
                  </a:lnTo>
                  <a:cubicBezTo>
                    <a:pt x="14324" y="4509"/>
                    <a:pt x="14524" y="4594"/>
                    <a:pt x="14724" y="4680"/>
                  </a:cubicBezTo>
                  <a:cubicBezTo>
                    <a:pt x="14923" y="4766"/>
                    <a:pt x="15123" y="4851"/>
                    <a:pt x="15323" y="4937"/>
                  </a:cubicBezTo>
                  <a:cubicBezTo>
                    <a:pt x="15551" y="5051"/>
                    <a:pt x="15751" y="5136"/>
                    <a:pt x="15950" y="5251"/>
                  </a:cubicBezTo>
                  <a:cubicBezTo>
                    <a:pt x="16236" y="5222"/>
                    <a:pt x="16493" y="5136"/>
                    <a:pt x="16578" y="4851"/>
                  </a:cubicBezTo>
                  <a:lnTo>
                    <a:pt x="16464" y="4823"/>
                  </a:lnTo>
                  <a:cubicBezTo>
                    <a:pt x="16400" y="4865"/>
                    <a:pt x="16193" y="4987"/>
                    <a:pt x="15903" y="4987"/>
                  </a:cubicBezTo>
                  <a:cubicBezTo>
                    <a:pt x="15804" y="4987"/>
                    <a:pt x="15696" y="4973"/>
                    <a:pt x="15580" y="4937"/>
                  </a:cubicBezTo>
                  <a:cubicBezTo>
                    <a:pt x="15437" y="4880"/>
                    <a:pt x="15380" y="4708"/>
                    <a:pt x="15437" y="4566"/>
                  </a:cubicBezTo>
                  <a:lnTo>
                    <a:pt x="15465" y="4480"/>
                  </a:lnTo>
                  <a:cubicBezTo>
                    <a:pt x="15408" y="4480"/>
                    <a:pt x="15380" y="4452"/>
                    <a:pt x="15323" y="4423"/>
                  </a:cubicBezTo>
                  <a:cubicBezTo>
                    <a:pt x="15123" y="4366"/>
                    <a:pt x="14923" y="4280"/>
                    <a:pt x="14695" y="4195"/>
                  </a:cubicBezTo>
                  <a:cubicBezTo>
                    <a:pt x="14524" y="4109"/>
                    <a:pt x="14324" y="4024"/>
                    <a:pt x="14153" y="3938"/>
                  </a:cubicBezTo>
                  <a:cubicBezTo>
                    <a:pt x="14010" y="3995"/>
                    <a:pt x="13896" y="4024"/>
                    <a:pt x="13753" y="4081"/>
                  </a:cubicBezTo>
                  <a:cubicBezTo>
                    <a:pt x="13611" y="4109"/>
                    <a:pt x="13468" y="4166"/>
                    <a:pt x="13354" y="4223"/>
                  </a:cubicBezTo>
                  <a:cubicBezTo>
                    <a:pt x="13211" y="4252"/>
                    <a:pt x="13069" y="4309"/>
                    <a:pt x="12926" y="4338"/>
                  </a:cubicBezTo>
                  <a:cubicBezTo>
                    <a:pt x="12783" y="4366"/>
                    <a:pt x="12612" y="4423"/>
                    <a:pt x="12470" y="4452"/>
                  </a:cubicBezTo>
                  <a:cubicBezTo>
                    <a:pt x="12612" y="4366"/>
                    <a:pt x="12755" y="4309"/>
                    <a:pt x="12869" y="4252"/>
                  </a:cubicBezTo>
                  <a:cubicBezTo>
                    <a:pt x="13012" y="4166"/>
                    <a:pt x="13154" y="4109"/>
                    <a:pt x="13297" y="4052"/>
                  </a:cubicBezTo>
                  <a:cubicBezTo>
                    <a:pt x="13411" y="3995"/>
                    <a:pt x="13554" y="3938"/>
                    <a:pt x="13696" y="3881"/>
                  </a:cubicBezTo>
                  <a:cubicBezTo>
                    <a:pt x="13839" y="3824"/>
                    <a:pt x="13982" y="3767"/>
                    <a:pt x="14096" y="3710"/>
                  </a:cubicBezTo>
                  <a:lnTo>
                    <a:pt x="14153" y="3710"/>
                  </a:lnTo>
                  <a:lnTo>
                    <a:pt x="14181" y="3738"/>
                  </a:lnTo>
                  <a:cubicBezTo>
                    <a:pt x="14381" y="3795"/>
                    <a:pt x="14609" y="3881"/>
                    <a:pt x="14809" y="3995"/>
                  </a:cubicBezTo>
                  <a:cubicBezTo>
                    <a:pt x="14866" y="4024"/>
                    <a:pt x="14952" y="4052"/>
                    <a:pt x="15037" y="4081"/>
                  </a:cubicBezTo>
                  <a:cubicBezTo>
                    <a:pt x="15408" y="4024"/>
                    <a:pt x="15722" y="3852"/>
                    <a:pt x="15751" y="3482"/>
                  </a:cubicBezTo>
                  <a:lnTo>
                    <a:pt x="15665" y="3453"/>
                  </a:lnTo>
                  <a:cubicBezTo>
                    <a:pt x="15639" y="3480"/>
                    <a:pt x="15391" y="3801"/>
                    <a:pt x="14990" y="3801"/>
                  </a:cubicBezTo>
                  <a:cubicBezTo>
                    <a:pt x="14959" y="3801"/>
                    <a:pt x="14927" y="3799"/>
                    <a:pt x="14895" y="3795"/>
                  </a:cubicBezTo>
                  <a:cubicBezTo>
                    <a:pt x="14752" y="3767"/>
                    <a:pt x="14666" y="3653"/>
                    <a:pt x="14695" y="3510"/>
                  </a:cubicBezTo>
                  <a:lnTo>
                    <a:pt x="14781" y="3282"/>
                  </a:lnTo>
                  <a:cubicBezTo>
                    <a:pt x="13639" y="3044"/>
                    <a:pt x="13469" y="3024"/>
                    <a:pt x="13444" y="3024"/>
                  </a:cubicBezTo>
                  <a:cubicBezTo>
                    <a:pt x="13439" y="3024"/>
                    <a:pt x="13440" y="3025"/>
                    <a:pt x="13440" y="3025"/>
                  </a:cubicBezTo>
                  <a:lnTo>
                    <a:pt x="12270" y="3567"/>
                  </a:lnTo>
                  <a:lnTo>
                    <a:pt x="11471" y="3967"/>
                  </a:lnTo>
                  <a:cubicBezTo>
                    <a:pt x="10957" y="4166"/>
                    <a:pt x="9531" y="4766"/>
                    <a:pt x="8960" y="4965"/>
                  </a:cubicBezTo>
                  <a:lnTo>
                    <a:pt x="8932" y="4937"/>
                  </a:lnTo>
                  <a:cubicBezTo>
                    <a:pt x="8275" y="4480"/>
                    <a:pt x="7334" y="3795"/>
                    <a:pt x="6449" y="3025"/>
                  </a:cubicBezTo>
                  <a:cubicBezTo>
                    <a:pt x="6021" y="2654"/>
                    <a:pt x="5622" y="2283"/>
                    <a:pt x="5251" y="1941"/>
                  </a:cubicBezTo>
                  <a:cubicBezTo>
                    <a:pt x="5165" y="1855"/>
                    <a:pt x="4081" y="1028"/>
                    <a:pt x="3197" y="286"/>
                  </a:cubicBezTo>
                  <a:cubicBezTo>
                    <a:pt x="3054" y="200"/>
                    <a:pt x="2940" y="86"/>
                    <a:pt x="2826" y="1"/>
                  </a:cubicBezTo>
                  <a:close/>
                </a:path>
              </a:pathLst>
            </a:custGeom>
            <a:solidFill>
              <a:srgbClr val="D87A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8"/>
            <p:cNvSpPr/>
            <p:nvPr/>
          </p:nvSpPr>
          <p:spPr>
            <a:xfrm>
              <a:off x="6166400" y="1528600"/>
              <a:ext cx="29250" cy="12950"/>
            </a:xfrm>
            <a:custGeom>
              <a:avLst/>
              <a:gdLst/>
              <a:ahLst/>
              <a:cxnLst/>
              <a:rect l="l" t="t" r="r" b="b"/>
              <a:pathLst>
                <a:path w="1170" h="518" extrusionOk="0">
                  <a:moveTo>
                    <a:pt x="171" y="1"/>
                  </a:moveTo>
                  <a:lnTo>
                    <a:pt x="86" y="143"/>
                  </a:lnTo>
                  <a:cubicBezTo>
                    <a:pt x="0" y="314"/>
                    <a:pt x="228" y="457"/>
                    <a:pt x="400" y="486"/>
                  </a:cubicBezTo>
                  <a:cubicBezTo>
                    <a:pt x="490" y="508"/>
                    <a:pt x="573" y="517"/>
                    <a:pt x="649" y="517"/>
                  </a:cubicBezTo>
                  <a:cubicBezTo>
                    <a:pt x="959" y="517"/>
                    <a:pt x="1147" y="366"/>
                    <a:pt x="1170" y="343"/>
                  </a:cubicBezTo>
                  <a:cubicBezTo>
                    <a:pt x="828" y="229"/>
                    <a:pt x="514" y="115"/>
                    <a:pt x="171" y="1"/>
                  </a:cubicBezTo>
                  <a:close/>
                </a:path>
              </a:pathLst>
            </a:custGeom>
            <a:solidFill>
              <a:srgbClr val="C95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8"/>
            <p:cNvSpPr/>
            <p:nvPr/>
          </p:nvSpPr>
          <p:spPr>
            <a:xfrm>
              <a:off x="6197075" y="151862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0" y="0"/>
                  </a:moveTo>
                  <a:lnTo>
                    <a:pt x="29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95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8"/>
            <p:cNvSpPr/>
            <p:nvPr/>
          </p:nvSpPr>
          <p:spPr>
            <a:xfrm>
              <a:off x="6169950" y="1510775"/>
              <a:ext cx="27150" cy="12700"/>
            </a:xfrm>
            <a:custGeom>
              <a:avLst/>
              <a:gdLst/>
              <a:ahLst/>
              <a:cxnLst/>
              <a:rect l="l" t="t" r="r" b="b"/>
              <a:pathLst>
                <a:path w="1086" h="508" extrusionOk="0">
                  <a:moveTo>
                    <a:pt x="86" y="0"/>
                  </a:moveTo>
                  <a:lnTo>
                    <a:pt x="58" y="86"/>
                  </a:lnTo>
                  <a:cubicBezTo>
                    <a:pt x="1" y="228"/>
                    <a:pt x="58" y="400"/>
                    <a:pt x="201" y="457"/>
                  </a:cubicBezTo>
                  <a:cubicBezTo>
                    <a:pt x="317" y="493"/>
                    <a:pt x="425" y="507"/>
                    <a:pt x="524" y="507"/>
                  </a:cubicBezTo>
                  <a:cubicBezTo>
                    <a:pt x="814" y="507"/>
                    <a:pt x="1021" y="385"/>
                    <a:pt x="1085" y="343"/>
                  </a:cubicBezTo>
                  <a:cubicBezTo>
                    <a:pt x="743" y="257"/>
                    <a:pt x="429" y="143"/>
                    <a:pt x="86" y="0"/>
                  </a:cubicBezTo>
                  <a:close/>
                </a:path>
              </a:pathLst>
            </a:custGeom>
            <a:solidFill>
              <a:srgbClr val="C95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8"/>
            <p:cNvSpPr/>
            <p:nvPr/>
          </p:nvSpPr>
          <p:spPr>
            <a:xfrm>
              <a:off x="6163550" y="1564975"/>
              <a:ext cx="18550" cy="13200"/>
            </a:xfrm>
            <a:custGeom>
              <a:avLst/>
              <a:gdLst/>
              <a:ahLst/>
              <a:cxnLst/>
              <a:rect l="l" t="t" r="r" b="b"/>
              <a:pathLst>
                <a:path w="742" h="528" extrusionOk="0">
                  <a:moveTo>
                    <a:pt x="200" y="1"/>
                  </a:moveTo>
                  <a:lnTo>
                    <a:pt x="86" y="143"/>
                  </a:lnTo>
                  <a:cubicBezTo>
                    <a:pt x="0" y="229"/>
                    <a:pt x="29" y="400"/>
                    <a:pt x="143" y="457"/>
                  </a:cubicBezTo>
                  <a:cubicBezTo>
                    <a:pt x="248" y="510"/>
                    <a:pt x="353" y="527"/>
                    <a:pt x="445" y="527"/>
                  </a:cubicBezTo>
                  <a:cubicBezTo>
                    <a:pt x="603" y="527"/>
                    <a:pt x="724" y="475"/>
                    <a:pt x="742" y="457"/>
                  </a:cubicBezTo>
                  <a:lnTo>
                    <a:pt x="457" y="229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C95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8"/>
            <p:cNvSpPr/>
            <p:nvPr/>
          </p:nvSpPr>
          <p:spPr>
            <a:xfrm>
              <a:off x="6097200" y="1491500"/>
              <a:ext cx="102750" cy="28575"/>
            </a:xfrm>
            <a:custGeom>
              <a:avLst/>
              <a:gdLst/>
              <a:ahLst/>
              <a:cxnLst/>
              <a:rect l="l" t="t" r="r" b="b"/>
              <a:pathLst>
                <a:path w="4110" h="1143" extrusionOk="0">
                  <a:moveTo>
                    <a:pt x="1627" y="1"/>
                  </a:moveTo>
                  <a:cubicBezTo>
                    <a:pt x="1513" y="58"/>
                    <a:pt x="1370" y="115"/>
                    <a:pt x="1227" y="172"/>
                  </a:cubicBezTo>
                  <a:cubicBezTo>
                    <a:pt x="1085" y="229"/>
                    <a:pt x="942" y="286"/>
                    <a:pt x="828" y="343"/>
                  </a:cubicBezTo>
                  <a:cubicBezTo>
                    <a:pt x="685" y="400"/>
                    <a:pt x="543" y="457"/>
                    <a:pt x="400" y="543"/>
                  </a:cubicBezTo>
                  <a:cubicBezTo>
                    <a:pt x="286" y="600"/>
                    <a:pt x="143" y="657"/>
                    <a:pt x="1" y="743"/>
                  </a:cubicBezTo>
                  <a:cubicBezTo>
                    <a:pt x="143" y="714"/>
                    <a:pt x="314" y="657"/>
                    <a:pt x="457" y="629"/>
                  </a:cubicBezTo>
                  <a:cubicBezTo>
                    <a:pt x="600" y="600"/>
                    <a:pt x="742" y="543"/>
                    <a:pt x="885" y="514"/>
                  </a:cubicBezTo>
                  <a:cubicBezTo>
                    <a:pt x="999" y="457"/>
                    <a:pt x="1142" y="400"/>
                    <a:pt x="1284" y="372"/>
                  </a:cubicBezTo>
                  <a:cubicBezTo>
                    <a:pt x="1427" y="315"/>
                    <a:pt x="1541" y="286"/>
                    <a:pt x="1684" y="229"/>
                  </a:cubicBezTo>
                  <a:cubicBezTo>
                    <a:pt x="1855" y="315"/>
                    <a:pt x="2055" y="400"/>
                    <a:pt x="2226" y="486"/>
                  </a:cubicBezTo>
                  <a:cubicBezTo>
                    <a:pt x="2454" y="571"/>
                    <a:pt x="2654" y="657"/>
                    <a:pt x="2854" y="714"/>
                  </a:cubicBezTo>
                  <a:cubicBezTo>
                    <a:pt x="2911" y="743"/>
                    <a:pt x="2939" y="771"/>
                    <a:pt x="2996" y="771"/>
                  </a:cubicBezTo>
                  <a:cubicBezTo>
                    <a:pt x="3339" y="914"/>
                    <a:pt x="3653" y="1028"/>
                    <a:pt x="3995" y="1114"/>
                  </a:cubicBezTo>
                  <a:lnTo>
                    <a:pt x="4109" y="1142"/>
                  </a:lnTo>
                  <a:lnTo>
                    <a:pt x="4024" y="1114"/>
                  </a:lnTo>
                  <a:lnTo>
                    <a:pt x="3995" y="1085"/>
                  </a:lnTo>
                  <a:cubicBezTo>
                    <a:pt x="3653" y="885"/>
                    <a:pt x="3282" y="714"/>
                    <a:pt x="2939" y="543"/>
                  </a:cubicBezTo>
                  <a:cubicBezTo>
                    <a:pt x="2797" y="486"/>
                    <a:pt x="2683" y="429"/>
                    <a:pt x="2568" y="372"/>
                  </a:cubicBezTo>
                  <a:cubicBezTo>
                    <a:pt x="2483" y="343"/>
                    <a:pt x="2397" y="315"/>
                    <a:pt x="2340" y="286"/>
                  </a:cubicBezTo>
                  <a:cubicBezTo>
                    <a:pt x="2140" y="172"/>
                    <a:pt x="1912" y="86"/>
                    <a:pt x="1712" y="29"/>
                  </a:cubicBezTo>
                  <a:lnTo>
                    <a:pt x="1684" y="1"/>
                  </a:lnTo>
                  <a:close/>
                </a:path>
              </a:pathLst>
            </a:custGeom>
            <a:solidFill>
              <a:srgbClr val="B644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8"/>
            <p:cNvSpPr/>
            <p:nvPr/>
          </p:nvSpPr>
          <p:spPr>
            <a:xfrm>
              <a:off x="6095775" y="1508625"/>
              <a:ext cx="102750" cy="29275"/>
            </a:xfrm>
            <a:custGeom>
              <a:avLst/>
              <a:gdLst/>
              <a:ahLst/>
              <a:cxnLst/>
              <a:rect l="l" t="t" r="r" b="b"/>
              <a:pathLst>
                <a:path w="4110" h="1171" extrusionOk="0">
                  <a:moveTo>
                    <a:pt x="1684" y="1"/>
                  </a:moveTo>
                  <a:lnTo>
                    <a:pt x="1627" y="29"/>
                  </a:lnTo>
                  <a:cubicBezTo>
                    <a:pt x="1484" y="86"/>
                    <a:pt x="1370" y="143"/>
                    <a:pt x="1227" y="200"/>
                  </a:cubicBezTo>
                  <a:cubicBezTo>
                    <a:pt x="1085" y="257"/>
                    <a:pt x="942" y="314"/>
                    <a:pt x="799" y="372"/>
                  </a:cubicBezTo>
                  <a:cubicBezTo>
                    <a:pt x="685" y="429"/>
                    <a:pt x="543" y="486"/>
                    <a:pt x="400" y="543"/>
                  </a:cubicBezTo>
                  <a:cubicBezTo>
                    <a:pt x="257" y="600"/>
                    <a:pt x="143" y="685"/>
                    <a:pt x="0" y="742"/>
                  </a:cubicBezTo>
                  <a:cubicBezTo>
                    <a:pt x="143" y="714"/>
                    <a:pt x="286" y="685"/>
                    <a:pt x="428" y="628"/>
                  </a:cubicBezTo>
                  <a:cubicBezTo>
                    <a:pt x="571" y="600"/>
                    <a:pt x="714" y="543"/>
                    <a:pt x="856" y="514"/>
                  </a:cubicBezTo>
                  <a:cubicBezTo>
                    <a:pt x="999" y="457"/>
                    <a:pt x="1142" y="429"/>
                    <a:pt x="1284" y="372"/>
                  </a:cubicBezTo>
                  <a:cubicBezTo>
                    <a:pt x="1427" y="343"/>
                    <a:pt x="1541" y="286"/>
                    <a:pt x="1655" y="257"/>
                  </a:cubicBezTo>
                  <a:cubicBezTo>
                    <a:pt x="1855" y="343"/>
                    <a:pt x="2055" y="429"/>
                    <a:pt x="2226" y="486"/>
                  </a:cubicBezTo>
                  <a:cubicBezTo>
                    <a:pt x="2426" y="571"/>
                    <a:pt x="2654" y="657"/>
                    <a:pt x="2854" y="742"/>
                  </a:cubicBezTo>
                  <a:cubicBezTo>
                    <a:pt x="2882" y="742"/>
                    <a:pt x="2939" y="771"/>
                    <a:pt x="2996" y="800"/>
                  </a:cubicBezTo>
                  <a:cubicBezTo>
                    <a:pt x="3339" y="914"/>
                    <a:pt x="3653" y="1028"/>
                    <a:pt x="3995" y="1142"/>
                  </a:cubicBezTo>
                  <a:lnTo>
                    <a:pt x="4109" y="1170"/>
                  </a:lnTo>
                  <a:lnTo>
                    <a:pt x="4052" y="1142"/>
                  </a:lnTo>
                  <a:cubicBezTo>
                    <a:pt x="3881" y="1028"/>
                    <a:pt x="3710" y="942"/>
                    <a:pt x="3538" y="857"/>
                  </a:cubicBezTo>
                  <a:cubicBezTo>
                    <a:pt x="3339" y="742"/>
                    <a:pt x="3139" y="657"/>
                    <a:pt x="2911" y="543"/>
                  </a:cubicBezTo>
                  <a:cubicBezTo>
                    <a:pt x="2711" y="457"/>
                    <a:pt x="2511" y="372"/>
                    <a:pt x="2312" y="286"/>
                  </a:cubicBezTo>
                  <a:cubicBezTo>
                    <a:pt x="2112" y="200"/>
                    <a:pt x="1912" y="115"/>
                    <a:pt x="1712" y="29"/>
                  </a:cubicBezTo>
                  <a:lnTo>
                    <a:pt x="1684" y="1"/>
                  </a:lnTo>
                  <a:close/>
                </a:path>
              </a:pathLst>
            </a:custGeom>
            <a:solidFill>
              <a:srgbClr val="B644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8"/>
            <p:cNvSpPr/>
            <p:nvPr/>
          </p:nvSpPr>
          <p:spPr>
            <a:xfrm>
              <a:off x="6003050" y="1522900"/>
              <a:ext cx="10725" cy="46375"/>
            </a:xfrm>
            <a:custGeom>
              <a:avLst/>
              <a:gdLst/>
              <a:ahLst/>
              <a:cxnLst/>
              <a:rect l="l" t="t" r="r" b="b"/>
              <a:pathLst>
                <a:path w="429" h="1855" extrusionOk="0">
                  <a:moveTo>
                    <a:pt x="257" y="0"/>
                  </a:moveTo>
                  <a:cubicBezTo>
                    <a:pt x="143" y="143"/>
                    <a:pt x="86" y="286"/>
                    <a:pt x="57" y="457"/>
                  </a:cubicBezTo>
                  <a:cubicBezTo>
                    <a:pt x="29" y="628"/>
                    <a:pt x="0" y="799"/>
                    <a:pt x="0" y="970"/>
                  </a:cubicBezTo>
                  <a:cubicBezTo>
                    <a:pt x="0" y="1142"/>
                    <a:pt x="29" y="1313"/>
                    <a:pt x="114" y="1484"/>
                  </a:cubicBezTo>
                  <a:cubicBezTo>
                    <a:pt x="171" y="1627"/>
                    <a:pt x="286" y="1769"/>
                    <a:pt x="428" y="1855"/>
                  </a:cubicBezTo>
                  <a:cubicBezTo>
                    <a:pt x="343" y="1712"/>
                    <a:pt x="314" y="1570"/>
                    <a:pt x="286" y="1427"/>
                  </a:cubicBezTo>
                  <a:cubicBezTo>
                    <a:pt x="257" y="1256"/>
                    <a:pt x="229" y="1113"/>
                    <a:pt x="229" y="970"/>
                  </a:cubicBezTo>
                  <a:cubicBezTo>
                    <a:pt x="229" y="656"/>
                    <a:pt x="257" y="343"/>
                    <a:pt x="257" y="0"/>
                  </a:cubicBezTo>
                  <a:close/>
                </a:path>
              </a:pathLst>
            </a:custGeom>
            <a:solidFill>
              <a:srgbClr val="B644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8"/>
            <p:cNvSpPr/>
            <p:nvPr/>
          </p:nvSpPr>
          <p:spPr>
            <a:xfrm>
              <a:off x="6442450" y="1599225"/>
              <a:ext cx="17125" cy="40675"/>
            </a:xfrm>
            <a:custGeom>
              <a:avLst/>
              <a:gdLst/>
              <a:ahLst/>
              <a:cxnLst/>
              <a:rect l="l" t="t" r="r" b="b"/>
              <a:pathLst>
                <a:path w="685" h="1627" extrusionOk="0">
                  <a:moveTo>
                    <a:pt x="0" y="0"/>
                  </a:moveTo>
                  <a:cubicBezTo>
                    <a:pt x="0" y="0"/>
                    <a:pt x="200" y="685"/>
                    <a:pt x="228" y="1627"/>
                  </a:cubicBezTo>
                  <a:cubicBezTo>
                    <a:pt x="314" y="1141"/>
                    <a:pt x="485" y="656"/>
                    <a:pt x="685" y="171"/>
                  </a:cubicBezTo>
                  <a:cubicBezTo>
                    <a:pt x="2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E7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8"/>
            <p:cNvSpPr/>
            <p:nvPr/>
          </p:nvSpPr>
          <p:spPr>
            <a:xfrm>
              <a:off x="6405350" y="1674825"/>
              <a:ext cx="64225" cy="96325"/>
            </a:xfrm>
            <a:custGeom>
              <a:avLst/>
              <a:gdLst/>
              <a:ahLst/>
              <a:cxnLst/>
              <a:rect l="l" t="t" r="r" b="b"/>
              <a:pathLst>
                <a:path w="2569" h="3853" extrusionOk="0">
                  <a:moveTo>
                    <a:pt x="1570" y="1"/>
                  </a:moveTo>
                  <a:cubicBezTo>
                    <a:pt x="1399" y="885"/>
                    <a:pt x="942" y="1827"/>
                    <a:pt x="0" y="2540"/>
                  </a:cubicBezTo>
                  <a:lnTo>
                    <a:pt x="2026" y="3824"/>
                  </a:lnTo>
                  <a:lnTo>
                    <a:pt x="2083" y="3852"/>
                  </a:lnTo>
                  <a:cubicBezTo>
                    <a:pt x="2083" y="3852"/>
                    <a:pt x="2283" y="3624"/>
                    <a:pt x="2568" y="3196"/>
                  </a:cubicBezTo>
                  <a:cubicBezTo>
                    <a:pt x="1912" y="2312"/>
                    <a:pt x="1598" y="1170"/>
                    <a:pt x="1570" y="1"/>
                  </a:cubicBezTo>
                  <a:close/>
                </a:path>
              </a:pathLst>
            </a:custGeom>
            <a:solidFill>
              <a:srgbClr val="0E7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8"/>
            <p:cNvSpPr/>
            <p:nvPr/>
          </p:nvSpPr>
          <p:spPr>
            <a:xfrm>
              <a:off x="6444575" y="1603500"/>
              <a:ext cx="70650" cy="151250"/>
            </a:xfrm>
            <a:custGeom>
              <a:avLst/>
              <a:gdLst/>
              <a:ahLst/>
              <a:cxnLst/>
              <a:rect l="l" t="t" r="r" b="b"/>
              <a:pathLst>
                <a:path w="2826" h="6050" extrusionOk="0">
                  <a:moveTo>
                    <a:pt x="1008" y="2298"/>
                  </a:moveTo>
                  <a:cubicBezTo>
                    <a:pt x="1358" y="2298"/>
                    <a:pt x="1661" y="2619"/>
                    <a:pt x="1713" y="3053"/>
                  </a:cubicBezTo>
                  <a:cubicBezTo>
                    <a:pt x="1798" y="3538"/>
                    <a:pt x="1541" y="3995"/>
                    <a:pt x="1171" y="4052"/>
                  </a:cubicBezTo>
                  <a:cubicBezTo>
                    <a:pt x="1143" y="4056"/>
                    <a:pt x="1116" y="4058"/>
                    <a:pt x="1089" y="4058"/>
                  </a:cubicBezTo>
                  <a:cubicBezTo>
                    <a:pt x="747" y="4058"/>
                    <a:pt x="422" y="3731"/>
                    <a:pt x="343" y="3282"/>
                  </a:cubicBezTo>
                  <a:cubicBezTo>
                    <a:pt x="257" y="2797"/>
                    <a:pt x="514" y="2369"/>
                    <a:pt x="885" y="2312"/>
                  </a:cubicBezTo>
                  <a:cubicBezTo>
                    <a:pt x="927" y="2303"/>
                    <a:pt x="968" y="2298"/>
                    <a:pt x="1008" y="2298"/>
                  </a:cubicBezTo>
                  <a:close/>
                  <a:moveTo>
                    <a:pt x="600" y="0"/>
                  </a:moveTo>
                  <a:cubicBezTo>
                    <a:pt x="400" y="485"/>
                    <a:pt x="229" y="970"/>
                    <a:pt x="143" y="1456"/>
                  </a:cubicBezTo>
                  <a:cubicBezTo>
                    <a:pt x="143" y="1884"/>
                    <a:pt x="115" y="2369"/>
                    <a:pt x="1" y="2854"/>
                  </a:cubicBezTo>
                  <a:cubicBezTo>
                    <a:pt x="29" y="4023"/>
                    <a:pt x="343" y="5165"/>
                    <a:pt x="999" y="6049"/>
                  </a:cubicBezTo>
                  <a:cubicBezTo>
                    <a:pt x="1684" y="4965"/>
                    <a:pt x="2825" y="2768"/>
                    <a:pt x="2084" y="457"/>
                  </a:cubicBezTo>
                  <a:cubicBezTo>
                    <a:pt x="1370" y="257"/>
                    <a:pt x="914" y="115"/>
                    <a:pt x="600" y="0"/>
                  </a:cubicBezTo>
                  <a:close/>
                </a:path>
              </a:pathLst>
            </a:custGeom>
            <a:solidFill>
              <a:srgbClr val="1188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8"/>
            <p:cNvSpPr/>
            <p:nvPr/>
          </p:nvSpPr>
          <p:spPr>
            <a:xfrm>
              <a:off x="6451000" y="1660950"/>
              <a:ext cx="38550" cy="44025"/>
            </a:xfrm>
            <a:custGeom>
              <a:avLst/>
              <a:gdLst/>
              <a:ahLst/>
              <a:cxnLst/>
              <a:rect l="l" t="t" r="r" b="b"/>
              <a:pathLst>
                <a:path w="1542" h="1761" extrusionOk="0">
                  <a:moveTo>
                    <a:pt x="751" y="0"/>
                  </a:moveTo>
                  <a:cubicBezTo>
                    <a:pt x="711" y="0"/>
                    <a:pt x="670" y="5"/>
                    <a:pt x="628" y="14"/>
                  </a:cubicBezTo>
                  <a:cubicBezTo>
                    <a:pt x="257" y="71"/>
                    <a:pt x="0" y="499"/>
                    <a:pt x="86" y="984"/>
                  </a:cubicBezTo>
                  <a:cubicBezTo>
                    <a:pt x="165" y="1433"/>
                    <a:pt x="490" y="1760"/>
                    <a:pt x="832" y="1760"/>
                  </a:cubicBezTo>
                  <a:cubicBezTo>
                    <a:pt x="859" y="1760"/>
                    <a:pt x="886" y="1758"/>
                    <a:pt x="914" y="1754"/>
                  </a:cubicBezTo>
                  <a:cubicBezTo>
                    <a:pt x="1284" y="1697"/>
                    <a:pt x="1541" y="1240"/>
                    <a:pt x="1456" y="755"/>
                  </a:cubicBezTo>
                  <a:cubicBezTo>
                    <a:pt x="1404" y="321"/>
                    <a:pt x="1101" y="0"/>
                    <a:pt x="751" y="0"/>
                  </a:cubicBezTo>
                  <a:close/>
                </a:path>
              </a:pathLst>
            </a:custGeom>
            <a:solidFill>
              <a:srgbClr val="0E7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8"/>
            <p:cNvSpPr/>
            <p:nvPr/>
          </p:nvSpPr>
          <p:spPr>
            <a:xfrm>
              <a:off x="6620775" y="1312475"/>
              <a:ext cx="110575" cy="120575"/>
            </a:xfrm>
            <a:custGeom>
              <a:avLst/>
              <a:gdLst/>
              <a:ahLst/>
              <a:cxnLst/>
              <a:rect l="l" t="t" r="r" b="b"/>
              <a:pathLst>
                <a:path w="4423" h="4823" extrusionOk="0">
                  <a:moveTo>
                    <a:pt x="1609" y="2130"/>
                  </a:moveTo>
                  <a:cubicBezTo>
                    <a:pt x="1998" y="2130"/>
                    <a:pt x="2318" y="2322"/>
                    <a:pt x="2368" y="2625"/>
                  </a:cubicBezTo>
                  <a:cubicBezTo>
                    <a:pt x="2397" y="2939"/>
                    <a:pt x="2083" y="3281"/>
                    <a:pt x="1655" y="3339"/>
                  </a:cubicBezTo>
                  <a:cubicBezTo>
                    <a:pt x="1589" y="3351"/>
                    <a:pt x="1525" y="3357"/>
                    <a:pt x="1462" y="3357"/>
                  </a:cubicBezTo>
                  <a:cubicBezTo>
                    <a:pt x="1091" y="3357"/>
                    <a:pt x="791" y="3151"/>
                    <a:pt x="742" y="2882"/>
                  </a:cubicBezTo>
                  <a:cubicBezTo>
                    <a:pt x="685" y="2540"/>
                    <a:pt x="999" y="2226"/>
                    <a:pt x="1455" y="2140"/>
                  </a:cubicBezTo>
                  <a:cubicBezTo>
                    <a:pt x="1507" y="2134"/>
                    <a:pt x="1559" y="2130"/>
                    <a:pt x="1609" y="2130"/>
                  </a:cubicBezTo>
                  <a:close/>
                  <a:moveTo>
                    <a:pt x="2311" y="0"/>
                  </a:moveTo>
                  <a:cubicBezTo>
                    <a:pt x="885" y="999"/>
                    <a:pt x="257" y="2511"/>
                    <a:pt x="0" y="3767"/>
                  </a:cubicBezTo>
                  <a:cubicBezTo>
                    <a:pt x="542" y="4366"/>
                    <a:pt x="1284" y="4708"/>
                    <a:pt x="2083" y="4822"/>
                  </a:cubicBezTo>
                  <a:cubicBezTo>
                    <a:pt x="2197" y="2454"/>
                    <a:pt x="4423" y="799"/>
                    <a:pt x="4423" y="799"/>
                  </a:cubicBezTo>
                  <a:lnTo>
                    <a:pt x="2311" y="0"/>
                  </a:lnTo>
                  <a:close/>
                </a:path>
              </a:pathLst>
            </a:custGeom>
            <a:solidFill>
              <a:srgbClr val="39A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8"/>
            <p:cNvSpPr/>
            <p:nvPr/>
          </p:nvSpPr>
          <p:spPr>
            <a:xfrm>
              <a:off x="6613625" y="1406625"/>
              <a:ext cx="62800" cy="59225"/>
            </a:xfrm>
            <a:custGeom>
              <a:avLst/>
              <a:gdLst/>
              <a:ahLst/>
              <a:cxnLst/>
              <a:rect l="l" t="t" r="r" b="b"/>
              <a:pathLst>
                <a:path w="2512" h="2369" extrusionOk="0">
                  <a:moveTo>
                    <a:pt x="286" y="1"/>
                  </a:moveTo>
                  <a:cubicBezTo>
                    <a:pt x="1" y="1227"/>
                    <a:pt x="58" y="2169"/>
                    <a:pt x="58" y="2169"/>
                  </a:cubicBezTo>
                  <a:lnTo>
                    <a:pt x="115" y="2169"/>
                  </a:lnTo>
                  <a:lnTo>
                    <a:pt x="2512" y="2369"/>
                  </a:lnTo>
                  <a:cubicBezTo>
                    <a:pt x="2398" y="1912"/>
                    <a:pt x="2340" y="1484"/>
                    <a:pt x="2369" y="1056"/>
                  </a:cubicBezTo>
                  <a:cubicBezTo>
                    <a:pt x="1570" y="942"/>
                    <a:pt x="828" y="600"/>
                    <a:pt x="286" y="1"/>
                  </a:cubicBezTo>
                  <a:close/>
                </a:path>
              </a:pathLst>
            </a:custGeom>
            <a:solidFill>
              <a:srgbClr val="1188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8"/>
            <p:cNvSpPr/>
            <p:nvPr/>
          </p:nvSpPr>
          <p:spPr>
            <a:xfrm>
              <a:off x="6637875" y="1365725"/>
              <a:ext cx="42825" cy="30675"/>
            </a:xfrm>
            <a:custGeom>
              <a:avLst/>
              <a:gdLst/>
              <a:ahLst/>
              <a:cxnLst/>
              <a:rect l="l" t="t" r="r" b="b"/>
              <a:pathLst>
                <a:path w="1713" h="1227" extrusionOk="0">
                  <a:moveTo>
                    <a:pt x="925" y="0"/>
                  </a:moveTo>
                  <a:cubicBezTo>
                    <a:pt x="875" y="0"/>
                    <a:pt x="823" y="4"/>
                    <a:pt x="771" y="10"/>
                  </a:cubicBezTo>
                  <a:cubicBezTo>
                    <a:pt x="315" y="96"/>
                    <a:pt x="1" y="410"/>
                    <a:pt x="58" y="752"/>
                  </a:cubicBezTo>
                  <a:cubicBezTo>
                    <a:pt x="107" y="1021"/>
                    <a:pt x="407" y="1227"/>
                    <a:pt x="778" y="1227"/>
                  </a:cubicBezTo>
                  <a:cubicBezTo>
                    <a:pt x="841" y="1227"/>
                    <a:pt x="905" y="1221"/>
                    <a:pt x="971" y="1209"/>
                  </a:cubicBezTo>
                  <a:cubicBezTo>
                    <a:pt x="1399" y="1151"/>
                    <a:pt x="1713" y="809"/>
                    <a:pt x="1684" y="495"/>
                  </a:cubicBezTo>
                  <a:cubicBezTo>
                    <a:pt x="1634" y="192"/>
                    <a:pt x="1314" y="0"/>
                    <a:pt x="925" y="0"/>
                  </a:cubicBezTo>
                  <a:close/>
                </a:path>
              </a:pathLst>
            </a:custGeom>
            <a:solidFill>
              <a:srgbClr val="1188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8"/>
            <p:cNvSpPr/>
            <p:nvPr/>
          </p:nvSpPr>
          <p:spPr>
            <a:xfrm>
              <a:off x="6535875" y="1882400"/>
              <a:ext cx="67075" cy="77050"/>
            </a:xfrm>
            <a:custGeom>
              <a:avLst/>
              <a:gdLst/>
              <a:ahLst/>
              <a:cxnLst/>
              <a:rect l="l" t="t" r="r" b="b"/>
              <a:pathLst>
                <a:path w="2683" h="3082" extrusionOk="0">
                  <a:moveTo>
                    <a:pt x="2226" y="0"/>
                  </a:moveTo>
                  <a:lnTo>
                    <a:pt x="1" y="2026"/>
                  </a:lnTo>
                  <a:cubicBezTo>
                    <a:pt x="1" y="2026"/>
                    <a:pt x="720" y="3081"/>
                    <a:pt x="2246" y="3081"/>
                  </a:cubicBezTo>
                  <a:cubicBezTo>
                    <a:pt x="2385" y="3081"/>
                    <a:pt x="2531" y="3072"/>
                    <a:pt x="2683" y="3053"/>
                  </a:cubicBezTo>
                  <a:cubicBezTo>
                    <a:pt x="2198" y="2255"/>
                    <a:pt x="2112" y="1170"/>
                    <a:pt x="2597" y="400"/>
                  </a:cubicBezTo>
                  <a:cubicBezTo>
                    <a:pt x="2369" y="200"/>
                    <a:pt x="2226" y="0"/>
                    <a:pt x="2226" y="0"/>
                  </a:cubicBezTo>
                  <a:close/>
                </a:path>
              </a:pathLst>
            </a:custGeom>
            <a:solidFill>
              <a:srgbClr val="1188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8"/>
            <p:cNvSpPr/>
            <p:nvPr/>
          </p:nvSpPr>
          <p:spPr>
            <a:xfrm>
              <a:off x="6588675" y="1890000"/>
              <a:ext cx="136975" cy="82300"/>
            </a:xfrm>
            <a:custGeom>
              <a:avLst/>
              <a:gdLst/>
              <a:ahLst/>
              <a:cxnLst/>
              <a:rect l="l" t="t" r="r" b="b"/>
              <a:pathLst>
                <a:path w="5479" h="3292" extrusionOk="0">
                  <a:moveTo>
                    <a:pt x="2328" y="712"/>
                  </a:moveTo>
                  <a:cubicBezTo>
                    <a:pt x="2574" y="712"/>
                    <a:pt x="2763" y="784"/>
                    <a:pt x="2825" y="923"/>
                  </a:cubicBezTo>
                  <a:cubicBezTo>
                    <a:pt x="2910" y="1180"/>
                    <a:pt x="2568" y="1551"/>
                    <a:pt x="2026" y="1808"/>
                  </a:cubicBezTo>
                  <a:cubicBezTo>
                    <a:pt x="1779" y="1912"/>
                    <a:pt x="1532" y="1963"/>
                    <a:pt x="1325" y="1963"/>
                  </a:cubicBezTo>
                  <a:cubicBezTo>
                    <a:pt x="1078" y="1963"/>
                    <a:pt x="890" y="1890"/>
                    <a:pt x="828" y="1751"/>
                  </a:cubicBezTo>
                  <a:cubicBezTo>
                    <a:pt x="742" y="1494"/>
                    <a:pt x="1084" y="1095"/>
                    <a:pt x="1627" y="866"/>
                  </a:cubicBezTo>
                  <a:cubicBezTo>
                    <a:pt x="1874" y="762"/>
                    <a:pt x="2121" y="712"/>
                    <a:pt x="2328" y="712"/>
                  </a:cubicBezTo>
                  <a:close/>
                  <a:moveTo>
                    <a:pt x="3315" y="1"/>
                  </a:moveTo>
                  <a:cubicBezTo>
                    <a:pt x="3021" y="1"/>
                    <a:pt x="2719" y="68"/>
                    <a:pt x="2425" y="239"/>
                  </a:cubicBezTo>
                  <a:cubicBezTo>
                    <a:pt x="2097" y="429"/>
                    <a:pt x="1796" y="502"/>
                    <a:pt x="1529" y="502"/>
                  </a:cubicBezTo>
                  <a:cubicBezTo>
                    <a:pt x="1076" y="502"/>
                    <a:pt x="718" y="293"/>
                    <a:pt x="485" y="96"/>
                  </a:cubicBezTo>
                  <a:lnTo>
                    <a:pt x="485" y="96"/>
                  </a:lnTo>
                  <a:cubicBezTo>
                    <a:pt x="0" y="866"/>
                    <a:pt x="86" y="1951"/>
                    <a:pt x="571" y="2749"/>
                  </a:cubicBezTo>
                  <a:cubicBezTo>
                    <a:pt x="742" y="2749"/>
                    <a:pt x="913" y="2692"/>
                    <a:pt x="1113" y="2664"/>
                  </a:cubicBezTo>
                  <a:cubicBezTo>
                    <a:pt x="1535" y="2554"/>
                    <a:pt x="1886" y="2510"/>
                    <a:pt x="2177" y="2510"/>
                  </a:cubicBezTo>
                  <a:cubicBezTo>
                    <a:pt x="3399" y="2510"/>
                    <a:pt x="3567" y="3292"/>
                    <a:pt x="3567" y="3292"/>
                  </a:cubicBezTo>
                  <a:lnTo>
                    <a:pt x="5478" y="1009"/>
                  </a:lnTo>
                  <a:cubicBezTo>
                    <a:pt x="5478" y="1009"/>
                    <a:pt x="4452" y="1"/>
                    <a:pt x="3315" y="1"/>
                  </a:cubicBezTo>
                  <a:close/>
                </a:path>
              </a:pathLst>
            </a:custGeom>
            <a:solidFill>
              <a:srgbClr val="39A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8"/>
            <p:cNvSpPr/>
            <p:nvPr/>
          </p:nvSpPr>
          <p:spPr>
            <a:xfrm>
              <a:off x="6607225" y="1907775"/>
              <a:ext cx="54225" cy="31300"/>
            </a:xfrm>
            <a:custGeom>
              <a:avLst/>
              <a:gdLst/>
              <a:ahLst/>
              <a:cxnLst/>
              <a:rect l="l" t="t" r="r" b="b"/>
              <a:pathLst>
                <a:path w="2169" h="1252" extrusionOk="0">
                  <a:moveTo>
                    <a:pt x="1586" y="1"/>
                  </a:moveTo>
                  <a:cubicBezTo>
                    <a:pt x="1379" y="1"/>
                    <a:pt x="1132" y="51"/>
                    <a:pt x="885" y="155"/>
                  </a:cubicBezTo>
                  <a:cubicBezTo>
                    <a:pt x="342" y="384"/>
                    <a:pt x="0" y="783"/>
                    <a:pt x="86" y="1040"/>
                  </a:cubicBezTo>
                  <a:cubicBezTo>
                    <a:pt x="148" y="1179"/>
                    <a:pt x="336" y="1252"/>
                    <a:pt x="583" y="1252"/>
                  </a:cubicBezTo>
                  <a:cubicBezTo>
                    <a:pt x="790" y="1252"/>
                    <a:pt x="1037" y="1201"/>
                    <a:pt x="1284" y="1097"/>
                  </a:cubicBezTo>
                  <a:cubicBezTo>
                    <a:pt x="1826" y="840"/>
                    <a:pt x="2168" y="469"/>
                    <a:pt x="2083" y="212"/>
                  </a:cubicBezTo>
                  <a:cubicBezTo>
                    <a:pt x="2021" y="73"/>
                    <a:pt x="1832" y="1"/>
                    <a:pt x="1586" y="1"/>
                  </a:cubicBezTo>
                  <a:close/>
                </a:path>
              </a:pathLst>
            </a:custGeom>
            <a:solidFill>
              <a:srgbClr val="1188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8"/>
            <p:cNvSpPr/>
            <p:nvPr/>
          </p:nvSpPr>
          <p:spPr>
            <a:xfrm>
              <a:off x="6493075" y="1514325"/>
              <a:ext cx="76350" cy="74225"/>
            </a:xfrm>
            <a:custGeom>
              <a:avLst/>
              <a:gdLst/>
              <a:ahLst/>
              <a:cxnLst/>
              <a:rect l="l" t="t" r="r" b="b"/>
              <a:pathLst>
                <a:path w="3054" h="2969" extrusionOk="0">
                  <a:moveTo>
                    <a:pt x="1228" y="1"/>
                  </a:moveTo>
                  <a:lnTo>
                    <a:pt x="1" y="2740"/>
                  </a:lnTo>
                  <a:cubicBezTo>
                    <a:pt x="1" y="2740"/>
                    <a:pt x="229" y="2797"/>
                    <a:pt x="486" y="2968"/>
                  </a:cubicBezTo>
                  <a:cubicBezTo>
                    <a:pt x="943" y="2424"/>
                    <a:pt x="1666" y="2145"/>
                    <a:pt x="2389" y="2145"/>
                  </a:cubicBezTo>
                  <a:cubicBezTo>
                    <a:pt x="2613" y="2145"/>
                    <a:pt x="2837" y="2172"/>
                    <a:pt x="3054" y="2226"/>
                  </a:cubicBezTo>
                  <a:cubicBezTo>
                    <a:pt x="2683" y="400"/>
                    <a:pt x="1228" y="1"/>
                    <a:pt x="1228" y="1"/>
                  </a:cubicBezTo>
                  <a:close/>
                </a:path>
              </a:pathLst>
            </a:custGeom>
            <a:solidFill>
              <a:srgbClr val="1188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8"/>
            <p:cNvSpPr/>
            <p:nvPr/>
          </p:nvSpPr>
          <p:spPr>
            <a:xfrm>
              <a:off x="6505200" y="1567950"/>
              <a:ext cx="99900" cy="131875"/>
            </a:xfrm>
            <a:custGeom>
              <a:avLst/>
              <a:gdLst/>
              <a:ahLst/>
              <a:cxnLst/>
              <a:rect l="l" t="t" r="r" b="b"/>
              <a:pathLst>
                <a:path w="3996" h="5275" extrusionOk="0">
                  <a:moveTo>
                    <a:pt x="1684" y="623"/>
                  </a:moveTo>
                  <a:cubicBezTo>
                    <a:pt x="1970" y="652"/>
                    <a:pt x="2141" y="1166"/>
                    <a:pt x="2084" y="1736"/>
                  </a:cubicBezTo>
                  <a:cubicBezTo>
                    <a:pt x="2056" y="2318"/>
                    <a:pt x="1787" y="2765"/>
                    <a:pt x="1536" y="2765"/>
                  </a:cubicBezTo>
                  <a:cubicBezTo>
                    <a:pt x="1528" y="2765"/>
                    <a:pt x="1521" y="2764"/>
                    <a:pt x="1513" y="2763"/>
                  </a:cubicBezTo>
                  <a:cubicBezTo>
                    <a:pt x="1228" y="2763"/>
                    <a:pt x="1057" y="2250"/>
                    <a:pt x="1085" y="1651"/>
                  </a:cubicBezTo>
                  <a:cubicBezTo>
                    <a:pt x="1142" y="1080"/>
                    <a:pt x="1399" y="623"/>
                    <a:pt x="1684" y="623"/>
                  </a:cubicBezTo>
                  <a:close/>
                  <a:moveTo>
                    <a:pt x="1904" y="0"/>
                  </a:moveTo>
                  <a:cubicBezTo>
                    <a:pt x="1181" y="0"/>
                    <a:pt x="458" y="279"/>
                    <a:pt x="1" y="823"/>
                  </a:cubicBezTo>
                  <a:cubicBezTo>
                    <a:pt x="429" y="1080"/>
                    <a:pt x="942" y="1622"/>
                    <a:pt x="743" y="2621"/>
                  </a:cubicBezTo>
                  <a:cubicBezTo>
                    <a:pt x="400" y="4219"/>
                    <a:pt x="2398" y="5274"/>
                    <a:pt x="2398" y="5274"/>
                  </a:cubicBezTo>
                  <a:lnTo>
                    <a:pt x="3995" y="2763"/>
                  </a:lnTo>
                  <a:lnTo>
                    <a:pt x="3995" y="2763"/>
                  </a:lnTo>
                  <a:cubicBezTo>
                    <a:pt x="3995" y="2763"/>
                    <a:pt x="3985" y="2764"/>
                    <a:pt x="3966" y="2764"/>
                  </a:cubicBezTo>
                  <a:cubicBezTo>
                    <a:pt x="3779" y="2764"/>
                    <a:pt x="2755" y="2670"/>
                    <a:pt x="2626" y="623"/>
                  </a:cubicBezTo>
                  <a:cubicBezTo>
                    <a:pt x="2626" y="424"/>
                    <a:pt x="2597" y="253"/>
                    <a:pt x="2569" y="81"/>
                  </a:cubicBezTo>
                  <a:cubicBezTo>
                    <a:pt x="2352" y="27"/>
                    <a:pt x="2128" y="0"/>
                    <a:pt x="1904" y="0"/>
                  </a:cubicBezTo>
                  <a:close/>
                </a:path>
              </a:pathLst>
            </a:custGeom>
            <a:solidFill>
              <a:srgbClr val="39A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8"/>
            <p:cNvSpPr/>
            <p:nvPr/>
          </p:nvSpPr>
          <p:spPr>
            <a:xfrm>
              <a:off x="6531600" y="1583525"/>
              <a:ext cx="27125" cy="53550"/>
            </a:xfrm>
            <a:custGeom>
              <a:avLst/>
              <a:gdLst/>
              <a:ahLst/>
              <a:cxnLst/>
              <a:rect l="l" t="t" r="r" b="b"/>
              <a:pathLst>
                <a:path w="1085" h="2142" extrusionOk="0">
                  <a:moveTo>
                    <a:pt x="628" y="0"/>
                  </a:moveTo>
                  <a:cubicBezTo>
                    <a:pt x="343" y="0"/>
                    <a:pt x="86" y="457"/>
                    <a:pt x="29" y="1028"/>
                  </a:cubicBezTo>
                  <a:cubicBezTo>
                    <a:pt x="1" y="1627"/>
                    <a:pt x="172" y="2140"/>
                    <a:pt x="457" y="2140"/>
                  </a:cubicBezTo>
                  <a:cubicBezTo>
                    <a:pt x="465" y="2141"/>
                    <a:pt x="472" y="2142"/>
                    <a:pt x="480" y="2142"/>
                  </a:cubicBezTo>
                  <a:cubicBezTo>
                    <a:pt x="731" y="2142"/>
                    <a:pt x="1000" y="1695"/>
                    <a:pt x="1028" y="1113"/>
                  </a:cubicBezTo>
                  <a:cubicBezTo>
                    <a:pt x="1085" y="543"/>
                    <a:pt x="914" y="29"/>
                    <a:pt x="628" y="0"/>
                  </a:cubicBezTo>
                  <a:close/>
                </a:path>
              </a:pathLst>
            </a:custGeom>
            <a:solidFill>
              <a:srgbClr val="1188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8"/>
            <p:cNvSpPr/>
            <p:nvPr/>
          </p:nvSpPr>
          <p:spPr>
            <a:xfrm>
              <a:off x="6458850" y="1134850"/>
              <a:ext cx="76350" cy="74225"/>
            </a:xfrm>
            <a:custGeom>
              <a:avLst/>
              <a:gdLst/>
              <a:ahLst/>
              <a:cxnLst/>
              <a:rect l="l" t="t" r="r" b="b"/>
              <a:pathLst>
                <a:path w="3054" h="2969" extrusionOk="0">
                  <a:moveTo>
                    <a:pt x="1227" y="1"/>
                  </a:moveTo>
                  <a:lnTo>
                    <a:pt x="0" y="2768"/>
                  </a:lnTo>
                  <a:cubicBezTo>
                    <a:pt x="0" y="2768"/>
                    <a:pt x="229" y="2825"/>
                    <a:pt x="485" y="2968"/>
                  </a:cubicBezTo>
                  <a:cubicBezTo>
                    <a:pt x="942" y="2447"/>
                    <a:pt x="1646" y="2173"/>
                    <a:pt x="2372" y="2173"/>
                  </a:cubicBezTo>
                  <a:cubicBezTo>
                    <a:pt x="2599" y="2173"/>
                    <a:pt x="2829" y="2200"/>
                    <a:pt x="3053" y="2255"/>
                  </a:cubicBezTo>
                  <a:cubicBezTo>
                    <a:pt x="2682" y="429"/>
                    <a:pt x="1227" y="1"/>
                    <a:pt x="1227" y="1"/>
                  </a:cubicBezTo>
                  <a:close/>
                </a:path>
              </a:pathLst>
            </a:custGeom>
            <a:solidFill>
              <a:srgbClr val="1188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8"/>
            <p:cNvSpPr/>
            <p:nvPr/>
          </p:nvSpPr>
          <p:spPr>
            <a:xfrm>
              <a:off x="6470975" y="1189175"/>
              <a:ext cx="99875" cy="131875"/>
            </a:xfrm>
            <a:custGeom>
              <a:avLst/>
              <a:gdLst/>
              <a:ahLst/>
              <a:cxnLst/>
              <a:rect l="l" t="t" r="r" b="b"/>
              <a:pathLst>
                <a:path w="3995" h="5275" extrusionOk="0">
                  <a:moveTo>
                    <a:pt x="1658" y="623"/>
                  </a:moveTo>
                  <a:cubicBezTo>
                    <a:pt x="1667" y="623"/>
                    <a:pt x="1675" y="623"/>
                    <a:pt x="1684" y="624"/>
                  </a:cubicBezTo>
                  <a:cubicBezTo>
                    <a:pt x="1969" y="652"/>
                    <a:pt x="2140" y="1137"/>
                    <a:pt x="2083" y="1737"/>
                  </a:cubicBezTo>
                  <a:cubicBezTo>
                    <a:pt x="2028" y="2318"/>
                    <a:pt x="1784" y="2765"/>
                    <a:pt x="1509" y="2765"/>
                  </a:cubicBezTo>
                  <a:cubicBezTo>
                    <a:pt x="1501" y="2765"/>
                    <a:pt x="1493" y="2765"/>
                    <a:pt x="1484" y="2764"/>
                  </a:cubicBezTo>
                  <a:cubicBezTo>
                    <a:pt x="1227" y="2735"/>
                    <a:pt x="1028" y="2250"/>
                    <a:pt x="1085" y="1651"/>
                  </a:cubicBezTo>
                  <a:cubicBezTo>
                    <a:pt x="1140" y="1070"/>
                    <a:pt x="1383" y="623"/>
                    <a:pt x="1658" y="623"/>
                  </a:cubicBezTo>
                  <a:close/>
                  <a:moveTo>
                    <a:pt x="1887" y="0"/>
                  </a:moveTo>
                  <a:cubicBezTo>
                    <a:pt x="1161" y="0"/>
                    <a:pt x="457" y="274"/>
                    <a:pt x="0" y="795"/>
                  </a:cubicBezTo>
                  <a:cubicBezTo>
                    <a:pt x="400" y="1080"/>
                    <a:pt x="942" y="1623"/>
                    <a:pt x="714" y="2621"/>
                  </a:cubicBezTo>
                  <a:cubicBezTo>
                    <a:pt x="400" y="4219"/>
                    <a:pt x="2397" y="5275"/>
                    <a:pt x="2397" y="5275"/>
                  </a:cubicBezTo>
                  <a:lnTo>
                    <a:pt x="3995" y="2764"/>
                  </a:lnTo>
                  <a:lnTo>
                    <a:pt x="3995" y="2764"/>
                  </a:lnTo>
                  <a:cubicBezTo>
                    <a:pt x="3995" y="2764"/>
                    <a:pt x="3985" y="2765"/>
                    <a:pt x="3966" y="2765"/>
                  </a:cubicBezTo>
                  <a:cubicBezTo>
                    <a:pt x="3781" y="2765"/>
                    <a:pt x="2755" y="2670"/>
                    <a:pt x="2625" y="595"/>
                  </a:cubicBezTo>
                  <a:cubicBezTo>
                    <a:pt x="2625" y="424"/>
                    <a:pt x="2597" y="253"/>
                    <a:pt x="2568" y="82"/>
                  </a:cubicBezTo>
                  <a:cubicBezTo>
                    <a:pt x="2344" y="27"/>
                    <a:pt x="2114" y="0"/>
                    <a:pt x="1887" y="0"/>
                  </a:cubicBezTo>
                  <a:close/>
                </a:path>
              </a:pathLst>
            </a:custGeom>
            <a:solidFill>
              <a:srgbClr val="39A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8"/>
            <p:cNvSpPr/>
            <p:nvPr/>
          </p:nvSpPr>
          <p:spPr>
            <a:xfrm>
              <a:off x="6496650" y="1204725"/>
              <a:ext cx="27850" cy="53600"/>
            </a:xfrm>
            <a:custGeom>
              <a:avLst/>
              <a:gdLst/>
              <a:ahLst/>
              <a:cxnLst/>
              <a:rect l="l" t="t" r="r" b="b"/>
              <a:pathLst>
                <a:path w="1114" h="2144" extrusionOk="0">
                  <a:moveTo>
                    <a:pt x="631" y="1"/>
                  </a:moveTo>
                  <a:cubicBezTo>
                    <a:pt x="356" y="1"/>
                    <a:pt x="113" y="448"/>
                    <a:pt x="58" y="1029"/>
                  </a:cubicBezTo>
                  <a:cubicBezTo>
                    <a:pt x="1" y="1628"/>
                    <a:pt x="200" y="2113"/>
                    <a:pt x="457" y="2142"/>
                  </a:cubicBezTo>
                  <a:cubicBezTo>
                    <a:pt x="466" y="2143"/>
                    <a:pt x="474" y="2143"/>
                    <a:pt x="482" y="2143"/>
                  </a:cubicBezTo>
                  <a:cubicBezTo>
                    <a:pt x="757" y="2143"/>
                    <a:pt x="1001" y="1696"/>
                    <a:pt x="1056" y="1115"/>
                  </a:cubicBezTo>
                  <a:cubicBezTo>
                    <a:pt x="1113" y="515"/>
                    <a:pt x="942" y="30"/>
                    <a:pt x="657" y="2"/>
                  </a:cubicBezTo>
                  <a:cubicBezTo>
                    <a:pt x="648" y="1"/>
                    <a:pt x="640" y="1"/>
                    <a:pt x="631" y="1"/>
                  </a:cubicBezTo>
                  <a:close/>
                </a:path>
              </a:pathLst>
            </a:custGeom>
            <a:solidFill>
              <a:srgbClr val="1188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8"/>
            <p:cNvSpPr/>
            <p:nvPr/>
          </p:nvSpPr>
          <p:spPr>
            <a:xfrm>
              <a:off x="5870375" y="1101325"/>
              <a:ext cx="37100" cy="157675"/>
            </a:xfrm>
            <a:custGeom>
              <a:avLst/>
              <a:gdLst/>
              <a:ahLst/>
              <a:cxnLst/>
              <a:rect l="l" t="t" r="r" b="b"/>
              <a:pathLst>
                <a:path w="1484" h="6307" extrusionOk="0">
                  <a:moveTo>
                    <a:pt x="999" y="1"/>
                  </a:moveTo>
                  <a:cubicBezTo>
                    <a:pt x="1056" y="543"/>
                    <a:pt x="1113" y="1085"/>
                    <a:pt x="1113" y="1627"/>
                  </a:cubicBezTo>
                  <a:cubicBezTo>
                    <a:pt x="1084" y="2169"/>
                    <a:pt x="1056" y="2711"/>
                    <a:pt x="970" y="3225"/>
                  </a:cubicBezTo>
                  <a:cubicBezTo>
                    <a:pt x="885" y="3767"/>
                    <a:pt x="771" y="4281"/>
                    <a:pt x="599" y="4794"/>
                  </a:cubicBezTo>
                  <a:cubicBezTo>
                    <a:pt x="428" y="5308"/>
                    <a:pt x="229" y="5821"/>
                    <a:pt x="0" y="6306"/>
                  </a:cubicBezTo>
                  <a:cubicBezTo>
                    <a:pt x="371" y="5907"/>
                    <a:pt x="685" y="5422"/>
                    <a:pt x="913" y="4908"/>
                  </a:cubicBezTo>
                  <a:cubicBezTo>
                    <a:pt x="1142" y="4395"/>
                    <a:pt x="1313" y="3853"/>
                    <a:pt x="1398" y="3310"/>
                  </a:cubicBezTo>
                  <a:cubicBezTo>
                    <a:pt x="1484" y="2740"/>
                    <a:pt x="1484" y="2169"/>
                    <a:pt x="1427" y="1599"/>
                  </a:cubicBezTo>
                  <a:cubicBezTo>
                    <a:pt x="1370" y="1056"/>
                    <a:pt x="1227" y="514"/>
                    <a:pt x="999" y="1"/>
                  </a:cubicBezTo>
                  <a:close/>
                </a:path>
              </a:pathLst>
            </a:custGeom>
            <a:solidFill>
              <a:srgbClr val="879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8"/>
            <p:cNvSpPr/>
            <p:nvPr/>
          </p:nvSpPr>
          <p:spPr>
            <a:xfrm>
              <a:off x="5729125" y="1159825"/>
              <a:ext cx="87050" cy="178350"/>
            </a:xfrm>
            <a:custGeom>
              <a:avLst/>
              <a:gdLst/>
              <a:ahLst/>
              <a:cxnLst/>
              <a:rect l="l" t="t" r="r" b="b"/>
              <a:pathLst>
                <a:path w="3482" h="7134" extrusionOk="0">
                  <a:moveTo>
                    <a:pt x="1" y="0"/>
                  </a:moveTo>
                  <a:cubicBezTo>
                    <a:pt x="229" y="714"/>
                    <a:pt x="400" y="1456"/>
                    <a:pt x="600" y="2169"/>
                  </a:cubicBezTo>
                  <a:cubicBezTo>
                    <a:pt x="828" y="2882"/>
                    <a:pt x="1057" y="3595"/>
                    <a:pt x="1370" y="4280"/>
                  </a:cubicBezTo>
                  <a:cubicBezTo>
                    <a:pt x="1456" y="4451"/>
                    <a:pt x="1542" y="4623"/>
                    <a:pt x="1627" y="4794"/>
                  </a:cubicBezTo>
                  <a:cubicBezTo>
                    <a:pt x="1713" y="4965"/>
                    <a:pt x="1827" y="5136"/>
                    <a:pt x="1913" y="5307"/>
                  </a:cubicBezTo>
                  <a:cubicBezTo>
                    <a:pt x="2027" y="5450"/>
                    <a:pt x="2141" y="5621"/>
                    <a:pt x="2255" y="5764"/>
                  </a:cubicBezTo>
                  <a:cubicBezTo>
                    <a:pt x="2369" y="5935"/>
                    <a:pt x="2483" y="6078"/>
                    <a:pt x="2597" y="6220"/>
                  </a:cubicBezTo>
                  <a:cubicBezTo>
                    <a:pt x="2826" y="6506"/>
                    <a:pt x="3054" y="6820"/>
                    <a:pt x="3254" y="7133"/>
                  </a:cubicBezTo>
                  <a:cubicBezTo>
                    <a:pt x="3339" y="7133"/>
                    <a:pt x="3396" y="7105"/>
                    <a:pt x="3482" y="7105"/>
                  </a:cubicBezTo>
                  <a:lnTo>
                    <a:pt x="3425" y="7019"/>
                  </a:lnTo>
                  <a:cubicBezTo>
                    <a:pt x="3254" y="6648"/>
                    <a:pt x="3054" y="6335"/>
                    <a:pt x="2854" y="6021"/>
                  </a:cubicBezTo>
                  <a:cubicBezTo>
                    <a:pt x="2654" y="5707"/>
                    <a:pt x="2455" y="5393"/>
                    <a:pt x="2255" y="5079"/>
                  </a:cubicBezTo>
                  <a:cubicBezTo>
                    <a:pt x="2084" y="4765"/>
                    <a:pt x="1913" y="4451"/>
                    <a:pt x="1770" y="4109"/>
                  </a:cubicBezTo>
                  <a:cubicBezTo>
                    <a:pt x="1456" y="3453"/>
                    <a:pt x="1199" y="2739"/>
                    <a:pt x="942" y="2055"/>
                  </a:cubicBezTo>
                  <a:cubicBezTo>
                    <a:pt x="657" y="1370"/>
                    <a:pt x="372" y="657"/>
                    <a:pt x="1" y="0"/>
                  </a:cubicBezTo>
                  <a:close/>
                </a:path>
              </a:pathLst>
            </a:custGeom>
            <a:solidFill>
              <a:srgbClr val="879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8"/>
            <p:cNvSpPr/>
            <p:nvPr/>
          </p:nvSpPr>
          <p:spPr>
            <a:xfrm>
              <a:off x="5547250" y="1226875"/>
              <a:ext cx="148375" cy="168350"/>
            </a:xfrm>
            <a:custGeom>
              <a:avLst/>
              <a:gdLst/>
              <a:ahLst/>
              <a:cxnLst/>
              <a:rect l="l" t="t" r="r" b="b"/>
              <a:pathLst>
                <a:path w="5935" h="6734" extrusionOk="0">
                  <a:moveTo>
                    <a:pt x="0" y="0"/>
                  </a:moveTo>
                  <a:cubicBezTo>
                    <a:pt x="628" y="685"/>
                    <a:pt x="1227" y="1370"/>
                    <a:pt x="1826" y="2055"/>
                  </a:cubicBezTo>
                  <a:cubicBezTo>
                    <a:pt x="2425" y="2739"/>
                    <a:pt x="3025" y="3453"/>
                    <a:pt x="3567" y="4166"/>
                  </a:cubicBezTo>
                  <a:cubicBezTo>
                    <a:pt x="4137" y="4879"/>
                    <a:pt x="4708" y="5593"/>
                    <a:pt x="5336" y="6277"/>
                  </a:cubicBezTo>
                  <a:cubicBezTo>
                    <a:pt x="5450" y="6420"/>
                    <a:pt x="5621" y="6591"/>
                    <a:pt x="5764" y="6734"/>
                  </a:cubicBezTo>
                  <a:cubicBezTo>
                    <a:pt x="5792" y="6648"/>
                    <a:pt x="5878" y="6591"/>
                    <a:pt x="5935" y="6506"/>
                  </a:cubicBezTo>
                  <a:cubicBezTo>
                    <a:pt x="5821" y="6363"/>
                    <a:pt x="5707" y="6220"/>
                    <a:pt x="5564" y="6049"/>
                  </a:cubicBezTo>
                  <a:cubicBezTo>
                    <a:pt x="5022" y="5364"/>
                    <a:pt x="4480" y="4623"/>
                    <a:pt x="3909" y="3881"/>
                  </a:cubicBezTo>
                  <a:cubicBezTo>
                    <a:pt x="3338" y="3167"/>
                    <a:pt x="2739" y="2483"/>
                    <a:pt x="2083" y="1826"/>
                  </a:cubicBezTo>
                  <a:cubicBezTo>
                    <a:pt x="1427" y="1170"/>
                    <a:pt x="742" y="571"/>
                    <a:pt x="0" y="0"/>
                  </a:cubicBezTo>
                  <a:close/>
                </a:path>
              </a:pathLst>
            </a:custGeom>
            <a:solidFill>
              <a:srgbClr val="879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8"/>
            <p:cNvSpPr/>
            <p:nvPr/>
          </p:nvSpPr>
          <p:spPr>
            <a:xfrm>
              <a:off x="5732000" y="1475100"/>
              <a:ext cx="19275" cy="169075"/>
            </a:xfrm>
            <a:custGeom>
              <a:avLst/>
              <a:gdLst/>
              <a:ahLst/>
              <a:cxnLst/>
              <a:rect l="l" t="t" r="r" b="b"/>
              <a:pathLst>
                <a:path w="771" h="6763" extrusionOk="0">
                  <a:moveTo>
                    <a:pt x="371" y="1"/>
                  </a:moveTo>
                  <a:cubicBezTo>
                    <a:pt x="342" y="429"/>
                    <a:pt x="314" y="885"/>
                    <a:pt x="314" y="1313"/>
                  </a:cubicBezTo>
                  <a:cubicBezTo>
                    <a:pt x="285" y="2226"/>
                    <a:pt x="285" y="3139"/>
                    <a:pt x="285" y="4052"/>
                  </a:cubicBezTo>
                  <a:cubicBezTo>
                    <a:pt x="257" y="4965"/>
                    <a:pt x="171" y="5850"/>
                    <a:pt x="0" y="6763"/>
                  </a:cubicBezTo>
                  <a:cubicBezTo>
                    <a:pt x="342" y="5907"/>
                    <a:pt x="514" y="4994"/>
                    <a:pt x="599" y="4081"/>
                  </a:cubicBezTo>
                  <a:cubicBezTo>
                    <a:pt x="685" y="3139"/>
                    <a:pt x="713" y="2226"/>
                    <a:pt x="713" y="1313"/>
                  </a:cubicBezTo>
                  <a:cubicBezTo>
                    <a:pt x="742" y="971"/>
                    <a:pt x="742" y="628"/>
                    <a:pt x="770" y="257"/>
                  </a:cubicBezTo>
                  <a:cubicBezTo>
                    <a:pt x="628" y="200"/>
                    <a:pt x="514" y="115"/>
                    <a:pt x="371" y="1"/>
                  </a:cubicBezTo>
                  <a:close/>
                </a:path>
              </a:pathLst>
            </a:custGeom>
            <a:solidFill>
              <a:srgbClr val="879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8"/>
            <p:cNvSpPr/>
            <p:nvPr/>
          </p:nvSpPr>
          <p:spPr>
            <a:xfrm>
              <a:off x="5738400" y="992200"/>
              <a:ext cx="72800" cy="79125"/>
            </a:xfrm>
            <a:custGeom>
              <a:avLst/>
              <a:gdLst/>
              <a:ahLst/>
              <a:cxnLst/>
              <a:rect l="l" t="t" r="r" b="b"/>
              <a:pathLst>
                <a:path w="2912" h="3165" extrusionOk="0">
                  <a:moveTo>
                    <a:pt x="2911" y="0"/>
                  </a:moveTo>
                  <a:lnTo>
                    <a:pt x="2911" y="0"/>
                  </a:lnTo>
                  <a:cubicBezTo>
                    <a:pt x="1855" y="171"/>
                    <a:pt x="885" y="657"/>
                    <a:pt x="172" y="1341"/>
                  </a:cubicBezTo>
                  <a:lnTo>
                    <a:pt x="743" y="2055"/>
                  </a:lnTo>
                  <a:lnTo>
                    <a:pt x="1" y="2968"/>
                  </a:lnTo>
                  <a:cubicBezTo>
                    <a:pt x="347" y="3105"/>
                    <a:pt x="688" y="3164"/>
                    <a:pt x="1005" y="3164"/>
                  </a:cubicBezTo>
                  <a:cubicBezTo>
                    <a:pt x="2073" y="3164"/>
                    <a:pt x="2878" y="2493"/>
                    <a:pt x="2768" y="1855"/>
                  </a:cubicBezTo>
                  <a:cubicBezTo>
                    <a:pt x="2512" y="1370"/>
                    <a:pt x="2683" y="628"/>
                    <a:pt x="2911" y="0"/>
                  </a:cubicBezTo>
                  <a:close/>
                </a:path>
              </a:pathLst>
            </a:custGeom>
            <a:solidFill>
              <a:srgbClr val="D87A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8"/>
            <p:cNvSpPr/>
            <p:nvPr/>
          </p:nvSpPr>
          <p:spPr>
            <a:xfrm>
              <a:off x="5704175" y="910875"/>
              <a:ext cx="110575" cy="114875"/>
            </a:xfrm>
            <a:custGeom>
              <a:avLst/>
              <a:gdLst/>
              <a:ahLst/>
              <a:cxnLst/>
              <a:rect l="l" t="t" r="r" b="b"/>
              <a:pathLst>
                <a:path w="4423" h="4595" extrusionOk="0">
                  <a:moveTo>
                    <a:pt x="657" y="1"/>
                  </a:moveTo>
                  <a:cubicBezTo>
                    <a:pt x="514" y="714"/>
                    <a:pt x="286" y="1684"/>
                    <a:pt x="0" y="2740"/>
                  </a:cubicBezTo>
                  <a:lnTo>
                    <a:pt x="1541" y="4594"/>
                  </a:lnTo>
                  <a:cubicBezTo>
                    <a:pt x="2254" y="3910"/>
                    <a:pt x="3224" y="3424"/>
                    <a:pt x="4280" y="3253"/>
                  </a:cubicBezTo>
                  <a:lnTo>
                    <a:pt x="4309" y="3225"/>
                  </a:lnTo>
                  <a:lnTo>
                    <a:pt x="4309" y="3168"/>
                  </a:lnTo>
                  <a:cubicBezTo>
                    <a:pt x="4337" y="3082"/>
                    <a:pt x="4394" y="2997"/>
                    <a:pt x="4423" y="2911"/>
                  </a:cubicBezTo>
                  <a:cubicBezTo>
                    <a:pt x="3567" y="2654"/>
                    <a:pt x="3082" y="2283"/>
                    <a:pt x="2540" y="1941"/>
                  </a:cubicBezTo>
                  <a:cubicBezTo>
                    <a:pt x="1883" y="1541"/>
                    <a:pt x="1398" y="914"/>
                    <a:pt x="1142" y="172"/>
                  </a:cubicBezTo>
                  <a:lnTo>
                    <a:pt x="1113" y="115"/>
                  </a:lnTo>
                  <a:cubicBezTo>
                    <a:pt x="942" y="86"/>
                    <a:pt x="799" y="58"/>
                    <a:pt x="657" y="1"/>
                  </a:cubicBezTo>
                  <a:close/>
                </a:path>
              </a:pathLst>
            </a:custGeom>
            <a:solidFill>
              <a:srgbClr val="BE4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8"/>
            <p:cNvSpPr/>
            <p:nvPr/>
          </p:nvSpPr>
          <p:spPr>
            <a:xfrm>
              <a:off x="5684200" y="766075"/>
              <a:ext cx="213300" cy="225425"/>
            </a:xfrm>
            <a:custGeom>
              <a:avLst/>
              <a:gdLst/>
              <a:ahLst/>
              <a:cxnLst/>
              <a:rect l="l" t="t" r="r" b="b"/>
              <a:pathLst>
                <a:path w="8532" h="9017" extrusionOk="0">
                  <a:moveTo>
                    <a:pt x="5678" y="2283"/>
                  </a:moveTo>
                  <a:cubicBezTo>
                    <a:pt x="5821" y="2283"/>
                    <a:pt x="5964" y="2312"/>
                    <a:pt x="6135" y="2369"/>
                  </a:cubicBezTo>
                  <a:lnTo>
                    <a:pt x="6192" y="2397"/>
                  </a:lnTo>
                  <a:cubicBezTo>
                    <a:pt x="6363" y="2483"/>
                    <a:pt x="6420" y="2683"/>
                    <a:pt x="6363" y="2854"/>
                  </a:cubicBezTo>
                  <a:cubicBezTo>
                    <a:pt x="6299" y="2982"/>
                    <a:pt x="6170" y="3046"/>
                    <a:pt x="6038" y="3046"/>
                  </a:cubicBezTo>
                  <a:cubicBezTo>
                    <a:pt x="5994" y="3046"/>
                    <a:pt x="5949" y="3039"/>
                    <a:pt x="5907" y="3025"/>
                  </a:cubicBezTo>
                  <a:cubicBezTo>
                    <a:pt x="5878" y="2996"/>
                    <a:pt x="5821" y="2968"/>
                    <a:pt x="5792" y="2911"/>
                  </a:cubicBezTo>
                  <a:cubicBezTo>
                    <a:pt x="5764" y="2882"/>
                    <a:pt x="5735" y="2854"/>
                    <a:pt x="5650" y="2854"/>
                  </a:cubicBezTo>
                  <a:cubicBezTo>
                    <a:pt x="5593" y="2825"/>
                    <a:pt x="5507" y="2825"/>
                    <a:pt x="5421" y="2825"/>
                  </a:cubicBezTo>
                  <a:cubicBezTo>
                    <a:pt x="5250" y="2825"/>
                    <a:pt x="5051" y="2882"/>
                    <a:pt x="4879" y="2939"/>
                  </a:cubicBezTo>
                  <a:cubicBezTo>
                    <a:pt x="4537" y="3082"/>
                    <a:pt x="4223" y="3367"/>
                    <a:pt x="4052" y="3710"/>
                  </a:cubicBezTo>
                  <a:cubicBezTo>
                    <a:pt x="4080" y="3510"/>
                    <a:pt x="4166" y="3310"/>
                    <a:pt x="4280" y="3139"/>
                  </a:cubicBezTo>
                  <a:cubicBezTo>
                    <a:pt x="4394" y="2968"/>
                    <a:pt x="4566" y="2797"/>
                    <a:pt x="4737" y="2683"/>
                  </a:cubicBezTo>
                  <a:cubicBezTo>
                    <a:pt x="4908" y="2540"/>
                    <a:pt x="5108" y="2426"/>
                    <a:pt x="5336" y="2369"/>
                  </a:cubicBezTo>
                  <a:cubicBezTo>
                    <a:pt x="5421" y="2312"/>
                    <a:pt x="5564" y="2312"/>
                    <a:pt x="5678" y="2283"/>
                  </a:cubicBezTo>
                  <a:close/>
                  <a:moveTo>
                    <a:pt x="5526" y="3581"/>
                  </a:moveTo>
                  <a:cubicBezTo>
                    <a:pt x="5798" y="3581"/>
                    <a:pt x="6078" y="3738"/>
                    <a:pt x="6078" y="3738"/>
                  </a:cubicBezTo>
                  <a:lnTo>
                    <a:pt x="5907" y="3795"/>
                  </a:lnTo>
                  <a:cubicBezTo>
                    <a:pt x="5992" y="3995"/>
                    <a:pt x="6021" y="4309"/>
                    <a:pt x="5907" y="4537"/>
                  </a:cubicBezTo>
                  <a:cubicBezTo>
                    <a:pt x="5848" y="4655"/>
                    <a:pt x="5766" y="4712"/>
                    <a:pt x="5681" y="4712"/>
                  </a:cubicBezTo>
                  <a:cubicBezTo>
                    <a:pt x="5601" y="4712"/>
                    <a:pt x="5519" y="4662"/>
                    <a:pt x="5450" y="4566"/>
                  </a:cubicBezTo>
                  <a:cubicBezTo>
                    <a:pt x="5364" y="4423"/>
                    <a:pt x="5336" y="4195"/>
                    <a:pt x="5364" y="3995"/>
                  </a:cubicBezTo>
                  <a:lnTo>
                    <a:pt x="5364" y="3995"/>
                  </a:lnTo>
                  <a:lnTo>
                    <a:pt x="4936" y="4166"/>
                  </a:lnTo>
                  <a:cubicBezTo>
                    <a:pt x="4936" y="4166"/>
                    <a:pt x="4994" y="3738"/>
                    <a:pt x="5307" y="3624"/>
                  </a:cubicBezTo>
                  <a:cubicBezTo>
                    <a:pt x="5376" y="3593"/>
                    <a:pt x="5451" y="3581"/>
                    <a:pt x="5526" y="3581"/>
                  </a:cubicBezTo>
                  <a:close/>
                  <a:moveTo>
                    <a:pt x="657" y="3339"/>
                  </a:moveTo>
                  <a:cubicBezTo>
                    <a:pt x="856" y="3367"/>
                    <a:pt x="1028" y="3424"/>
                    <a:pt x="1199" y="3539"/>
                  </a:cubicBezTo>
                  <a:cubicBezTo>
                    <a:pt x="1370" y="3624"/>
                    <a:pt x="1541" y="3767"/>
                    <a:pt x="1655" y="3910"/>
                  </a:cubicBezTo>
                  <a:cubicBezTo>
                    <a:pt x="1798" y="4052"/>
                    <a:pt x="1912" y="4223"/>
                    <a:pt x="1969" y="4423"/>
                  </a:cubicBezTo>
                  <a:cubicBezTo>
                    <a:pt x="2055" y="4594"/>
                    <a:pt x="2112" y="4794"/>
                    <a:pt x="2112" y="4994"/>
                  </a:cubicBezTo>
                  <a:cubicBezTo>
                    <a:pt x="1998" y="4823"/>
                    <a:pt x="1912" y="4651"/>
                    <a:pt x="1798" y="4509"/>
                  </a:cubicBezTo>
                  <a:cubicBezTo>
                    <a:pt x="1712" y="4366"/>
                    <a:pt x="1598" y="4223"/>
                    <a:pt x="1484" y="4081"/>
                  </a:cubicBezTo>
                  <a:cubicBezTo>
                    <a:pt x="1370" y="3938"/>
                    <a:pt x="1227" y="3824"/>
                    <a:pt x="1085" y="3681"/>
                  </a:cubicBezTo>
                  <a:cubicBezTo>
                    <a:pt x="970" y="3567"/>
                    <a:pt x="828" y="3453"/>
                    <a:pt x="657" y="3339"/>
                  </a:cubicBezTo>
                  <a:close/>
                  <a:moveTo>
                    <a:pt x="7561" y="2711"/>
                  </a:moveTo>
                  <a:lnTo>
                    <a:pt x="7561" y="2711"/>
                  </a:lnTo>
                  <a:cubicBezTo>
                    <a:pt x="7533" y="2797"/>
                    <a:pt x="7504" y="2882"/>
                    <a:pt x="7476" y="2968"/>
                  </a:cubicBezTo>
                  <a:cubicBezTo>
                    <a:pt x="7476" y="3082"/>
                    <a:pt x="7447" y="3168"/>
                    <a:pt x="7447" y="3282"/>
                  </a:cubicBezTo>
                  <a:cubicBezTo>
                    <a:pt x="7419" y="3453"/>
                    <a:pt x="7419" y="3653"/>
                    <a:pt x="7419" y="3852"/>
                  </a:cubicBezTo>
                  <a:cubicBezTo>
                    <a:pt x="7447" y="3938"/>
                    <a:pt x="7447" y="4052"/>
                    <a:pt x="7447" y="4138"/>
                  </a:cubicBezTo>
                  <a:lnTo>
                    <a:pt x="7504" y="4423"/>
                  </a:lnTo>
                  <a:lnTo>
                    <a:pt x="7561" y="5022"/>
                  </a:lnTo>
                  <a:lnTo>
                    <a:pt x="7618" y="5593"/>
                  </a:lnTo>
                  <a:lnTo>
                    <a:pt x="7647" y="5764"/>
                  </a:lnTo>
                  <a:lnTo>
                    <a:pt x="7647" y="5821"/>
                  </a:lnTo>
                  <a:lnTo>
                    <a:pt x="7647" y="5878"/>
                  </a:lnTo>
                  <a:lnTo>
                    <a:pt x="7647" y="5935"/>
                  </a:lnTo>
                  <a:cubicBezTo>
                    <a:pt x="7618" y="6049"/>
                    <a:pt x="7533" y="6192"/>
                    <a:pt x="7419" y="6221"/>
                  </a:cubicBezTo>
                  <a:cubicBezTo>
                    <a:pt x="7362" y="6249"/>
                    <a:pt x="7305" y="6278"/>
                    <a:pt x="7219" y="6278"/>
                  </a:cubicBezTo>
                  <a:cubicBezTo>
                    <a:pt x="7162" y="6278"/>
                    <a:pt x="7133" y="6249"/>
                    <a:pt x="7076" y="6249"/>
                  </a:cubicBezTo>
                  <a:lnTo>
                    <a:pt x="6791" y="6221"/>
                  </a:lnTo>
                  <a:cubicBezTo>
                    <a:pt x="6591" y="6192"/>
                    <a:pt x="6392" y="6164"/>
                    <a:pt x="6192" y="6135"/>
                  </a:cubicBezTo>
                  <a:cubicBezTo>
                    <a:pt x="6392" y="6106"/>
                    <a:pt x="6591" y="6106"/>
                    <a:pt x="6791" y="6106"/>
                  </a:cubicBezTo>
                  <a:lnTo>
                    <a:pt x="7076" y="6106"/>
                  </a:lnTo>
                  <a:lnTo>
                    <a:pt x="7219" y="6078"/>
                  </a:lnTo>
                  <a:lnTo>
                    <a:pt x="7333" y="6049"/>
                  </a:lnTo>
                  <a:cubicBezTo>
                    <a:pt x="7390" y="6021"/>
                    <a:pt x="7419" y="5964"/>
                    <a:pt x="7419" y="5907"/>
                  </a:cubicBezTo>
                  <a:lnTo>
                    <a:pt x="7419" y="5878"/>
                  </a:lnTo>
                  <a:lnTo>
                    <a:pt x="7419" y="5850"/>
                  </a:lnTo>
                  <a:lnTo>
                    <a:pt x="7419" y="5764"/>
                  </a:lnTo>
                  <a:lnTo>
                    <a:pt x="7390" y="5621"/>
                  </a:lnTo>
                  <a:lnTo>
                    <a:pt x="7333" y="5051"/>
                  </a:lnTo>
                  <a:lnTo>
                    <a:pt x="7276" y="4452"/>
                  </a:lnTo>
                  <a:lnTo>
                    <a:pt x="7248" y="4166"/>
                  </a:lnTo>
                  <a:cubicBezTo>
                    <a:pt x="7219" y="4052"/>
                    <a:pt x="7248" y="3938"/>
                    <a:pt x="7248" y="3852"/>
                  </a:cubicBezTo>
                  <a:cubicBezTo>
                    <a:pt x="7248" y="3653"/>
                    <a:pt x="7276" y="3453"/>
                    <a:pt x="7333" y="3253"/>
                  </a:cubicBezTo>
                  <a:cubicBezTo>
                    <a:pt x="7362" y="3139"/>
                    <a:pt x="7390" y="3054"/>
                    <a:pt x="7419" y="2968"/>
                  </a:cubicBezTo>
                  <a:cubicBezTo>
                    <a:pt x="7447" y="2882"/>
                    <a:pt x="7504" y="2768"/>
                    <a:pt x="7561" y="2711"/>
                  </a:cubicBezTo>
                  <a:close/>
                  <a:moveTo>
                    <a:pt x="5547" y="6613"/>
                  </a:moveTo>
                  <a:cubicBezTo>
                    <a:pt x="5685" y="6613"/>
                    <a:pt x="5843" y="6624"/>
                    <a:pt x="6021" y="6649"/>
                  </a:cubicBezTo>
                  <a:cubicBezTo>
                    <a:pt x="6777" y="6749"/>
                    <a:pt x="6999" y="7429"/>
                    <a:pt x="6136" y="7429"/>
                  </a:cubicBezTo>
                  <a:cubicBezTo>
                    <a:pt x="6022" y="7429"/>
                    <a:pt x="5889" y="7417"/>
                    <a:pt x="5735" y="7390"/>
                  </a:cubicBezTo>
                  <a:cubicBezTo>
                    <a:pt x="4586" y="7166"/>
                    <a:pt x="4574" y="6613"/>
                    <a:pt x="5547" y="6613"/>
                  </a:cubicBezTo>
                  <a:close/>
                  <a:moveTo>
                    <a:pt x="4994" y="1"/>
                  </a:moveTo>
                  <a:cubicBezTo>
                    <a:pt x="4851" y="143"/>
                    <a:pt x="4651" y="229"/>
                    <a:pt x="4423" y="286"/>
                  </a:cubicBezTo>
                  <a:cubicBezTo>
                    <a:pt x="4451" y="343"/>
                    <a:pt x="4451" y="400"/>
                    <a:pt x="4480" y="457"/>
                  </a:cubicBezTo>
                  <a:cubicBezTo>
                    <a:pt x="4566" y="1085"/>
                    <a:pt x="4252" y="1684"/>
                    <a:pt x="3710" y="1969"/>
                  </a:cubicBezTo>
                  <a:cubicBezTo>
                    <a:pt x="3367" y="2854"/>
                    <a:pt x="2797" y="3596"/>
                    <a:pt x="2340" y="3852"/>
                  </a:cubicBezTo>
                  <a:cubicBezTo>
                    <a:pt x="2254" y="3767"/>
                    <a:pt x="2112" y="3653"/>
                    <a:pt x="1969" y="3539"/>
                  </a:cubicBezTo>
                  <a:cubicBezTo>
                    <a:pt x="1573" y="3205"/>
                    <a:pt x="1011" y="2811"/>
                    <a:pt x="580" y="2811"/>
                  </a:cubicBezTo>
                  <a:cubicBezTo>
                    <a:pt x="421" y="2811"/>
                    <a:pt x="279" y="2865"/>
                    <a:pt x="172" y="2996"/>
                  </a:cubicBezTo>
                  <a:cubicBezTo>
                    <a:pt x="57" y="3139"/>
                    <a:pt x="0" y="3310"/>
                    <a:pt x="0" y="3539"/>
                  </a:cubicBezTo>
                  <a:cubicBezTo>
                    <a:pt x="0" y="4309"/>
                    <a:pt x="628" y="5422"/>
                    <a:pt x="1456" y="5793"/>
                  </a:cubicBezTo>
                  <a:cubicBezTo>
                    <a:pt x="1598" y="5850"/>
                    <a:pt x="1741" y="5878"/>
                    <a:pt x="1912" y="5907"/>
                  </a:cubicBezTo>
                  <a:lnTo>
                    <a:pt x="1941" y="5964"/>
                  </a:lnTo>
                  <a:cubicBezTo>
                    <a:pt x="2197" y="6706"/>
                    <a:pt x="2682" y="7333"/>
                    <a:pt x="3339" y="7733"/>
                  </a:cubicBezTo>
                  <a:cubicBezTo>
                    <a:pt x="3881" y="8075"/>
                    <a:pt x="4366" y="8446"/>
                    <a:pt x="5222" y="8703"/>
                  </a:cubicBezTo>
                  <a:cubicBezTo>
                    <a:pt x="5735" y="8874"/>
                    <a:pt x="6420" y="8988"/>
                    <a:pt x="7333" y="9017"/>
                  </a:cubicBezTo>
                  <a:cubicBezTo>
                    <a:pt x="7761" y="7676"/>
                    <a:pt x="8246" y="5850"/>
                    <a:pt x="8446" y="4081"/>
                  </a:cubicBezTo>
                  <a:lnTo>
                    <a:pt x="8132" y="3938"/>
                  </a:lnTo>
                  <a:lnTo>
                    <a:pt x="8132" y="3938"/>
                  </a:lnTo>
                  <a:cubicBezTo>
                    <a:pt x="8161" y="4109"/>
                    <a:pt x="8161" y="4309"/>
                    <a:pt x="8075" y="4423"/>
                  </a:cubicBezTo>
                  <a:cubicBezTo>
                    <a:pt x="8029" y="4531"/>
                    <a:pt x="7965" y="4581"/>
                    <a:pt x="7904" y="4581"/>
                  </a:cubicBezTo>
                  <a:cubicBezTo>
                    <a:pt x="7852" y="4581"/>
                    <a:pt x="7800" y="4545"/>
                    <a:pt x="7761" y="4480"/>
                  </a:cubicBezTo>
                  <a:cubicBezTo>
                    <a:pt x="7676" y="4309"/>
                    <a:pt x="7676" y="4052"/>
                    <a:pt x="7761" y="3852"/>
                  </a:cubicBezTo>
                  <a:lnTo>
                    <a:pt x="7790" y="3795"/>
                  </a:lnTo>
                  <a:lnTo>
                    <a:pt x="7676" y="3738"/>
                  </a:lnTo>
                  <a:cubicBezTo>
                    <a:pt x="7676" y="3738"/>
                    <a:pt x="7840" y="3629"/>
                    <a:pt x="8022" y="3629"/>
                  </a:cubicBezTo>
                  <a:cubicBezTo>
                    <a:pt x="8068" y="3629"/>
                    <a:pt x="8115" y="3636"/>
                    <a:pt x="8161" y="3653"/>
                  </a:cubicBezTo>
                  <a:cubicBezTo>
                    <a:pt x="8303" y="3681"/>
                    <a:pt x="8389" y="3852"/>
                    <a:pt x="8446" y="3967"/>
                  </a:cubicBezTo>
                  <a:cubicBezTo>
                    <a:pt x="8474" y="3681"/>
                    <a:pt x="8503" y="3396"/>
                    <a:pt x="8531" y="3111"/>
                  </a:cubicBezTo>
                  <a:lnTo>
                    <a:pt x="8417" y="3054"/>
                  </a:lnTo>
                  <a:cubicBezTo>
                    <a:pt x="8375" y="3039"/>
                    <a:pt x="8325" y="3032"/>
                    <a:pt x="8278" y="3032"/>
                  </a:cubicBezTo>
                  <a:cubicBezTo>
                    <a:pt x="8232" y="3032"/>
                    <a:pt x="8189" y="3039"/>
                    <a:pt x="8161" y="3054"/>
                  </a:cubicBezTo>
                  <a:cubicBezTo>
                    <a:pt x="8130" y="3069"/>
                    <a:pt x="8097" y="3076"/>
                    <a:pt x="8065" y="3076"/>
                  </a:cubicBezTo>
                  <a:cubicBezTo>
                    <a:pt x="7976" y="3076"/>
                    <a:pt x="7888" y="3023"/>
                    <a:pt x="7847" y="2939"/>
                  </a:cubicBezTo>
                  <a:cubicBezTo>
                    <a:pt x="7790" y="2825"/>
                    <a:pt x="7818" y="2683"/>
                    <a:pt x="7961" y="2626"/>
                  </a:cubicBezTo>
                  <a:lnTo>
                    <a:pt x="8018" y="2597"/>
                  </a:lnTo>
                  <a:lnTo>
                    <a:pt x="8075" y="2597"/>
                  </a:lnTo>
                  <a:cubicBezTo>
                    <a:pt x="8246" y="2597"/>
                    <a:pt x="8417" y="2654"/>
                    <a:pt x="8531" y="2711"/>
                  </a:cubicBezTo>
                  <a:cubicBezTo>
                    <a:pt x="8531" y="2397"/>
                    <a:pt x="8531" y="2083"/>
                    <a:pt x="8503" y="1770"/>
                  </a:cubicBezTo>
                  <a:cubicBezTo>
                    <a:pt x="8417" y="1684"/>
                    <a:pt x="7704" y="1028"/>
                    <a:pt x="6848" y="514"/>
                  </a:cubicBezTo>
                  <a:cubicBezTo>
                    <a:pt x="6705" y="571"/>
                    <a:pt x="6591" y="628"/>
                    <a:pt x="6449" y="628"/>
                  </a:cubicBezTo>
                  <a:cubicBezTo>
                    <a:pt x="6359" y="645"/>
                    <a:pt x="6271" y="653"/>
                    <a:pt x="6185" y="653"/>
                  </a:cubicBezTo>
                  <a:cubicBezTo>
                    <a:pt x="5693" y="653"/>
                    <a:pt x="5261" y="389"/>
                    <a:pt x="4994" y="1"/>
                  </a:cubicBezTo>
                  <a:close/>
                </a:path>
              </a:pathLst>
            </a:custGeom>
            <a:solidFill>
              <a:srgbClr val="D87A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8"/>
            <p:cNvSpPr/>
            <p:nvPr/>
          </p:nvSpPr>
          <p:spPr>
            <a:xfrm>
              <a:off x="5807600" y="855600"/>
              <a:ext cx="28550" cy="28300"/>
            </a:xfrm>
            <a:custGeom>
              <a:avLst/>
              <a:gdLst/>
              <a:ahLst/>
              <a:cxnLst/>
              <a:rect l="l" t="t" r="r" b="b"/>
              <a:pathLst>
                <a:path w="1142" h="1132" extrusionOk="0">
                  <a:moveTo>
                    <a:pt x="590" y="0"/>
                  </a:moveTo>
                  <a:cubicBezTo>
                    <a:pt x="515" y="0"/>
                    <a:pt x="440" y="12"/>
                    <a:pt x="371" y="43"/>
                  </a:cubicBezTo>
                  <a:cubicBezTo>
                    <a:pt x="58" y="157"/>
                    <a:pt x="0" y="585"/>
                    <a:pt x="0" y="585"/>
                  </a:cubicBezTo>
                  <a:lnTo>
                    <a:pt x="428" y="414"/>
                  </a:lnTo>
                  <a:lnTo>
                    <a:pt x="428" y="414"/>
                  </a:lnTo>
                  <a:cubicBezTo>
                    <a:pt x="400" y="614"/>
                    <a:pt x="428" y="842"/>
                    <a:pt x="514" y="985"/>
                  </a:cubicBezTo>
                  <a:cubicBezTo>
                    <a:pt x="583" y="1081"/>
                    <a:pt x="665" y="1131"/>
                    <a:pt x="745" y="1131"/>
                  </a:cubicBezTo>
                  <a:cubicBezTo>
                    <a:pt x="830" y="1131"/>
                    <a:pt x="912" y="1074"/>
                    <a:pt x="971" y="956"/>
                  </a:cubicBezTo>
                  <a:cubicBezTo>
                    <a:pt x="1085" y="728"/>
                    <a:pt x="1056" y="414"/>
                    <a:pt x="971" y="214"/>
                  </a:cubicBezTo>
                  <a:lnTo>
                    <a:pt x="1142" y="157"/>
                  </a:lnTo>
                  <a:cubicBezTo>
                    <a:pt x="1142" y="157"/>
                    <a:pt x="862" y="0"/>
                    <a:pt x="590" y="0"/>
                  </a:cubicBezTo>
                  <a:close/>
                </a:path>
              </a:pathLst>
            </a:custGeom>
            <a:solidFill>
              <a:srgbClr val="4E2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8"/>
            <p:cNvSpPr/>
            <p:nvPr/>
          </p:nvSpPr>
          <p:spPr>
            <a:xfrm>
              <a:off x="5876075" y="856775"/>
              <a:ext cx="20700" cy="23825"/>
            </a:xfrm>
            <a:custGeom>
              <a:avLst/>
              <a:gdLst/>
              <a:ahLst/>
              <a:cxnLst/>
              <a:rect l="l" t="t" r="r" b="b"/>
              <a:pathLst>
                <a:path w="828" h="953" extrusionOk="0">
                  <a:moveTo>
                    <a:pt x="347" y="1"/>
                  </a:moveTo>
                  <a:cubicBezTo>
                    <a:pt x="165" y="1"/>
                    <a:pt x="1" y="110"/>
                    <a:pt x="1" y="110"/>
                  </a:cubicBezTo>
                  <a:lnTo>
                    <a:pt x="115" y="167"/>
                  </a:lnTo>
                  <a:lnTo>
                    <a:pt x="86" y="224"/>
                  </a:lnTo>
                  <a:cubicBezTo>
                    <a:pt x="1" y="424"/>
                    <a:pt x="1" y="681"/>
                    <a:pt x="86" y="852"/>
                  </a:cubicBezTo>
                  <a:cubicBezTo>
                    <a:pt x="125" y="917"/>
                    <a:pt x="177" y="953"/>
                    <a:pt x="229" y="953"/>
                  </a:cubicBezTo>
                  <a:cubicBezTo>
                    <a:pt x="290" y="953"/>
                    <a:pt x="354" y="903"/>
                    <a:pt x="400" y="795"/>
                  </a:cubicBezTo>
                  <a:cubicBezTo>
                    <a:pt x="486" y="681"/>
                    <a:pt x="486" y="481"/>
                    <a:pt x="457" y="310"/>
                  </a:cubicBezTo>
                  <a:lnTo>
                    <a:pt x="457" y="310"/>
                  </a:lnTo>
                  <a:lnTo>
                    <a:pt x="771" y="453"/>
                  </a:lnTo>
                  <a:lnTo>
                    <a:pt x="828" y="481"/>
                  </a:lnTo>
                  <a:cubicBezTo>
                    <a:pt x="828" y="481"/>
                    <a:pt x="828" y="424"/>
                    <a:pt x="771" y="339"/>
                  </a:cubicBezTo>
                  <a:cubicBezTo>
                    <a:pt x="714" y="224"/>
                    <a:pt x="628" y="53"/>
                    <a:pt x="486" y="25"/>
                  </a:cubicBezTo>
                  <a:cubicBezTo>
                    <a:pt x="440" y="8"/>
                    <a:pt x="393" y="1"/>
                    <a:pt x="347" y="1"/>
                  </a:cubicBezTo>
                  <a:close/>
                </a:path>
              </a:pathLst>
            </a:custGeom>
            <a:solidFill>
              <a:srgbClr val="4E2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8"/>
            <p:cNvSpPr/>
            <p:nvPr/>
          </p:nvSpPr>
          <p:spPr>
            <a:xfrm>
              <a:off x="5838975" y="833850"/>
              <a:ext cx="36400" cy="89175"/>
            </a:xfrm>
            <a:custGeom>
              <a:avLst/>
              <a:gdLst/>
              <a:ahLst/>
              <a:cxnLst/>
              <a:rect l="l" t="t" r="r" b="b"/>
              <a:pathLst>
                <a:path w="1456" h="3567" extrusionOk="0">
                  <a:moveTo>
                    <a:pt x="1370" y="0"/>
                  </a:moveTo>
                  <a:lnTo>
                    <a:pt x="1370" y="0"/>
                  </a:lnTo>
                  <a:cubicBezTo>
                    <a:pt x="1313" y="57"/>
                    <a:pt x="1256" y="171"/>
                    <a:pt x="1228" y="257"/>
                  </a:cubicBezTo>
                  <a:cubicBezTo>
                    <a:pt x="1199" y="343"/>
                    <a:pt x="1171" y="428"/>
                    <a:pt x="1142" y="542"/>
                  </a:cubicBezTo>
                  <a:cubicBezTo>
                    <a:pt x="1085" y="742"/>
                    <a:pt x="1057" y="942"/>
                    <a:pt x="1057" y="1141"/>
                  </a:cubicBezTo>
                  <a:cubicBezTo>
                    <a:pt x="1057" y="1227"/>
                    <a:pt x="1028" y="1341"/>
                    <a:pt x="1057" y="1455"/>
                  </a:cubicBezTo>
                  <a:lnTo>
                    <a:pt x="1085" y="1741"/>
                  </a:lnTo>
                  <a:lnTo>
                    <a:pt x="1142" y="2340"/>
                  </a:lnTo>
                  <a:lnTo>
                    <a:pt x="1199" y="2910"/>
                  </a:lnTo>
                  <a:lnTo>
                    <a:pt x="1228" y="3053"/>
                  </a:lnTo>
                  <a:lnTo>
                    <a:pt x="1228" y="3139"/>
                  </a:lnTo>
                  <a:lnTo>
                    <a:pt x="1228" y="3167"/>
                  </a:lnTo>
                  <a:lnTo>
                    <a:pt x="1228" y="3196"/>
                  </a:lnTo>
                  <a:cubicBezTo>
                    <a:pt x="1228" y="3253"/>
                    <a:pt x="1199" y="3310"/>
                    <a:pt x="1142" y="3338"/>
                  </a:cubicBezTo>
                  <a:lnTo>
                    <a:pt x="1028" y="3367"/>
                  </a:lnTo>
                  <a:lnTo>
                    <a:pt x="885" y="3395"/>
                  </a:lnTo>
                  <a:lnTo>
                    <a:pt x="600" y="3395"/>
                  </a:lnTo>
                  <a:cubicBezTo>
                    <a:pt x="400" y="3395"/>
                    <a:pt x="201" y="3395"/>
                    <a:pt x="1" y="3424"/>
                  </a:cubicBezTo>
                  <a:cubicBezTo>
                    <a:pt x="201" y="3453"/>
                    <a:pt x="400" y="3481"/>
                    <a:pt x="600" y="3510"/>
                  </a:cubicBezTo>
                  <a:lnTo>
                    <a:pt x="885" y="3538"/>
                  </a:lnTo>
                  <a:cubicBezTo>
                    <a:pt x="942" y="3538"/>
                    <a:pt x="971" y="3567"/>
                    <a:pt x="1028" y="3567"/>
                  </a:cubicBezTo>
                  <a:cubicBezTo>
                    <a:pt x="1114" y="3567"/>
                    <a:pt x="1171" y="3538"/>
                    <a:pt x="1228" y="3510"/>
                  </a:cubicBezTo>
                  <a:cubicBezTo>
                    <a:pt x="1342" y="3481"/>
                    <a:pt x="1427" y="3338"/>
                    <a:pt x="1456" y="3224"/>
                  </a:cubicBezTo>
                  <a:lnTo>
                    <a:pt x="1456" y="3167"/>
                  </a:lnTo>
                  <a:lnTo>
                    <a:pt x="1456" y="3110"/>
                  </a:lnTo>
                  <a:lnTo>
                    <a:pt x="1456" y="3053"/>
                  </a:lnTo>
                  <a:lnTo>
                    <a:pt x="1427" y="2882"/>
                  </a:lnTo>
                  <a:lnTo>
                    <a:pt x="1370" y="2311"/>
                  </a:lnTo>
                  <a:lnTo>
                    <a:pt x="1313" y="1712"/>
                  </a:lnTo>
                  <a:lnTo>
                    <a:pt x="1256" y="1427"/>
                  </a:lnTo>
                  <a:cubicBezTo>
                    <a:pt x="1256" y="1341"/>
                    <a:pt x="1256" y="1227"/>
                    <a:pt x="1228" y="1141"/>
                  </a:cubicBezTo>
                  <a:cubicBezTo>
                    <a:pt x="1228" y="942"/>
                    <a:pt x="1228" y="742"/>
                    <a:pt x="1256" y="571"/>
                  </a:cubicBezTo>
                  <a:cubicBezTo>
                    <a:pt x="1256" y="457"/>
                    <a:pt x="1285" y="371"/>
                    <a:pt x="1285" y="257"/>
                  </a:cubicBezTo>
                  <a:cubicBezTo>
                    <a:pt x="1313" y="171"/>
                    <a:pt x="1342" y="86"/>
                    <a:pt x="1370" y="0"/>
                  </a:cubicBezTo>
                  <a:close/>
                </a:path>
              </a:pathLst>
            </a:custGeom>
            <a:solidFill>
              <a:srgbClr val="BE4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8"/>
            <p:cNvSpPr/>
            <p:nvPr/>
          </p:nvSpPr>
          <p:spPr>
            <a:xfrm>
              <a:off x="5733425" y="744675"/>
              <a:ext cx="164075" cy="117725"/>
            </a:xfrm>
            <a:custGeom>
              <a:avLst/>
              <a:gdLst/>
              <a:ahLst/>
              <a:cxnLst/>
              <a:rect l="l" t="t" r="r" b="b"/>
              <a:pathLst>
                <a:path w="6563" h="4709" extrusionOk="0">
                  <a:moveTo>
                    <a:pt x="2882" y="1"/>
                  </a:moveTo>
                  <a:cubicBezTo>
                    <a:pt x="2768" y="115"/>
                    <a:pt x="2597" y="172"/>
                    <a:pt x="2425" y="200"/>
                  </a:cubicBezTo>
                  <a:cubicBezTo>
                    <a:pt x="2354" y="215"/>
                    <a:pt x="2283" y="222"/>
                    <a:pt x="2215" y="222"/>
                  </a:cubicBezTo>
                  <a:cubicBezTo>
                    <a:pt x="2147" y="222"/>
                    <a:pt x="2083" y="215"/>
                    <a:pt x="2026" y="200"/>
                  </a:cubicBezTo>
                  <a:cubicBezTo>
                    <a:pt x="1883" y="543"/>
                    <a:pt x="1626" y="828"/>
                    <a:pt x="1284" y="999"/>
                  </a:cubicBezTo>
                  <a:lnTo>
                    <a:pt x="1284" y="1056"/>
                  </a:lnTo>
                  <a:cubicBezTo>
                    <a:pt x="1370" y="1513"/>
                    <a:pt x="1227" y="1941"/>
                    <a:pt x="970" y="2255"/>
                  </a:cubicBezTo>
                  <a:cubicBezTo>
                    <a:pt x="799" y="2426"/>
                    <a:pt x="571" y="2597"/>
                    <a:pt x="314" y="2683"/>
                  </a:cubicBezTo>
                  <a:cubicBezTo>
                    <a:pt x="400" y="2797"/>
                    <a:pt x="428" y="2939"/>
                    <a:pt x="457" y="3111"/>
                  </a:cubicBezTo>
                  <a:cubicBezTo>
                    <a:pt x="542" y="3596"/>
                    <a:pt x="342" y="4081"/>
                    <a:pt x="0" y="4395"/>
                  </a:cubicBezTo>
                  <a:cubicBezTo>
                    <a:pt x="143" y="4509"/>
                    <a:pt x="285" y="4623"/>
                    <a:pt x="371" y="4708"/>
                  </a:cubicBezTo>
                  <a:cubicBezTo>
                    <a:pt x="828" y="4452"/>
                    <a:pt x="1398" y="3710"/>
                    <a:pt x="1741" y="2825"/>
                  </a:cubicBezTo>
                  <a:cubicBezTo>
                    <a:pt x="2283" y="2540"/>
                    <a:pt x="2597" y="1941"/>
                    <a:pt x="2511" y="1313"/>
                  </a:cubicBezTo>
                  <a:cubicBezTo>
                    <a:pt x="2482" y="1256"/>
                    <a:pt x="2482" y="1199"/>
                    <a:pt x="2454" y="1142"/>
                  </a:cubicBezTo>
                  <a:cubicBezTo>
                    <a:pt x="2682" y="1085"/>
                    <a:pt x="2882" y="999"/>
                    <a:pt x="3025" y="857"/>
                  </a:cubicBezTo>
                  <a:cubicBezTo>
                    <a:pt x="3292" y="1245"/>
                    <a:pt x="3724" y="1509"/>
                    <a:pt x="4216" y="1509"/>
                  </a:cubicBezTo>
                  <a:cubicBezTo>
                    <a:pt x="4302" y="1509"/>
                    <a:pt x="4390" y="1501"/>
                    <a:pt x="4480" y="1484"/>
                  </a:cubicBezTo>
                  <a:cubicBezTo>
                    <a:pt x="4622" y="1484"/>
                    <a:pt x="4736" y="1427"/>
                    <a:pt x="4879" y="1370"/>
                  </a:cubicBezTo>
                  <a:cubicBezTo>
                    <a:pt x="5735" y="1884"/>
                    <a:pt x="6448" y="2540"/>
                    <a:pt x="6534" y="2626"/>
                  </a:cubicBezTo>
                  <a:lnTo>
                    <a:pt x="6562" y="2626"/>
                  </a:lnTo>
                  <a:cubicBezTo>
                    <a:pt x="6562" y="2312"/>
                    <a:pt x="6534" y="2026"/>
                    <a:pt x="6505" y="1770"/>
                  </a:cubicBezTo>
                  <a:cubicBezTo>
                    <a:pt x="6334" y="1627"/>
                    <a:pt x="6192" y="1456"/>
                    <a:pt x="6106" y="1228"/>
                  </a:cubicBezTo>
                  <a:cubicBezTo>
                    <a:pt x="6084" y="1229"/>
                    <a:pt x="6063" y="1229"/>
                    <a:pt x="6041" y="1229"/>
                  </a:cubicBezTo>
                  <a:cubicBezTo>
                    <a:pt x="5466" y="1229"/>
                    <a:pt x="4928" y="865"/>
                    <a:pt x="4708" y="314"/>
                  </a:cubicBezTo>
                  <a:cubicBezTo>
                    <a:pt x="4565" y="400"/>
                    <a:pt x="4394" y="457"/>
                    <a:pt x="4223" y="486"/>
                  </a:cubicBezTo>
                  <a:cubicBezTo>
                    <a:pt x="4143" y="499"/>
                    <a:pt x="4064" y="505"/>
                    <a:pt x="3985" y="505"/>
                  </a:cubicBezTo>
                  <a:cubicBezTo>
                    <a:pt x="3555" y="505"/>
                    <a:pt x="3147" y="314"/>
                    <a:pt x="2882" y="1"/>
                  </a:cubicBezTo>
                  <a:close/>
                </a:path>
              </a:pathLst>
            </a:custGeom>
            <a:solidFill>
              <a:srgbClr val="BE4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8"/>
            <p:cNvSpPr/>
            <p:nvPr/>
          </p:nvSpPr>
          <p:spPr>
            <a:xfrm>
              <a:off x="5785475" y="823150"/>
              <a:ext cx="59250" cy="35675"/>
            </a:xfrm>
            <a:custGeom>
              <a:avLst/>
              <a:gdLst/>
              <a:ahLst/>
              <a:cxnLst/>
              <a:rect l="l" t="t" r="r" b="b"/>
              <a:pathLst>
                <a:path w="2370" h="1427" extrusionOk="0">
                  <a:moveTo>
                    <a:pt x="1627" y="0"/>
                  </a:moveTo>
                  <a:cubicBezTo>
                    <a:pt x="1513" y="29"/>
                    <a:pt x="1370" y="29"/>
                    <a:pt x="1285" y="86"/>
                  </a:cubicBezTo>
                  <a:cubicBezTo>
                    <a:pt x="1057" y="143"/>
                    <a:pt x="857" y="257"/>
                    <a:pt x="686" y="400"/>
                  </a:cubicBezTo>
                  <a:cubicBezTo>
                    <a:pt x="515" y="514"/>
                    <a:pt x="343" y="685"/>
                    <a:pt x="229" y="856"/>
                  </a:cubicBezTo>
                  <a:cubicBezTo>
                    <a:pt x="115" y="1027"/>
                    <a:pt x="29" y="1227"/>
                    <a:pt x="1" y="1427"/>
                  </a:cubicBezTo>
                  <a:cubicBezTo>
                    <a:pt x="172" y="1084"/>
                    <a:pt x="486" y="799"/>
                    <a:pt x="828" y="656"/>
                  </a:cubicBezTo>
                  <a:cubicBezTo>
                    <a:pt x="1000" y="599"/>
                    <a:pt x="1199" y="542"/>
                    <a:pt x="1370" y="542"/>
                  </a:cubicBezTo>
                  <a:cubicBezTo>
                    <a:pt x="1456" y="542"/>
                    <a:pt x="1542" y="542"/>
                    <a:pt x="1599" y="571"/>
                  </a:cubicBezTo>
                  <a:cubicBezTo>
                    <a:pt x="1684" y="571"/>
                    <a:pt x="1713" y="599"/>
                    <a:pt x="1741" y="628"/>
                  </a:cubicBezTo>
                  <a:cubicBezTo>
                    <a:pt x="1770" y="685"/>
                    <a:pt x="1827" y="713"/>
                    <a:pt x="1856" y="742"/>
                  </a:cubicBezTo>
                  <a:cubicBezTo>
                    <a:pt x="1898" y="756"/>
                    <a:pt x="1943" y="763"/>
                    <a:pt x="1987" y="763"/>
                  </a:cubicBezTo>
                  <a:cubicBezTo>
                    <a:pt x="2119" y="763"/>
                    <a:pt x="2248" y="699"/>
                    <a:pt x="2312" y="571"/>
                  </a:cubicBezTo>
                  <a:cubicBezTo>
                    <a:pt x="2369" y="400"/>
                    <a:pt x="2312" y="200"/>
                    <a:pt x="2141" y="114"/>
                  </a:cubicBezTo>
                  <a:lnTo>
                    <a:pt x="2084" y="86"/>
                  </a:lnTo>
                  <a:cubicBezTo>
                    <a:pt x="1913" y="29"/>
                    <a:pt x="1770" y="0"/>
                    <a:pt x="1627" y="0"/>
                  </a:cubicBezTo>
                  <a:close/>
                </a:path>
              </a:pathLst>
            </a:custGeom>
            <a:solidFill>
              <a:srgbClr val="4E2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8"/>
            <p:cNvSpPr/>
            <p:nvPr/>
          </p:nvSpPr>
          <p:spPr>
            <a:xfrm>
              <a:off x="5878925" y="831000"/>
              <a:ext cx="24275" cy="16425"/>
            </a:xfrm>
            <a:custGeom>
              <a:avLst/>
              <a:gdLst/>
              <a:ahLst/>
              <a:cxnLst/>
              <a:rect l="l" t="t" r="r" b="b"/>
              <a:pathLst>
                <a:path w="971" h="657" extrusionOk="0">
                  <a:moveTo>
                    <a:pt x="229" y="0"/>
                  </a:moveTo>
                  <a:lnTo>
                    <a:pt x="172" y="29"/>
                  </a:lnTo>
                  <a:cubicBezTo>
                    <a:pt x="29" y="86"/>
                    <a:pt x="1" y="228"/>
                    <a:pt x="58" y="342"/>
                  </a:cubicBezTo>
                  <a:cubicBezTo>
                    <a:pt x="99" y="426"/>
                    <a:pt x="187" y="479"/>
                    <a:pt x="276" y="479"/>
                  </a:cubicBezTo>
                  <a:cubicBezTo>
                    <a:pt x="308" y="479"/>
                    <a:pt x="341" y="472"/>
                    <a:pt x="372" y="457"/>
                  </a:cubicBezTo>
                  <a:cubicBezTo>
                    <a:pt x="400" y="442"/>
                    <a:pt x="443" y="435"/>
                    <a:pt x="489" y="435"/>
                  </a:cubicBezTo>
                  <a:cubicBezTo>
                    <a:pt x="536" y="435"/>
                    <a:pt x="586" y="442"/>
                    <a:pt x="628" y="457"/>
                  </a:cubicBezTo>
                  <a:lnTo>
                    <a:pt x="742" y="514"/>
                  </a:lnTo>
                  <a:cubicBezTo>
                    <a:pt x="800" y="571"/>
                    <a:pt x="828" y="628"/>
                    <a:pt x="914" y="656"/>
                  </a:cubicBezTo>
                  <a:cubicBezTo>
                    <a:pt x="942" y="599"/>
                    <a:pt x="971" y="542"/>
                    <a:pt x="971" y="457"/>
                  </a:cubicBezTo>
                  <a:cubicBezTo>
                    <a:pt x="971" y="371"/>
                    <a:pt x="942" y="285"/>
                    <a:pt x="885" y="228"/>
                  </a:cubicBezTo>
                  <a:lnTo>
                    <a:pt x="800" y="171"/>
                  </a:lnTo>
                  <a:lnTo>
                    <a:pt x="742" y="114"/>
                  </a:lnTo>
                  <a:cubicBezTo>
                    <a:pt x="628" y="57"/>
                    <a:pt x="457" y="0"/>
                    <a:pt x="286" y="0"/>
                  </a:cubicBezTo>
                  <a:close/>
                </a:path>
              </a:pathLst>
            </a:custGeom>
            <a:solidFill>
              <a:srgbClr val="4E2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8"/>
            <p:cNvSpPr/>
            <p:nvPr/>
          </p:nvSpPr>
          <p:spPr>
            <a:xfrm>
              <a:off x="5798550" y="931375"/>
              <a:ext cx="60625" cy="20425"/>
            </a:xfrm>
            <a:custGeom>
              <a:avLst/>
              <a:gdLst/>
              <a:ahLst/>
              <a:cxnLst/>
              <a:rect l="l" t="t" r="r" b="b"/>
              <a:pathLst>
                <a:path w="2425" h="817" extrusionOk="0">
                  <a:moveTo>
                    <a:pt x="973" y="1"/>
                  </a:moveTo>
                  <a:cubicBezTo>
                    <a:pt x="0" y="1"/>
                    <a:pt x="12" y="554"/>
                    <a:pt x="1161" y="778"/>
                  </a:cubicBezTo>
                  <a:cubicBezTo>
                    <a:pt x="1315" y="805"/>
                    <a:pt x="1448" y="817"/>
                    <a:pt x="1562" y="817"/>
                  </a:cubicBezTo>
                  <a:cubicBezTo>
                    <a:pt x="2425" y="817"/>
                    <a:pt x="2203" y="137"/>
                    <a:pt x="1447" y="37"/>
                  </a:cubicBezTo>
                  <a:cubicBezTo>
                    <a:pt x="1269" y="12"/>
                    <a:pt x="1111" y="1"/>
                    <a:pt x="973" y="1"/>
                  </a:cubicBezTo>
                  <a:close/>
                </a:path>
              </a:pathLst>
            </a:custGeom>
            <a:solidFill>
              <a:srgbClr val="BE4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8"/>
            <p:cNvSpPr/>
            <p:nvPr/>
          </p:nvSpPr>
          <p:spPr>
            <a:xfrm>
              <a:off x="5675625" y="631400"/>
              <a:ext cx="269675" cy="169650"/>
            </a:xfrm>
            <a:custGeom>
              <a:avLst/>
              <a:gdLst/>
              <a:ahLst/>
              <a:cxnLst/>
              <a:rect l="l" t="t" r="r" b="b"/>
              <a:pathLst>
                <a:path w="10787" h="6786" extrusionOk="0">
                  <a:moveTo>
                    <a:pt x="6220" y="0"/>
                  </a:moveTo>
                  <a:cubicBezTo>
                    <a:pt x="6136" y="0"/>
                    <a:pt x="6051" y="8"/>
                    <a:pt x="5964" y="24"/>
                  </a:cubicBezTo>
                  <a:cubicBezTo>
                    <a:pt x="5679" y="52"/>
                    <a:pt x="5422" y="195"/>
                    <a:pt x="5222" y="394"/>
                  </a:cubicBezTo>
                  <a:cubicBezTo>
                    <a:pt x="4971" y="212"/>
                    <a:pt x="4684" y="121"/>
                    <a:pt x="4389" y="121"/>
                  </a:cubicBezTo>
                  <a:cubicBezTo>
                    <a:pt x="4315" y="121"/>
                    <a:pt x="4241" y="126"/>
                    <a:pt x="4167" y="138"/>
                  </a:cubicBezTo>
                  <a:cubicBezTo>
                    <a:pt x="3739" y="223"/>
                    <a:pt x="3396" y="452"/>
                    <a:pt x="3168" y="794"/>
                  </a:cubicBezTo>
                  <a:cubicBezTo>
                    <a:pt x="3016" y="718"/>
                    <a:pt x="2851" y="680"/>
                    <a:pt x="2673" y="680"/>
                  </a:cubicBezTo>
                  <a:cubicBezTo>
                    <a:pt x="2585" y="680"/>
                    <a:pt x="2493" y="689"/>
                    <a:pt x="2398" y="708"/>
                  </a:cubicBezTo>
                  <a:cubicBezTo>
                    <a:pt x="1627" y="822"/>
                    <a:pt x="1114" y="1507"/>
                    <a:pt x="1171" y="2278"/>
                  </a:cubicBezTo>
                  <a:lnTo>
                    <a:pt x="914" y="2278"/>
                  </a:lnTo>
                  <a:cubicBezTo>
                    <a:pt x="600" y="2335"/>
                    <a:pt x="315" y="2506"/>
                    <a:pt x="115" y="2706"/>
                  </a:cubicBezTo>
                  <a:cubicBezTo>
                    <a:pt x="1" y="3305"/>
                    <a:pt x="201" y="3932"/>
                    <a:pt x="543" y="4446"/>
                  </a:cubicBezTo>
                  <a:cubicBezTo>
                    <a:pt x="743" y="4817"/>
                    <a:pt x="1085" y="4988"/>
                    <a:pt x="1485" y="5045"/>
                  </a:cubicBezTo>
                  <a:cubicBezTo>
                    <a:pt x="1456" y="5416"/>
                    <a:pt x="1485" y="5759"/>
                    <a:pt x="1656" y="5987"/>
                  </a:cubicBezTo>
                  <a:cubicBezTo>
                    <a:pt x="1998" y="6415"/>
                    <a:pt x="2626" y="6700"/>
                    <a:pt x="3282" y="6786"/>
                  </a:cubicBezTo>
                  <a:cubicBezTo>
                    <a:pt x="3539" y="6472"/>
                    <a:pt x="3682" y="6044"/>
                    <a:pt x="3596" y="5587"/>
                  </a:cubicBezTo>
                  <a:lnTo>
                    <a:pt x="3596" y="5530"/>
                  </a:lnTo>
                  <a:cubicBezTo>
                    <a:pt x="3938" y="5359"/>
                    <a:pt x="4195" y="5074"/>
                    <a:pt x="4338" y="4731"/>
                  </a:cubicBezTo>
                  <a:cubicBezTo>
                    <a:pt x="4395" y="4746"/>
                    <a:pt x="4459" y="4753"/>
                    <a:pt x="4527" y="4753"/>
                  </a:cubicBezTo>
                  <a:cubicBezTo>
                    <a:pt x="4595" y="4753"/>
                    <a:pt x="4666" y="4746"/>
                    <a:pt x="4737" y="4731"/>
                  </a:cubicBezTo>
                  <a:cubicBezTo>
                    <a:pt x="4909" y="4703"/>
                    <a:pt x="5080" y="4646"/>
                    <a:pt x="5194" y="4532"/>
                  </a:cubicBezTo>
                  <a:cubicBezTo>
                    <a:pt x="5459" y="4845"/>
                    <a:pt x="5867" y="5036"/>
                    <a:pt x="6297" y="5036"/>
                  </a:cubicBezTo>
                  <a:cubicBezTo>
                    <a:pt x="6376" y="5036"/>
                    <a:pt x="6455" y="5030"/>
                    <a:pt x="6535" y="5017"/>
                  </a:cubicBezTo>
                  <a:cubicBezTo>
                    <a:pt x="6706" y="4988"/>
                    <a:pt x="6877" y="4931"/>
                    <a:pt x="7020" y="4845"/>
                  </a:cubicBezTo>
                  <a:cubicBezTo>
                    <a:pt x="7240" y="5396"/>
                    <a:pt x="7778" y="5760"/>
                    <a:pt x="8353" y="5760"/>
                  </a:cubicBezTo>
                  <a:cubicBezTo>
                    <a:pt x="8375" y="5760"/>
                    <a:pt x="8396" y="5760"/>
                    <a:pt x="8418" y="5759"/>
                  </a:cubicBezTo>
                  <a:cubicBezTo>
                    <a:pt x="8504" y="5987"/>
                    <a:pt x="8646" y="6158"/>
                    <a:pt x="8817" y="6301"/>
                  </a:cubicBezTo>
                  <a:cubicBezTo>
                    <a:pt x="9005" y="6441"/>
                    <a:pt x="9270" y="6544"/>
                    <a:pt x="9533" y="6544"/>
                  </a:cubicBezTo>
                  <a:cubicBezTo>
                    <a:pt x="9590" y="6544"/>
                    <a:pt x="9646" y="6539"/>
                    <a:pt x="9702" y="6529"/>
                  </a:cubicBezTo>
                  <a:cubicBezTo>
                    <a:pt x="10330" y="6415"/>
                    <a:pt x="10786" y="5844"/>
                    <a:pt x="10672" y="5188"/>
                  </a:cubicBezTo>
                  <a:cubicBezTo>
                    <a:pt x="10615" y="4845"/>
                    <a:pt x="10387" y="4532"/>
                    <a:pt x="10101" y="4360"/>
                  </a:cubicBezTo>
                  <a:cubicBezTo>
                    <a:pt x="10358" y="4047"/>
                    <a:pt x="10472" y="3647"/>
                    <a:pt x="10415" y="3219"/>
                  </a:cubicBezTo>
                  <a:cubicBezTo>
                    <a:pt x="10301" y="2563"/>
                    <a:pt x="9759" y="2078"/>
                    <a:pt x="9131" y="2021"/>
                  </a:cubicBezTo>
                  <a:lnTo>
                    <a:pt x="9131" y="1964"/>
                  </a:lnTo>
                  <a:cubicBezTo>
                    <a:pt x="9001" y="1236"/>
                    <a:pt x="8375" y="722"/>
                    <a:pt x="7682" y="722"/>
                  </a:cubicBezTo>
                  <a:cubicBezTo>
                    <a:pt x="7614" y="722"/>
                    <a:pt x="7545" y="727"/>
                    <a:pt x="7476" y="737"/>
                  </a:cubicBezTo>
                  <a:lnTo>
                    <a:pt x="7448" y="765"/>
                  </a:lnTo>
                  <a:cubicBezTo>
                    <a:pt x="7202" y="298"/>
                    <a:pt x="6744" y="0"/>
                    <a:pt x="6220" y="0"/>
                  </a:cubicBezTo>
                  <a:close/>
                </a:path>
              </a:pathLst>
            </a:custGeom>
            <a:solidFill>
              <a:srgbClr val="63205D"/>
            </a:solidFill>
            <a:ln w="9525" cap="flat" cmpd="sng">
              <a:solidFill>
                <a:srgbClr val="6320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8"/>
            <p:cNvSpPr/>
            <p:nvPr/>
          </p:nvSpPr>
          <p:spPr>
            <a:xfrm>
              <a:off x="5652800" y="699025"/>
              <a:ext cx="104900" cy="155525"/>
            </a:xfrm>
            <a:custGeom>
              <a:avLst/>
              <a:gdLst/>
              <a:ahLst/>
              <a:cxnLst/>
              <a:rect l="l" t="t" r="r" b="b"/>
              <a:pathLst>
                <a:path w="4196" h="6221" extrusionOk="0">
                  <a:moveTo>
                    <a:pt x="1028" y="1"/>
                  </a:moveTo>
                  <a:lnTo>
                    <a:pt x="1028" y="1"/>
                  </a:lnTo>
                  <a:cubicBezTo>
                    <a:pt x="714" y="314"/>
                    <a:pt x="572" y="771"/>
                    <a:pt x="629" y="1256"/>
                  </a:cubicBezTo>
                  <a:cubicBezTo>
                    <a:pt x="657" y="1456"/>
                    <a:pt x="743" y="1655"/>
                    <a:pt x="857" y="1827"/>
                  </a:cubicBezTo>
                  <a:cubicBezTo>
                    <a:pt x="343" y="2112"/>
                    <a:pt x="1" y="2711"/>
                    <a:pt x="115" y="3339"/>
                  </a:cubicBezTo>
                  <a:cubicBezTo>
                    <a:pt x="201" y="3852"/>
                    <a:pt x="543" y="4252"/>
                    <a:pt x="971" y="4452"/>
                  </a:cubicBezTo>
                  <a:cubicBezTo>
                    <a:pt x="828" y="4737"/>
                    <a:pt x="771" y="5051"/>
                    <a:pt x="828" y="5393"/>
                  </a:cubicBezTo>
                  <a:cubicBezTo>
                    <a:pt x="885" y="5707"/>
                    <a:pt x="1028" y="5992"/>
                    <a:pt x="1256" y="6221"/>
                  </a:cubicBezTo>
                  <a:cubicBezTo>
                    <a:pt x="1256" y="5992"/>
                    <a:pt x="1313" y="5821"/>
                    <a:pt x="1428" y="5678"/>
                  </a:cubicBezTo>
                  <a:cubicBezTo>
                    <a:pt x="1535" y="5547"/>
                    <a:pt x="1677" y="5493"/>
                    <a:pt x="1836" y="5493"/>
                  </a:cubicBezTo>
                  <a:cubicBezTo>
                    <a:pt x="2267" y="5493"/>
                    <a:pt x="2829" y="5887"/>
                    <a:pt x="3225" y="6221"/>
                  </a:cubicBezTo>
                  <a:cubicBezTo>
                    <a:pt x="3567" y="5907"/>
                    <a:pt x="3767" y="5422"/>
                    <a:pt x="3682" y="4937"/>
                  </a:cubicBezTo>
                  <a:cubicBezTo>
                    <a:pt x="3653" y="4765"/>
                    <a:pt x="3625" y="4623"/>
                    <a:pt x="3539" y="4509"/>
                  </a:cubicBezTo>
                  <a:cubicBezTo>
                    <a:pt x="3796" y="4423"/>
                    <a:pt x="4024" y="4252"/>
                    <a:pt x="4195" y="4081"/>
                  </a:cubicBezTo>
                  <a:cubicBezTo>
                    <a:pt x="3539" y="3995"/>
                    <a:pt x="2911" y="3710"/>
                    <a:pt x="2569" y="3282"/>
                  </a:cubicBezTo>
                  <a:cubicBezTo>
                    <a:pt x="2398" y="3054"/>
                    <a:pt x="2369" y="2711"/>
                    <a:pt x="2398" y="2340"/>
                  </a:cubicBezTo>
                  <a:cubicBezTo>
                    <a:pt x="1998" y="2283"/>
                    <a:pt x="1656" y="2112"/>
                    <a:pt x="1456" y="1741"/>
                  </a:cubicBezTo>
                  <a:cubicBezTo>
                    <a:pt x="1114" y="1227"/>
                    <a:pt x="914" y="600"/>
                    <a:pt x="1028" y="1"/>
                  </a:cubicBezTo>
                  <a:close/>
                </a:path>
              </a:pathLst>
            </a:custGeom>
            <a:solidFill>
              <a:srgbClr val="4F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8"/>
            <p:cNvSpPr/>
            <p:nvPr/>
          </p:nvSpPr>
          <p:spPr>
            <a:xfrm>
              <a:off x="5700600" y="849525"/>
              <a:ext cx="36400" cy="41400"/>
            </a:xfrm>
            <a:custGeom>
              <a:avLst/>
              <a:gdLst/>
              <a:ahLst/>
              <a:cxnLst/>
              <a:rect l="l" t="t" r="r" b="b"/>
              <a:pathLst>
                <a:path w="1456" h="1656" extrusionOk="0">
                  <a:moveTo>
                    <a:pt x="1" y="1"/>
                  </a:moveTo>
                  <a:cubicBezTo>
                    <a:pt x="172" y="115"/>
                    <a:pt x="314" y="229"/>
                    <a:pt x="429" y="343"/>
                  </a:cubicBezTo>
                  <a:cubicBezTo>
                    <a:pt x="571" y="486"/>
                    <a:pt x="714" y="600"/>
                    <a:pt x="828" y="743"/>
                  </a:cubicBezTo>
                  <a:cubicBezTo>
                    <a:pt x="942" y="885"/>
                    <a:pt x="1056" y="1028"/>
                    <a:pt x="1142" y="1171"/>
                  </a:cubicBezTo>
                  <a:cubicBezTo>
                    <a:pt x="1256" y="1313"/>
                    <a:pt x="1342" y="1485"/>
                    <a:pt x="1456" y="1656"/>
                  </a:cubicBezTo>
                  <a:cubicBezTo>
                    <a:pt x="1456" y="1456"/>
                    <a:pt x="1399" y="1256"/>
                    <a:pt x="1313" y="1085"/>
                  </a:cubicBezTo>
                  <a:cubicBezTo>
                    <a:pt x="1256" y="885"/>
                    <a:pt x="1142" y="714"/>
                    <a:pt x="999" y="572"/>
                  </a:cubicBezTo>
                  <a:cubicBezTo>
                    <a:pt x="885" y="429"/>
                    <a:pt x="714" y="286"/>
                    <a:pt x="543" y="201"/>
                  </a:cubicBezTo>
                  <a:cubicBezTo>
                    <a:pt x="372" y="86"/>
                    <a:pt x="200" y="29"/>
                    <a:pt x="1" y="1"/>
                  </a:cubicBezTo>
                  <a:close/>
                </a:path>
              </a:pathLst>
            </a:custGeom>
            <a:solidFill>
              <a:srgbClr val="BE4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8"/>
            <p:cNvSpPr/>
            <p:nvPr/>
          </p:nvSpPr>
          <p:spPr>
            <a:xfrm>
              <a:off x="5649250" y="959375"/>
              <a:ext cx="107725" cy="137700"/>
            </a:xfrm>
            <a:custGeom>
              <a:avLst/>
              <a:gdLst/>
              <a:ahLst/>
              <a:cxnLst/>
              <a:rect l="l" t="t" r="r" b="b"/>
              <a:pathLst>
                <a:path w="4309" h="5508" extrusionOk="0">
                  <a:moveTo>
                    <a:pt x="1512" y="1"/>
                  </a:moveTo>
                  <a:lnTo>
                    <a:pt x="0" y="1855"/>
                  </a:lnTo>
                  <a:lnTo>
                    <a:pt x="114" y="2055"/>
                  </a:lnTo>
                  <a:lnTo>
                    <a:pt x="2568" y="5508"/>
                  </a:lnTo>
                  <a:lnTo>
                    <a:pt x="3567" y="4281"/>
                  </a:lnTo>
                  <a:lnTo>
                    <a:pt x="4309" y="3368"/>
                  </a:lnTo>
                  <a:lnTo>
                    <a:pt x="3738" y="2654"/>
                  </a:lnTo>
                  <a:lnTo>
                    <a:pt x="2197" y="800"/>
                  </a:lnTo>
                  <a:lnTo>
                    <a:pt x="1512" y="1"/>
                  </a:lnTo>
                  <a:close/>
                </a:path>
              </a:pathLst>
            </a:custGeom>
            <a:solidFill>
              <a:srgbClr val="879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8"/>
            <p:cNvSpPr/>
            <p:nvPr/>
          </p:nvSpPr>
          <p:spPr>
            <a:xfrm>
              <a:off x="5664225" y="2072850"/>
              <a:ext cx="89900" cy="24825"/>
            </a:xfrm>
            <a:custGeom>
              <a:avLst/>
              <a:gdLst/>
              <a:ahLst/>
              <a:cxnLst/>
              <a:rect l="l" t="t" r="r" b="b"/>
              <a:pathLst>
                <a:path w="3596" h="993" extrusionOk="0">
                  <a:moveTo>
                    <a:pt x="0" y="1"/>
                  </a:moveTo>
                  <a:cubicBezTo>
                    <a:pt x="172" y="257"/>
                    <a:pt x="457" y="486"/>
                    <a:pt x="742" y="657"/>
                  </a:cubicBezTo>
                  <a:cubicBezTo>
                    <a:pt x="1028" y="828"/>
                    <a:pt x="1370" y="942"/>
                    <a:pt x="1712" y="971"/>
                  </a:cubicBezTo>
                  <a:cubicBezTo>
                    <a:pt x="1798" y="985"/>
                    <a:pt x="1884" y="992"/>
                    <a:pt x="1969" y="992"/>
                  </a:cubicBezTo>
                  <a:cubicBezTo>
                    <a:pt x="2055" y="992"/>
                    <a:pt x="2140" y="985"/>
                    <a:pt x="2226" y="971"/>
                  </a:cubicBezTo>
                  <a:cubicBezTo>
                    <a:pt x="2312" y="971"/>
                    <a:pt x="2397" y="942"/>
                    <a:pt x="2483" y="942"/>
                  </a:cubicBezTo>
                  <a:cubicBezTo>
                    <a:pt x="2540" y="914"/>
                    <a:pt x="2625" y="885"/>
                    <a:pt x="2711" y="857"/>
                  </a:cubicBezTo>
                  <a:cubicBezTo>
                    <a:pt x="2939" y="799"/>
                    <a:pt x="3168" y="685"/>
                    <a:pt x="3367" y="543"/>
                  </a:cubicBezTo>
                  <a:cubicBezTo>
                    <a:pt x="3453" y="486"/>
                    <a:pt x="3510" y="457"/>
                    <a:pt x="3596" y="400"/>
                  </a:cubicBezTo>
                  <a:lnTo>
                    <a:pt x="3596" y="400"/>
                  </a:lnTo>
                  <a:cubicBezTo>
                    <a:pt x="3282" y="486"/>
                    <a:pt x="2968" y="571"/>
                    <a:pt x="2654" y="628"/>
                  </a:cubicBezTo>
                  <a:lnTo>
                    <a:pt x="2540" y="628"/>
                  </a:lnTo>
                  <a:lnTo>
                    <a:pt x="2426" y="657"/>
                  </a:lnTo>
                  <a:cubicBezTo>
                    <a:pt x="2340" y="657"/>
                    <a:pt x="2283" y="685"/>
                    <a:pt x="2197" y="685"/>
                  </a:cubicBezTo>
                  <a:cubicBezTo>
                    <a:pt x="2055" y="685"/>
                    <a:pt x="1884" y="685"/>
                    <a:pt x="1741" y="657"/>
                  </a:cubicBezTo>
                  <a:cubicBezTo>
                    <a:pt x="1427" y="628"/>
                    <a:pt x="1142" y="543"/>
                    <a:pt x="856" y="429"/>
                  </a:cubicBezTo>
                  <a:cubicBezTo>
                    <a:pt x="543" y="314"/>
                    <a:pt x="286" y="172"/>
                    <a:pt x="0" y="1"/>
                  </a:cubicBezTo>
                  <a:close/>
                </a:path>
              </a:pathLst>
            </a:custGeom>
            <a:solidFill>
              <a:srgbClr val="4E3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8"/>
            <p:cNvSpPr/>
            <p:nvPr/>
          </p:nvSpPr>
          <p:spPr>
            <a:xfrm>
              <a:off x="5898200" y="1958725"/>
              <a:ext cx="87750" cy="31275"/>
            </a:xfrm>
            <a:custGeom>
              <a:avLst/>
              <a:gdLst/>
              <a:ahLst/>
              <a:cxnLst/>
              <a:rect l="l" t="t" r="r" b="b"/>
              <a:pathLst>
                <a:path w="3510" h="1251" extrusionOk="0">
                  <a:moveTo>
                    <a:pt x="3509" y="0"/>
                  </a:moveTo>
                  <a:lnTo>
                    <a:pt x="3509" y="0"/>
                  </a:lnTo>
                  <a:cubicBezTo>
                    <a:pt x="3253" y="200"/>
                    <a:pt x="2996" y="371"/>
                    <a:pt x="2711" y="543"/>
                  </a:cubicBezTo>
                  <a:lnTo>
                    <a:pt x="2596" y="600"/>
                  </a:lnTo>
                  <a:lnTo>
                    <a:pt x="2511" y="628"/>
                  </a:lnTo>
                  <a:cubicBezTo>
                    <a:pt x="2425" y="685"/>
                    <a:pt x="2368" y="714"/>
                    <a:pt x="2283" y="742"/>
                  </a:cubicBezTo>
                  <a:cubicBezTo>
                    <a:pt x="2140" y="799"/>
                    <a:pt x="1997" y="828"/>
                    <a:pt x="1855" y="885"/>
                  </a:cubicBezTo>
                  <a:cubicBezTo>
                    <a:pt x="1569" y="942"/>
                    <a:pt x="1255" y="971"/>
                    <a:pt x="942" y="971"/>
                  </a:cubicBezTo>
                  <a:cubicBezTo>
                    <a:pt x="628" y="971"/>
                    <a:pt x="314" y="913"/>
                    <a:pt x="0" y="828"/>
                  </a:cubicBezTo>
                  <a:lnTo>
                    <a:pt x="0" y="828"/>
                  </a:lnTo>
                  <a:cubicBezTo>
                    <a:pt x="257" y="1028"/>
                    <a:pt x="571" y="1142"/>
                    <a:pt x="913" y="1199"/>
                  </a:cubicBezTo>
                  <a:cubicBezTo>
                    <a:pt x="1056" y="1235"/>
                    <a:pt x="1200" y="1250"/>
                    <a:pt x="1343" y="1250"/>
                  </a:cubicBezTo>
                  <a:cubicBezTo>
                    <a:pt x="1542" y="1250"/>
                    <a:pt x="1741" y="1220"/>
                    <a:pt x="1940" y="1170"/>
                  </a:cubicBezTo>
                  <a:cubicBezTo>
                    <a:pt x="2083" y="1142"/>
                    <a:pt x="2254" y="1085"/>
                    <a:pt x="2425" y="999"/>
                  </a:cubicBezTo>
                  <a:cubicBezTo>
                    <a:pt x="2482" y="971"/>
                    <a:pt x="2568" y="913"/>
                    <a:pt x="2625" y="885"/>
                  </a:cubicBezTo>
                  <a:cubicBezTo>
                    <a:pt x="2711" y="828"/>
                    <a:pt x="2768" y="799"/>
                    <a:pt x="2853" y="742"/>
                  </a:cubicBezTo>
                  <a:cubicBezTo>
                    <a:pt x="2996" y="628"/>
                    <a:pt x="3139" y="485"/>
                    <a:pt x="3281" y="343"/>
                  </a:cubicBezTo>
                  <a:cubicBezTo>
                    <a:pt x="3310" y="257"/>
                    <a:pt x="3367" y="200"/>
                    <a:pt x="3424" y="143"/>
                  </a:cubicBezTo>
                  <a:cubicBezTo>
                    <a:pt x="3452" y="86"/>
                    <a:pt x="3481" y="57"/>
                    <a:pt x="3509" y="0"/>
                  </a:cubicBezTo>
                  <a:close/>
                </a:path>
              </a:pathLst>
            </a:custGeom>
            <a:solidFill>
              <a:srgbClr val="4E312C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8"/>
            <p:cNvSpPr/>
            <p:nvPr/>
          </p:nvSpPr>
          <p:spPr>
            <a:xfrm>
              <a:off x="5680625" y="1946250"/>
              <a:ext cx="82050" cy="31750"/>
            </a:xfrm>
            <a:custGeom>
              <a:avLst/>
              <a:gdLst/>
              <a:ahLst/>
              <a:cxnLst/>
              <a:rect l="l" t="t" r="r" b="b"/>
              <a:pathLst>
                <a:path w="3282" h="1270" extrusionOk="0">
                  <a:moveTo>
                    <a:pt x="1895" y="0"/>
                  </a:moveTo>
                  <a:cubicBezTo>
                    <a:pt x="1734" y="0"/>
                    <a:pt x="1570" y="14"/>
                    <a:pt x="1399" y="43"/>
                  </a:cubicBezTo>
                  <a:cubicBezTo>
                    <a:pt x="1085" y="129"/>
                    <a:pt x="771" y="243"/>
                    <a:pt x="514" y="471"/>
                  </a:cubicBezTo>
                  <a:cubicBezTo>
                    <a:pt x="257" y="671"/>
                    <a:pt x="86" y="984"/>
                    <a:pt x="1" y="1270"/>
                  </a:cubicBezTo>
                  <a:cubicBezTo>
                    <a:pt x="200" y="1042"/>
                    <a:pt x="400" y="813"/>
                    <a:pt x="657" y="671"/>
                  </a:cubicBezTo>
                  <a:cubicBezTo>
                    <a:pt x="914" y="499"/>
                    <a:pt x="1199" y="414"/>
                    <a:pt x="1484" y="357"/>
                  </a:cubicBezTo>
                  <a:cubicBezTo>
                    <a:pt x="1693" y="315"/>
                    <a:pt x="1902" y="289"/>
                    <a:pt x="2122" y="289"/>
                  </a:cubicBezTo>
                  <a:cubicBezTo>
                    <a:pt x="2203" y="289"/>
                    <a:pt x="2285" y="292"/>
                    <a:pt x="2369" y="300"/>
                  </a:cubicBezTo>
                  <a:cubicBezTo>
                    <a:pt x="2654" y="300"/>
                    <a:pt x="2968" y="328"/>
                    <a:pt x="3282" y="357"/>
                  </a:cubicBezTo>
                  <a:cubicBezTo>
                    <a:pt x="2997" y="186"/>
                    <a:pt x="2711" y="100"/>
                    <a:pt x="2369" y="43"/>
                  </a:cubicBezTo>
                  <a:cubicBezTo>
                    <a:pt x="2212" y="14"/>
                    <a:pt x="2055" y="0"/>
                    <a:pt x="1895" y="0"/>
                  </a:cubicBezTo>
                  <a:close/>
                </a:path>
              </a:pathLst>
            </a:custGeom>
            <a:solidFill>
              <a:srgbClr val="4E312C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8"/>
            <p:cNvSpPr/>
            <p:nvPr/>
          </p:nvSpPr>
          <p:spPr>
            <a:xfrm>
              <a:off x="5888925" y="1830975"/>
              <a:ext cx="69925" cy="50725"/>
            </a:xfrm>
            <a:custGeom>
              <a:avLst/>
              <a:gdLst/>
              <a:ahLst/>
              <a:cxnLst/>
              <a:rect l="l" t="t" r="r" b="b"/>
              <a:pathLst>
                <a:path w="2797" h="2029" extrusionOk="0">
                  <a:moveTo>
                    <a:pt x="2435" y="1"/>
                  </a:moveTo>
                  <a:cubicBezTo>
                    <a:pt x="2238" y="1"/>
                    <a:pt x="2038" y="25"/>
                    <a:pt x="1826" y="60"/>
                  </a:cubicBezTo>
                  <a:cubicBezTo>
                    <a:pt x="1512" y="117"/>
                    <a:pt x="1227" y="231"/>
                    <a:pt x="942" y="403"/>
                  </a:cubicBezTo>
                  <a:cubicBezTo>
                    <a:pt x="656" y="574"/>
                    <a:pt x="400" y="802"/>
                    <a:pt x="228" y="1087"/>
                  </a:cubicBezTo>
                  <a:cubicBezTo>
                    <a:pt x="86" y="1401"/>
                    <a:pt x="0" y="1715"/>
                    <a:pt x="29" y="2029"/>
                  </a:cubicBezTo>
                  <a:cubicBezTo>
                    <a:pt x="143" y="1744"/>
                    <a:pt x="257" y="1458"/>
                    <a:pt x="457" y="1230"/>
                  </a:cubicBezTo>
                  <a:cubicBezTo>
                    <a:pt x="628" y="1002"/>
                    <a:pt x="856" y="802"/>
                    <a:pt x="1084" y="659"/>
                  </a:cubicBezTo>
                  <a:cubicBezTo>
                    <a:pt x="1341" y="517"/>
                    <a:pt x="1626" y="374"/>
                    <a:pt x="1912" y="288"/>
                  </a:cubicBezTo>
                  <a:cubicBezTo>
                    <a:pt x="2197" y="174"/>
                    <a:pt x="2482" y="117"/>
                    <a:pt x="2796" y="32"/>
                  </a:cubicBezTo>
                  <a:cubicBezTo>
                    <a:pt x="2676" y="10"/>
                    <a:pt x="2557" y="1"/>
                    <a:pt x="2435" y="1"/>
                  </a:cubicBezTo>
                  <a:close/>
                </a:path>
              </a:pathLst>
            </a:custGeom>
            <a:solidFill>
              <a:srgbClr val="4E312C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8"/>
            <p:cNvSpPr/>
            <p:nvPr/>
          </p:nvSpPr>
          <p:spPr>
            <a:xfrm>
              <a:off x="5684900" y="1336900"/>
              <a:ext cx="176225" cy="154825"/>
            </a:xfrm>
            <a:custGeom>
              <a:avLst/>
              <a:gdLst/>
              <a:ahLst/>
              <a:cxnLst/>
              <a:rect l="l" t="t" r="r" b="b"/>
              <a:pathLst>
                <a:path w="7049" h="6193" extrusionOk="0">
                  <a:moveTo>
                    <a:pt x="5583" y="0"/>
                  </a:moveTo>
                  <a:cubicBezTo>
                    <a:pt x="5493" y="0"/>
                    <a:pt x="5379" y="8"/>
                    <a:pt x="5251" y="22"/>
                  </a:cubicBezTo>
                  <a:cubicBezTo>
                    <a:pt x="5165" y="22"/>
                    <a:pt x="5108" y="50"/>
                    <a:pt x="5023" y="50"/>
                  </a:cubicBezTo>
                  <a:cubicBezTo>
                    <a:pt x="3796" y="307"/>
                    <a:pt x="1313" y="1163"/>
                    <a:pt x="429" y="2105"/>
                  </a:cubicBezTo>
                  <a:cubicBezTo>
                    <a:pt x="372" y="2190"/>
                    <a:pt x="286" y="2247"/>
                    <a:pt x="258" y="2333"/>
                  </a:cubicBezTo>
                  <a:cubicBezTo>
                    <a:pt x="172" y="2447"/>
                    <a:pt x="144" y="2533"/>
                    <a:pt x="115" y="2647"/>
                  </a:cubicBezTo>
                  <a:cubicBezTo>
                    <a:pt x="1" y="3588"/>
                    <a:pt x="1171" y="4787"/>
                    <a:pt x="2255" y="5529"/>
                  </a:cubicBezTo>
                  <a:cubicBezTo>
                    <a:pt x="2398" y="5643"/>
                    <a:pt x="2512" y="5728"/>
                    <a:pt x="2654" y="5785"/>
                  </a:cubicBezTo>
                  <a:cubicBezTo>
                    <a:pt x="3025" y="6014"/>
                    <a:pt x="3396" y="6185"/>
                    <a:pt x="3596" y="6185"/>
                  </a:cubicBezTo>
                  <a:cubicBezTo>
                    <a:pt x="3616" y="6190"/>
                    <a:pt x="3636" y="6192"/>
                    <a:pt x="3657" y="6192"/>
                  </a:cubicBezTo>
                  <a:cubicBezTo>
                    <a:pt x="3760" y="6192"/>
                    <a:pt x="3882" y="6137"/>
                    <a:pt x="4024" y="6042"/>
                  </a:cubicBezTo>
                  <a:cubicBezTo>
                    <a:pt x="4880" y="5500"/>
                    <a:pt x="6307" y="3474"/>
                    <a:pt x="6849" y="2476"/>
                  </a:cubicBezTo>
                  <a:cubicBezTo>
                    <a:pt x="6934" y="2276"/>
                    <a:pt x="7020" y="2105"/>
                    <a:pt x="7048" y="2019"/>
                  </a:cubicBezTo>
                  <a:lnTo>
                    <a:pt x="7048" y="1905"/>
                  </a:lnTo>
                  <a:cubicBezTo>
                    <a:pt x="7048" y="1791"/>
                    <a:pt x="7048" y="1705"/>
                    <a:pt x="6991" y="1591"/>
                  </a:cubicBezTo>
                  <a:cubicBezTo>
                    <a:pt x="6763" y="878"/>
                    <a:pt x="5764" y="22"/>
                    <a:pt x="5764" y="22"/>
                  </a:cubicBezTo>
                  <a:cubicBezTo>
                    <a:pt x="5736" y="8"/>
                    <a:pt x="5672" y="0"/>
                    <a:pt x="5583" y="0"/>
                  </a:cubicBezTo>
                  <a:close/>
                </a:path>
              </a:pathLst>
            </a:custGeom>
            <a:solidFill>
              <a:srgbClr val="879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8" name="Google Shape;1358;p48"/>
          <p:cNvGrpSpPr/>
          <p:nvPr/>
        </p:nvGrpSpPr>
        <p:grpSpPr>
          <a:xfrm>
            <a:off x="9898201" y="2949301"/>
            <a:ext cx="262437" cy="369655"/>
            <a:chOff x="6796250" y="1390225"/>
            <a:chExt cx="82050" cy="115575"/>
          </a:xfrm>
        </p:grpSpPr>
        <p:sp>
          <p:nvSpPr>
            <p:cNvPr id="1359" name="Google Shape;1359;p48"/>
            <p:cNvSpPr/>
            <p:nvPr/>
          </p:nvSpPr>
          <p:spPr>
            <a:xfrm>
              <a:off x="6797675" y="1424450"/>
              <a:ext cx="79200" cy="81350"/>
            </a:xfrm>
            <a:custGeom>
              <a:avLst/>
              <a:gdLst/>
              <a:ahLst/>
              <a:cxnLst/>
              <a:rect l="l" t="t" r="r" b="b"/>
              <a:pathLst>
                <a:path w="3168" h="3254" extrusionOk="0">
                  <a:moveTo>
                    <a:pt x="1569" y="315"/>
                  </a:moveTo>
                  <a:cubicBezTo>
                    <a:pt x="1912" y="315"/>
                    <a:pt x="2197" y="486"/>
                    <a:pt x="2340" y="743"/>
                  </a:cubicBezTo>
                  <a:lnTo>
                    <a:pt x="2711" y="743"/>
                  </a:lnTo>
                  <a:lnTo>
                    <a:pt x="2711" y="1627"/>
                  </a:lnTo>
                  <a:lnTo>
                    <a:pt x="2340" y="1627"/>
                  </a:lnTo>
                  <a:cubicBezTo>
                    <a:pt x="2197" y="1884"/>
                    <a:pt x="1912" y="2055"/>
                    <a:pt x="1569" y="2055"/>
                  </a:cubicBezTo>
                  <a:cubicBezTo>
                    <a:pt x="1256" y="2055"/>
                    <a:pt x="970" y="1884"/>
                    <a:pt x="828" y="1627"/>
                  </a:cubicBezTo>
                  <a:lnTo>
                    <a:pt x="457" y="1627"/>
                  </a:lnTo>
                  <a:lnTo>
                    <a:pt x="457" y="743"/>
                  </a:lnTo>
                  <a:lnTo>
                    <a:pt x="828" y="743"/>
                  </a:lnTo>
                  <a:cubicBezTo>
                    <a:pt x="970" y="486"/>
                    <a:pt x="1256" y="315"/>
                    <a:pt x="1569" y="315"/>
                  </a:cubicBezTo>
                  <a:close/>
                  <a:moveTo>
                    <a:pt x="3167" y="1"/>
                  </a:moveTo>
                  <a:lnTo>
                    <a:pt x="0" y="486"/>
                  </a:lnTo>
                  <a:lnTo>
                    <a:pt x="0" y="3253"/>
                  </a:lnTo>
                  <a:lnTo>
                    <a:pt x="3167" y="3253"/>
                  </a:lnTo>
                  <a:lnTo>
                    <a:pt x="3167" y="1"/>
                  </a:lnTo>
                  <a:close/>
                </a:path>
              </a:pathLst>
            </a:custGeom>
            <a:solidFill>
              <a:srgbClr val="FBC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8"/>
            <p:cNvSpPr/>
            <p:nvPr/>
          </p:nvSpPr>
          <p:spPr>
            <a:xfrm>
              <a:off x="6797675" y="1415900"/>
              <a:ext cx="79200" cy="20700"/>
            </a:xfrm>
            <a:custGeom>
              <a:avLst/>
              <a:gdLst/>
              <a:ahLst/>
              <a:cxnLst/>
              <a:rect l="l" t="t" r="r" b="b"/>
              <a:pathLst>
                <a:path w="3168" h="828" extrusionOk="0">
                  <a:moveTo>
                    <a:pt x="0" y="0"/>
                  </a:moveTo>
                  <a:lnTo>
                    <a:pt x="0" y="828"/>
                  </a:lnTo>
                  <a:lnTo>
                    <a:pt x="3167" y="343"/>
                  </a:lnTo>
                  <a:lnTo>
                    <a:pt x="3167" y="314"/>
                  </a:lnTo>
                  <a:lnTo>
                    <a:pt x="31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8"/>
            <p:cNvSpPr/>
            <p:nvPr/>
          </p:nvSpPr>
          <p:spPr>
            <a:xfrm>
              <a:off x="6796250" y="1390225"/>
              <a:ext cx="82050" cy="25700"/>
            </a:xfrm>
            <a:custGeom>
              <a:avLst/>
              <a:gdLst/>
              <a:ahLst/>
              <a:cxnLst/>
              <a:rect l="l" t="t" r="r" b="b"/>
              <a:pathLst>
                <a:path w="3282" h="1028" extrusionOk="0">
                  <a:moveTo>
                    <a:pt x="0" y="0"/>
                  </a:moveTo>
                  <a:lnTo>
                    <a:pt x="0" y="1027"/>
                  </a:lnTo>
                  <a:lnTo>
                    <a:pt x="3281" y="1027"/>
                  </a:lnTo>
                  <a:lnTo>
                    <a:pt x="3281" y="0"/>
                  </a:lnTo>
                  <a:close/>
                </a:path>
              </a:pathLst>
            </a:custGeom>
            <a:solidFill>
              <a:srgbClr val="FBC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8"/>
            <p:cNvSpPr/>
            <p:nvPr/>
          </p:nvSpPr>
          <p:spPr>
            <a:xfrm>
              <a:off x="6809075" y="1432300"/>
              <a:ext cx="56375" cy="43550"/>
            </a:xfrm>
            <a:custGeom>
              <a:avLst/>
              <a:gdLst/>
              <a:ahLst/>
              <a:cxnLst/>
              <a:rect l="l" t="t" r="r" b="b"/>
              <a:pathLst>
                <a:path w="2255" h="1742" extrusionOk="0">
                  <a:moveTo>
                    <a:pt x="1113" y="1"/>
                  </a:moveTo>
                  <a:cubicBezTo>
                    <a:pt x="800" y="1"/>
                    <a:pt x="514" y="172"/>
                    <a:pt x="372" y="429"/>
                  </a:cubicBezTo>
                  <a:lnTo>
                    <a:pt x="1" y="429"/>
                  </a:lnTo>
                  <a:lnTo>
                    <a:pt x="1" y="1313"/>
                  </a:lnTo>
                  <a:lnTo>
                    <a:pt x="372" y="1313"/>
                  </a:lnTo>
                  <a:cubicBezTo>
                    <a:pt x="514" y="1570"/>
                    <a:pt x="800" y="1741"/>
                    <a:pt x="1113" y="1741"/>
                  </a:cubicBezTo>
                  <a:cubicBezTo>
                    <a:pt x="1456" y="1741"/>
                    <a:pt x="1741" y="1570"/>
                    <a:pt x="1884" y="1313"/>
                  </a:cubicBezTo>
                  <a:lnTo>
                    <a:pt x="2255" y="1313"/>
                  </a:lnTo>
                  <a:lnTo>
                    <a:pt x="2255" y="429"/>
                  </a:lnTo>
                  <a:lnTo>
                    <a:pt x="1884" y="429"/>
                  </a:lnTo>
                  <a:cubicBezTo>
                    <a:pt x="1741" y="172"/>
                    <a:pt x="1456" y="1"/>
                    <a:pt x="11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48"/>
          <p:cNvGrpSpPr/>
          <p:nvPr/>
        </p:nvGrpSpPr>
        <p:grpSpPr>
          <a:xfrm>
            <a:off x="10046476" y="3407076"/>
            <a:ext cx="262437" cy="369655"/>
            <a:chOff x="6796250" y="1390225"/>
            <a:chExt cx="82050" cy="115575"/>
          </a:xfrm>
        </p:grpSpPr>
        <p:sp>
          <p:nvSpPr>
            <p:cNvPr id="1364" name="Google Shape;1364;p48"/>
            <p:cNvSpPr/>
            <p:nvPr/>
          </p:nvSpPr>
          <p:spPr>
            <a:xfrm>
              <a:off x="6797675" y="1424450"/>
              <a:ext cx="79200" cy="81350"/>
            </a:xfrm>
            <a:custGeom>
              <a:avLst/>
              <a:gdLst/>
              <a:ahLst/>
              <a:cxnLst/>
              <a:rect l="l" t="t" r="r" b="b"/>
              <a:pathLst>
                <a:path w="3168" h="3254" extrusionOk="0">
                  <a:moveTo>
                    <a:pt x="1569" y="315"/>
                  </a:moveTo>
                  <a:cubicBezTo>
                    <a:pt x="1912" y="315"/>
                    <a:pt x="2197" y="486"/>
                    <a:pt x="2340" y="743"/>
                  </a:cubicBezTo>
                  <a:lnTo>
                    <a:pt x="2711" y="743"/>
                  </a:lnTo>
                  <a:lnTo>
                    <a:pt x="2711" y="1627"/>
                  </a:lnTo>
                  <a:lnTo>
                    <a:pt x="2340" y="1627"/>
                  </a:lnTo>
                  <a:cubicBezTo>
                    <a:pt x="2197" y="1884"/>
                    <a:pt x="1912" y="2055"/>
                    <a:pt x="1569" y="2055"/>
                  </a:cubicBezTo>
                  <a:cubicBezTo>
                    <a:pt x="1256" y="2055"/>
                    <a:pt x="970" y="1884"/>
                    <a:pt x="828" y="1627"/>
                  </a:cubicBezTo>
                  <a:lnTo>
                    <a:pt x="457" y="1627"/>
                  </a:lnTo>
                  <a:lnTo>
                    <a:pt x="457" y="743"/>
                  </a:lnTo>
                  <a:lnTo>
                    <a:pt x="828" y="743"/>
                  </a:lnTo>
                  <a:cubicBezTo>
                    <a:pt x="970" y="486"/>
                    <a:pt x="1256" y="315"/>
                    <a:pt x="1569" y="315"/>
                  </a:cubicBezTo>
                  <a:close/>
                  <a:moveTo>
                    <a:pt x="3167" y="1"/>
                  </a:moveTo>
                  <a:lnTo>
                    <a:pt x="0" y="486"/>
                  </a:lnTo>
                  <a:lnTo>
                    <a:pt x="0" y="3253"/>
                  </a:lnTo>
                  <a:lnTo>
                    <a:pt x="3167" y="3253"/>
                  </a:lnTo>
                  <a:lnTo>
                    <a:pt x="3167" y="1"/>
                  </a:lnTo>
                  <a:close/>
                </a:path>
              </a:pathLst>
            </a:custGeom>
            <a:solidFill>
              <a:srgbClr val="FBC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8"/>
            <p:cNvSpPr/>
            <p:nvPr/>
          </p:nvSpPr>
          <p:spPr>
            <a:xfrm>
              <a:off x="6797675" y="1415900"/>
              <a:ext cx="79200" cy="20700"/>
            </a:xfrm>
            <a:custGeom>
              <a:avLst/>
              <a:gdLst/>
              <a:ahLst/>
              <a:cxnLst/>
              <a:rect l="l" t="t" r="r" b="b"/>
              <a:pathLst>
                <a:path w="3168" h="828" extrusionOk="0">
                  <a:moveTo>
                    <a:pt x="0" y="0"/>
                  </a:moveTo>
                  <a:lnTo>
                    <a:pt x="0" y="828"/>
                  </a:lnTo>
                  <a:lnTo>
                    <a:pt x="3167" y="343"/>
                  </a:lnTo>
                  <a:lnTo>
                    <a:pt x="3167" y="314"/>
                  </a:lnTo>
                  <a:lnTo>
                    <a:pt x="31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8"/>
            <p:cNvSpPr/>
            <p:nvPr/>
          </p:nvSpPr>
          <p:spPr>
            <a:xfrm>
              <a:off x="6796250" y="1390225"/>
              <a:ext cx="82050" cy="25700"/>
            </a:xfrm>
            <a:custGeom>
              <a:avLst/>
              <a:gdLst/>
              <a:ahLst/>
              <a:cxnLst/>
              <a:rect l="l" t="t" r="r" b="b"/>
              <a:pathLst>
                <a:path w="3282" h="1028" extrusionOk="0">
                  <a:moveTo>
                    <a:pt x="0" y="0"/>
                  </a:moveTo>
                  <a:lnTo>
                    <a:pt x="0" y="1027"/>
                  </a:lnTo>
                  <a:lnTo>
                    <a:pt x="3281" y="1027"/>
                  </a:lnTo>
                  <a:lnTo>
                    <a:pt x="3281" y="0"/>
                  </a:lnTo>
                  <a:close/>
                </a:path>
              </a:pathLst>
            </a:custGeom>
            <a:solidFill>
              <a:srgbClr val="FBC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8"/>
            <p:cNvSpPr/>
            <p:nvPr/>
          </p:nvSpPr>
          <p:spPr>
            <a:xfrm>
              <a:off x="6809075" y="1432300"/>
              <a:ext cx="56375" cy="43550"/>
            </a:xfrm>
            <a:custGeom>
              <a:avLst/>
              <a:gdLst/>
              <a:ahLst/>
              <a:cxnLst/>
              <a:rect l="l" t="t" r="r" b="b"/>
              <a:pathLst>
                <a:path w="2255" h="1742" extrusionOk="0">
                  <a:moveTo>
                    <a:pt x="1113" y="1"/>
                  </a:moveTo>
                  <a:cubicBezTo>
                    <a:pt x="800" y="1"/>
                    <a:pt x="514" y="172"/>
                    <a:pt x="372" y="429"/>
                  </a:cubicBezTo>
                  <a:lnTo>
                    <a:pt x="1" y="429"/>
                  </a:lnTo>
                  <a:lnTo>
                    <a:pt x="1" y="1313"/>
                  </a:lnTo>
                  <a:lnTo>
                    <a:pt x="372" y="1313"/>
                  </a:lnTo>
                  <a:cubicBezTo>
                    <a:pt x="514" y="1570"/>
                    <a:pt x="800" y="1741"/>
                    <a:pt x="1113" y="1741"/>
                  </a:cubicBezTo>
                  <a:cubicBezTo>
                    <a:pt x="1456" y="1741"/>
                    <a:pt x="1741" y="1570"/>
                    <a:pt x="1884" y="1313"/>
                  </a:cubicBezTo>
                  <a:lnTo>
                    <a:pt x="2255" y="1313"/>
                  </a:lnTo>
                  <a:lnTo>
                    <a:pt x="2255" y="429"/>
                  </a:lnTo>
                  <a:lnTo>
                    <a:pt x="1884" y="429"/>
                  </a:lnTo>
                  <a:cubicBezTo>
                    <a:pt x="1741" y="172"/>
                    <a:pt x="1456" y="1"/>
                    <a:pt x="11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" name="Google Shape;1368;p48"/>
          <p:cNvGrpSpPr/>
          <p:nvPr/>
        </p:nvGrpSpPr>
        <p:grpSpPr>
          <a:xfrm>
            <a:off x="8943704" y="1128716"/>
            <a:ext cx="273872" cy="155202"/>
            <a:chOff x="6494500" y="821000"/>
            <a:chExt cx="85625" cy="48525"/>
          </a:xfrm>
        </p:grpSpPr>
        <p:sp>
          <p:nvSpPr>
            <p:cNvPr id="1369" name="Google Shape;1369;p48"/>
            <p:cNvSpPr/>
            <p:nvPr/>
          </p:nvSpPr>
          <p:spPr>
            <a:xfrm>
              <a:off x="6495950" y="848100"/>
              <a:ext cx="82750" cy="21425"/>
            </a:xfrm>
            <a:custGeom>
              <a:avLst/>
              <a:gdLst/>
              <a:ahLst/>
              <a:cxnLst/>
              <a:rect l="l" t="t" r="r" b="b"/>
              <a:pathLst>
                <a:path w="3310" h="857" extrusionOk="0">
                  <a:moveTo>
                    <a:pt x="0" y="1"/>
                  </a:moveTo>
                  <a:lnTo>
                    <a:pt x="0" y="857"/>
                  </a:lnTo>
                  <a:lnTo>
                    <a:pt x="3310" y="343"/>
                  </a:lnTo>
                  <a:lnTo>
                    <a:pt x="3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8"/>
            <p:cNvSpPr/>
            <p:nvPr/>
          </p:nvSpPr>
          <p:spPr>
            <a:xfrm>
              <a:off x="6494500" y="821000"/>
              <a:ext cx="85625" cy="27125"/>
            </a:xfrm>
            <a:custGeom>
              <a:avLst/>
              <a:gdLst/>
              <a:ahLst/>
              <a:cxnLst/>
              <a:rect l="l" t="t" r="r" b="b"/>
              <a:pathLst>
                <a:path w="3425" h="1085" extrusionOk="0">
                  <a:moveTo>
                    <a:pt x="1" y="1"/>
                  </a:moveTo>
                  <a:lnTo>
                    <a:pt x="1" y="1085"/>
                  </a:lnTo>
                  <a:lnTo>
                    <a:pt x="3425" y="1085"/>
                  </a:lnTo>
                  <a:lnTo>
                    <a:pt x="3425" y="1"/>
                  </a:lnTo>
                  <a:close/>
                </a:path>
              </a:pathLst>
            </a:custGeom>
            <a:solidFill>
              <a:srgbClr val="FBC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1" name="Google Shape;1371;p48"/>
          <p:cNvGrpSpPr/>
          <p:nvPr/>
        </p:nvGrpSpPr>
        <p:grpSpPr>
          <a:xfrm>
            <a:off x="9263279" y="1128716"/>
            <a:ext cx="273872" cy="155202"/>
            <a:chOff x="6494500" y="821000"/>
            <a:chExt cx="85625" cy="48525"/>
          </a:xfrm>
        </p:grpSpPr>
        <p:sp>
          <p:nvSpPr>
            <p:cNvPr id="1372" name="Google Shape;1372;p48"/>
            <p:cNvSpPr/>
            <p:nvPr/>
          </p:nvSpPr>
          <p:spPr>
            <a:xfrm>
              <a:off x="6495950" y="848100"/>
              <a:ext cx="82750" cy="21425"/>
            </a:xfrm>
            <a:custGeom>
              <a:avLst/>
              <a:gdLst/>
              <a:ahLst/>
              <a:cxnLst/>
              <a:rect l="l" t="t" r="r" b="b"/>
              <a:pathLst>
                <a:path w="3310" h="857" extrusionOk="0">
                  <a:moveTo>
                    <a:pt x="0" y="1"/>
                  </a:moveTo>
                  <a:lnTo>
                    <a:pt x="0" y="857"/>
                  </a:lnTo>
                  <a:lnTo>
                    <a:pt x="3310" y="343"/>
                  </a:lnTo>
                  <a:lnTo>
                    <a:pt x="3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8"/>
            <p:cNvSpPr/>
            <p:nvPr/>
          </p:nvSpPr>
          <p:spPr>
            <a:xfrm>
              <a:off x="6494500" y="821000"/>
              <a:ext cx="85625" cy="27125"/>
            </a:xfrm>
            <a:custGeom>
              <a:avLst/>
              <a:gdLst/>
              <a:ahLst/>
              <a:cxnLst/>
              <a:rect l="l" t="t" r="r" b="b"/>
              <a:pathLst>
                <a:path w="3425" h="1085" extrusionOk="0">
                  <a:moveTo>
                    <a:pt x="1" y="1"/>
                  </a:moveTo>
                  <a:lnTo>
                    <a:pt x="1" y="1085"/>
                  </a:lnTo>
                  <a:lnTo>
                    <a:pt x="3425" y="1085"/>
                  </a:lnTo>
                  <a:lnTo>
                    <a:pt x="3425" y="1"/>
                  </a:lnTo>
                  <a:close/>
                </a:path>
              </a:pathLst>
            </a:custGeom>
            <a:solidFill>
              <a:srgbClr val="FBC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49"/>
          <p:cNvSpPr txBox="1">
            <a:spLocks noGrp="1"/>
          </p:cNvSpPr>
          <p:nvPr>
            <p:ph type="title" idx="2"/>
          </p:nvPr>
        </p:nvSpPr>
        <p:spPr>
          <a:xfrm>
            <a:off x="713225" y="1309025"/>
            <a:ext cx="2025000" cy="106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79" name="Google Shape;137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8225" y="411125"/>
            <a:ext cx="6100974" cy="4000496"/>
          </a:xfrm>
          <a:prstGeom prst="rect">
            <a:avLst/>
          </a:prstGeom>
          <a:noFill/>
          <a:ln>
            <a:noFill/>
          </a:ln>
        </p:spPr>
      </p:pic>
      <p:sp>
        <p:nvSpPr>
          <p:cNvPr id="1380" name="Google Shape;1380;p49"/>
          <p:cNvSpPr txBox="1"/>
          <p:nvPr/>
        </p:nvSpPr>
        <p:spPr>
          <a:xfrm>
            <a:off x="4095750" y="4558925"/>
            <a:ext cx="411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https://drugabusestatistics.org/teen-drug-use/</a:t>
            </a:r>
            <a:endParaRPr/>
          </a:p>
        </p:txBody>
      </p:sp>
      <p:sp>
        <p:nvSpPr>
          <p:cNvPr id="1381" name="Google Shape;1381;p49"/>
          <p:cNvSpPr txBox="1"/>
          <p:nvPr/>
        </p:nvSpPr>
        <p:spPr>
          <a:xfrm>
            <a:off x="317775" y="1578300"/>
            <a:ext cx="23748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>
                <a:solidFill>
                  <a:srgbClr val="2A2A2C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Alcohol is by far the most commonly abused substance among teens and young adults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50"/>
          <p:cNvSpPr txBox="1">
            <a:spLocks noGrp="1"/>
          </p:cNvSpPr>
          <p:nvPr>
            <p:ph type="title" idx="2"/>
          </p:nvPr>
        </p:nvSpPr>
        <p:spPr>
          <a:xfrm>
            <a:off x="713225" y="1309025"/>
            <a:ext cx="2025000" cy="106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87" name="Google Shape;138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5600" y="179600"/>
            <a:ext cx="5536926" cy="4228826"/>
          </a:xfrm>
          <a:prstGeom prst="rect">
            <a:avLst/>
          </a:prstGeom>
          <a:noFill/>
          <a:ln>
            <a:noFill/>
          </a:ln>
        </p:spPr>
      </p:pic>
      <p:sp>
        <p:nvSpPr>
          <p:cNvPr id="1388" name="Google Shape;1388;p50"/>
          <p:cNvSpPr txBox="1"/>
          <p:nvPr/>
        </p:nvSpPr>
        <p:spPr>
          <a:xfrm>
            <a:off x="4609825" y="4558925"/>
            <a:ext cx="411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https://drugabusestatistics.org/teen-drug-use/</a:t>
            </a:r>
            <a:endParaRPr/>
          </a:p>
        </p:txBody>
      </p:sp>
      <p:sp>
        <p:nvSpPr>
          <p:cNvPr id="1389" name="Google Shape;1389;p50"/>
          <p:cNvSpPr txBox="1"/>
          <p:nvPr/>
        </p:nvSpPr>
        <p:spPr>
          <a:xfrm>
            <a:off x="679625" y="1286550"/>
            <a:ext cx="2092200" cy="2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>
                <a:solidFill>
                  <a:srgbClr val="2A2A2C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drug abuse corelates with substance abuse problems later in life, and the most significant increases in destructive behavior appear to take place among older teens and young adults.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 Health Awareness on World No Tobacco Day by Slidesgo">
  <a:themeElements>
    <a:clrScheme name="Simple Light">
      <a:dk1>
        <a:srgbClr val="000000"/>
      </a:dk1>
      <a:lt1>
        <a:srgbClr val="FFFFFF"/>
      </a:lt1>
      <a:dk2>
        <a:srgbClr val="EEF5FF"/>
      </a:dk2>
      <a:lt2>
        <a:srgbClr val="CD2C28"/>
      </a:lt2>
      <a:accent1>
        <a:srgbClr val="F5D1D1"/>
      </a:accent1>
      <a:accent2>
        <a:srgbClr val="4E312C"/>
      </a:accent2>
      <a:accent3>
        <a:srgbClr val="7C484C"/>
      </a:accent3>
      <a:accent4>
        <a:srgbClr val="FFAB40"/>
      </a:accent4>
      <a:accent5>
        <a:srgbClr val="6B7DC7"/>
      </a:accent5>
      <a:accent6>
        <a:srgbClr val="CF967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Application>Microsoft Office PowerPoint</Application>
  <PresentationFormat>On-screen Show (16:9)</PresentationFormat>
  <Paragraphs>63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Times New Roman</vt:lpstr>
      <vt:lpstr>Cabin</vt:lpstr>
      <vt:lpstr>Lexend</vt:lpstr>
      <vt:lpstr>Georgia</vt:lpstr>
      <vt:lpstr>Bowlby One</vt:lpstr>
      <vt:lpstr>Poppins</vt:lpstr>
      <vt:lpstr>Arial</vt:lpstr>
      <vt:lpstr>Black Han Sans</vt:lpstr>
      <vt:lpstr>Anaheim</vt:lpstr>
      <vt:lpstr> Health Awareness on World No Tobacco Day by Slidesgo</vt:lpstr>
      <vt:lpstr>National Drug &amp; Alcohol IQ Challenge </vt:lpstr>
      <vt:lpstr>Introduction</vt:lpstr>
      <vt:lpstr>Discussion</vt:lpstr>
      <vt:lpstr>Pre-Test</vt:lpstr>
      <vt:lpstr>What is a Pre-Test/Post-Test?</vt:lpstr>
      <vt:lpstr>Pre-test Time!</vt:lpstr>
      <vt:lpstr>02</vt:lpstr>
      <vt:lpstr>PowerPoint Presentation</vt:lpstr>
      <vt:lpstr>PowerPoint Presentation</vt:lpstr>
      <vt:lpstr>West Virginia </vt:lpstr>
      <vt:lpstr>West Virginia Smokers by Age</vt:lpstr>
      <vt:lpstr>National Drug and Alcohol IQ Challenge"</vt:lpstr>
      <vt:lpstr>Post-Test</vt:lpstr>
      <vt:lpstr>Post-test Time!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Drug &amp; Alcohol IQ Challenge </dc:title>
  <dc:creator>Cottrell, Mary</dc:creator>
  <cp:lastModifiedBy>Cottrell, Mary</cp:lastModifiedBy>
  <cp:revision>1</cp:revision>
  <dcterms:modified xsi:type="dcterms:W3CDTF">2025-08-26T16:15:11Z</dcterms:modified>
</cp:coreProperties>
</file>