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16459200" cy="27432000"/>
  <p:notesSz cx="21945600" cy="4389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88" userDrawn="1">
          <p15:clr>
            <a:srgbClr val="A4A3A4"/>
          </p15:clr>
        </p15:guide>
        <p15:guide id="2" orient="horz" pos="4416">
          <p15:clr>
            <a:srgbClr val="A4A3A4"/>
          </p15:clr>
        </p15:guide>
        <p15:guide id="3" orient="horz" pos="2880">
          <p15:clr>
            <a:srgbClr val="A4A3A4"/>
          </p15:clr>
        </p15:guide>
        <p15:guide id="4" pos="3552">
          <p15:clr>
            <a:srgbClr val="A4A3A4"/>
          </p15:clr>
        </p15:guide>
        <p15:guide id="5" pos="3289">
          <p15:clr>
            <a:srgbClr val="A4A3A4"/>
          </p15:clr>
        </p15:guide>
        <p15:guide id="6" pos="-8112">
          <p15:clr>
            <a:srgbClr val="A4A3A4"/>
          </p15:clr>
        </p15:guide>
        <p15:guide id="7" pos="18480">
          <p15:clr>
            <a:srgbClr val="A4A3A4"/>
          </p15:clr>
        </p15:guide>
        <p15:guide id="8" pos="6768">
          <p15:clr>
            <a:srgbClr val="A4A3A4"/>
          </p15:clr>
        </p15:guide>
        <p15:guide id="9" pos="15360">
          <p15:clr>
            <a:srgbClr val="A4A3A4"/>
          </p15:clr>
        </p15:guide>
        <p15:guide id="10" pos="7044">
          <p15:clr>
            <a:srgbClr val="A4A3A4"/>
          </p15:clr>
        </p15:guide>
        <p15:guide id="11" pos="1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4A4A"/>
    <a:srgbClr val="C5CDE3"/>
    <a:srgbClr val="FBFFCC"/>
    <a:srgbClr val="FFF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howGuides="1">
      <p:cViewPr>
        <p:scale>
          <a:sx n="90" d="100"/>
          <a:sy n="90" d="100"/>
        </p:scale>
        <p:origin x="800" y="144"/>
      </p:cViewPr>
      <p:guideLst>
        <p:guide orient="horz" pos="8688"/>
        <p:guide orient="horz" pos="4416"/>
        <p:guide orient="horz" pos="2880"/>
        <p:guide pos="3552"/>
        <p:guide pos="3289"/>
        <p:guide pos="-8112"/>
        <p:guide pos="18480"/>
        <p:guide pos="6768"/>
        <p:guide pos="15360"/>
        <p:guide pos="7044"/>
        <p:guide pos="1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489450"/>
            <a:ext cx="12344400" cy="95504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4408150"/>
            <a:ext cx="12344400" cy="66230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340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888" y="1460500"/>
            <a:ext cx="14195425" cy="5302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888" y="7302500"/>
            <a:ext cx="14195425" cy="174053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8791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9250" y="1460500"/>
            <a:ext cx="3548063" cy="232473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888" y="1460500"/>
            <a:ext cx="10494962" cy="232473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548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888" y="1460500"/>
            <a:ext cx="14195425" cy="5302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888" y="7302500"/>
            <a:ext cx="14195425" cy="17405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157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363" y="6838950"/>
            <a:ext cx="14197012" cy="114109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363" y="18357850"/>
            <a:ext cx="14197012" cy="6000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0135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888" y="1460500"/>
            <a:ext cx="14195425" cy="5302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888" y="7302500"/>
            <a:ext cx="7021512" cy="17405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05800" y="7302500"/>
            <a:ext cx="7021513" cy="17405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4226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475" y="1460500"/>
            <a:ext cx="14197013" cy="5302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475" y="6724650"/>
            <a:ext cx="6962775" cy="32956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475" y="10020300"/>
            <a:ext cx="6962775" cy="14738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788" y="6724650"/>
            <a:ext cx="6997700" cy="32956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788" y="10020300"/>
            <a:ext cx="6997700" cy="147383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03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888" y="1460500"/>
            <a:ext cx="14195425" cy="5302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870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104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475" y="1828800"/>
            <a:ext cx="5308600" cy="64008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700" y="3949700"/>
            <a:ext cx="8332788" cy="194945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475" y="8229600"/>
            <a:ext cx="5308600" cy="15246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686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475" y="1828800"/>
            <a:ext cx="5308600" cy="64008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97700" y="3949700"/>
            <a:ext cx="8332788" cy="19494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475" y="8229600"/>
            <a:ext cx="5308600" cy="15246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879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08250" rtl="0" fontAlgn="base">
        <a:spcBef>
          <a:spcPct val="0"/>
        </a:spcBef>
        <a:spcAft>
          <a:spcPct val="0"/>
        </a:spcAft>
        <a:defRPr sz="12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2pPr>
      <a:lvl3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3pPr>
      <a:lvl4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4pPr>
      <a:lvl5pPr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5pPr>
      <a:lvl6pPr marL="4572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6pPr>
      <a:lvl7pPr marL="9144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7pPr>
      <a:lvl8pPr marL="13716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8pPr>
      <a:lvl9pPr marL="1828800" algn="ctr" defTabSz="2508250" rtl="0" fontAlgn="base">
        <a:spcBef>
          <a:spcPct val="0"/>
        </a:spcBef>
        <a:spcAft>
          <a:spcPct val="0"/>
        </a:spcAft>
        <a:defRPr sz="121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941388" indent="-941388" algn="l" defTabSz="2508250" rtl="0" fontAlgn="base">
        <a:spcBef>
          <a:spcPct val="20000"/>
        </a:spcBef>
        <a:spcAft>
          <a:spcPct val="0"/>
        </a:spcAft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6763" indent="-782638" algn="l" defTabSz="2508250" rtl="0" fontAlgn="base">
        <a:spcBef>
          <a:spcPct val="20000"/>
        </a:spcBef>
        <a:spcAft>
          <a:spcPct val="0"/>
        </a:spcAft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3725" indent="-625475" algn="l" defTabSz="2508250" rtl="0" fontAlgn="base">
        <a:spcBef>
          <a:spcPct val="20000"/>
        </a:spcBef>
        <a:spcAft>
          <a:spcPct val="0"/>
        </a:spcAft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7850" indent="-625475" algn="l" defTabSz="2508250" rtl="0" fontAlgn="base">
        <a:spcBef>
          <a:spcPct val="20000"/>
        </a:spcBef>
        <a:spcAft>
          <a:spcPct val="0"/>
        </a:spcAft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1975" indent="-625475" algn="l" defTabSz="2508250" rtl="0" fontAlgn="base">
        <a:spcBef>
          <a:spcPct val="20000"/>
        </a:spcBef>
        <a:spcAft>
          <a:spcPct val="0"/>
        </a:spcAft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5422900" y="4102100"/>
            <a:ext cx="0" cy="233299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50838" y="5143500"/>
            <a:ext cx="48704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556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699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Introduction: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zdisfdlfsdgkjhjkhhjkj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jhjk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hkjhjklkkhjk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b="1" dirty="0">
                <a:solidFill>
                  <a:srgbClr val="4A4A4A"/>
                </a:solidFill>
              </a:rPr>
              <a:t>Method: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&lt;&gt;./z </a:t>
            </a:r>
            <a:r>
              <a:rPr lang="en-US" altLang="en-US" sz="1400" dirty="0" err="1">
                <a:solidFill>
                  <a:srgbClr val="4A4A4A"/>
                </a:solidFill>
              </a:rPr>
              <a:t>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bnmb</a:t>
            </a:r>
            <a:r>
              <a:rPr lang="en-US" altLang="en-US" sz="1400" dirty="0">
                <a:solidFill>
                  <a:srgbClr val="4A4A4A"/>
                </a:solidFill>
              </a:rPr>
              <a:t> nm </a:t>
            </a:r>
            <a:r>
              <a:rPr lang="en-US" altLang="en-US" sz="1400" dirty="0" err="1">
                <a:solidFill>
                  <a:srgbClr val="4A4A4A"/>
                </a:solidFill>
              </a:rPr>
              <a:t>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Result: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fonca</a:t>
            </a:r>
            <a:r>
              <a:rPr lang="en-US" altLang="en-US" sz="1400" dirty="0">
                <a:solidFill>
                  <a:srgbClr val="4A4A4A"/>
                </a:solidFill>
              </a:rPr>
              <a:t> is in the </a:t>
            </a:r>
            <a:r>
              <a:rPr lang="en-US" altLang="en-US" sz="1400" dirty="0" err="1">
                <a:solidFill>
                  <a:srgbClr val="4A4A4A"/>
                </a:solidFill>
              </a:rPr>
              <a:t>boumdlf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songome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skdjfosoetn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slwr,glss</a:t>
            </a:r>
            <a:r>
              <a:rPr lang="en-US" altLang="en-US" sz="1400" dirty="0">
                <a:solidFill>
                  <a:srgbClr val="4A4A4A"/>
                </a:solidFill>
              </a:rPr>
              <a:t> and the </a:t>
            </a:r>
            <a:r>
              <a:rPr lang="en-US" altLang="en-US" sz="1400" dirty="0" err="1">
                <a:solidFill>
                  <a:srgbClr val="4A4A4A"/>
                </a:solidFill>
              </a:rPr>
              <a:t>casre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os</a:t>
            </a:r>
            <a:r>
              <a:rPr lang="en-US" altLang="en-US" sz="1400" dirty="0">
                <a:solidFill>
                  <a:srgbClr val="4A4A4A"/>
                </a:solidFill>
              </a:rPr>
              <a:t> the fungus is old and gray but all is goo in the there on the top of </a:t>
            </a:r>
            <a:r>
              <a:rPr lang="en-US" altLang="en-US" sz="1400" dirty="0" err="1">
                <a:solidFill>
                  <a:srgbClr val="4A4A4A"/>
                </a:solidFill>
              </a:rPr>
              <a:t>rjs</a:t>
            </a:r>
            <a:r>
              <a:rPr lang="en-US" altLang="en-US" sz="1400" dirty="0">
                <a:solidFill>
                  <a:srgbClr val="4A4A4A"/>
                </a:solidFill>
              </a:rPr>
              <a:t> roof of the building </a:t>
            </a:r>
            <a:r>
              <a:rPr lang="en-US" altLang="en-US" sz="1400" dirty="0" err="1">
                <a:solidFill>
                  <a:srgbClr val="4A4A4A"/>
                </a:solidFill>
              </a:rPr>
              <a:t>toods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xmerrty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Conclusion</a:t>
            </a:r>
            <a:br>
              <a:rPr lang="en-US" altLang="en-US" sz="1400" b="1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cksdjjasoof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dkd</a:t>
            </a:r>
            <a:r>
              <a:rPr lang="en-US" altLang="en-US" sz="1400" dirty="0">
                <a:solidFill>
                  <a:srgbClr val="4A4A4A"/>
                </a:solidFill>
              </a:rPr>
              <a:t> 0 </a:t>
            </a:r>
            <a:r>
              <a:rPr lang="en-US" altLang="en-US" sz="1400" dirty="0" err="1">
                <a:solidFill>
                  <a:srgbClr val="4A4A4A"/>
                </a:solidFill>
              </a:rPr>
              <a:t>oddr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dkskkf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Doe r new </a:t>
            </a:r>
            <a:r>
              <a:rPr lang="en-US" altLang="en-US" sz="1400" dirty="0" err="1">
                <a:solidFill>
                  <a:srgbClr val="4A4A4A"/>
                </a:solidFill>
              </a:rPr>
              <a:t>doif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mmderouy</a:t>
            </a:r>
            <a:r>
              <a:rPr lang="en-US" altLang="en-US" sz="1400" dirty="0">
                <a:solidFill>
                  <a:srgbClr val="4A4A4A"/>
                </a:solidFill>
              </a:rPr>
              <a:t> of the doo do </a:t>
            </a:r>
            <a:r>
              <a:rPr lang="en-US" altLang="en-US" sz="1400" dirty="0" err="1">
                <a:solidFill>
                  <a:srgbClr val="4A4A4A"/>
                </a:solidFill>
              </a:rPr>
              <a:t>birfe</a:t>
            </a:r>
            <a:r>
              <a:rPr lang="en-US" altLang="en-US" sz="1400" dirty="0">
                <a:solidFill>
                  <a:srgbClr val="4A4A4A"/>
                </a:solidFill>
              </a:rPr>
              <a:t> there for the running bird is </a:t>
            </a:r>
            <a:r>
              <a:rPr lang="en-US" altLang="en-US" sz="1400" dirty="0" err="1">
                <a:solidFill>
                  <a:srgbClr val="4A4A4A"/>
                </a:solidFill>
              </a:rPr>
              <a:t>gkjflr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gorgj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fuulenv</a:t>
            </a:r>
            <a:r>
              <a:rPr lang="en-US" altLang="en-US" sz="1400" dirty="0">
                <a:solidFill>
                  <a:srgbClr val="4A4A4A"/>
                </a:solidFill>
              </a:rPr>
              <a:t> eoodgo9.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14325" y="10525125"/>
            <a:ext cx="4906963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sdflser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 the bitter </a:t>
            </a:r>
            <a:r>
              <a:rPr lang="en-US" altLang="en-US" sz="1400" dirty="0" err="1">
                <a:solidFill>
                  <a:srgbClr val="4A4A4A"/>
                </a:solidFill>
              </a:rPr>
              <a:t>cuuper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Therefor the </a:t>
            </a:r>
            <a:r>
              <a:rPr lang="en-US" altLang="en-US" sz="1400" dirty="0" err="1">
                <a:solidFill>
                  <a:srgbClr val="4A4A4A"/>
                </a:solidFill>
              </a:rPr>
              <a:t>cfde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mfftonjn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dooknetg</a:t>
            </a:r>
            <a:r>
              <a:rPr lang="en-US" altLang="en-US" sz="1400" dirty="0">
                <a:solidFill>
                  <a:srgbClr val="4A4A4A"/>
                </a:solidFill>
              </a:rPr>
              <a:t> cjnf0owmv  dlgfkdjw0r  fod0fmv  cof009bm sue doer </a:t>
            </a:r>
            <a:r>
              <a:rPr lang="en-US" altLang="en-US" sz="1400" dirty="0" err="1">
                <a:solidFill>
                  <a:srgbClr val="4A4A4A"/>
                </a:solidFill>
              </a:rPr>
              <a:t>dsoem</a:t>
            </a:r>
            <a:r>
              <a:rPr lang="en-US" altLang="en-US" sz="1400" dirty="0">
                <a:solidFill>
                  <a:srgbClr val="4A4A4A"/>
                </a:solidFill>
              </a:rPr>
              <a:t> dkgfj09 </a:t>
            </a:r>
            <a:r>
              <a:rPr lang="en-US" altLang="en-US" sz="1400" dirty="0" err="1">
                <a:solidFill>
                  <a:srgbClr val="4A4A4A"/>
                </a:solidFill>
              </a:rPr>
              <a:t>ckdoc</a:t>
            </a:r>
            <a:r>
              <a:rPr lang="en-US" altLang="en-US" sz="1400" dirty="0">
                <a:solidFill>
                  <a:srgbClr val="4A4A4A"/>
                </a:solidFill>
              </a:rPr>
              <a:t> newer the onto and into the </a:t>
            </a:r>
            <a:r>
              <a:rPr lang="en-US" altLang="en-US" sz="1400" dirty="0" err="1">
                <a:solidFill>
                  <a:srgbClr val="4A4A4A"/>
                </a:solidFill>
              </a:rPr>
              <a:t>foru</a:t>
            </a:r>
            <a:r>
              <a:rPr lang="en-US" altLang="en-US" sz="1400" dirty="0">
                <a:solidFill>
                  <a:srgbClr val="4A4A4A"/>
                </a:solidFill>
              </a:rPr>
              <a:t> go </a:t>
            </a:r>
            <a:r>
              <a:rPr lang="en-US" altLang="en-US" sz="1400" dirty="0" err="1">
                <a:solidFill>
                  <a:srgbClr val="4A4A4A"/>
                </a:solidFill>
              </a:rPr>
              <a:t>thoe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doertnvb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mmwposmf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qerkjjhoo</a:t>
            </a:r>
            <a:r>
              <a:rPr lang="en-US" altLang="en-US" sz="1400" dirty="0">
                <a:solidFill>
                  <a:srgbClr val="4A4A4A"/>
                </a:solidFill>
              </a:rPr>
              <a:t> foo </a:t>
            </a:r>
            <a:r>
              <a:rPr lang="en-US" altLang="en-US" sz="1400" dirty="0" err="1">
                <a:solidFill>
                  <a:srgbClr val="4A4A4A"/>
                </a:solidFill>
              </a:rPr>
              <a:t>hoo</a:t>
            </a:r>
            <a:r>
              <a:rPr lang="en-US" altLang="en-US" sz="1400" dirty="0">
                <a:solidFill>
                  <a:srgbClr val="4A4A4A"/>
                </a:solidFill>
              </a:rPr>
              <a:t> boo </a:t>
            </a:r>
            <a:r>
              <a:rPr lang="en-US" altLang="en-US" sz="1400" dirty="0" err="1">
                <a:solidFill>
                  <a:srgbClr val="4A4A4A"/>
                </a:solidFill>
              </a:rPr>
              <a:t>deare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toonmw</a:t>
            </a:r>
            <a:r>
              <a:rPr lang="en-US" altLang="en-US" sz="1400" dirty="0">
                <a:solidFill>
                  <a:srgbClr val="4A4A4A"/>
                </a:solidFill>
              </a:rPr>
              <a:t> xxgdjfg8d </a:t>
            </a:r>
            <a:r>
              <a:rPr lang="en-US" altLang="en-US" sz="1400" dirty="0" err="1">
                <a:solidFill>
                  <a:srgbClr val="4A4A4A"/>
                </a:solidFill>
              </a:rPr>
              <a:t>xdfinxcir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cvkjfgjvju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ckv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vitpos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fosfisp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fjfj</a:t>
            </a:r>
            <a:r>
              <a:rPr lang="en-US" altLang="en-US" sz="1400" dirty="0">
                <a:solidFill>
                  <a:srgbClr val="4A4A4A"/>
                </a:solidFill>
              </a:rPr>
              <a:t> fjv0pqoe </a:t>
            </a:r>
            <a:r>
              <a:rPr lang="en-US" altLang="en-US" sz="1400" dirty="0" err="1">
                <a:solidFill>
                  <a:srgbClr val="4A4A4A"/>
                </a:solidFill>
              </a:rPr>
              <a:t>eoriuq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Qqwoeir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nnvnvv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vvmvicn</a:t>
            </a:r>
            <a:r>
              <a:rPr lang="en-US" altLang="en-US" sz="1400" dirty="0">
                <a:solidFill>
                  <a:srgbClr val="4A4A4A"/>
                </a:solidFill>
              </a:rPr>
              <a:t> 8uriv m mv.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04800" y="20424775"/>
            <a:ext cx="4906963" cy="674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skinny shirt;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symblol</a:t>
            </a:r>
            <a:r>
              <a:rPr lang="en-US" altLang="en-US" sz="1400" dirty="0">
                <a:solidFill>
                  <a:srgbClr val="4A4A4A"/>
                </a:solidFill>
              </a:rPr>
              <a:t> chemistry of two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when up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gsdljslfsdfjs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 </a:t>
            </a:r>
            <a:r>
              <a:rPr lang="en-US" altLang="en-US" sz="1400" dirty="0" err="1">
                <a:solidFill>
                  <a:srgbClr val="4A4A4A"/>
                </a:solidFill>
              </a:rPr>
              <a:t>Zzdisfd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sat on the bottom of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where there are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all in a row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Oru</a:t>
            </a:r>
            <a:r>
              <a:rPr lang="en-US" altLang="en-US" sz="1400" dirty="0">
                <a:solidFill>
                  <a:srgbClr val="4A4A4A"/>
                </a:solidFill>
              </a:rPr>
              <a:t> template will help you organize your data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everywhere but no horse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1182350" y="19629438"/>
            <a:ext cx="4895850" cy="396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228600" indent="-2286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668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859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50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2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19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6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3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Yshsldfgsfg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kfgdfgsl</a:t>
            </a:r>
            <a:r>
              <a:rPr lang="en-US" altLang="en-US" sz="1400" dirty="0">
                <a:solidFill>
                  <a:srgbClr val="4A4A4A"/>
                </a:solidFill>
              </a:rPr>
              <a:t>; 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Vsdfsd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allergnicity</a:t>
            </a:r>
            <a:r>
              <a:rPr lang="en-US" altLang="en-US" sz="1400" dirty="0">
                <a:solidFill>
                  <a:srgbClr val="4A4A4A"/>
                </a:solidFill>
              </a:rPr>
              <a:t> yet they retained partial immunogenicity of the </a:t>
            </a:r>
            <a:r>
              <a:rPr lang="en-US" altLang="en-US" sz="1400" dirty="0" err="1">
                <a:solidFill>
                  <a:srgbClr val="4A4A4A"/>
                </a:solidFill>
              </a:rPr>
              <a:t>allergen.;fs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dafsdjfsdkf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dfsakldfs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sfgsdfnsdfsl</a:t>
            </a:r>
            <a:r>
              <a:rPr lang="en-US" altLang="en-US" sz="1400" dirty="0">
                <a:solidFill>
                  <a:srgbClr val="4A4A4A"/>
                </a:solidFill>
              </a:rPr>
              <a:t> k </a:t>
            </a:r>
            <a:r>
              <a:rPr lang="en-US" altLang="en-US" sz="1400" dirty="0" err="1">
                <a:solidFill>
                  <a:srgbClr val="4A4A4A"/>
                </a:solidFill>
              </a:rPr>
              <a:t>sdfjasdjaklds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Dfgdfgksdf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gdfxk</a:t>
            </a:r>
            <a:r>
              <a:rPr lang="en-US" altLang="en-US" sz="1400" dirty="0">
                <a:solidFill>
                  <a:srgbClr val="4A4A4A"/>
                </a:solidFill>
              </a:rPr>
              <a:t> N-terminal region </a:t>
            </a:r>
            <a:r>
              <a:rPr lang="en-US" altLang="en-US" sz="1400" dirty="0" err="1">
                <a:solidFill>
                  <a:srgbClr val="4A4A4A"/>
                </a:solidFill>
              </a:rPr>
              <a:t>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kpfgk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dfgdkdfk;dfh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dl;fg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</a:t>
            </a:r>
            <a:r>
              <a:rPr lang="en-US" altLang="en-US" sz="1400" dirty="0" err="1">
                <a:solidFill>
                  <a:srgbClr val="4A4A4A"/>
                </a:solidFill>
              </a:rPr>
              <a:t>dl;sdgdfg</a:t>
            </a:r>
            <a:r>
              <a:rPr lang="en-US" altLang="en-US" sz="14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Fgjgdhig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kbfxgjh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fgxfhgjnfgnx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fdlfjkgd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jgjdfg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fvxvjuyjh,bv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dfkglkbd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bnlkcbfgklfgbnxffbkl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xbgfhfg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hjdghghjdg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Immunodominance</a:t>
            </a:r>
            <a:r>
              <a:rPr lang="en-US" altLang="en-US" sz="1400" dirty="0">
                <a:solidFill>
                  <a:srgbClr val="4A4A4A"/>
                </a:solidFill>
              </a:rPr>
              <a:t> of the of </a:t>
            </a:r>
            <a:r>
              <a:rPr lang="en-US" altLang="en-US" sz="1400" dirty="0" err="1">
                <a:solidFill>
                  <a:srgbClr val="4A4A4A"/>
                </a:solidFill>
              </a:rPr>
              <a:t>Ves</a:t>
            </a:r>
            <a:r>
              <a:rPr lang="en-US" altLang="en-US" sz="1400" dirty="0">
                <a:solidFill>
                  <a:srgbClr val="4A4A4A"/>
                </a:solidFill>
              </a:rPr>
              <a:t> v 5 may be related to its epitope density as shown by the data with truncated hybrids of PV1-39.  Hybrids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amino acid residues of the allergen of interest showed maximal decreases in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endParaRPr lang="en-US" altLang="en-US" sz="1400" dirty="0">
              <a:solidFill>
                <a:srgbClr val="4A4A4A"/>
              </a:solidFill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11182350" y="24155400"/>
            <a:ext cx="493395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77800" indent="-1143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112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03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494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685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257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829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401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973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Yshsldfgsfg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bd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kfgdfgsl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Vsdfsdfksdfsdlfsdfskdfl;fs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dafsdjfsdkf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dfsakldfs</a:t>
            </a:r>
            <a:r>
              <a:rPr lang="en-US" altLang="en-US" sz="800" dirty="0">
                <a:solidFill>
                  <a:srgbClr val="4A4A4A"/>
                </a:solidFill>
              </a:rPr>
              <a:t>; </a:t>
            </a:r>
            <a:r>
              <a:rPr lang="en-US" altLang="en-US" sz="800" dirty="0" err="1">
                <a:solidFill>
                  <a:srgbClr val="4A4A4A"/>
                </a:solidFill>
              </a:rPr>
              <a:t>sdkfsdfksdkfsfgsdfnsdfsl</a:t>
            </a:r>
            <a:r>
              <a:rPr lang="en-US" altLang="en-US" sz="800" dirty="0">
                <a:solidFill>
                  <a:srgbClr val="4A4A4A"/>
                </a:solidFill>
              </a:rPr>
              <a:t> k </a:t>
            </a:r>
            <a:r>
              <a:rPr lang="en-US" altLang="en-US" sz="800" dirty="0" err="1">
                <a:solidFill>
                  <a:srgbClr val="4A4A4A"/>
                </a:solidFill>
              </a:rPr>
              <a:t>sdfjasdjaklds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Dfgdfgksdfgdfxkgdkpfgkksdflfgsdfgdkdfk;dfhdl;fgdl;sdgdfg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Lk;hlj,jk,hjfc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dfghkfdghfghnlfng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hkn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klcg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ktfhkdfgh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iidfgh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bkdthdm,dgbk</a:t>
            </a:r>
            <a:r>
              <a:rPr lang="en-US" altLang="en-US" sz="800" dirty="0">
                <a:solidFill>
                  <a:srgbClr val="4A4A4A"/>
                </a:solidFill>
              </a:rPr>
              <a:t>,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Lkdfglgoij5rogjderoijghoird6o;ihje65hs;e4j5690gj'zasemg40w43m958gjw9865hj9e56h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Oa;isewrg5p9swjgbsrmhgzxbmghj;lcgykmjnsw485y9p8e6hna;rgoqa35tgNesrpoigijgoijrgoisjrtgjsrtoijgostrjg234TW04GTSO5GOIRNGHXFTNGNBTBNNBTRBNBNB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VRSNLSERNGILTGLITRGLINSNdnrtborinbhoiynbodtiybnosiyhodinthybioniftubhdnbodyboijdoyhjoisjiwsijtghoirstjotbbnbonrobdnyndoi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Gaq34gmsrt;bhm;oyimbn;odyhodt;mnl;dynsrhropit6ihjoityjhosnmbh;nmynb;lkylk;nh;lsdkhnl;kdynl;dkynm;ldkynb;lkn;dn;lkdn;dmn;dyn;dlmn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Lsntrbjnnlrtybdnb;bpicklestvlkstnrgrtngkjnrtblkjnsrtkjlbnskrljtnbksrjtnbkjlntbskjnalisewliunvbiuwnhbgiunbsw nbslnblsntbsnbsnbksnbsnbnksnbnbsbnkjbkjsngbliwsntbgiuslbriubilsnrtblidlkvbnkdnvklstjngblkjntbgklskbnskbnksjnbksjnbksnbnjtnblsrnb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vknlsearnvlsntrlinblisrnblsrntblisrtyblnsl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Zaleski</a:t>
            </a:r>
            <a:r>
              <a:rPr lang="en-US" altLang="en-US" sz="800" dirty="0">
                <a:solidFill>
                  <a:srgbClr val="4A4A4A"/>
                </a:solidFill>
              </a:rPr>
              <a:t> GX, Funaki B, Lorenz JM, </a:t>
            </a:r>
            <a:r>
              <a:rPr lang="en-US" altLang="en-US" sz="800" dirty="0" err="1">
                <a:solidFill>
                  <a:srgbClr val="4A4A4A"/>
                </a:solidFill>
              </a:rPr>
              <a:t>Garofalo</a:t>
            </a:r>
            <a:r>
              <a:rPr lang="en-US" altLang="en-US" sz="800" dirty="0">
                <a:solidFill>
                  <a:srgbClr val="4A4A4A"/>
                </a:solidFill>
              </a:rPr>
              <a:t> RS, </a:t>
            </a:r>
            <a:r>
              <a:rPr lang="en-US" altLang="en-US" sz="800" dirty="0" err="1">
                <a:solidFill>
                  <a:srgbClr val="4A4A4A"/>
                </a:solidFill>
              </a:rPr>
              <a:t>Moscatel</a:t>
            </a:r>
            <a:r>
              <a:rPr lang="en-US" altLang="en-US" sz="800" dirty="0">
                <a:solidFill>
                  <a:srgbClr val="4A4A4A"/>
                </a:solidFill>
              </a:rPr>
              <a:t> MA, Rosenblum JD, </a:t>
            </a:r>
            <a:r>
              <a:rPr lang="en-US" altLang="en-US" sz="800" dirty="0" err="1">
                <a:solidFill>
                  <a:srgbClr val="4A4A4A"/>
                </a:solidFill>
              </a:rPr>
              <a:t>Leef</a:t>
            </a:r>
            <a:r>
              <a:rPr lang="en-US" altLang="en-US" sz="800" dirty="0">
                <a:solidFill>
                  <a:srgbClr val="4A4A4A"/>
                </a:solidFill>
              </a:rPr>
              <a:t> JA. Experience with tunneled femoral hemodialysis catheters. Am J </a:t>
            </a:r>
            <a:r>
              <a:rPr lang="en-US" altLang="en-US" sz="800" dirty="0" err="1">
                <a:solidFill>
                  <a:srgbClr val="4A4A4A"/>
                </a:solidFill>
              </a:rPr>
              <a:t>Roentgenol</a:t>
            </a:r>
            <a:r>
              <a:rPr lang="en-US" altLang="en-US" sz="800" dirty="0">
                <a:solidFill>
                  <a:srgbClr val="4A4A4A"/>
                </a:solidFill>
              </a:rPr>
              <a:t>. 1999 Feb;172(2):493-6. 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endParaRPr lang="en-US" altLang="en-US" sz="800" dirty="0">
              <a:solidFill>
                <a:srgbClr val="4A4A4A"/>
              </a:solidFill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1172825" y="14416088"/>
            <a:ext cx="49053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Testing hybrids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in the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university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asSdfkj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goes swimming on the river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fsdfgsdljs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14325" y="18656300"/>
            <a:ext cx="4906963" cy="73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1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dogyertlhtgkklfk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hklfhkfdhf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khfg</a:t>
            </a:r>
            <a:r>
              <a:rPr lang="en-US" altLang="en-US" sz="1200" dirty="0">
                <a:solidFill>
                  <a:srgbClr val="4A4A4A"/>
                </a:solidFill>
              </a:rPr>
              <a:t>, of the right side  </a:t>
            </a:r>
            <a:r>
              <a:rPr lang="en-US" altLang="en-US" sz="1200" dirty="0" err="1">
                <a:solidFill>
                  <a:srgbClr val="4A4A4A"/>
                </a:solidFill>
              </a:rPr>
              <a:t>gd</a:t>
            </a:r>
            <a:r>
              <a:rPr lang="en-US" altLang="en-US" sz="1200" dirty="0">
                <a:solidFill>
                  <a:srgbClr val="4A4A4A"/>
                </a:solidFill>
              </a:rPr>
              <a:t>; if the right side </a:t>
            </a:r>
            <a:r>
              <a:rPr lang="en-US" altLang="en-US" sz="1200" dirty="0" err="1">
                <a:solidFill>
                  <a:srgbClr val="4A4A4A"/>
                </a:solidFill>
              </a:rPr>
              <a:t>lfgdkl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rktyhkf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 to you </a:t>
            </a:r>
            <a:r>
              <a:rPr lang="en-US" altLang="en-US" sz="1200" dirty="0" err="1">
                <a:solidFill>
                  <a:srgbClr val="4A4A4A"/>
                </a:solidFill>
              </a:rPr>
              <a:t>gooer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deryuo</a:t>
            </a:r>
            <a:r>
              <a:rPr lang="en-US" altLang="en-US" sz="12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56388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5662613" y="8831263"/>
            <a:ext cx="5081587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2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Ndcccccgfjg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vbcvvcc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fghklfh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viofgd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lxg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lvxp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odf</a:t>
            </a:r>
            <a:r>
              <a:rPr lang="en-US" altLang="en-US" sz="1100" dirty="0">
                <a:solidFill>
                  <a:srgbClr val="4A4A4A"/>
                </a:solidFill>
              </a:rPr>
              <a:t> s </a:t>
            </a:r>
            <a:r>
              <a:rPr lang="en-US" altLang="en-US" sz="1100" dirty="0" err="1">
                <a:solidFill>
                  <a:srgbClr val="4A4A4A"/>
                </a:solidFill>
              </a:rPr>
              <a:t>gs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kfdhfkhfg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fhkdfltyo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hldrktyhk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still sitting on the fence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 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 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endParaRPr lang="en-US" altLang="en-US" sz="1100" dirty="0">
              <a:solidFill>
                <a:srgbClr val="4A4A4A"/>
              </a:solidFill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11182350" y="4572000"/>
            <a:ext cx="4895850" cy="35052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11182350" y="813435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4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Fdgdffgj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gklerg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kghfkkgdhgkl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hldrkt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yhkfldrt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5638800" y="17683163"/>
            <a:ext cx="5105400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3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cvxcv</a:t>
            </a:r>
            <a:r>
              <a:rPr lang="en-US" altLang="en-US" sz="1100" dirty="0">
                <a:solidFill>
                  <a:srgbClr val="4A4A4A"/>
                </a:solidFill>
              </a:rPr>
              <a:t> cv </a:t>
            </a:r>
            <a:r>
              <a:rPr lang="en-US" altLang="en-US" sz="1100" dirty="0" err="1">
                <a:solidFill>
                  <a:srgbClr val="4A4A4A"/>
                </a:solidFill>
              </a:rPr>
              <a:t>zdfv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hffhg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hklfhkfdh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dfgdgd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hgf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</a:t>
            </a:r>
            <a:r>
              <a:rPr lang="en-US" altLang="en-US" sz="1100" dirty="0">
                <a:solidFill>
                  <a:srgbClr val="4A4A4A"/>
                </a:solidFill>
              </a:rPr>
              <a:t> h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rfthlrdhldrkt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yhkfldrtptr;h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’;g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is not sitting on the fence anymore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dgg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2087" name="Line 39"/>
          <p:cNvSpPr>
            <a:spLocks noChangeShapeType="1"/>
          </p:cNvSpPr>
          <p:nvPr/>
        </p:nvSpPr>
        <p:spPr bwMode="auto">
          <a:xfrm>
            <a:off x="10960100" y="4114800"/>
            <a:ext cx="0" cy="233172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3" name="Rectangle 55"/>
          <p:cNvSpPr>
            <a:spLocks noChangeArrowheads="1"/>
          </p:cNvSpPr>
          <p:nvPr/>
        </p:nvSpPr>
        <p:spPr bwMode="auto">
          <a:xfrm>
            <a:off x="82296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4" name="Rectangle 56"/>
          <p:cNvSpPr>
            <a:spLocks noChangeArrowheads="1"/>
          </p:cNvSpPr>
          <p:nvPr/>
        </p:nvSpPr>
        <p:spPr bwMode="auto">
          <a:xfrm>
            <a:off x="56388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5" name="Rectangle 57"/>
          <p:cNvSpPr>
            <a:spLocks noChangeArrowheads="1"/>
          </p:cNvSpPr>
          <p:nvPr/>
        </p:nvSpPr>
        <p:spPr bwMode="auto">
          <a:xfrm>
            <a:off x="82296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56388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82296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08" name="Rectangle 60"/>
          <p:cNvSpPr>
            <a:spLocks noChangeArrowheads="1"/>
          </p:cNvSpPr>
          <p:nvPr/>
        </p:nvSpPr>
        <p:spPr bwMode="auto">
          <a:xfrm>
            <a:off x="304800" y="14554200"/>
            <a:ext cx="4916488" cy="40386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5638800" y="19843750"/>
            <a:ext cx="5105400" cy="710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 two donkeys are best friends,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sometimes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are very playful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Unusual things happen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skyblue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tommer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more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in water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live everywhere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2111" name="Rectangle 63"/>
          <p:cNvSpPr>
            <a:spLocks noChangeArrowheads="1"/>
          </p:cNvSpPr>
          <p:nvPr/>
        </p:nvSpPr>
        <p:spPr bwMode="auto">
          <a:xfrm>
            <a:off x="11182350" y="9004300"/>
            <a:ext cx="4895850" cy="36195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11182350" y="1268730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43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286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5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dfgkedgk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fhkdflty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rfthlrdhldrk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tyhkfldrtptr;h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5638800" y="227076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114" name="Text Box 66"/>
          <p:cNvSpPr txBox="1">
            <a:spLocks noChangeArrowheads="1"/>
          </p:cNvSpPr>
          <p:nvPr/>
        </p:nvSpPr>
        <p:spPr bwMode="auto">
          <a:xfrm>
            <a:off x="5638800" y="195072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7F1733-CF3C-3E42-BE8A-17447E7B23C8}"/>
              </a:ext>
            </a:extLst>
          </p:cNvPr>
          <p:cNvSpPr/>
          <p:nvPr/>
        </p:nvSpPr>
        <p:spPr>
          <a:xfrm>
            <a:off x="238124" y="4516656"/>
            <a:ext cx="3343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3B42201-0F34-1943-BFD7-D2E21AE84A15}"/>
              </a:ext>
            </a:extLst>
          </p:cNvPr>
          <p:cNvSpPr/>
          <p:nvPr/>
        </p:nvSpPr>
        <p:spPr>
          <a:xfrm>
            <a:off x="238124" y="9904412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E85AB3E-BEF2-7A4E-96F0-D10C1BCD28E2}"/>
              </a:ext>
            </a:extLst>
          </p:cNvPr>
          <p:cNvSpPr/>
          <p:nvPr/>
        </p:nvSpPr>
        <p:spPr>
          <a:xfrm>
            <a:off x="238124" y="197707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8445C3A-44BC-3B42-B31F-3B057DE71BDC}"/>
              </a:ext>
            </a:extLst>
          </p:cNvPr>
          <p:cNvSpPr/>
          <p:nvPr/>
        </p:nvSpPr>
        <p:spPr>
          <a:xfrm>
            <a:off x="11139487" y="189592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E2A3EF3-5E92-E241-81E1-603500E050E1}"/>
              </a:ext>
            </a:extLst>
          </p:cNvPr>
          <p:cNvSpPr/>
          <p:nvPr/>
        </p:nvSpPr>
        <p:spPr>
          <a:xfrm>
            <a:off x="11139487" y="23682038"/>
            <a:ext cx="44862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References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E87F5D1-982C-8F44-9893-FF365DBE2049}"/>
              </a:ext>
            </a:extLst>
          </p:cNvPr>
          <p:cNvSpPr/>
          <p:nvPr/>
        </p:nvSpPr>
        <p:spPr>
          <a:xfrm>
            <a:off x="11139487" y="13810864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47" name="Text Box 3">
            <a:extLst>
              <a:ext uri="{FF2B5EF4-FFF2-40B4-BE49-F238E27FC236}">
                <a16:creationId xmlns:a16="http://schemas.microsoft.com/office/drawing/2014/main" id="{453A115B-383F-F44D-8FE6-39E8DDF96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1319799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Medicine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002611B-9EE7-844F-8814-ACE85A9932CA}"/>
              </a:ext>
            </a:extLst>
          </p:cNvPr>
          <p:cNvSpPr/>
          <p:nvPr/>
        </p:nvSpPr>
        <p:spPr>
          <a:xfrm>
            <a:off x="0" y="3776388"/>
            <a:ext cx="16459200" cy="12700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CF671062-9018-874B-ACAE-91CC381E86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605033"/>
            <a:ext cx="4114800" cy="7548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19052</TotalTime>
  <Words>1609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Times</vt:lpstr>
      <vt:lpstr>Blank</vt:lpstr>
      <vt:lpstr>PowerPoint Presentation</vt:lpstr>
    </vt:vector>
  </TitlesOfParts>
  <Manager/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36x60_vertical-1</dc:title>
  <dc:subject>&amp;lt;p&amp;gt;Photo &amp;amp;amp; Graphics Group ABSTRACT: Title of Poster  Doctors, Researchers, PhDs, etc… Department , The University of Maryland Introduction:  Alsefksdf dfgdf sdkfs dfgsdl jslfsdfjsdfls fdgd dfkasdfljs dfsd jfsdjlf sdk sk; dfk adkfsdkfs d;kfdkf s dskfasd klfsd ksdf ssd fsdkfsdk dfg as dfk. Ukdasf sdk &amp;amp;lt;&amp;amp;gt;./zdisfdlfsdg; ldfkgs&amp;lt;/p&amp;gt;</dc:subject>
  <dc:creator>Nicole Germroth</dc:creator>
  <cp:keywords/>
  <dc:description>&amp;lt;p&amp;gt;Photo &amp;amp;amp; Graphics Group ABSTRACT: Title of Poster  Doctors, Researchers, PhDs, etc… Department , The University of Maryland Introduction:  Alsefksdf dfgdf sdkfs dfgsdl jslfsdfjsdfls fdgd dfkasdfljs dfsd jfsdjlf sdk sk; dfk adkfsdkfs d;kfdkf s dskfasd klfsd ksdf ssd fsdkfsdk dfg as dfk. Ukdasf sdk &amp;amp;lt;&amp;amp;gt;./zdisfdlfsdg; ldfkgs&amp;lt;/p&amp;gt;</dc:description>
  <cp:lastModifiedBy>Burkhart, Aira</cp:lastModifiedBy>
  <cp:revision>6</cp:revision>
  <dcterms:created xsi:type="dcterms:W3CDTF">2003-04-08T12:50:35Z</dcterms:created>
  <dcterms:modified xsi:type="dcterms:W3CDTF">2018-03-01T17:19:45Z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ktContentLanguage">
    <vt:i4>1033</vt:i4>
  </property>
  <property fmtid="{D5CDD505-2E9C-101B-9397-08002B2CF9AE}" pid="3" name="EktQuickLink">
    <vt:lpwstr>://medschool.umaryland.edu/DownloadAsset.aspx?id=2147495657</vt:lpwstr>
  </property>
  <property fmtid="{D5CDD505-2E9C-101B-9397-08002B2CF9AE}" pid="4" name="EktContentType">
    <vt:i4>101</vt:i4>
  </property>
  <property fmtid="{D5CDD505-2E9C-101B-9397-08002B2CF9AE}" pid="5" name="EktFolderName">
    <vt:lpwstr/>
  </property>
  <property fmtid="{D5CDD505-2E9C-101B-9397-08002B2CF9AE}" pid="6" name="EktCmsPath">
    <vt:lpwstr>&amp;lt;p&amp;gt;Photo &amp;amp;amp; Graphics Group ABSTRACT: Title of Poster  Doctors, Researchers, PhDs, etc… Department , The University of Maryland Introduction:  Alsefksdf dfgdf sdkfs dfgsdl jslfsdfjsdfls fdgd dfkasdfljs dfsd jfsdjlf sdk sk; dfk adkfsdkfs d;kfdk</vt:lpwstr>
  </property>
  <property fmtid="{D5CDD505-2E9C-101B-9397-08002B2CF9AE}" pid="7" name="EktExpiryType">
    <vt:i4>1</vt:i4>
  </property>
  <property fmtid="{D5CDD505-2E9C-101B-9397-08002B2CF9AE}" pid="8" name="EktDateCreated">
    <vt:filetime>2012-02-23T20:43:34Z</vt:filetime>
  </property>
  <property fmtid="{D5CDD505-2E9C-101B-9397-08002B2CF9AE}" pid="9" name="EktDateModified">
    <vt:filetime>2012-02-23T20:43:34Z</vt:filetime>
  </property>
  <property fmtid="{D5CDD505-2E9C-101B-9397-08002B2CF9AE}" pid="10" name="EktTaxCategory">
    <vt:lpwstr/>
  </property>
  <property fmtid="{D5CDD505-2E9C-101B-9397-08002B2CF9AE}" pid="11" name="EktCmsSize">
    <vt:i4>429568</vt:i4>
  </property>
  <property fmtid="{D5CDD505-2E9C-101B-9397-08002B2CF9AE}" pid="12" name="EktSearchable">
    <vt:i4>1</vt:i4>
  </property>
  <property fmtid="{D5CDD505-2E9C-101B-9397-08002B2CF9AE}" pid="13" name="EktEDescription">
    <vt:lpwstr>Summary &amp;lt;p&amp;gt;Photo &amp;amp;amp; Graphics Group ABSTRACT: Title of Poster  Doctors, Researchers, PhDs, etc… Department , The University of Maryland Introduction:  Alsefksdf dfgdf sdkfs dfgsdl jslfsdfjsdfls fdgd dfkasdfljs dfsd jfsdjlf sdk sk; dfk adkfsdkf</vt:lpwstr>
  </property>
  <property fmtid="{D5CDD505-2E9C-101B-9397-08002B2CF9AE}" pid="14" name="ekttaxonomyenabled">
    <vt:i4>1</vt:i4>
  </property>
  <property fmtid="{D5CDD505-2E9C-101B-9397-08002B2CF9AE}" pid="15" name="EktContentSubType">
    <vt:i4>0</vt:i4>
  </property>
  <property fmtid="{D5CDD505-2E9C-101B-9397-08002B2CF9AE}" pid="16" name="EktDisabledTaxCategory">
    <vt:lpwstr/>
  </property>
</Properties>
</file>