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74320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77"/>
    <p:restoredTop sz="96327"/>
  </p:normalViewPr>
  <p:slideViewPr>
    <p:cSldViewPr snapToGrid="0">
      <p:cViewPr varScale="1">
        <p:scale>
          <a:sx n="49" d="100"/>
          <a:sy n="49" d="100"/>
        </p:scale>
        <p:origin x="66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693671"/>
            <a:ext cx="20574000" cy="5730240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8644891"/>
            <a:ext cx="20574000" cy="3973829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1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8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876300"/>
            <a:ext cx="5915025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876300"/>
            <a:ext cx="17402175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4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4103372"/>
            <a:ext cx="23660100" cy="6846569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11014712"/>
            <a:ext cx="23660100" cy="3600449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1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876301"/>
            <a:ext cx="2366010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4034791"/>
            <a:ext cx="11605021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6012180"/>
            <a:ext cx="11605021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4034791"/>
            <a:ext cx="11662173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6012180"/>
            <a:ext cx="11662173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5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0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369821"/>
            <a:ext cx="13887450" cy="11696700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3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369821"/>
            <a:ext cx="13887450" cy="11696700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876301"/>
            <a:ext cx="2366010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4381500"/>
            <a:ext cx="2366010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5255241"/>
            <a:ext cx="92583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2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643528-6154-8929-5A86-366D660963CE}"/>
              </a:ext>
            </a:extLst>
          </p:cNvPr>
          <p:cNvSpPr/>
          <p:nvPr/>
        </p:nvSpPr>
        <p:spPr>
          <a:xfrm>
            <a:off x="0" y="3085885"/>
            <a:ext cx="27432000" cy="152738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49DE26FA-6338-61B9-A8A8-9615EC98C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6" y="3413884"/>
            <a:ext cx="6143625" cy="553992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15E020A-57D7-732D-561A-A8C893FB3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652220"/>
            <a:ext cx="19192875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Public Health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FAEC32C5-B791-EF19-EBDD-339BC6826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3ADBB9C-969A-2194-4236-1386AB675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3952875"/>
            <a:ext cx="614362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41EDD94C-7B93-68D4-DCB1-94866DEFE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6934200"/>
            <a:ext cx="6143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255764F-5912-CC2C-F5E8-063F1FEB3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7492130"/>
            <a:ext cx="6143625" cy="1654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BC88A295-0050-5903-D82C-C1FDDCFE2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085808"/>
            <a:ext cx="54959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E1FF9B4F-F910-73D9-5175-14531B32C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590588"/>
            <a:ext cx="6143625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53203861-3CB1-C9D9-BE7A-C6D647897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519150"/>
            <a:ext cx="5800725" cy="135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010B94-8259-EE54-64FD-C33822F0A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055850"/>
            <a:ext cx="54197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782148B0-C434-A5E4-EDB9-37235752B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484475"/>
            <a:ext cx="6143625" cy="48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31E52941-2BCA-C4E6-3CA3-276C78FE3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0562" y="8590008"/>
            <a:ext cx="5762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7F7C72F5-F45C-F112-5FD7-992E23454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0" y="9144000"/>
            <a:ext cx="6143625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332190-2E50-D50A-81B8-5CF049499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50" y="5181600"/>
            <a:ext cx="4048125" cy="30988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2AA997BB-3544-F027-984B-49DDD405F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8332788"/>
            <a:ext cx="6143625" cy="37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947FCF-EB55-53A3-C47A-FCA2E5DEE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615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F17F29D5-E9E6-320F-787C-32BC89DD2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1468100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EEC346-743F-54C3-7E2A-A4D75BCDC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2945601D-92B2-37B7-9749-82B89041F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AE563B6C-32E0-CD5E-C459-7DFBEF748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6825" y="7506595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3557265-69F4-4831-FE93-0B10EE65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0" y="3427413"/>
            <a:ext cx="4476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CD699E22-E6CE-68ED-0AE7-0F7BD99E9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9900" y="7504113"/>
            <a:ext cx="6000750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46DEF023-1EA2-3450-18A5-A4B6D652F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12344400"/>
            <a:ext cx="5921375" cy="32083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43333634-9048-8443-08CD-B7C93ED4F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5608300"/>
            <a:ext cx="6143625" cy="51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8B9F77D5-F86C-CAA6-9167-B76FA9B9E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8A14984B-AC09-D29E-E15E-4F85237CC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4125" y="14668500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4A5B3E5-DD30-74DB-CF01-FF593EA73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8E78A6C6-FFBC-5A8C-482C-17E544555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E8DA7841-B715-A974-D2D6-29A13A8AC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0E16CDE4-5D77-E9D9-194C-84CD3A76E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96950" y="3427412"/>
            <a:ext cx="3175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21C6D4CB-D6EB-5BAF-7A5B-4506B2B1A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30CE64F0-7656-7869-97EA-E729AF2E9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EC13662F-682C-F1F1-ADBE-7F56532D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1488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824ACCF1-287A-6BC1-D5B9-38900DD65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730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FD1D3B5C-7F58-C2B5-2632-80356815F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69A485-542B-FBBF-C3D8-B9DF07D66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29000"/>
            <a:ext cx="61436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759FF7A5-8728-E1BB-FF94-5293D863E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009608"/>
            <a:ext cx="50768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F99644DC-F75D-50E0-ED07-234364E67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63" y="12137533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88D43C-F1F3-5C05-DF07-DD804A1BF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993" y="599621"/>
            <a:ext cx="4625974" cy="84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5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</TotalTime>
  <Words>1321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4</cp:revision>
  <dcterms:created xsi:type="dcterms:W3CDTF">2023-04-17T19:28:36Z</dcterms:created>
  <dcterms:modified xsi:type="dcterms:W3CDTF">2024-08-14T18:40:47Z</dcterms:modified>
</cp:coreProperties>
</file>