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4" r:id="rId1"/>
  </p:sldMasterIdLst>
  <p:sldIdLst>
    <p:sldId id="256" r:id="rId2"/>
  </p:sldIdLst>
  <p:sldSz cx="32918400" cy="21945600"/>
  <p:notesSz cx="21945600" cy="4389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571500"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1143000"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714500"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2286000"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857500" algn="l" defTabSz="1143000" rtl="0" eaLnBrk="1" latinLnBrk="0" hangingPunct="1">
      <a:defRPr sz="30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3429000" algn="l" defTabSz="1143000" rtl="0" eaLnBrk="1" latinLnBrk="0" hangingPunct="1">
      <a:defRPr sz="30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4000500" algn="l" defTabSz="1143000" rtl="0" eaLnBrk="1" latinLnBrk="0" hangingPunct="1">
      <a:defRPr sz="30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4572000" algn="l" defTabSz="1143000" rtl="0" eaLnBrk="1" latinLnBrk="0" hangingPunct="1">
      <a:defRPr sz="30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79" userDrawn="1">
          <p15:clr>
            <a:srgbClr val="A4A3A4"/>
          </p15:clr>
        </p15:guide>
        <p15:guide id="2" orient="horz" pos="1664" userDrawn="1">
          <p15:clr>
            <a:srgbClr val="A4A3A4"/>
          </p15:clr>
        </p15:guide>
        <p15:guide id="3" pos="10426" userDrawn="1">
          <p15:clr>
            <a:srgbClr val="A4A3A4"/>
          </p15:clr>
        </p15:guide>
        <p15:guide id="4" pos="6311" userDrawn="1">
          <p15:clr>
            <a:srgbClr val="A4A3A4"/>
          </p15:clr>
        </p15:guide>
        <p15:guide id="5" pos="-5587" userDrawn="1">
          <p15:clr>
            <a:srgbClr val="A4A3A4"/>
          </p15:clr>
        </p15:guide>
        <p15:guide id="6" pos="26323" userDrawn="1">
          <p15:clr>
            <a:srgbClr val="A4A3A4"/>
          </p15:clr>
        </p15:guide>
        <p15:guide id="7" pos="14400" userDrawn="1">
          <p15:clr>
            <a:srgbClr val="A4A3A4"/>
          </p15:clr>
        </p15:guide>
        <p15:guide id="8" pos="225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F48"/>
    <a:srgbClr val="002855"/>
    <a:srgbClr val="002691"/>
    <a:srgbClr val="233C7A"/>
    <a:srgbClr val="A4B6D7"/>
    <a:srgbClr val="FFF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/>
  </p:normalViewPr>
  <p:slideViewPr>
    <p:cSldViewPr showGuides="1">
      <p:cViewPr>
        <p:scale>
          <a:sx n="68" d="100"/>
          <a:sy n="68" d="100"/>
        </p:scale>
        <p:origin x="648" y="144"/>
      </p:cViewPr>
      <p:guideLst>
        <p:guide orient="horz" pos="2879"/>
        <p:guide orient="horz" pos="1664"/>
        <p:guide pos="10426"/>
        <p:guide pos="6311"/>
        <p:guide pos="-5587"/>
        <p:guide pos="26323"/>
        <p:guide pos="14400"/>
        <p:guide pos="225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3968064" y="7637581"/>
            <a:ext cx="24982272" cy="5266944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11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77028" y="13928141"/>
            <a:ext cx="18364352" cy="396766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608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463040" indent="0" algn="ctr">
              <a:buNone/>
              <a:defRPr sz="608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926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421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363402" y="2999232"/>
            <a:ext cx="3794278" cy="159471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1766" y="2999232"/>
            <a:ext cx="16978226" cy="1594713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218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51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3983126" y="7637581"/>
            <a:ext cx="24985066" cy="5266944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11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77028" y="13927888"/>
            <a:ext cx="18364352" cy="404826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6080">
                <a:solidFill>
                  <a:schemeClr val="tx1"/>
                </a:solidFill>
              </a:defRPr>
            </a:lvl1pPr>
            <a:lvl2pPr marL="1463040" indent="0">
              <a:buNone/>
              <a:defRPr sz="608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978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68062" y="8441741"/>
            <a:ext cx="11836883" cy="99263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113453" y="8441741"/>
            <a:ext cx="11845858" cy="99263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29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8061" y="7402991"/>
            <a:ext cx="11836886" cy="2253078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6080" b="0" cap="all" spc="32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1463040" indent="0">
              <a:buNone/>
              <a:defRPr sz="608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8061" y="10058400"/>
            <a:ext cx="11836886" cy="83096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113453" y="10058400"/>
            <a:ext cx="11845858" cy="830968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7113453" y="7402991"/>
            <a:ext cx="11845858" cy="2253078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6080" b="0" cap="all" spc="32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1463040" indent="0">
              <a:buNone/>
              <a:defRPr sz="608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317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3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2/16/18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922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16459200" cy="219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2306531" y="7180255"/>
            <a:ext cx="11846138" cy="365279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672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87416" y="2574951"/>
            <a:ext cx="13002768" cy="16795699"/>
          </a:xfrm>
        </p:spPr>
        <p:txBody>
          <a:bodyPr>
            <a:normAutofit/>
          </a:bodyPr>
          <a:lstStyle>
            <a:lvl1pPr>
              <a:defRPr sz="6080">
                <a:solidFill>
                  <a:schemeClr val="tx1"/>
                </a:solidFill>
              </a:defRPr>
            </a:lvl1pPr>
            <a:lvl2pPr>
              <a:defRPr sz="5120">
                <a:solidFill>
                  <a:schemeClr val="tx1"/>
                </a:solidFill>
              </a:defRPr>
            </a:lvl2pPr>
            <a:lvl3pPr>
              <a:defRPr sz="5120">
                <a:solidFill>
                  <a:schemeClr val="tx1"/>
                </a:solidFill>
              </a:defRPr>
            </a:lvl3pPr>
            <a:lvl4pPr>
              <a:defRPr sz="5120">
                <a:solidFill>
                  <a:schemeClr val="tx1"/>
                </a:solidFill>
              </a:defRPr>
            </a:lvl4pPr>
            <a:lvl5pPr>
              <a:defRPr sz="5120">
                <a:solidFill>
                  <a:schemeClr val="tx1"/>
                </a:solidFill>
              </a:defRPr>
            </a:lvl5pPr>
            <a:lvl6pPr>
              <a:defRPr sz="5120"/>
            </a:lvl6pPr>
            <a:lvl7pPr>
              <a:defRPr sz="5120"/>
            </a:lvl7pPr>
            <a:lvl8pPr>
              <a:defRPr sz="5120"/>
            </a:lvl8pPr>
            <a:lvl9pPr>
              <a:defRPr sz="512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06674" y="11359738"/>
            <a:ext cx="10245852" cy="7020915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4800">
                <a:solidFill>
                  <a:srgbClr val="FFFFFF"/>
                </a:solidFill>
              </a:defRPr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2306531" y="19955866"/>
            <a:ext cx="13703033" cy="1024128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46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" y="0"/>
            <a:ext cx="16459196" cy="219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2304288" y="7180250"/>
            <a:ext cx="11850624" cy="36576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672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459202" y="-134950"/>
            <a:ext cx="16475663" cy="219456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1024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06674" y="11359743"/>
            <a:ext cx="10245852" cy="7020918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4800">
                <a:solidFill>
                  <a:srgbClr val="FFFFFF"/>
                </a:solidFill>
              </a:defRPr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48A87A34-81AB-432B-8DAE-1953F412C126}" type="datetimeFigureOut">
              <a:rPr lang="en-US" smtClean="0"/>
              <a:t>2/16/18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304288" y="19955866"/>
            <a:ext cx="13694054" cy="1024128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041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5781764" y="3087014"/>
            <a:ext cx="21375918" cy="3803904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81764" y="8441745"/>
            <a:ext cx="21375918" cy="9926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524195" y="19964211"/>
            <a:ext cx="7435116" cy="1036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68061" y="19955866"/>
            <a:ext cx="16403990" cy="10241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664403" y="19897344"/>
            <a:ext cx="1316736" cy="1170432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3520" spc="0" baseline="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9156A3B8-81A9-384E-883A-DC8287420B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74319" y="6322484"/>
            <a:ext cx="18473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sz="300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0398826-3EC1-9A46-9867-33937D7CCDD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96" y="620044"/>
            <a:ext cx="5181600" cy="950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622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2926080" rtl="0" eaLnBrk="1" latinLnBrk="0" hangingPunct="1">
        <a:lnSpc>
          <a:spcPct val="90000"/>
        </a:lnSpc>
        <a:spcBef>
          <a:spcPct val="0"/>
        </a:spcBef>
        <a:buNone/>
        <a:defRPr sz="8320" kern="1200" cap="all" spc="64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100000"/>
        </a:lnSpc>
        <a:spcBef>
          <a:spcPts val="3200"/>
        </a:spcBef>
        <a:buClr>
          <a:schemeClr val="accent2"/>
        </a:buClr>
        <a:buFont typeface="Arial" panose="020B0604020202020204" pitchFamily="34" charset="0"/>
        <a:buChar char="•"/>
        <a:defRPr sz="576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1463040" indent="-731520" algn="l" defTabSz="2926080" rtl="0" eaLnBrk="1" latinLnBrk="0" hangingPunct="1">
        <a:lnSpc>
          <a:spcPct val="100000"/>
        </a:lnSpc>
        <a:spcBef>
          <a:spcPts val="3200"/>
        </a:spcBef>
        <a:buClr>
          <a:schemeClr val="accent2"/>
        </a:buClr>
        <a:buFont typeface="Arial" panose="020B0604020202020204" pitchFamily="34" charset="0"/>
        <a:buChar char="•"/>
        <a:defRPr sz="512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2194560" indent="-731520" algn="l" defTabSz="2926080" rtl="0" eaLnBrk="1" latinLnBrk="0" hangingPunct="1">
        <a:lnSpc>
          <a:spcPct val="100000"/>
        </a:lnSpc>
        <a:spcBef>
          <a:spcPts val="3200"/>
        </a:spcBef>
        <a:buClr>
          <a:schemeClr val="accent2"/>
        </a:buClr>
        <a:buFont typeface="Arial" panose="020B0604020202020204" pitchFamily="34" charset="0"/>
        <a:buChar char="•"/>
        <a:defRPr sz="512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2926080" indent="-731520" algn="l" defTabSz="2926080" rtl="0" eaLnBrk="1" latinLnBrk="0" hangingPunct="1">
        <a:lnSpc>
          <a:spcPct val="100000"/>
        </a:lnSpc>
        <a:spcBef>
          <a:spcPts val="3200"/>
        </a:spcBef>
        <a:buClr>
          <a:schemeClr val="accent2"/>
        </a:buClr>
        <a:buFont typeface="Arial" panose="020B0604020202020204" pitchFamily="34" charset="0"/>
        <a:buChar char="•"/>
        <a:defRPr sz="512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3657600" indent="-731520" algn="l" defTabSz="2926080" rtl="0" eaLnBrk="1" latinLnBrk="0" hangingPunct="1">
        <a:lnSpc>
          <a:spcPct val="100000"/>
        </a:lnSpc>
        <a:spcBef>
          <a:spcPts val="3200"/>
        </a:spcBef>
        <a:buClr>
          <a:schemeClr val="accent2"/>
        </a:buClr>
        <a:buFont typeface="Arial" panose="020B0604020202020204" pitchFamily="34" charset="0"/>
        <a:buChar char="•"/>
        <a:defRPr sz="512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4206240" indent="-731520" algn="l" defTabSz="2926080" rtl="0" eaLnBrk="1" latinLnBrk="0" hangingPunct="1">
        <a:lnSpc>
          <a:spcPct val="100000"/>
        </a:lnSpc>
        <a:spcBef>
          <a:spcPts val="3200"/>
        </a:spcBef>
        <a:buClr>
          <a:schemeClr val="accent2"/>
        </a:buClr>
        <a:buFont typeface="Arial" panose="020B0604020202020204" pitchFamily="34" charset="0"/>
        <a:buChar char="•"/>
        <a:defRPr sz="5120" kern="1200">
          <a:solidFill>
            <a:schemeClr val="tx1"/>
          </a:solidFill>
          <a:latin typeface="+mn-lt"/>
          <a:ea typeface="+mn-ea"/>
          <a:cs typeface="+mn-cs"/>
        </a:defRPr>
      </a:lvl6pPr>
      <a:lvl7pPr marL="4754880" indent="-731520" algn="l" defTabSz="2926080" rtl="0" eaLnBrk="1" latinLnBrk="0" hangingPunct="1">
        <a:lnSpc>
          <a:spcPct val="100000"/>
        </a:lnSpc>
        <a:spcBef>
          <a:spcPts val="3200"/>
        </a:spcBef>
        <a:buClr>
          <a:schemeClr val="accent2"/>
        </a:buClr>
        <a:buFont typeface="Arial" panose="020B0604020202020204" pitchFamily="34" charset="0"/>
        <a:buChar char="•"/>
        <a:defRPr sz="5120" kern="1200">
          <a:solidFill>
            <a:schemeClr val="tx1"/>
          </a:solidFill>
          <a:latin typeface="+mn-lt"/>
          <a:ea typeface="+mn-ea"/>
          <a:cs typeface="+mn-cs"/>
        </a:defRPr>
      </a:lvl7pPr>
      <a:lvl8pPr marL="5303520" indent="-731520" algn="l" defTabSz="2926080" rtl="0" eaLnBrk="1" latinLnBrk="0" hangingPunct="1">
        <a:lnSpc>
          <a:spcPct val="100000"/>
        </a:lnSpc>
        <a:spcBef>
          <a:spcPts val="3200"/>
        </a:spcBef>
        <a:buClr>
          <a:schemeClr val="accent2"/>
        </a:buClr>
        <a:buFont typeface="Arial" panose="020B0604020202020204" pitchFamily="34" charset="0"/>
        <a:buChar char="•"/>
        <a:defRPr sz="512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852160" indent="-731520" algn="l" defTabSz="2926080" rtl="0" eaLnBrk="1" latinLnBrk="0" hangingPunct="1">
        <a:lnSpc>
          <a:spcPct val="100000"/>
        </a:lnSpc>
        <a:spcBef>
          <a:spcPts val="3200"/>
        </a:spcBef>
        <a:buClr>
          <a:schemeClr val="accent2"/>
        </a:buClr>
        <a:buFont typeface="Arial" panose="020B0604020202020204" pitchFamily="34" charset="0"/>
        <a:buChar char="•"/>
        <a:defRPr sz="512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BE4F7E0-C0D8-A34D-8BF5-4B46EE5B476B}"/>
              </a:ext>
            </a:extLst>
          </p:cNvPr>
          <p:cNvSpPr/>
          <p:nvPr/>
        </p:nvSpPr>
        <p:spPr>
          <a:xfrm>
            <a:off x="-33844" y="3536003"/>
            <a:ext cx="32986088" cy="183662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96" name="Text Box 48"/>
          <p:cNvSpPr txBox="1">
            <a:spLocks noChangeArrowheads="1"/>
          </p:cNvSpPr>
          <p:nvPr/>
        </p:nvSpPr>
        <p:spPr bwMode="auto">
          <a:xfrm>
            <a:off x="634279" y="3930411"/>
            <a:ext cx="7387509" cy="666157"/>
          </a:xfrm>
          <a:prstGeom prst="rect">
            <a:avLst/>
          </a:prstGeom>
          <a:noFill/>
          <a:ln w="31750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8327214" y="609600"/>
            <a:ext cx="23078808" cy="2491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Medicine</a:t>
            </a: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8327213" y="3946679"/>
            <a:ext cx="0" cy="17998921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96100" y="4578532"/>
            <a:ext cx="7387509" cy="3401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5243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Introduction</a:t>
            </a:r>
            <a:br>
              <a:rPr lang="en-US" altLang="en-US" sz="1200" b="1" dirty="0">
                <a:solidFill>
                  <a:srgbClr val="333F48"/>
                </a:solidFill>
              </a:rPr>
            </a:b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  <a:r>
              <a:rPr lang="en-US" altLang="en-US" sz="1200" dirty="0" err="1">
                <a:solidFill>
                  <a:srgbClr val="333F48"/>
                </a:solidFill>
              </a:rPr>
              <a:t>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;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Method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Result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in the there on the top of </a:t>
            </a:r>
            <a:r>
              <a:rPr lang="en-US" altLang="en-US" sz="1200" dirty="0" err="1">
                <a:solidFill>
                  <a:srgbClr val="333F48"/>
                </a:solidFill>
              </a:rPr>
              <a:t>rjs</a:t>
            </a:r>
            <a:r>
              <a:rPr lang="en-US" altLang="en-US" sz="1200" dirty="0">
                <a:solidFill>
                  <a:srgbClr val="333F48"/>
                </a:solidFill>
              </a:rPr>
              <a:t> roof of the building </a:t>
            </a:r>
            <a:r>
              <a:rPr lang="en-US" altLang="en-US" sz="1200" dirty="0" err="1">
                <a:solidFill>
                  <a:srgbClr val="333F48"/>
                </a:solidFill>
              </a:rPr>
              <a:t>toods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xmerrty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Conclusion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cksdjjasoof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dkd</a:t>
            </a:r>
            <a:r>
              <a:rPr lang="en-US" altLang="en-US" sz="1200" dirty="0">
                <a:solidFill>
                  <a:srgbClr val="333F48"/>
                </a:solidFill>
              </a:rPr>
              <a:t> 0 </a:t>
            </a:r>
            <a:r>
              <a:rPr lang="en-US" altLang="en-US" sz="1200" dirty="0" err="1">
                <a:solidFill>
                  <a:srgbClr val="333F48"/>
                </a:solidFill>
              </a:rPr>
              <a:t>oddr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dkskkf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 Doe r new </a:t>
            </a:r>
            <a:r>
              <a:rPr lang="en-US" altLang="en-US" sz="1200" dirty="0" err="1">
                <a:solidFill>
                  <a:srgbClr val="333F48"/>
                </a:solidFill>
              </a:rPr>
              <a:t>doif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mmderouy</a:t>
            </a:r>
            <a:r>
              <a:rPr lang="en-US" altLang="en-US" sz="1200" dirty="0">
                <a:solidFill>
                  <a:srgbClr val="333F48"/>
                </a:solidFill>
              </a:rPr>
              <a:t> of the doo do </a:t>
            </a:r>
            <a:r>
              <a:rPr lang="en-US" altLang="en-US" sz="1200" dirty="0" err="1">
                <a:solidFill>
                  <a:srgbClr val="333F48"/>
                </a:solidFill>
              </a:rPr>
              <a:t>birfe</a:t>
            </a:r>
            <a:r>
              <a:rPr lang="en-US" altLang="en-US" sz="1200" dirty="0">
                <a:solidFill>
                  <a:srgbClr val="333F48"/>
                </a:solidFill>
              </a:rPr>
              <a:t> there for the running bird is </a:t>
            </a:r>
            <a:r>
              <a:rPr lang="en-US" altLang="en-US" sz="1200" dirty="0" err="1">
                <a:solidFill>
                  <a:srgbClr val="333F48"/>
                </a:solidFill>
              </a:rPr>
              <a:t>gkjflr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gorgj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fuulenv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eoodgo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596100" y="7401372"/>
            <a:ext cx="7387509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96100" y="7980222"/>
            <a:ext cx="7387509" cy="1989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Evenrtyu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kinre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deronhw</a:t>
            </a:r>
            <a:r>
              <a:rPr lang="en-US" altLang="en-US" sz="1200" dirty="0">
                <a:solidFill>
                  <a:srgbClr val="333F48"/>
                </a:solidFill>
              </a:rPr>
              <a:t> the of young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lookdmz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596100" y="18953510"/>
            <a:ext cx="6608671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596100" y="19560491"/>
            <a:ext cx="7387509" cy="1797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seroudk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dferok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sonerwsdregi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derfeager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douserwer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snmoubrek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derfouck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sisder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snimiderk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dournasd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swark</a:t>
            </a:r>
            <a:r>
              <a:rPr lang="en-US" altLang="en-US" sz="1200" dirty="0">
                <a:solidFill>
                  <a:srgbClr val="333F48"/>
                </a:solidFill>
              </a:rPr>
              <a:t>; dork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kerfdkfious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shoulerd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foundas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resaiyugg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sisyterdlfs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do </a:t>
            </a:r>
            <a:r>
              <a:rPr lang="en-US" altLang="en-US" sz="1200" dirty="0" err="1">
                <a:solidFill>
                  <a:srgbClr val="333F48"/>
                </a:solidFill>
              </a:rPr>
              <a:t>gerocious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4877526" y="18626786"/>
            <a:ext cx="6975183" cy="1633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152400" indent="-1524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33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14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95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526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098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670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242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Yshsldfgsfg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kfgdfgsl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dafsdjfsdkf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dfsakldfs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1200" dirty="0">
                <a:solidFill>
                  <a:srgbClr val="333F48"/>
                </a:solidFill>
              </a:rPr>
              <a:t> k </a:t>
            </a:r>
            <a:r>
              <a:rPr lang="en-US" altLang="en-US" sz="1200" dirty="0" err="1">
                <a:solidFill>
                  <a:srgbClr val="333F48"/>
                </a:solidFill>
              </a:rPr>
              <a:t>sdfjasdjaklds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Fgjgdhig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kbfxgjh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fgxfhgjnfgnx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fdlfjkgd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jgjdfg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fvxvjuyjh,bv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dfkglkbd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vfgf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bxkfbkfg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nxfgknkfg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bnlkcbfgklfgbnxffbklxbgfhfg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hjdghghjdg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Bndghjghjfjmhmkhjkvcnhfgkhklbnfgh</a:t>
            </a:r>
            <a:r>
              <a:rPr lang="en-US" altLang="en-US" sz="1200" dirty="0">
                <a:solidFill>
                  <a:srgbClr val="333F48"/>
                </a:solidFill>
              </a:rPr>
              <a:t> f </a:t>
            </a:r>
            <a:r>
              <a:rPr lang="en-US" altLang="en-US" sz="1200" dirty="0" err="1">
                <a:solidFill>
                  <a:srgbClr val="333F48"/>
                </a:solidFill>
              </a:rPr>
              <a:t>lkxfdghrthifgklhlkghjgk</a:t>
            </a: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24877526" y="20322953"/>
            <a:ext cx="6517043" cy="458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24877526" y="20804002"/>
            <a:ext cx="7387509" cy="58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3048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2192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5240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981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438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895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352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Yshsldfgsfg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bd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kfgdfgsl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dafsdjfsdkf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dfsakldfs</a:t>
            </a:r>
            <a:r>
              <a:rPr lang="en-US" altLang="en-US" sz="600" dirty="0">
                <a:solidFill>
                  <a:srgbClr val="333F48"/>
                </a:solidFill>
              </a:rPr>
              <a:t>; </a:t>
            </a:r>
            <a:r>
              <a:rPr lang="en-US" altLang="en-US" sz="6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600" dirty="0">
                <a:solidFill>
                  <a:srgbClr val="333F48"/>
                </a:solidFill>
              </a:rPr>
              <a:t> k </a:t>
            </a:r>
            <a:r>
              <a:rPr lang="en-US" altLang="en-US" sz="600" dirty="0" err="1">
                <a:solidFill>
                  <a:srgbClr val="333F48"/>
                </a:solidFill>
              </a:rPr>
              <a:t>sdfjasdjaklds</a:t>
            </a:r>
            <a:endParaRPr lang="en-US" altLang="en-US" sz="600" dirty="0">
              <a:solidFill>
                <a:srgbClr val="333F48"/>
              </a:solidFill>
            </a:endParaRP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Lk;hlj,jk,hjfc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dfghkfdghfghnlfng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hkn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klcg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ktfhkdfgh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iidfgh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bkdthdm,dgbk</a:t>
            </a:r>
            <a:r>
              <a:rPr lang="en-US" altLang="en-US" sz="600" dirty="0">
                <a:solidFill>
                  <a:srgbClr val="333F48"/>
                </a:solidFill>
              </a:rPr>
              <a:t>,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24881959" y="11352458"/>
            <a:ext cx="6929369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24820258" y="12018616"/>
            <a:ext cx="7387509" cy="6026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8976245" y="5364823"/>
            <a:ext cx="6887373" cy="429583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8728087" y="9845234"/>
            <a:ext cx="7387509" cy="445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2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Retoiuyr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foennrwdfpb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ghfkghf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8739539" y="10537522"/>
            <a:ext cx="2405236" cy="477867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8728087" y="15468600"/>
            <a:ext cx="7387509" cy="81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3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996972" y="9660662"/>
            <a:ext cx="3264248" cy="46361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17318213" y="3948588"/>
            <a:ext cx="3092446" cy="4810471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16760810" y="8925534"/>
            <a:ext cx="7387509" cy="1361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5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Ndear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vbcvvcc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doimnrw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viofgd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lxg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lvxp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odf</a:t>
            </a:r>
            <a:r>
              <a:rPr lang="en-US" altLang="en-US" sz="1100" dirty="0">
                <a:solidFill>
                  <a:srgbClr val="333F48"/>
                </a:solidFill>
              </a:rPr>
              <a:t> s </a:t>
            </a:r>
            <a:r>
              <a:rPr lang="en-US" altLang="en-US" sz="1100" dirty="0" err="1">
                <a:solidFill>
                  <a:srgbClr val="333F48"/>
                </a:solidFill>
              </a:rPr>
              <a:t>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rktyhkfldrtptr;h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 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dude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 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25851072" y="3946679"/>
            <a:ext cx="5383146" cy="624103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24965335" y="10364606"/>
            <a:ext cx="7215707" cy="81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38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381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7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Founderious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umbious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grossious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dfgkedgkle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doggy </a:t>
            </a:r>
            <a:r>
              <a:rPr lang="en-US" altLang="en-US" sz="1100" dirty="0" err="1">
                <a:solidFill>
                  <a:srgbClr val="333F48"/>
                </a:solidFill>
              </a:rPr>
              <a:t>eartlhing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lfgdklh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hldrkty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fdrill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8850258" y="16349561"/>
            <a:ext cx="7120261" cy="4510189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8728087" y="21029580"/>
            <a:ext cx="7387509" cy="623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4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Foiuy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daseg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daeryuo</a:t>
            </a:r>
            <a:r>
              <a:rPr lang="en-US" altLang="en-US" sz="1100" dirty="0">
                <a:solidFill>
                  <a:srgbClr val="333F48"/>
                </a:solidFill>
              </a:rPr>
              <a:t> found </a:t>
            </a:r>
            <a:r>
              <a:rPr lang="en-US" altLang="en-US" sz="1100" dirty="0" err="1">
                <a:solidFill>
                  <a:srgbClr val="333F48"/>
                </a:solidFill>
              </a:rPr>
              <a:t>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thert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lhtgkklfkh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16745538" y="10187714"/>
            <a:ext cx="3665121" cy="46282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16745539" y="20417719"/>
            <a:ext cx="7387509" cy="1361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6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Eventoar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somnes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cvxcv</a:t>
            </a:r>
            <a:r>
              <a:rPr lang="en-US" altLang="en-US" sz="1100" dirty="0">
                <a:solidFill>
                  <a:srgbClr val="333F48"/>
                </a:solidFill>
              </a:rPr>
              <a:t> cv </a:t>
            </a:r>
            <a:r>
              <a:rPr lang="en-US" altLang="en-US" sz="1100" dirty="0" err="1">
                <a:solidFill>
                  <a:srgbClr val="333F48"/>
                </a:solidFill>
              </a:rPr>
              <a:t>zdfv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hffhg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ertlhtgkk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lfkhf;ghfkg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dfgdgd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hgf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</a:t>
            </a:r>
            <a:r>
              <a:rPr lang="en-US" altLang="en-US" sz="1100" dirty="0">
                <a:solidFill>
                  <a:srgbClr val="333F48"/>
                </a:solidFill>
              </a:rPr>
              <a:t> h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’;g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Digfig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</a:p>
        </p:txBody>
      </p:sp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20525193" y="10187714"/>
            <a:ext cx="3665121" cy="46282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16745538" y="14928673"/>
            <a:ext cx="3665121" cy="526366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20525193" y="14928673"/>
            <a:ext cx="3665121" cy="526366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6" name="Line 38"/>
          <p:cNvSpPr>
            <a:spLocks noChangeShapeType="1"/>
          </p:cNvSpPr>
          <p:nvPr/>
        </p:nvSpPr>
        <p:spPr bwMode="auto">
          <a:xfrm>
            <a:off x="16436294" y="3946679"/>
            <a:ext cx="0" cy="17998921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auto">
          <a:xfrm>
            <a:off x="24514830" y="3946679"/>
            <a:ext cx="0" cy="17998921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4375756" y="9660662"/>
            <a:ext cx="3264248" cy="46361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1" name="Rectangle 43"/>
          <p:cNvSpPr>
            <a:spLocks noChangeArrowheads="1"/>
          </p:cNvSpPr>
          <p:nvPr/>
        </p:nvSpPr>
        <p:spPr bwMode="auto">
          <a:xfrm>
            <a:off x="11223041" y="10537522"/>
            <a:ext cx="2405236" cy="477867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2" name="Rectangle 44"/>
          <p:cNvSpPr>
            <a:spLocks noChangeArrowheads="1"/>
          </p:cNvSpPr>
          <p:nvPr/>
        </p:nvSpPr>
        <p:spPr bwMode="auto">
          <a:xfrm>
            <a:off x="13695088" y="10537522"/>
            <a:ext cx="2405236" cy="477867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20525193" y="3948588"/>
            <a:ext cx="3092446" cy="4810471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4" name="Text Box 56"/>
          <p:cNvSpPr txBox="1">
            <a:spLocks noChangeArrowheads="1"/>
          </p:cNvSpPr>
          <p:nvPr/>
        </p:nvSpPr>
        <p:spPr bwMode="auto">
          <a:xfrm>
            <a:off x="8670819" y="3948588"/>
            <a:ext cx="7387509" cy="194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revisional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soomer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shlierdsd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dowersw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4877526" y="18014077"/>
            <a:ext cx="6104717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51" name="Text Box 20">
            <a:extLst>
              <a:ext uri="{FF2B5EF4-FFF2-40B4-BE49-F238E27FC236}">
                <a16:creationId xmlns:a16="http://schemas.microsoft.com/office/drawing/2014/main" id="{48C09422-C3CB-1042-982A-8A8FCC066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705" y="17907000"/>
            <a:ext cx="7387509" cy="81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1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42" name="Rectangle 21">
            <a:extLst>
              <a:ext uri="{FF2B5EF4-FFF2-40B4-BE49-F238E27FC236}">
                <a16:creationId xmlns:a16="http://schemas.microsoft.com/office/drawing/2014/main" id="{77AEA4BF-3CC8-0C48-A9F1-E03688D28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972" y="14401800"/>
            <a:ext cx="6643032" cy="332223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18918</TotalTime>
  <Words>1393</Words>
  <Application>Microsoft Macintosh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Gill Sans MT</vt:lpstr>
      <vt:lpstr>Times</vt:lpstr>
      <vt:lpstr>Parcel</vt:lpstr>
      <vt:lpstr>PowerPoint Presentation</vt:lpstr>
    </vt:vector>
  </TitlesOfParts>
  <Manager/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60x36_horizontal</dc:title>
  <dc:subject>&amp;lt;p&amp;gt;Photo &amp;amp;amp; Graphics Group ABSTRACT: Title of Poster  Doctors, Researchers, PhDs, etc… Department, University of Maryland Introduction alsefksdf dfgdf sdkfs dfgsdl jslfsdfjsdfls fdgd dfkasdfljs dfsd jfsdjlf sdk sk; dfk adkfsdkfs d;kfdkf s dskfasd klfsd ksdf ssd fsdkfsdk dfg as dfk. Ukdasf sdk &amp;amp;lt;&amp;amp;gt;./zdisfdlfsdg; ldfkgs dfgn h&amp;lt;/p&amp;gt;</dc:subject>
  <dc:creator>Nicole Germroth</dc:creator>
  <cp:keywords/>
  <dc:description>&amp;lt;p&amp;gt;Photo &amp;amp;amp; Graphics Group ABSTRACT: Title of Poster  Doctors, Researchers, PhDs, etc… Department, University of Maryland Introduction alsefksdf dfgdf sdkfs dfgsdl jslfsdfjsdfls fdgd dfkasdfljs dfsd jfsdjlf sdk sk; dfk adkfsdkfs d;kfdkf s dskfasd klfsd ksdf ssd fsdkfsdk dfg as dfk. Ukdasf sdk &amp;amp;lt;&amp;amp;gt;./zdisfdlfsdg; ldfkgs dfgn h&amp;lt;/p&amp;gt;</dc:description>
  <cp:lastModifiedBy>Burkhart, Aira</cp:lastModifiedBy>
  <cp:revision>11</cp:revision>
  <dcterms:created xsi:type="dcterms:W3CDTF">2003-04-08T12:50:35Z</dcterms:created>
  <dcterms:modified xsi:type="dcterms:W3CDTF">2018-03-01T17:31:13Z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ktContentLanguage">
    <vt:i4>1033</vt:i4>
  </property>
  <property fmtid="{D5CDD505-2E9C-101B-9397-08002B2CF9AE}" pid="3" name="EktQuickLink">
    <vt:lpwstr>://medschool.umaryland.edu/DownloadAsset.aspx?id=2147495659</vt:lpwstr>
  </property>
  <property fmtid="{D5CDD505-2E9C-101B-9397-08002B2CF9AE}" pid="4" name="EktContentType">
    <vt:i4>101</vt:i4>
  </property>
  <property fmtid="{D5CDD505-2E9C-101B-9397-08002B2CF9AE}" pid="5" name="EktFolderName">
    <vt:lpwstr/>
  </property>
  <property fmtid="{D5CDD505-2E9C-101B-9397-08002B2CF9AE}" pid="6" name="EktCmsPath">
    <vt:lpwstr>&amp;lt;p&amp;gt;Photo &amp;amp;amp; Graphics Group ABSTRACT: Title of Poster  Doctors, Researchers, PhDs, etc… Department, University of Maryland Introduction alsefksdf dfgdf sdkfs dfgsdl jslfsdfjsdfls fdgd dfkasdfljs dfsd jfsdjlf sdk sk; dfk adkfsdkfs d;kfdkf s dsk</vt:lpwstr>
  </property>
  <property fmtid="{D5CDD505-2E9C-101B-9397-08002B2CF9AE}" pid="7" name="EktExpiryType">
    <vt:i4>1</vt:i4>
  </property>
  <property fmtid="{D5CDD505-2E9C-101B-9397-08002B2CF9AE}" pid="8" name="EktDateCreated">
    <vt:filetime>2012-02-23T20:43:36Z</vt:filetime>
  </property>
  <property fmtid="{D5CDD505-2E9C-101B-9397-08002B2CF9AE}" pid="9" name="EktDateModified">
    <vt:filetime>2012-02-23T20:43:36Z</vt:filetime>
  </property>
  <property fmtid="{D5CDD505-2E9C-101B-9397-08002B2CF9AE}" pid="10" name="EktTaxCategory">
    <vt:lpwstr/>
  </property>
  <property fmtid="{D5CDD505-2E9C-101B-9397-08002B2CF9AE}" pid="11" name="EktCmsSize">
    <vt:i4>408064</vt:i4>
  </property>
  <property fmtid="{D5CDD505-2E9C-101B-9397-08002B2CF9AE}" pid="12" name="EktSearchable">
    <vt:i4>1</vt:i4>
  </property>
  <property fmtid="{D5CDD505-2E9C-101B-9397-08002B2CF9AE}" pid="13" name="EktEDescription">
    <vt:lpwstr>Summary &amp;lt;p&amp;gt;Photo &amp;amp;amp; Graphics Group ABSTRACT: Title of Poster  Doctors, Researchers, PhDs, etc… Department, University of Maryland Introduction alsefksdf dfgdf sdkfs dfgsdl jslfsdfjsdfls fdgd dfkasdfljs dfsd jfsdjlf sdk sk; dfk adkfsdkfs d;kfd</vt:lpwstr>
  </property>
  <property fmtid="{D5CDD505-2E9C-101B-9397-08002B2CF9AE}" pid="14" name="ekttaxonomyenabled">
    <vt:i4>1</vt:i4>
  </property>
  <property fmtid="{D5CDD505-2E9C-101B-9397-08002B2CF9AE}" pid="15" name="EktContentSubType">
    <vt:i4>0</vt:i4>
  </property>
  <property fmtid="{D5CDD505-2E9C-101B-9397-08002B2CF9AE}" pid="16" name="EktDisabledTaxCategory">
    <vt:lpwstr/>
  </property>
</Properties>
</file>