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1945600" cy="16459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7"/>
    <p:restoredTop sz="96327"/>
  </p:normalViewPr>
  <p:slideViewPr>
    <p:cSldViewPr snapToGrid="0">
      <p:cViewPr varScale="1">
        <p:scale>
          <a:sx n="49" d="100"/>
          <a:sy n="49" d="100"/>
        </p:scale>
        <p:origin x="172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2693671"/>
            <a:ext cx="18653760" cy="5730240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8644891"/>
            <a:ext cx="16459200" cy="3973829"/>
          </a:xfrm>
        </p:spPr>
        <p:txBody>
          <a:bodyPr/>
          <a:lstStyle>
            <a:lvl1pPr marL="0" indent="0" algn="ctr">
              <a:buNone/>
              <a:defRPr sz="5760"/>
            </a:lvl1pPr>
            <a:lvl2pPr marL="1097280" indent="0" algn="ctr">
              <a:buNone/>
              <a:defRPr sz="480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01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4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876300"/>
            <a:ext cx="4732020" cy="139484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876300"/>
            <a:ext cx="13921740" cy="139484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6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00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4103375"/>
            <a:ext cx="18928080" cy="6846569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11014715"/>
            <a:ext cx="18928080" cy="3600449"/>
          </a:xfr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816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4381500"/>
            <a:ext cx="932688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4381500"/>
            <a:ext cx="932688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455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876304"/>
            <a:ext cx="18928080" cy="31813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4034791"/>
            <a:ext cx="9284016" cy="1977389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6012180"/>
            <a:ext cx="9284016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4034791"/>
            <a:ext cx="9329738" cy="1977389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6012180"/>
            <a:ext cx="9329738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589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59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059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1097280"/>
            <a:ext cx="7078027" cy="384048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2369824"/>
            <a:ext cx="11109960" cy="11696700"/>
          </a:xfr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4937760"/>
            <a:ext cx="7078027" cy="9147811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070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1097280"/>
            <a:ext cx="7078027" cy="384048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2369824"/>
            <a:ext cx="11109960" cy="11696700"/>
          </a:xfr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4937760"/>
            <a:ext cx="7078027" cy="9147811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79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876304"/>
            <a:ext cx="18928080" cy="3181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4381500"/>
            <a:ext cx="18928080" cy="10443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15255244"/>
            <a:ext cx="493776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15255244"/>
            <a:ext cx="740664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15255244"/>
            <a:ext cx="493776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870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B6185D9B-F615-145A-39C5-439842824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652222"/>
            <a:ext cx="19192875" cy="2072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altLang="en-US" sz="55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OF POSTER 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32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Doctors, Researchers, PhDs, etc…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29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Department, WVU School of Nursing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F77179-FFBE-7DEF-2DBC-9FF89226F2C2}"/>
              </a:ext>
            </a:extLst>
          </p:cNvPr>
          <p:cNvSpPr/>
          <p:nvPr/>
        </p:nvSpPr>
        <p:spPr>
          <a:xfrm>
            <a:off x="0" y="3048000"/>
            <a:ext cx="21945600" cy="122190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Text Box 48">
            <a:extLst>
              <a:ext uri="{FF2B5EF4-FFF2-40B4-BE49-F238E27FC236}">
                <a16:creationId xmlns:a16="http://schemas.microsoft.com/office/drawing/2014/main" id="{EFE6C2E3-4BA5-8BD1-D9D6-62FF2EFA1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1" y="3256880"/>
            <a:ext cx="4914900" cy="443195"/>
          </a:xfrm>
          <a:prstGeom prst="rect">
            <a:avLst/>
          </a:prstGeom>
          <a:noFill/>
          <a:ln w="31750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ABSTRACT</a:t>
            </a: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EFC588B5-F8C4-E7A4-7817-812D0A5E77B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21222"/>
            <a:ext cx="0" cy="13137978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A86D9164-34E4-2933-BCCD-B7A662A17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3741593"/>
            <a:ext cx="4914900" cy="222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5243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Introduction</a:t>
            </a:r>
            <a:br>
              <a:rPr lang="en-US" altLang="en-US" sz="1200" b="1" dirty="0">
                <a:solidFill>
                  <a:srgbClr val="333F48"/>
                </a:solidFill>
              </a:rPr>
            </a:b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  <a:r>
              <a:rPr lang="en-US" altLang="en-US" sz="1200" dirty="0" err="1">
                <a:solidFill>
                  <a:srgbClr val="333F48"/>
                </a:solidFill>
              </a:rPr>
              <a:t>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;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Method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Result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in the there on the top of </a:t>
            </a:r>
            <a:r>
              <a:rPr lang="en-US" altLang="en-US" sz="1200" dirty="0" err="1">
                <a:solidFill>
                  <a:srgbClr val="333F48"/>
                </a:solidFill>
              </a:rPr>
              <a:t>rjs</a:t>
            </a:r>
            <a:r>
              <a:rPr lang="en-US" altLang="en-US" sz="1200" dirty="0">
                <a:solidFill>
                  <a:srgbClr val="333F48"/>
                </a:solidFill>
              </a:rPr>
              <a:t> roof of the building </a:t>
            </a:r>
            <a:r>
              <a:rPr lang="en-US" altLang="en-US" sz="1200" dirty="0" err="1">
                <a:solidFill>
                  <a:srgbClr val="333F48"/>
                </a:solidFill>
              </a:rPr>
              <a:t>toods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xmerrty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Conclusion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cksdjjasoof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dkd</a:t>
            </a:r>
            <a:r>
              <a:rPr lang="en-US" altLang="en-US" sz="1200" dirty="0">
                <a:solidFill>
                  <a:srgbClr val="333F48"/>
                </a:solidFill>
              </a:rPr>
              <a:t> 0 </a:t>
            </a:r>
            <a:r>
              <a:rPr lang="en-US" altLang="en-US" sz="1200" dirty="0" err="1">
                <a:solidFill>
                  <a:srgbClr val="333F48"/>
                </a:solidFill>
              </a:rPr>
              <a:t>oddr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dkskkf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 Doe r new </a:t>
            </a:r>
            <a:r>
              <a:rPr lang="en-US" altLang="en-US" sz="1200" dirty="0" err="1">
                <a:solidFill>
                  <a:srgbClr val="333F48"/>
                </a:solidFill>
              </a:rPr>
              <a:t>doif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mmderouy</a:t>
            </a:r>
            <a:r>
              <a:rPr lang="en-US" altLang="en-US" sz="1200" dirty="0">
                <a:solidFill>
                  <a:srgbClr val="333F48"/>
                </a:solidFill>
              </a:rPr>
              <a:t> of the doo do </a:t>
            </a:r>
            <a:r>
              <a:rPr lang="en-US" altLang="en-US" sz="1200" dirty="0" err="1">
                <a:solidFill>
                  <a:srgbClr val="333F48"/>
                </a:solidFill>
              </a:rPr>
              <a:t>birfe</a:t>
            </a:r>
            <a:r>
              <a:rPr lang="en-US" altLang="en-US" sz="1200" dirty="0">
                <a:solidFill>
                  <a:srgbClr val="333F48"/>
                </a:solidFill>
              </a:rPr>
              <a:t> there for the running bird is </a:t>
            </a:r>
            <a:r>
              <a:rPr lang="en-US" altLang="en-US" sz="1200" dirty="0" err="1">
                <a:solidFill>
                  <a:srgbClr val="333F48"/>
                </a:solidFill>
              </a:rPr>
              <a:t>gkjflr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gorgj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fuulenv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eoodgo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CF45F877-4264-4794-16AB-DD168D10B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6989550"/>
            <a:ext cx="4914900" cy="44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B5B9A265-F3A2-D822-B366-235CE10D1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7529290"/>
            <a:ext cx="4914900" cy="1319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Evenrtyu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kinre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deronhw</a:t>
            </a:r>
            <a:r>
              <a:rPr lang="en-US" altLang="en-US" sz="1200" dirty="0">
                <a:solidFill>
                  <a:srgbClr val="333F48"/>
                </a:solidFill>
              </a:rPr>
              <a:t> the of young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lookdmz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6644C2D7-621F-A7B7-C267-E80826071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13021482"/>
            <a:ext cx="4396740" cy="44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AD4066E3-899C-C684-6EE5-613B9575F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13480812"/>
            <a:ext cx="4914900" cy="2628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seroudk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dferok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sonerwsdregi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derfeager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douserwer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snmoubrek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derfouck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sisder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snimiderk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dournasd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swark</a:t>
            </a:r>
            <a:r>
              <a:rPr lang="en-US" altLang="en-US" sz="1200" dirty="0">
                <a:solidFill>
                  <a:srgbClr val="333F48"/>
                </a:solidFill>
              </a:rPr>
              <a:t>; dork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kerfdkfious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shoulerd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foundas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resaiyugg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sisyterdlfs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do </a:t>
            </a:r>
            <a:r>
              <a:rPr lang="en-US" altLang="en-US" sz="1200" dirty="0" err="1">
                <a:solidFill>
                  <a:srgbClr val="333F48"/>
                </a:solidFill>
              </a:rPr>
              <a:t>gerocious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E0103C28-2F7B-18CF-70CA-FAF80C182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1" y="13511858"/>
            <a:ext cx="4640580" cy="1083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marL="152400" indent="-1524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33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14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95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526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7098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670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6242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Yshsldfgsfg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kfgdfgsl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dafsdjfsdkf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dfsakldfs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1200" dirty="0">
                <a:solidFill>
                  <a:srgbClr val="333F48"/>
                </a:solidFill>
              </a:rPr>
              <a:t> k </a:t>
            </a:r>
            <a:r>
              <a:rPr lang="en-US" altLang="en-US" sz="1200" dirty="0" err="1">
                <a:solidFill>
                  <a:srgbClr val="333F48"/>
                </a:solidFill>
              </a:rPr>
              <a:t>sdfjasdjaklds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Fgjgdhig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kbfxgjh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fgxfhgjnfgnx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fdlfjkgd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jgjdfg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fvxvjuyjh,bv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dfkglkbd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vfgf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bxkfbkfg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nxfgknkfg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bnlkcbfgklfgbnxffbklxbgfhfg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hjdghghjdg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Bndghjghjfjmhmkhjkvcnhfgkhklbnfgh</a:t>
            </a:r>
            <a:r>
              <a:rPr lang="en-US" altLang="en-US" sz="1200" dirty="0">
                <a:solidFill>
                  <a:srgbClr val="333F48"/>
                </a:solidFill>
              </a:rPr>
              <a:t> f </a:t>
            </a:r>
            <a:r>
              <a:rPr lang="en-US" altLang="en-US" sz="1200" dirty="0" err="1">
                <a:solidFill>
                  <a:srgbClr val="333F48"/>
                </a:solidFill>
              </a:rPr>
              <a:t>lkxfdghrthifgklhlkghjgk</a:t>
            </a:r>
            <a:endParaRPr lang="en-US" altLang="en-US" sz="1200" dirty="0">
              <a:solidFill>
                <a:srgbClr val="333F48"/>
              </a:solidFill>
            </a:endParaRP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1305D1B2-5829-7529-3190-903DD2A0C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1" y="15137641"/>
            <a:ext cx="4335780" cy="307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25BF4D81-0961-BB85-099F-2F3AA2A80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1" y="15480541"/>
            <a:ext cx="4914900" cy="389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marL="3048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2192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5240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9812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4384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8956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3528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Yshsldfgsfg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bd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kfgdfgsl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dafsdjfsdkf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dfsakldfs</a:t>
            </a:r>
            <a:r>
              <a:rPr lang="en-US" altLang="en-US" sz="600" dirty="0">
                <a:solidFill>
                  <a:srgbClr val="333F48"/>
                </a:solidFill>
              </a:rPr>
              <a:t>; </a:t>
            </a:r>
            <a:r>
              <a:rPr lang="en-US" altLang="en-US" sz="6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600" dirty="0">
                <a:solidFill>
                  <a:srgbClr val="333F48"/>
                </a:solidFill>
              </a:rPr>
              <a:t> k </a:t>
            </a:r>
            <a:r>
              <a:rPr lang="en-US" altLang="en-US" sz="600" dirty="0" err="1">
                <a:solidFill>
                  <a:srgbClr val="333F48"/>
                </a:solidFill>
              </a:rPr>
              <a:t>sdfjasdjaklds</a:t>
            </a:r>
            <a:endParaRPr lang="en-US" altLang="en-US" sz="600" dirty="0">
              <a:solidFill>
                <a:srgbClr val="333F48"/>
              </a:solidFill>
            </a:endParaRP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Lk;hlj,jk,hjfc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dfghkfdghfghnlfng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hkn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klcg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ktfhkdfgh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iidfgh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bkdthdm,dgbk</a:t>
            </a:r>
            <a:r>
              <a:rPr lang="en-US" altLang="en-US" sz="600" dirty="0">
                <a:solidFill>
                  <a:srgbClr val="333F48"/>
                </a:solidFill>
              </a:rPr>
              <a:t>,</a:t>
            </a: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D0904B9B-3415-A584-B091-0CCBDA96E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6451" y="8035076"/>
            <a:ext cx="4610100" cy="44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id="{CBBAB244-C4EF-B202-5CA6-8D9567DA3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35401" y="8577489"/>
            <a:ext cx="4914900" cy="2826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7525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sdflasm,bbnmbnmbvnm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dostgenomic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were there darken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DB79E73-FE67-3A59-7F30-A777323DC1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0041" y="5282337"/>
            <a:ext cx="3238500" cy="3059176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C54BC41B-EEBD-59C8-2A03-D4EFF7E5C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9301" y="8430989"/>
            <a:ext cx="4914900" cy="29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2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Retoiuyr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foennrwdfpb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ghfkghf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D5E10E-CD39-E63C-5DB8-D39756CCC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6920" y="9055480"/>
            <a:ext cx="1600200" cy="280382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2CB761AD-8695-FC30-9B4C-217F966D1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9301" y="11905022"/>
            <a:ext cx="4914900" cy="536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3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08D4233-A442-2BFA-C6EC-504F496A97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801900"/>
            <a:ext cx="2171700" cy="219456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54BA2E49-579D-813D-7C04-2BD73DE3B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44300" y="3322491"/>
            <a:ext cx="2057400" cy="411025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9C780DB5-A00A-A1D9-8D47-355C1D8EE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3461" y="7557066"/>
            <a:ext cx="4914900" cy="902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5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Ndear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vbcvvcc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doimnrw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viofgd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lxg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lvxp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odf</a:t>
            </a:r>
            <a:r>
              <a:rPr lang="en-US" altLang="en-US" sz="1100" dirty="0">
                <a:solidFill>
                  <a:srgbClr val="333F48"/>
                </a:solidFill>
              </a:rPr>
              <a:t> s </a:t>
            </a:r>
            <a:r>
              <a:rPr lang="en-US" altLang="en-US" sz="1100" dirty="0" err="1">
                <a:solidFill>
                  <a:srgbClr val="333F48"/>
                </a:solidFill>
              </a:rPr>
              <a:t>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rktyhkfldrtptr;h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 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dude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 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5" name="Rectangle 26">
            <a:extLst>
              <a:ext uri="{FF2B5EF4-FFF2-40B4-BE49-F238E27FC236}">
                <a16:creationId xmlns:a16="http://schemas.microsoft.com/office/drawing/2014/main" id="{32A0453F-8AFF-76E5-88BC-6CC48B9F9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21200" y="3321222"/>
            <a:ext cx="3581400" cy="366832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F3C3BCA1-A226-94F6-59B0-0D65B790F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31920" y="7113210"/>
            <a:ext cx="4800600" cy="536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238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381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7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Founderious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umbious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grossious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dfgkedgkle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doggy </a:t>
            </a:r>
            <a:r>
              <a:rPr lang="en-US" altLang="en-US" sz="1100" dirty="0" err="1">
                <a:solidFill>
                  <a:srgbClr val="333F48"/>
                </a:solidFill>
              </a:rPr>
              <a:t>eartlhing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lfgdklh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hldrkty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fdrill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39D52EE7-539B-6489-A5DF-2A0E95766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0581" y="12931747"/>
            <a:ext cx="4737100" cy="256667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31">
            <a:extLst>
              <a:ext uri="{FF2B5EF4-FFF2-40B4-BE49-F238E27FC236}">
                <a16:creationId xmlns:a16="http://schemas.microsoft.com/office/drawing/2014/main" id="{946590B1-A896-5ED6-8B00-441004680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9301" y="15542868"/>
            <a:ext cx="4914900" cy="414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4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Foiuy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daseg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daeryuo</a:t>
            </a:r>
            <a:r>
              <a:rPr lang="en-US" altLang="en-US" sz="1100" dirty="0">
                <a:solidFill>
                  <a:srgbClr val="333F48"/>
                </a:solidFill>
              </a:rPr>
              <a:t> found </a:t>
            </a:r>
            <a:r>
              <a:rPr lang="en-US" altLang="en-US" sz="1100" dirty="0" err="1">
                <a:solidFill>
                  <a:srgbClr val="333F48"/>
                </a:solidFill>
              </a:rPr>
              <a:t>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thert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lhtgkklfkh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9" name="Rectangle 33">
            <a:extLst>
              <a:ext uri="{FF2B5EF4-FFF2-40B4-BE49-F238E27FC236}">
                <a16:creationId xmlns:a16="http://schemas.microsoft.com/office/drawing/2014/main" id="{A8274568-9F9F-84BB-0588-67EB25A77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3300" y="9180437"/>
            <a:ext cx="2438400" cy="272458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34">
            <a:extLst>
              <a:ext uri="{FF2B5EF4-FFF2-40B4-BE49-F238E27FC236}">
                <a16:creationId xmlns:a16="http://schemas.microsoft.com/office/drawing/2014/main" id="{FA900441-D241-28EE-EB1E-F05EA45A9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3301" y="14774813"/>
            <a:ext cx="4914900" cy="902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6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Eventoar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somnes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cvxcv</a:t>
            </a:r>
            <a:r>
              <a:rPr lang="en-US" altLang="en-US" sz="1100" dirty="0">
                <a:solidFill>
                  <a:srgbClr val="333F48"/>
                </a:solidFill>
              </a:rPr>
              <a:t> cv </a:t>
            </a:r>
            <a:r>
              <a:rPr lang="en-US" altLang="en-US" sz="1100" dirty="0" err="1">
                <a:solidFill>
                  <a:srgbClr val="333F48"/>
                </a:solidFill>
              </a:rPr>
              <a:t>zdfv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hffhg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ertlhtgkk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lfkhf;ghfkg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dfgdgd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hgf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</a:t>
            </a:r>
            <a:r>
              <a:rPr lang="en-US" altLang="en-US" sz="1100" dirty="0">
                <a:solidFill>
                  <a:srgbClr val="333F48"/>
                </a:solidFill>
              </a:rPr>
              <a:t> h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’;g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Digfig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</a:p>
        </p:txBody>
      </p:sp>
      <p:sp>
        <p:nvSpPr>
          <p:cNvPr id="31" name="Rectangle 35">
            <a:extLst>
              <a:ext uri="{FF2B5EF4-FFF2-40B4-BE49-F238E27FC236}">
                <a16:creationId xmlns:a16="http://schemas.microsoft.com/office/drawing/2014/main" id="{E050BF01-48FA-1D6F-E23A-CD06724BD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7900" y="9180437"/>
            <a:ext cx="2438400" cy="272458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36">
            <a:extLst>
              <a:ext uri="{FF2B5EF4-FFF2-40B4-BE49-F238E27FC236}">
                <a16:creationId xmlns:a16="http://schemas.microsoft.com/office/drawing/2014/main" id="{B00917C9-BFD6-0355-BDDC-1BBF0828E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3300" y="11991769"/>
            <a:ext cx="2438400" cy="272458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7">
            <a:extLst>
              <a:ext uri="{FF2B5EF4-FFF2-40B4-BE49-F238E27FC236}">
                <a16:creationId xmlns:a16="http://schemas.microsoft.com/office/drawing/2014/main" id="{5EB4550A-C771-F8DD-C6A0-03F1FC72A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7900" y="11991769"/>
            <a:ext cx="2438400" cy="272458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8">
            <a:extLst>
              <a:ext uri="{FF2B5EF4-FFF2-40B4-BE49-F238E27FC236}">
                <a16:creationId xmlns:a16="http://schemas.microsoft.com/office/drawing/2014/main" id="{198409FA-B0A4-4FA1-963C-2E1CFDE653A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57561" y="3321222"/>
            <a:ext cx="0" cy="13137978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9">
            <a:extLst>
              <a:ext uri="{FF2B5EF4-FFF2-40B4-BE49-F238E27FC236}">
                <a16:creationId xmlns:a16="http://schemas.microsoft.com/office/drawing/2014/main" id="{A0D651DE-42F7-D396-802F-A6EF91724C6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332200" y="3321222"/>
            <a:ext cx="0" cy="13137978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40">
            <a:extLst>
              <a:ext uri="{FF2B5EF4-FFF2-40B4-BE49-F238E27FC236}">
                <a16:creationId xmlns:a16="http://schemas.microsoft.com/office/drawing/2014/main" id="{B381563C-5D18-C6A1-A3E9-5309B1A1B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1" y="9801900"/>
            <a:ext cx="2171700" cy="219456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43">
            <a:extLst>
              <a:ext uri="{FF2B5EF4-FFF2-40B4-BE49-F238E27FC236}">
                <a16:creationId xmlns:a16="http://schemas.microsoft.com/office/drawing/2014/main" id="{0237A5C4-E532-2A9C-65C2-CA4B3BB8A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9190" y="9055480"/>
            <a:ext cx="1600200" cy="280382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44">
            <a:extLst>
              <a:ext uri="{FF2B5EF4-FFF2-40B4-BE49-F238E27FC236}">
                <a16:creationId xmlns:a16="http://schemas.microsoft.com/office/drawing/2014/main" id="{97EDBEC3-FD89-4C8D-9F4C-DE7F2A256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3840" y="9055480"/>
            <a:ext cx="1600200" cy="280382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Rectangle 45">
            <a:extLst>
              <a:ext uri="{FF2B5EF4-FFF2-40B4-BE49-F238E27FC236}">
                <a16:creationId xmlns:a16="http://schemas.microsoft.com/office/drawing/2014/main" id="{7FC725A7-3FD6-89EC-3886-9BBB3FAFF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7900" y="3322491"/>
            <a:ext cx="2057400" cy="411025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56">
            <a:extLst>
              <a:ext uri="{FF2B5EF4-FFF2-40B4-BE49-F238E27FC236}">
                <a16:creationId xmlns:a16="http://schemas.microsoft.com/office/drawing/2014/main" id="{1E534221-31E5-6C39-7F50-0FF8738A1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1" y="3322494"/>
            <a:ext cx="4914900" cy="1245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revisional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soomer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shlierdsd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dowersw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41" name="Text Box 11">
            <a:extLst>
              <a:ext uri="{FF2B5EF4-FFF2-40B4-BE49-F238E27FC236}">
                <a16:creationId xmlns:a16="http://schemas.microsoft.com/office/drawing/2014/main" id="{D211373B-9405-065B-3AD1-55BBEB32E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1" y="12969445"/>
            <a:ext cx="4061460" cy="44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id="{C44A0746-4EFA-D03A-D6F8-DFE2B24EA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91" y="12087214"/>
            <a:ext cx="4914900" cy="536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1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6C1EF022-DEF9-E4B6-E58A-CDE7FAE017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607710"/>
            <a:ext cx="4130040" cy="763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326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1320</Words>
  <Application>Microsoft Macintosh PowerPoint</Application>
  <PresentationFormat>Custom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Burkhart, Aira</dc:creator>
  <cp:lastModifiedBy>Wilmoth, Jessica</cp:lastModifiedBy>
  <cp:revision>2</cp:revision>
  <dcterms:created xsi:type="dcterms:W3CDTF">2023-04-17T19:29:20Z</dcterms:created>
  <dcterms:modified xsi:type="dcterms:W3CDTF">2024-08-14T18:48:39Z</dcterms:modified>
</cp:coreProperties>
</file>