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sldIdLst>
    <p:sldId id="256" r:id="rId2"/>
  </p:sldIdLst>
  <p:sldSz cx="27432000" cy="16459200"/>
  <p:notesSz cx="21945600" cy="4389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orient="horz" pos="1248">
          <p15:clr>
            <a:srgbClr val="A4A3A4"/>
          </p15:clr>
        </p15:guide>
        <p15:guide id="3" pos="8688">
          <p15:clr>
            <a:srgbClr val="A4A3A4"/>
          </p15:clr>
        </p15:guide>
        <p15:guide id="4" pos="5259">
          <p15:clr>
            <a:srgbClr val="A4A3A4"/>
          </p15:clr>
        </p15:guide>
        <p15:guide id="5" pos="-4656">
          <p15:clr>
            <a:srgbClr val="A4A3A4"/>
          </p15:clr>
        </p15:guide>
        <p15:guide id="6" pos="21936">
          <p15:clr>
            <a:srgbClr val="A4A3A4"/>
          </p15:clr>
        </p15:guide>
        <p15:guide id="7" pos="12000">
          <p15:clr>
            <a:srgbClr val="A4A3A4"/>
          </p15:clr>
        </p15:guide>
        <p15:guide id="8" pos="188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48"/>
    <a:srgbClr val="002855"/>
    <a:srgbClr val="002691"/>
    <a:srgbClr val="233C7A"/>
    <a:srgbClr val="A4B6D7"/>
    <a:srgbClr val="FFF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howGuides="1">
      <p:cViewPr varScale="1">
        <p:scale>
          <a:sx n="58" d="100"/>
          <a:sy n="58" d="100"/>
        </p:scale>
        <p:origin x="2640" y="264"/>
      </p:cViewPr>
      <p:guideLst>
        <p:guide orient="horz" pos="2159"/>
        <p:guide orient="horz" pos="1248"/>
        <p:guide pos="8688"/>
        <p:guide pos="5259"/>
        <p:guide pos="-4656"/>
        <p:guide pos="21936"/>
        <p:guide pos="12000"/>
        <p:guide pos="18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3600450" y="5728186"/>
            <a:ext cx="20231100" cy="3950208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85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4187" y="10446105"/>
            <a:ext cx="15303627" cy="2975746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4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 algn="ctr">
              <a:buNone/>
              <a:defRPr sz="4500"/>
            </a:lvl2pPr>
            <a:lvl3pPr marL="2057400" indent="0" algn="ctr">
              <a:buNone/>
              <a:defRPr sz="4050"/>
            </a:lvl3pPr>
            <a:lvl4pPr marL="3086100" indent="0" algn="ctr">
              <a:buNone/>
              <a:defRPr sz="3600"/>
            </a:lvl4pPr>
            <a:lvl5pPr marL="4114800" indent="0" algn="ctr">
              <a:buNone/>
              <a:defRPr sz="3600"/>
            </a:lvl5pPr>
            <a:lvl6pPr marL="5143500" indent="0" algn="ctr">
              <a:buNone/>
              <a:defRPr sz="3600"/>
            </a:lvl6pPr>
            <a:lvl7pPr marL="6172200" indent="0" algn="ctr">
              <a:buNone/>
              <a:defRPr sz="3600"/>
            </a:lvl7pPr>
            <a:lvl8pPr marL="7200900" indent="0" algn="ctr">
              <a:buNone/>
              <a:defRPr sz="3600"/>
            </a:lvl8pPr>
            <a:lvl9pPr marL="8229600" indent="0" algn="ctr">
              <a:buNone/>
              <a:defRPr sz="3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31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37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469502" y="2249424"/>
            <a:ext cx="2921868" cy="11960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0057" y="2249424"/>
            <a:ext cx="13946600" cy="1196035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1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49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3600450" y="5728186"/>
            <a:ext cx="20231100" cy="3950208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85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4187" y="10445916"/>
            <a:ext cx="15303627" cy="3036197"/>
          </a:xfrm>
        </p:spPr>
        <p:txBody>
          <a:bodyPr anchor="t" anchorCtr="1">
            <a:normAutofit/>
          </a:bodyPr>
          <a:lstStyle>
            <a:lvl1pPr marL="0" indent="0">
              <a:buNone/>
              <a:defRPr sz="4500">
                <a:solidFill>
                  <a:schemeClr val="tx1"/>
                </a:solidFill>
              </a:defRPr>
            </a:lvl1pPr>
            <a:lvl2pPr marL="10287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35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9303" y="6331306"/>
            <a:ext cx="9611485" cy="74447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61210" y="6331306"/>
            <a:ext cx="9608056" cy="74447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1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2731" y="5552240"/>
            <a:ext cx="9608058" cy="168980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4275" b="0" cap="all" spc="22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1028700" indent="0">
              <a:buNone/>
              <a:defRPr sz="4275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2731" y="7543800"/>
            <a:ext cx="9608058" cy="62322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261211" y="7543800"/>
            <a:ext cx="9570339" cy="623226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4261211" y="5552240"/>
            <a:ext cx="9608058" cy="1689809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4275" b="0" cap="all" spc="22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1028700" indent="0">
              <a:buNone/>
              <a:defRPr sz="4275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8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90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A607097-03B3-1A4C-B7F6-903D0D1E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3/1/18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446228-281E-5E4F-9F42-9C335B986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0216F73-EC61-4740-ACE4-C7AEB0A20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55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13716000" cy="1645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810512" y="5385188"/>
            <a:ext cx="10094976" cy="2739593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49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6180" y="1931213"/>
            <a:ext cx="10835640" cy="12596774"/>
          </a:xfrm>
        </p:spPr>
        <p:txBody>
          <a:bodyPr>
            <a:normAutofit/>
          </a:bodyPr>
          <a:lstStyle>
            <a:lvl1pPr>
              <a:defRPr sz="4275">
                <a:solidFill>
                  <a:schemeClr val="tx1"/>
                </a:solidFill>
              </a:defRPr>
            </a:lvl1pPr>
            <a:lvl2pPr>
              <a:defRPr sz="3600">
                <a:solidFill>
                  <a:schemeClr val="tx1"/>
                </a:solidFill>
              </a:defRPr>
            </a:lvl2pPr>
            <a:lvl3pPr>
              <a:defRPr sz="3600">
                <a:solidFill>
                  <a:schemeClr val="tx1"/>
                </a:solidFill>
              </a:defRPr>
            </a:lvl3pPr>
            <a:lvl4pPr>
              <a:defRPr sz="3600">
                <a:solidFill>
                  <a:schemeClr val="tx1"/>
                </a:solidFill>
              </a:defRPr>
            </a:lvl4pPr>
            <a:lvl5pPr>
              <a:defRPr sz="3600">
                <a:solidFill>
                  <a:schemeClr val="tx1"/>
                </a:solidFill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0028" y="8519803"/>
            <a:ext cx="8538210" cy="526568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3375">
                <a:solidFill>
                  <a:srgbClr val="FFFFFF"/>
                </a:solidFill>
              </a:defRPr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810513" y="14966899"/>
            <a:ext cx="11530793" cy="768096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5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13715998" cy="1645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819177" y="5385187"/>
            <a:ext cx="10113746" cy="2723136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495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5999" y="0"/>
            <a:ext cx="13729718" cy="164592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7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0028" y="8519804"/>
            <a:ext cx="8538210" cy="5265689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3375">
                <a:solidFill>
                  <a:srgbClr val="FFFFFF"/>
                </a:solidFill>
              </a:defRPr>
            </a:lvl1pPr>
            <a:lvl2pPr marL="1028700" indent="0">
              <a:buNone/>
              <a:defRPr sz="3150"/>
            </a:lvl2pPr>
            <a:lvl3pPr marL="2057400" indent="0">
              <a:buNone/>
              <a:defRPr sz="2700"/>
            </a:lvl3pPr>
            <a:lvl4pPr marL="3086100" indent="0">
              <a:buNone/>
              <a:defRPr sz="2250"/>
            </a:lvl4pPr>
            <a:lvl5pPr marL="4114800" indent="0">
              <a:buNone/>
              <a:defRPr sz="2250"/>
            </a:lvl5pPr>
            <a:lvl6pPr marL="5143500" indent="0">
              <a:buNone/>
              <a:defRPr sz="2250"/>
            </a:lvl6pPr>
            <a:lvl7pPr marL="6172200" indent="0">
              <a:buNone/>
              <a:defRPr sz="2250"/>
            </a:lvl7pPr>
            <a:lvl8pPr marL="7200900" indent="0">
              <a:buNone/>
              <a:defRPr sz="2250"/>
            </a:lvl8pPr>
            <a:lvl9pPr marL="8229600" indent="0">
              <a:buNone/>
              <a:defRPr sz="22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3/1/18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810513" y="14966899"/>
            <a:ext cx="11530793" cy="768096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5020056" y="2315261"/>
            <a:ext cx="17391888" cy="2852928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0056" y="6331307"/>
            <a:ext cx="17391888" cy="7444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98215" y="14973159"/>
            <a:ext cx="6195929" cy="777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3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451" y="14966899"/>
            <a:ext cx="13277675" cy="7680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3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207575" y="14923008"/>
            <a:ext cx="822960" cy="877824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2475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21">
            <a:extLst>
              <a:ext uri="{FF2B5EF4-FFF2-40B4-BE49-F238E27FC236}">
                <a16:creationId xmlns:a16="http://schemas.microsoft.com/office/drawing/2014/main" id="{21382D0C-6156-FA49-9021-63A02C70412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28600" y="47418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8860BA-33BF-2445-959C-F927D718944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60" y="574702"/>
            <a:ext cx="4672979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1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2057400" rtl="0" eaLnBrk="1" latinLnBrk="0" hangingPunct="1">
        <a:lnSpc>
          <a:spcPct val="90000"/>
        </a:lnSpc>
        <a:spcBef>
          <a:spcPct val="0"/>
        </a:spcBef>
        <a:buNone/>
        <a:defRPr sz="6300" kern="1200" cap="all" spc="45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4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028700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543050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2057400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571750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953942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3339704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3729038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236244" indent="-514350" algn="l" defTabSz="2057400" rtl="0" eaLnBrk="1" latinLnBrk="0" hangingPunct="1">
        <a:lnSpc>
          <a:spcPct val="100000"/>
        </a:lnSpc>
        <a:spcBef>
          <a:spcPts val="2250"/>
        </a:spcBef>
        <a:buClr>
          <a:schemeClr val="accent2"/>
        </a:buClr>
        <a:buFont typeface="Arial" panose="020B0604020202020204" pitchFamily="34" charset="0"/>
        <a:buChar char="•"/>
        <a:defRPr sz="3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BE4F7E0-C0D8-A34D-8BF5-4B46EE5B476B}"/>
              </a:ext>
            </a:extLst>
          </p:cNvPr>
          <p:cNvSpPr/>
          <p:nvPr/>
        </p:nvSpPr>
        <p:spPr>
          <a:xfrm>
            <a:off x="0" y="3085885"/>
            <a:ext cx="27432000" cy="152738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6" name="Text Box 48"/>
          <p:cNvSpPr txBox="1">
            <a:spLocks noChangeArrowheads="1"/>
          </p:cNvSpPr>
          <p:nvPr/>
        </p:nvSpPr>
        <p:spPr bwMode="auto">
          <a:xfrm>
            <a:off x="555626" y="3413884"/>
            <a:ext cx="6143625" cy="553992"/>
          </a:xfrm>
          <a:prstGeom prst="rect">
            <a:avLst/>
          </a:prstGeom>
          <a:noFill/>
          <a:ln w="31750">
            <a:noFill/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953250" y="652220"/>
            <a:ext cx="19192875" cy="20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Medicine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6953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23875" y="3952875"/>
            <a:ext cx="614362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5243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Introduction</a:t>
            </a:r>
            <a:br>
              <a:rPr lang="en-US" altLang="en-US" sz="1200" b="1" dirty="0">
                <a:solidFill>
                  <a:srgbClr val="333F48"/>
                </a:solidFill>
              </a:rPr>
            </a:b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  <a:r>
              <a:rPr lang="en-US" altLang="en-US" sz="1200" dirty="0" err="1">
                <a:solidFill>
                  <a:srgbClr val="333F48"/>
                </a:solidFill>
              </a:rPr>
              <a:t>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;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Method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Result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in the there on the top of </a:t>
            </a:r>
            <a:r>
              <a:rPr lang="en-US" altLang="en-US" sz="1200" dirty="0" err="1">
                <a:solidFill>
                  <a:srgbClr val="333F48"/>
                </a:solidFill>
              </a:rPr>
              <a:t>rjs</a:t>
            </a:r>
            <a:r>
              <a:rPr lang="en-US" altLang="en-US" sz="1200" dirty="0">
                <a:solidFill>
                  <a:srgbClr val="333F48"/>
                </a:solidFill>
              </a:rPr>
              <a:t> roof of the building </a:t>
            </a:r>
            <a:r>
              <a:rPr lang="en-US" altLang="en-US" sz="1200" dirty="0" err="1">
                <a:solidFill>
                  <a:srgbClr val="333F48"/>
                </a:solidFill>
              </a:rPr>
              <a:t>toods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xmerrty</a:t>
            </a:r>
            <a:r>
              <a:rPr lang="en-US" altLang="en-US" sz="1200" dirty="0">
                <a:solidFill>
                  <a:srgbClr val="333F48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b="1" dirty="0">
                <a:solidFill>
                  <a:srgbClr val="333F48"/>
                </a:solidFill>
              </a:rPr>
              <a:t>Conclusion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br>
              <a:rPr lang="en-US" altLang="en-US" sz="1200" dirty="0">
                <a:solidFill>
                  <a:srgbClr val="333F48"/>
                </a:solidFill>
              </a:rPr>
            </a:b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cksdjjasoof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dkd</a:t>
            </a:r>
            <a:r>
              <a:rPr lang="en-US" altLang="en-US" sz="1200" dirty="0">
                <a:solidFill>
                  <a:srgbClr val="333F48"/>
                </a:solidFill>
              </a:rPr>
              <a:t> 0 </a:t>
            </a:r>
            <a:r>
              <a:rPr lang="en-US" altLang="en-US" sz="1200" dirty="0" err="1">
                <a:solidFill>
                  <a:srgbClr val="333F48"/>
                </a:solidFill>
              </a:rPr>
              <a:t>oddr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dkskkf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 Doe r new </a:t>
            </a:r>
            <a:r>
              <a:rPr lang="en-US" altLang="en-US" sz="1200" dirty="0" err="1">
                <a:solidFill>
                  <a:srgbClr val="333F48"/>
                </a:solidFill>
              </a:rPr>
              <a:t>doif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mmderouy</a:t>
            </a:r>
            <a:r>
              <a:rPr lang="en-US" altLang="en-US" sz="1200" dirty="0">
                <a:solidFill>
                  <a:srgbClr val="333F48"/>
                </a:solidFill>
              </a:rPr>
              <a:t> of the doo do </a:t>
            </a:r>
            <a:r>
              <a:rPr lang="en-US" altLang="en-US" sz="1200" dirty="0" err="1">
                <a:solidFill>
                  <a:srgbClr val="333F48"/>
                </a:solidFill>
              </a:rPr>
              <a:t>birfe</a:t>
            </a:r>
            <a:r>
              <a:rPr lang="en-US" altLang="en-US" sz="1200" dirty="0">
                <a:solidFill>
                  <a:srgbClr val="333F48"/>
                </a:solidFill>
              </a:rPr>
              <a:t> there for the running bird is </a:t>
            </a:r>
            <a:r>
              <a:rPr lang="en-US" altLang="en-US" sz="1200" dirty="0" err="1">
                <a:solidFill>
                  <a:srgbClr val="333F48"/>
                </a:solidFill>
              </a:rPr>
              <a:t>gkjflr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gorgj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fuulenv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eoodgo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23875" y="6934200"/>
            <a:ext cx="6143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23875" y="7492130"/>
            <a:ext cx="6143625" cy="1654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Evenrtyu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kinre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deronhw</a:t>
            </a:r>
            <a:r>
              <a:rPr lang="en-US" altLang="en-US" sz="1200" dirty="0">
                <a:solidFill>
                  <a:srgbClr val="333F48"/>
                </a:solidFill>
              </a:rPr>
              <a:t> the of young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lookdmz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23875" y="13085808"/>
            <a:ext cx="54959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23875" y="13590588"/>
            <a:ext cx="6143625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seroudk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dferok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sonerwsdregi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derfeager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douserwer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snmoubrek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derfouck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sisder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snimiderk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dournasd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swark</a:t>
            </a:r>
            <a:r>
              <a:rPr lang="en-US" altLang="en-US" sz="1200" dirty="0">
                <a:solidFill>
                  <a:srgbClr val="333F48"/>
                </a:solidFill>
              </a:rPr>
              <a:t>; dork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kerfdkfious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shoulerd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foundas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resaiyugg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sisyterdlfs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do </a:t>
            </a:r>
            <a:r>
              <a:rPr lang="en-US" altLang="en-US" sz="1200" dirty="0" err="1">
                <a:solidFill>
                  <a:srgbClr val="333F48"/>
                </a:solidFill>
              </a:rPr>
              <a:t>gerocious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0716875" y="13519150"/>
            <a:ext cx="5800725" cy="135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52400" indent="-1524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33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14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95463" indent="-304800" defTabSz="609600"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2526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7098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670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624263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4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Yshsldfgsfg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kfgdfgsl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dafsdjfsdkf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dfsakldfs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1200" dirty="0">
                <a:solidFill>
                  <a:srgbClr val="333F48"/>
                </a:solidFill>
              </a:rPr>
              <a:t> k </a:t>
            </a:r>
            <a:r>
              <a:rPr lang="en-US" altLang="en-US" sz="1200" dirty="0" err="1">
                <a:solidFill>
                  <a:srgbClr val="333F48"/>
                </a:solidFill>
              </a:rPr>
              <a:t>sdfjasdjaklds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1200" dirty="0">
                <a:solidFill>
                  <a:srgbClr val="333F48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Fgjgdhig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kbfxgjh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fgxfhgjnfgnx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fdlfjkgd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jgjdfg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fvxvjuyjh,bv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dfkglkbd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vfgf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bxkfbkfg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nxfgknkfg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bnlkcbfgklfgbnxffbklxbgfhfg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hjdghghjdg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200" dirty="0" err="1">
                <a:solidFill>
                  <a:srgbClr val="333F48"/>
                </a:solidFill>
              </a:rPr>
              <a:t>Bndghjghjfjmhmkhjkvcnhfgkhklbnfgh</a:t>
            </a:r>
            <a:r>
              <a:rPr lang="en-US" altLang="en-US" sz="1200" dirty="0">
                <a:solidFill>
                  <a:srgbClr val="333F48"/>
                </a:solidFill>
              </a:rPr>
              <a:t> f </a:t>
            </a:r>
            <a:r>
              <a:rPr lang="en-US" altLang="en-US" sz="1200" dirty="0" err="1">
                <a:solidFill>
                  <a:srgbClr val="333F48"/>
                </a:solidFill>
              </a:rPr>
              <a:t>lkxfdghrthifgklhlkghjgk</a:t>
            </a:r>
            <a:endParaRPr lang="en-US" altLang="en-US" sz="1200" dirty="0">
              <a:solidFill>
                <a:srgbClr val="333F48"/>
              </a:solidFill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0716875" y="15055850"/>
            <a:ext cx="54197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1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0716875" y="15484475"/>
            <a:ext cx="6143625" cy="48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3048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2192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524000" indent="-304800" defTabSz="609600"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981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438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895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352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Yshsldfgsfg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dfkgdfgdfgldfg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bd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kfgdfgsl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Vsdfsdfksdfsdlfsdfskdfl;fs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dafsdjfsdkf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dfsakldfs</a:t>
            </a:r>
            <a:r>
              <a:rPr lang="en-US" altLang="en-US" sz="600" dirty="0">
                <a:solidFill>
                  <a:srgbClr val="333F48"/>
                </a:solidFill>
              </a:rPr>
              <a:t>; </a:t>
            </a:r>
            <a:r>
              <a:rPr lang="en-US" altLang="en-US" sz="600" dirty="0" err="1">
                <a:solidFill>
                  <a:srgbClr val="333F48"/>
                </a:solidFill>
              </a:rPr>
              <a:t>sdkfsdfksdkfsfgsdfnsdfsl</a:t>
            </a:r>
            <a:r>
              <a:rPr lang="en-US" altLang="en-US" sz="600" dirty="0">
                <a:solidFill>
                  <a:srgbClr val="333F48"/>
                </a:solidFill>
              </a:rPr>
              <a:t> k </a:t>
            </a:r>
            <a:r>
              <a:rPr lang="en-US" altLang="en-US" sz="600" dirty="0" err="1">
                <a:solidFill>
                  <a:srgbClr val="333F48"/>
                </a:solidFill>
              </a:rPr>
              <a:t>sdfjasdjaklds</a:t>
            </a:r>
            <a:endParaRPr lang="en-US" altLang="en-US" sz="600" dirty="0">
              <a:solidFill>
                <a:srgbClr val="333F48"/>
              </a:solidFill>
            </a:endParaRP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Dfgdfgksdfgdfxkgdkpfgkksdflfgsdfgdkdfk;dfhdl;fgdl;sdgdfg</a:t>
            </a:r>
            <a:r>
              <a:rPr lang="en-US" altLang="en-US" sz="600" dirty="0">
                <a:solidFill>
                  <a:srgbClr val="333F48"/>
                </a:solidFill>
              </a:rPr>
              <a:t>;</a:t>
            </a:r>
          </a:p>
          <a:p>
            <a:pPr algn="just"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600" dirty="0" err="1">
                <a:solidFill>
                  <a:srgbClr val="333F48"/>
                </a:solidFill>
              </a:rPr>
              <a:t>Lk;hlj,jk,hjfc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dfghkfdghfghnlfng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hkn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klcg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ktfhkdfgh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iidfgh</a:t>
            </a:r>
            <a:r>
              <a:rPr lang="en-US" altLang="en-US" sz="600" dirty="0">
                <a:solidFill>
                  <a:srgbClr val="333F48"/>
                </a:solidFill>
              </a:rPr>
              <a:t> </a:t>
            </a:r>
            <a:r>
              <a:rPr lang="en-US" altLang="en-US" sz="600" dirty="0" err="1">
                <a:solidFill>
                  <a:srgbClr val="333F48"/>
                </a:solidFill>
              </a:rPr>
              <a:t>bkdthdm,dgbk</a:t>
            </a:r>
            <a:r>
              <a:rPr lang="en-US" altLang="en-US" sz="600" dirty="0">
                <a:solidFill>
                  <a:srgbClr val="333F48"/>
                </a:solidFill>
              </a:rPr>
              <a:t>,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0720562" y="8590008"/>
            <a:ext cx="57626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20669250" y="9144000"/>
            <a:ext cx="6143625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endParaRPr lang="en-US" altLang="en-US" sz="1200" dirty="0">
              <a:solidFill>
                <a:srgbClr val="333F48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sdflasm,bbnmbnmbvnm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dostgenomic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were there darken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 goo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gddfkasdfljsdfsdjfsdjlf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The </a:t>
            </a:r>
            <a:r>
              <a:rPr lang="en-US" altLang="en-US" sz="1200" dirty="0" err="1">
                <a:solidFill>
                  <a:srgbClr val="333F48"/>
                </a:solidFill>
              </a:rPr>
              <a:t>fonca</a:t>
            </a:r>
            <a:r>
              <a:rPr lang="en-US" altLang="en-US" sz="1200" dirty="0">
                <a:solidFill>
                  <a:srgbClr val="333F48"/>
                </a:solidFill>
              </a:rPr>
              <a:t> is in the </a:t>
            </a:r>
            <a:r>
              <a:rPr lang="en-US" altLang="en-US" sz="1200" dirty="0" err="1">
                <a:solidFill>
                  <a:srgbClr val="333F48"/>
                </a:solidFill>
              </a:rPr>
              <a:t>boumdlf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songome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slwr,glss</a:t>
            </a:r>
            <a:r>
              <a:rPr lang="en-US" altLang="en-US" sz="1200" dirty="0">
                <a:solidFill>
                  <a:srgbClr val="333F48"/>
                </a:solidFill>
              </a:rPr>
              <a:t> and the </a:t>
            </a:r>
            <a:r>
              <a:rPr lang="en-US" altLang="en-US" sz="1200" dirty="0" err="1">
                <a:solidFill>
                  <a:srgbClr val="333F48"/>
                </a:solidFill>
              </a:rPr>
              <a:t>casre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os</a:t>
            </a:r>
            <a:r>
              <a:rPr lang="en-US" altLang="en-US" sz="1200" dirty="0">
                <a:solidFill>
                  <a:srgbClr val="333F48"/>
                </a:solidFill>
              </a:rPr>
              <a:t> the fungus is old and gray but all is.</a:t>
            </a: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8337550" y="5181600"/>
            <a:ext cx="4048125" cy="30988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7286625" y="8332788"/>
            <a:ext cx="6143625" cy="37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2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Retoiuyr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foennrwdfpb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ghfkghf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729615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7286625" y="11468100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3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857250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4430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3966825" y="7506595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5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Ndear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vbcvvcc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doimnrw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 ;</a:t>
            </a:r>
            <a:r>
              <a:rPr lang="en-US" altLang="en-US" sz="1100" dirty="0" err="1">
                <a:solidFill>
                  <a:srgbClr val="333F48"/>
                </a:solidFill>
              </a:rPr>
              <a:t>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rtklgdfghklfh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viofgd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lxg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lvxp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odf</a:t>
            </a:r>
            <a:r>
              <a:rPr lang="en-US" altLang="en-US" sz="1100" dirty="0">
                <a:solidFill>
                  <a:srgbClr val="333F48"/>
                </a:solidFill>
              </a:rPr>
              <a:t> s </a:t>
            </a:r>
            <a:r>
              <a:rPr lang="en-US" altLang="en-US" sz="1100" dirty="0" err="1">
                <a:solidFill>
                  <a:srgbClr val="333F48"/>
                </a:solidFill>
              </a:rPr>
              <a:t>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rktyhkfldrtptr;h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 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dude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d 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21526500" y="3427413"/>
            <a:ext cx="4476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0789900" y="7504113"/>
            <a:ext cx="6000750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238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381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7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Founderious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umbious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grossious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dfgkedgkle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doggy </a:t>
            </a:r>
            <a:r>
              <a:rPr lang="en-US" altLang="en-US" sz="1100" dirty="0" err="1">
                <a:solidFill>
                  <a:srgbClr val="333F48"/>
                </a:solidFill>
              </a:rPr>
              <a:t>eartlhing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kklfkhf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lfgdklh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hldrkty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fdrill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sduoik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schook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7388225" y="12344400"/>
            <a:ext cx="5921375" cy="3208338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7286625" y="15608300"/>
            <a:ext cx="6143625" cy="51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just"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4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Foiuy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daseg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daeryuo</a:t>
            </a:r>
            <a:r>
              <a:rPr lang="en-US" altLang="en-US" sz="1100" dirty="0">
                <a:solidFill>
                  <a:srgbClr val="333F48"/>
                </a:solidFill>
              </a:rPr>
              <a:t> found </a:t>
            </a:r>
            <a:r>
              <a:rPr lang="en-US" altLang="en-US" sz="1100" dirty="0" err="1">
                <a:solidFill>
                  <a:srgbClr val="333F48"/>
                </a:solidFill>
              </a:rPr>
              <a:t>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thert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lhtgkklfkh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gd;lfgdk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395412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13954125" y="14668500"/>
            <a:ext cx="6143625" cy="113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6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Eventoar</a:t>
            </a:r>
            <a:r>
              <a:rPr lang="en-US" altLang="en-US" sz="1100" dirty="0">
                <a:solidFill>
                  <a:srgbClr val="333F48"/>
                </a:solidFill>
              </a:rPr>
              <a:t> of the </a:t>
            </a:r>
            <a:r>
              <a:rPr lang="en-US" altLang="en-US" sz="1100" dirty="0" err="1">
                <a:solidFill>
                  <a:srgbClr val="333F48"/>
                </a:solidFill>
              </a:rPr>
              <a:t>somnes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cvxcv</a:t>
            </a:r>
            <a:r>
              <a:rPr lang="en-US" altLang="en-US" sz="1100" dirty="0">
                <a:solidFill>
                  <a:srgbClr val="333F48"/>
                </a:solidFill>
              </a:rPr>
              <a:t> cv </a:t>
            </a:r>
            <a:r>
              <a:rPr lang="en-US" altLang="en-US" sz="1100" dirty="0" err="1">
                <a:solidFill>
                  <a:srgbClr val="333F48"/>
                </a:solidFill>
              </a:rPr>
              <a:t>zdfv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hffhg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dfgkedg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klergkdgv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ertlhtgkk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lfkhf;ghfkg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hfkkgdhgkl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rtklgdfghk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lfhkfdhfkhfg</a:t>
            </a:r>
            <a:r>
              <a:rPr lang="en-US" altLang="en-US" sz="1100" dirty="0">
                <a:solidFill>
                  <a:srgbClr val="333F48"/>
                </a:solidFill>
              </a:rPr>
              <a:t>, </a:t>
            </a:r>
            <a:r>
              <a:rPr lang="en-US" altLang="en-US" sz="1100" dirty="0" err="1">
                <a:solidFill>
                  <a:srgbClr val="333F48"/>
                </a:solidFill>
              </a:rPr>
              <a:t>dfgdgd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hgf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hf</a:t>
            </a:r>
            <a:r>
              <a:rPr lang="en-US" altLang="en-US" sz="1100" dirty="0">
                <a:solidFill>
                  <a:srgbClr val="333F48"/>
                </a:solidFill>
              </a:rPr>
              <a:t> h </a:t>
            </a:r>
            <a:r>
              <a:rPr lang="en-US" altLang="en-US" sz="1100" dirty="0" err="1">
                <a:solidFill>
                  <a:srgbClr val="333F48"/>
                </a:solidFill>
              </a:rPr>
              <a:t>gd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fgdklhkldfg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fhkdflty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othlfghkfg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rfthlrdhldrkt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yhkfldrtptr;h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’;g </a:t>
            </a:r>
            <a:r>
              <a:rPr lang="en-US" altLang="en-US" sz="1100" dirty="0" err="1">
                <a:solidFill>
                  <a:srgbClr val="333F48"/>
                </a:solidFill>
              </a:rPr>
              <a:t>fdrllgf</a:t>
            </a:r>
            <a:r>
              <a:rPr lang="en-US" altLang="en-US" sz="1100" dirty="0">
                <a:solidFill>
                  <a:srgbClr val="333F48"/>
                </a:solidFill>
              </a:rPr>
              <a:t>’;</a:t>
            </a:r>
            <a:r>
              <a:rPr lang="en-US" altLang="en-US" sz="1100" dirty="0" err="1">
                <a:solidFill>
                  <a:srgbClr val="333F48"/>
                </a:solidFill>
              </a:rPr>
              <a:t>gadkfsdkfsd;kfdkf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vfsfs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sddfak</a:t>
            </a:r>
            <a:r>
              <a:rPr lang="en-US" altLang="en-US" sz="1100" dirty="0">
                <a:solidFill>
                  <a:srgbClr val="333F48"/>
                </a:solidFill>
              </a:rPr>
              <a:t> da </a:t>
            </a:r>
            <a:r>
              <a:rPr lang="en-US" altLang="en-US" sz="1100" dirty="0" err="1">
                <a:solidFill>
                  <a:srgbClr val="333F48"/>
                </a:solidFill>
              </a:rPr>
              <a:t>sdfk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  <a:r>
              <a:rPr lang="en-US" altLang="en-US" sz="1100" dirty="0" err="1">
                <a:solidFill>
                  <a:srgbClr val="333F48"/>
                </a:solidFill>
              </a:rPr>
              <a:t>Digfig</a:t>
            </a:r>
            <a:r>
              <a:rPr lang="en-US" altLang="en-US" sz="1100" dirty="0">
                <a:solidFill>
                  <a:srgbClr val="333F48"/>
                </a:solidFill>
              </a:rPr>
              <a:t> as </a:t>
            </a:r>
            <a:r>
              <a:rPr lang="en-US" altLang="en-US" sz="1100" dirty="0" err="1">
                <a:solidFill>
                  <a:srgbClr val="333F48"/>
                </a:solidFill>
              </a:rPr>
              <a:t>dfkkdasf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zdisfdlfsdg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ldfkgsdfgn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sdkfsdfg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fghdf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cxvg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xdfdfljsd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dfk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sfdgdf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ksdf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ssd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fsdkfsdk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fdgas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dfkUkdasf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. </a:t>
            </a:r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17097375" y="934878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1395412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17097375" y="12034838"/>
            <a:ext cx="304800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13696950" y="3427412"/>
            <a:ext cx="3175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20415250" y="3427412"/>
            <a:ext cx="0" cy="13031787"/>
          </a:xfrm>
          <a:prstGeom prst="line">
            <a:avLst/>
          </a:prstGeom>
          <a:noFill/>
          <a:ln w="9525">
            <a:solidFill>
              <a:srgbClr val="333F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3667125" y="9291638"/>
            <a:ext cx="2714625" cy="27432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1" name="Rectangle 43"/>
          <p:cNvSpPr>
            <a:spLocks noChangeArrowheads="1"/>
          </p:cNvSpPr>
          <p:nvPr/>
        </p:nvSpPr>
        <p:spPr bwMode="auto">
          <a:xfrm>
            <a:off x="9361488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2" name="Rectangle 44"/>
          <p:cNvSpPr>
            <a:spLocks noChangeArrowheads="1"/>
          </p:cNvSpPr>
          <p:nvPr/>
        </p:nvSpPr>
        <p:spPr bwMode="auto">
          <a:xfrm>
            <a:off x="11417300" y="8839200"/>
            <a:ext cx="2000250" cy="257175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17097375" y="3429000"/>
            <a:ext cx="2571750" cy="4000500"/>
          </a:xfrm>
          <a:prstGeom prst="rect">
            <a:avLst/>
          </a:prstGeom>
          <a:solidFill>
            <a:srgbClr val="F0F4F6"/>
          </a:solidFill>
          <a:ln w="9525">
            <a:solidFill>
              <a:srgbClr val="233C7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7239000" y="3429000"/>
            <a:ext cx="61436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200" dirty="0">
                <a:solidFill>
                  <a:srgbClr val="333F48"/>
                </a:solidFill>
              </a:rPr>
              <a:t>A </a:t>
            </a:r>
            <a:r>
              <a:rPr lang="en-US" altLang="en-US" sz="1200" dirty="0" err="1">
                <a:solidFill>
                  <a:srgbClr val="333F48"/>
                </a:solidFill>
              </a:rPr>
              <a:t>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gddfk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sdfljsdfs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&lt;&gt;./z </a:t>
            </a:r>
            <a:r>
              <a:rPr lang="en-US" altLang="en-US" sz="1200" dirty="0" err="1">
                <a:solidFill>
                  <a:srgbClr val="333F48"/>
                </a:solidFill>
              </a:rPr>
              <a:t>disfdlfsdg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ldfk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gsdfgn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iyugg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revisional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sdflasm,b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bnmb</a:t>
            </a:r>
            <a:r>
              <a:rPr lang="en-US" altLang="en-US" sz="1200" dirty="0">
                <a:solidFill>
                  <a:srgbClr val="333F48"/>
                </a:solidFill>
              </a:rPr>
              <a:t> nm </a:t>
            </a:r>
            <a:r>
              <a:rPr lang="en-US" altLang="en-US" sz="1200" dirty="0" err="1">
                <a:solidFill>
                  <a:srgbClr val="333F48"/>
                </a:solidFill>
              </a:rPr>
              <a:t>bvnm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vhjfhjfhjkgm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soomer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kfdkf</a:t>
            </a:r>
            <a:r>
              <a:rPr lang="en-US" altLang="en-US" sz="1200" dirty="0">
                <a:solidFill>
                  <a:srgbClr val="333F48"/>
                </a:solidFill>
              </a:rPr>
              <a:t> s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dfg</a:t>
            </a:r>
            <a:r>
              <a:rPr lang="en-US" altLang="en-US" sz="1200" dirty="0">
                <a:solidFill>
                  <a:srgbClr val="333F48"/>
                </a:solidFill>
              </a:rPr>
              <a:t> as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hjfsdfllsdf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d 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sdflasSdfkjsdfdfs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alsefksdf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sdkfsdfgsdljslfsdfjsdfls</a:t>
            </a:r>
            <a:r>
              <a:rPr lang="en-US" altLang="en-US" sz="1200" dirty="0">
                <a:solidFill>
                  <a:srgbClr val="333F48"/>
                </a:solidFill>
              </a:rPr>
              <a:t>   </a:t>
            </a:r>
            <a:r>
              <a:rPr lang="en-US" altLang="en-US" sz="1200" dirty="0" err="1">
                <a:solidFill>
                  <a:srgbClr val="333F48"/>
                </a:solidFill>
              </a:rPr>
              <a:t>dfkasdfljsdfsdjfsdjlf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sk</a:t>
            </a:r>
            <a:r>
              <a:rPr lang="en-US" altLang="en-US" sz="1200" dirty="0">
                <a:solidFill>
                  <a:srgbClr val="333F48"/>
                </a:solidFill>
              </a:rPr>
              <a:t>; </a:t>
            </a:r>
            <a:r>
              <a:rPr lang="en-US" altLang="en-US" sz="1200" dirty="0" err="1">
                <a:solidFill>
                  <a:srgbClr val="333F48"/>
                </a:solidFill>
              </a:rPr>
              <a:t>dfk</a:t>
            </a:r>
            <a:r>
              <a:rPr lang="en-US" altLang="en-US" sz="1200" dirty="0">
                <a:solidFill>
                  <a:srgbClr val="333F48"/>
                </a:solidFill>
              </a:rPr>
              <a:t>  </a:t>
            </a:r>
            <a:r>
              <a:rPr lang="en-US" altLang="en-US" sz="1200" dirty="0" err="1">
                <a:solidFill>
                  <a:srgbClr val="333F48"/>
                </a:solidFill>
              </a:rPr>
              <a:t>adkfsdkfsd;kfdkf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sfdgdf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dskfasdklfsd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ksdf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shlierdsd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fsdkfsdk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fdgas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dfkUkdasf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zdisfdlfsdg;ldfkgsdfgn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sdfllsdf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sdlfs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sdfgl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sflglqiok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dowersw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fskdf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xvkl;sdfg</a:t>
            </a:r>
            <a:r>
              <a:rPr lang="en-US" altLang="en-US" sz="1200" dirty="0">
                <a:solidFill>
                  <a:srgbClr val="333F48"/>
                </a:solidFill>
              </a:rPr>
              <a:t> </a:t>
            </a:r>
            <a:r>
              <a:rPr lang="en-US" altLang="en-US" sz="1200" dirty="0" err="1">
                <a:solidFill>
                  <a:srgbClr val="333F48"/>
                </a:solidFill>
              </a:rPr>
              <a:t>sdflas</a:t>
            </a:r>
            <a:r>
              <a:rPr lang="en-US" altLang="en-US" sz="1200" dirty="0">
                <a:solidFill>
                  <a:srgbClr val="333F48"/>
                </a:solidFill>
              </a:rPr>
              <a:t>.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0716875" y="13009608"/>
            <a:ext cx="5076825" cy="553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51" name="Text Box 20">
            <a:extLst>
              <a:ext uri="{FF2B5EF4-FFF2-40B4-BE49-F238E27FC236}">
                <a16:creationId xmlns:a16="http://schemas.microsoft.com/office/drawing/2014/main" id="{48C09422-C3CB-1042-982A-8A8FCC066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63" y="12137533"/>
            <a:ext cx="6143625" cy="675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333F48"/>
                </a:solidFill>
              </a:rPr>
              <a:t>Figure 1</a:t>
            </a:r>
            <a:r>
              <a:rPr lang="en-US" altLang="en-US" sz="1100" dirty="0">
                <a:solidFill>
                  <a:srgbClr val="333F48"/>
                </a:solidFill>
              </a:rPr>
              <a:t>. A </a:t>
            </a:r>
            <a:r>
              <a:rPr lang="en-US" altLang="en-US" sz="1100" dirty="0" err="1">
                <a:solidFill>
                  <a:srgbClr val="333F48"/>
                </a:solidFill>
              </a:rPr>
              <a:t>bcdefg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hijkl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mnopqrst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uvwxyz</a:t>
            </a:r>
            <a:r>
              <a:rPr lang="en-US" altLang="en-US" sz="1100" dirty="0">
                <a:solidFill>
                  <a:srgbClr val="333F48"/>
                </a:solidFill>
              </a:rPr>
              <a:t>. Now </a:t>
            </a:r>
            <a:r>
              <a:rPr lang="en-US" altLang="en-US" sz="1100" dirty="0" err="1">
                <a:solidFill>
                  <a:srgbClr val="333F48"/>
                </a:solidFill>
              </a:rPr>
              <a:t>dowerne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Fdgdffgjk;serj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gfjg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dnnoereious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dgv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ddklrgdkfg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dogyertlht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gkklfkh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f;ghfkgh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sdfgl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sflglqiok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douserwer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fskdf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xvkl;sdfg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sdflas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Sdfkjsdfdfs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alsefksdf</a:t>
            </a:r>
            <a:r>
              <a:rPr lang="en-US" altLang="en-US" sz="1100" dirty="0">
                <a:solidFill>
                  <a:srgbClr val="333F48"/>
                </a:solidFill>
              </a:rPr>
              <a:t>  </a:t>
            </a:r>
            <a:r>
              <a:rPr lang="en-US" altLang="en-US" sz="1100" dirty="0" err="1">
                <a:solidFill>
                  <a:srgbClr val="333F48"/>
                </a:solidFill>
              </a:rPr>
              <a:t>sdkfsdfgs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dljslfsdfjsdfls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dfkasdflj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sdfsdjfsdjlf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sdk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snmoubrek</a:t>
            </a:r>
            <a:r>
              <a:rPr lang="en-US" altLang="en-US" sz="1100" dirty="0">
                <a:solidFill>
                  <a:srgbClr val="333F48"/>
                </a:solidFill>
              </a:rPr>
              <a:t>; </a:t>
            </a:r>
            <a:r>
              <a:rPr lang="en-US" altLang="en-US" sz="1100" dirty="0" err="1">
                <a:solidFill>
                  <a:srgbClr val="333F48"/>
                </a:solidFill>
              </a:rPr>
              <a:t>derfouck</a:t>
            </a:r>
            <a:r>
              <a:rPr lang="en-US" altLang="en-US" sz="1100" dirty="0">
                <a:solidFill>
                  <a:srgbClr val="333F48"/>
                </a:solidFill>
              </a:rPr>
              <a:t>. The </a:t>
            </a:r>
            <a:r>
              <a:rPr lang="en-US" altLang="en-US" sz="1100" dirty="0" err="1">
                <a:solidFill>
                  <a:srgbClr val="333F48"/>
                </a:solidFill>
              </a:rPr>
              <a:t>fonca</a:t>
            </a:r>
            <a:r>
              <a:rPr lang="en-US" altLang="en-US" sz="1100" dirty="0">
                <a:solidFill>
                  <a:srgbClr val="333F48"/>
                </a:solidFill>
              </a:rPr>
              <a:t> is in the </a:t>
            </a:r>
            <a:r>
              <a:rPr lang="en-US" altLang="en-US" sz="1100" dirty="0" err="1">
                <a:solidFill>
                  <a:srgbClr val="333F48"/>
                </a:solidFill>
              </a:rPr>
              <a:t>boumdlf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songome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  <a:r>
              <a:rPr lang="en-US" altLang="en-US" sz="1100" dirty="0" err="1">
                <a:solidFill>
                  <a:srgbClr val="333F48"/>
                </a:solidFill>
              </a:rPr>
              <a:t>skdjfosoetn</a:t>
            </a:r>
            <a:r>
              <a:rPr lang="en-US" altLang="en-US" sz="1100" dirty="0">
                <a:solidFill>
                  <a:srgbClr val="333F48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{9BAD898C-0796-0F4C-AE06-5A5CBEB02744}tf10001120</Template>
  <TotalTime>477</TotalTime>
  <Words>1145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Gill Sans MT</vt:lpstr>
      <vt:lpstr>Times</vt:lpstr>
      <vt:lpstr>Parcel</vt:lpstr>
      <vt:lpstr>PowerPoint Presentation</vt:lpstr>
    </vt:vector>
  </TitlesOfParts>
  <Manager/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60x36_horizontal</dc:title>
  <dc:subject>&amp;lt;p&amp;gt;Photo &amp;amp;amp; Graphics Group ABSTRACT: Title of Poster  Doctors, Researchers, PhDs, etc… Department, University of Maryland Introduction alsefksdf dfgdf sdkfs dfgsdl jslfsdfjsdfls fdgd dfkasdfljs dfsd jfsdjlf sdk sk; dfk adkfsdkfs d;kfdkf s dskfasd klfsd ksdf ssd fsdkfsdk dfg as dfk. Ukdasf sdk &amp;amp;lt;&amp;amp;gt;./zdisfdlfsdg; ldfkgs dfgn h&amp;lt;/p&amp;gt;</dc:subject>
  <dc:creator>Nicole Germroth</dc:creator>
  <cp:keywords/>
  <dc:description>&amp;lt;p&amp;gt;Photo &amp;amp;amp; Graphics Group ABSTRACT: Title of Poster  Doctors, Researchers, PhDs, etc… Department, University of Maryland Introduction alsefksdf dfgdf sdkfs dfgsdl jslfsdfjsdfls fdgd dfkasdfljs dfsd jfsdjlf sdk sk; dfk adkfsdkfs d;kfdkf s dskfasd klfsd ksdf ssd fsdkfsdk dfg as dfk. Ukdasf sdk &amp;amp;lt;&amp;amp;gt;./zdisfdlfsdg; ldfkgs dfgn h&amp;lt;/p&amp;gt;</dc:description>
  <cp:lastModifiedBy>Burkhart, Aira</cp:lastModifiedBy>
  <cp:revision>9</cp:revision>
  <dcterms:created xsi:type="dcterms:W3CDTF">2003-04-08T12:50:35Z</dcterms:created>
  <dcterms:modified xsi:type="dcterms:W3CDTF">2018-03-01T17:31:41Z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ktContentLanguage">
    <vt:i4>1033</vt:i4>
  </property>
  <property fmtid="{D5CDD505-2E9C-101B-9397-08002B2CF9AE}" pid="3" name="EktQuickLink">
    <vt:lpwstr>://medschool.umaryland.edu/DownloadAsset.aspx?id=2147495659</vt:lpwstr>
  </property>
  <property fmtid="{D5CDD505-2E9C-101B-9397-08002B2CF9AE}" pid="4" name="EktContentType">
    <vt:i4>101</vt:i4>
  </property>
  <property fmtid="{D5CDD505-2E9C-101B-9397-08002B2CF9AE}" pid="5" name="EktFolderName">
    <vt:lpwstr/>
  </property>
  <property fmtid="{D5CDD505-2E9C-101B-9397-08002B2CF9AE}" pid="6" name="EktCmsPath">
    <vt:lpwstr>&amp;lt;p&amp;gt;Photo &amp;amp;amp; Graphics Group ABSTRACT: Title of Poster  Doctors, Researchers, PhDs, etc… Department, University of Maryland Introduction alsefksdf dfgdf sdkfs dfgsdl jslfsdfjsdfls fdgd dfkasdfljs dfsd jfsdjlf sdk sk; dfk adkfsdkfs d;kfdkf s dsk</vt:lpwstr>
  </property>
  <property fmtid="{D5CDD505-2E9C-101B-9397-08002B2CF9AE}" pid="7" name="EktExpiryType">
    <vt:i4>1</vt:i4>
  </property>
  <property fmtid="{D5CDD505-2E9C-101B-9397-08002B2CF9AE}" pid="8" name="EktDateCreated">
    <vt:filetime>2012-02-23T20:43:36Z</vt:filetime>
  </property>
  <property fmtid="{D5CDD505-2E9C-101B-9397-08002B2CF9AE}" pid="9" name="EktDateModified">
    <vt:filetime>2012-02-23T20:43:36Z</vt:filetime>
  </property>
  <property fmtid="{D5CDD505-2E9C-101B-9397-08002B2CF9AE}" pid="10" name="EktTaxCategory">
    <vt:lpwstr/>
  </property>
  <property fmtid="{D5CDD505-2E9C-101B-9397-08002B2CF9AE}" pid="11" name="EktCmsSize">
    <vt:i4>408064</vt:i4>
  </property>
  <property fmtid="{D5CDD505-2E9C-101B-9397-08002B2CF9AE}" pid="12" name="EktSearchable">
    <vt:i4>1</vt:i4>
  </property>
  <property fmtid="{D5CDD505-2E9C-101B-9397-08002B2CF9AE}" pid="13" name="EktEDescription">
    <vt:lpwstr>Summary &amp;lt;p&amp;gt;Photo &amp;amp;amp; Graphics Group ABSTRACT: Title of Poster  Doctors, Researchers, PhDs, etc… Department, University of Maryland Introduction alsefksdf dfgdf sdkfs dfgsdl jslfsdfjsdfls fdgd dfkasdfljs dfsd jfsdjlf sdk sk; dfk adkfsdkfs d;kfd</vt:lpwstr>
  </property>
  <property fmtid="{D5CDD505-2E9C-101B-9397-08002B2CF9AE}" pid="14" name="ekttaxonomyenabled">
    <vt:i4>1</vt:i4>
  </property>
  <property fmtid="{D5CDD505-2E9C-101B-9397-08002B2CF9AE}" pid="15" name="EktContentSubType">
    <vt:i4>0</vt:i4>
  </property>
  <property fmtid="{D5CDD505-2E9C-101B-9397-08002B2CF9AE}" pid="16" name="EktDisabledTaxCategory">
    <vt:lpwstr/>
  </property>
</Properties>
</file>