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64592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84"/>
    <p:restoredTop sz="96327"/>
  </p:normalViewPr>
  <p:slideViewPr>
    <p:cSldViewPr snapToGrid="0">
      <p:cViewPr>
        <p:scale>
          <a:sx n="55" d="100"/>
          <a:sy n="55" d="100"/>
        </p:scale>
        <p:origin x="16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4489452"/>
            <a:ext cx="13990320" cy="955040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4408152"/>
            <a:ext cx="12344400" cy="662304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460500"/>
            <a:ext cx="3549015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460500"/>
            <a:ext cx="10441305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7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5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6838958"/>
            <a:ext cx="14196060" cy="1141094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8357858"/>
            <a:ext cx="14196060" cy="600074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0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0506"/>
            <a:ext cx="1419606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6724652"/>
            <a:ext cx="6963012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10020300"/>
            <a:ext cx="6963012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6724652"/>
            <a:ext cx="6997304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10020300"/>
            <a:ext cx="6997304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3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1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949706"/>
            <a:ext cx="8332470" cy="194945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8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949706"/>
            <a:ext cx="8332470" cy="194945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460506"/>
            <a:ext cx="1419606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7302500"/>
            <a:ext cx="1419606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5425406"/>
            <a:ext cx="55549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>
            <a:extLst>
              <a:ext uri="{FF2B5EF4-FFF2-40B4-BE49-F238E27FC236}">
                <a16:creationId xmlns:a16="http://schemas.microsoft.com/office/drawing/2014/main" id="{E6D3F139-FB9E-602E-A7B2-6756277E8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4102100"/>
            <a:ext cx="0" cy="233299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13C71C1-F8BE-7EE0-45BB-E1514C36D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5143500"/>
            <a:ext cx="48704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556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699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Introduction: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zdisfdlfsdgkjhjkhhjkj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jhjk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hkjhjklkkhjk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b="1" dirty="0">
                <a:solidFill>
                  <a:srgbClr val="4A4A4A"/>
                </a:solidFill>
              </a:rPr>
              <a:t>Method: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&lt;&gt;./z </a:t>
            </a:r>
            <a:r>
              <a:rPr lang="en-US" altLang="en-US" sz="1400" dirty="0" err="1">
                <a:solidFill>
                  <a:srgbClr val="4A4A4A"/>
                </a:solidFill>
              </a:rPr>
              <a:t>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bnmb</a:t>
            </a:r>
            <a:r>
              <a:rPr lang="en-US" altLang="en-US" sz="1400" dirty="0">
                <a:solidFill>
                  <a:srgbClr val="4A4A4A"/>
                </a:solidFill>
              </a:rPr>
              <a:t> nm </a:t>
            </a:r>
            <a:r>
              <a:rPr lang="en-US" altLang="en-US" sz="1400" dirty="0" err="1">
                <a:solidFill>
                  <a:srgbClr val="4A4A4A"/>
                </a:solidFill>
              </a:rPr>
              <a:t>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Result: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fonca</a:t>
            </a:r>
            <a:r>
              <a:rPr lang="en-US" altLang="en-US" sz="1400" dirty="0">
                <a:solidFill>
                  <a:srgbClr val="4A4A4A"/>
                </a:solidFill>
              </a:rPr>
              <a:t> is in the </a:t>
            </a:r>
            <a:r>
              <a:rPr lang="en-US" altLang="en-US" sz="1400" dirty="0" err="1">
                <a:solidFill>
                  <a:srgbClr val="4A4A4A"/>
                </a:solidFill>
              </a:rPr>
              <a:t>boumdlf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songome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skdjfosoetn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slwr,glss</a:t>
            </a:r>
            <a:r>
              <a:rPr lang="en-US" altLang="en-US" sz="1400" dirty="0">
                <a:solidFill>
                  <a:srgbClr val="4A4A4A"/>
                </a:solidFill>
              </a:rPr>
              <a:t> and the </a:t>
            </a:r>
            <a:r>
              <a:rPr lang="en-US" altLang="en-US" sz="1400" dirty="0" err="1">
                <a:solidFill>
                  <a:srgbClr val="4A4A4A"/>
                </a:solidFill>
              </a:rPr>
              <a:t>casre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os</a:t>
            </a:r>
            <a:r>
              <a:rPr lang="en-US" altLang="en-US" sz="1400" dirty="0">
                <a:solidFill>
                  <a:srgbClr val="4A4A4A"/>
                </a:solidFill>
              </a:rPr>
              <a:t> the fungus is old and gray but all is goo in the there on the top of </a:t>
            </a:r>
            <a:r>
              <a:rPr lang="en-US" altLang="en-US" sz="1400" dirty="0" err="1">
                <a:solidFill>
                  <a:srgbClr val="4A4A4A"/>
                </a:solidFill>
              </a:rPr>
              <a:t>rjs</a:t>
            </a:r>
            <a:r>
              <a:rPr lang="en-US" altLang="en-US" sz="1400" dirty="0">
                <a:solidFill>
                  <a:srgbClr val="4A4A4A"/>
                </a:solidFill>
              </a:rPr>
              <a:t> roof of the building </a:t>
            </a:r>
            <a:r>
              <a:rPr lang="en-US" altLang="en-US" sz="1400" dirty="0" err="1">
                <a:solidFill>
                  <a:srgbClr val="4A4A4A"/>
                </a:solidFill>
              </a:rPr>
              <a:t>toods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xmerrty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Conclusion</a:t>
            </a:r>
            <a:br>
              <a:rPr lang="en-US" altLang="en-US" sz="1400" b="1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cksdjjasoof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dkd</a:t>
            </a:r>
            <a:r>
              <a:rPr lang="en-US" altLang="en-US" sz="1400" dirty="0">
                <a:solidFill>
                  <a:srgbClr val="4A4A4A"/>
                </a:solidFill>
              </a:rPr>
              <a:t> 0 </a:t>
            </a:r>
            <a:r>
              <a:rPr lang="en-US" altLang="en-US" sz="1400" dirty="0" err="1">
                <a:solidFill>
                  <a:srgbClr val="4A4A4A"/>
                </a:solidFill>
              </a:rPr>
              <a:t>oddr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dkskkf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Doe r new </a:t>
            </a:r>
            <a:r>
              <a:rPr lang="en-US" altLang="en-US" sz="1400" dirty="0" err="1">
                <a:solidFill>
                  <a:srgbClr val="4A4A4A"/>
                </a:solidFill>
              </a:rPr>
              <a:t>doif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mmderouy</a:t>
            </a:r>
            <a:r>
              <a:rPr lang="en-US" altLang="en-US" sz="1400" dirty="0">
                <a:solidFill>
                  <a:srgbClr val="4A4A4A"/>
                </a:solidFill>
              </a:rPr>
              <a:t> of the doo do </a:t>
            </a:r>
            <a:r>
              <a:rPr lang="en-US" altLang="en-US" sz="1400" dirty="0" err="1">
                <a:solidFill>
                  <a:srgbClr val="4A4A4A"/>
                </a:solidFill>
              </a:rPr>
              <a:t>birfe</a:t>
            </a:r>
            <a:r>
              <a:rPr lang="en-US" altLang="en-US" sz="1400" dirty="0">
                <a:solidFill>
                  <a:srgbClr val="4A4A4A"/>
                </a:solidFill>
              </a:rPr>
              <a:t> there for the running bird is </a:t>
            </a:r>
            <a:r>
              <a:rPr lang="en-US" altLang="en-US" sz="1400" dirty="0" err="1">
                <a:solidFill>
                  <a:srgbClr val="4A4A4A"/>
                </a:solidFill>
              </a:rPr>
              <a:t>gkjflr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gorgj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fuulenv</a:t>
            </a:r>
            <a:r>
              <a:rPr lang="en-US" altLang="en-US" sz="1400" dirty="0">
                <a:solidFill>
                  <a:srgbClr val="4A4A4A"/>
                </a:solidFill>
              </a:rPr>
              <a:t> eoodgo9.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240904A-773B-6E34-37A5-EE8564B3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0525125"/>
            <a:ext cx="49069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sdflser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 the bitter </a:t>
            </a:r>
            <a:r>
              <a:rPr lang="en-US" altLang="en-US" sz="1400" dirty="0" err="1">
                <a:solidFill>
                  <a:srgbClr val="4A4A4A"/>
                </a:solidFill>
              </a:rPr>
              <a:t>cuuper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Therefor the </a:t>
            </a:r>
            <a:r>
              <a:rPr lang="en-US" altLang="en-US" sz="1400" dirty="0" err="1">
                <a:solidFill>
                  <a:srgbClr val="4A4A4A"/>
                </a:solidFill>
              </a:rPr>
              <a:t>cfde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mfftonjn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dooknetg</a:t>
            </a:r>
            <a:r>
              <a:rPr lang="en-US" altLang="en-US" sz="1400" dirty="0">
                <a:solidFill>
                  <a:srgbClr val="4A4A4A"/>
                </a:solidFill>
              </a:rPr>
              <a:t> cjnf0owmv  dlgfkdjw0r  fod0fmv  cof009bm sue doer </a:t>
            </a:r>
            <a:r>
              <a:rPr lang="en-US" altLang="en-US" sz="1400" dirty="0" err="1">
                <a:solidFill>
                  <a:srgbClr val="4A4A4A"/>
                </a:solidFill>
              </a:rPr>
              <a:t>dsoem</a:t>
            </a:r>
            <a:r>
              <a:rPr lang="en-US" altLang="en-US" sz="1400" dirty="0">
                <a:solidFill>
                  <a:srgbClr val="4A4A4A"/>
                </a:solidFill>
              </a:rPr>
              <a:t> dkgfj09 </a:t>
            </a:r>
            <a:r>
              <a:rPr lang="en-US" altLang="en-US" sz="1400" dirty="0" err="1">
                <a:solidFill>
                  <a:srgbClr val="4A4A4A"/>
                </a:solidFill>
              </a:rPr>
              <a:t>ckdoc</a:t>
            </a:r>
            <a:r>
              <a:rPr lang="en-US" altLang="en-US" sz="1400" dirty="0">
                <a:solidFill>
                  <a:srgbClr val="4A4A4A"/>
                </a:solidFill>
              </a:rPr>
              <a:t> newer the onto and into the </a:t>
            </a:r>
            <a:r>
              <a:rPr lang="en-US" altLang="en-US" sz="1400" dirty="0" err="1">
                <a:solidFill>
                  <a:srgbClr val="4A4A4A"/>
                </a:solidFill>
              </a:rPr>
              <a:t>foru</a:t>
            </a:r>
            <a:r>
              <a:rPr lang="en-US" altLang="en-US" sz="1400" dirty="0">
                <a:solidFill>
                  <a:srgbClr val="4A4A4A"/>
                </a:solidFill>
              </a:rPr>
              <a:t> go </a:t>
            </a:r>
            <a:r>
              <a:rPr lang="en-US" altLang="en-US" sz="1400" dirty="0" err="1">
                <a:solidFill>
                  <a:srgbClr val="4A4A4A"/>
                </a:solidFill>
              </a:rPr>
              <a:t>thoe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doertnvb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mmwposmf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qerkjjhoo</a:t>
            </a:r>
            <a:r>
              <a:rPr lang="en-US" altLang="en-US" sz="1400" dirty="0">
                <a:solidFill>
                  <a:srgbClr val="4A4A4A"/>
                </a:solidFill>
              </a:rPr>
              <a:t> foo </a:t>
            </a:r>
            <a:r>
              <a:rPr lang="en-US" altLang="en-US" sz="1400" dirty="0" err="1">
                <a:solidFill>
                  <a:srgbClr val="4A4A4A"/>
                </a:solidFill>
              </a:rPr>
              <a:t>hoo</a:t>
            </a:r>
            <a:r>
              <a:rPr lang="en-US" altLang="en-US" sz="1400" dirty="0">
                <a:solidFill>
                  <a:srgbClr val="4A4A4A"/>
                </a:solidFill>
              </a:rPr>
              <a:t> boo </a:t>
            </a:r>
            <a:r>
              <a:rPr lang="en-US" altLang="en-US" sz="1400" dirty="0" err="1">
                <a:solidFill>
                  <a:srgbClr val="4A4A4A"/>
                </a:solidFill>
              </a:rPr>
              <a:t>deare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toonmw</a:t>
            </a:r>
            <a:r>
              <a:rPr lang="en-US" altLang="en-US" sz="1400" dirty="0">
                <a:solidFill>
                  <a:srgbClr val="4A4A4A"/>
                </a:solidFill>
              </a:rPr>
              <a:t> xxgdjfg8d </a:t>
            </a:r>
            <a:r>
              <a:rPr lang="en-US" altLang="en-US" sz="1400" dirty="0" err="1">
                <a:solidFill>
                  <a:srgbClr val="4A4A4A"/>
                </a:solidFill>
              </a:rPr>
              <a:t>xdfinxcir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cvkjfgjvju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ckv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vitpos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fosfisp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fjfj</a:t>
            </a:r>
            <a:r>
              <a:rPr lang="en-US" altLang="en-US" sz="1400" dirty="0">
                <a:solidFill>
                  <a:srgbClr val="4A4A4A"/>
                </a:solidFill>
              </a:rPr>
              <a:t> fjv0pqoe </a:t>
            </a:r>
            <a:r>
              <a:rPr lang="en-US" altLang="en-US" sz="1400" dirty="0" err="1">
                <a:solidFill>
                  <a:srgbClr val="4A4A4A"/>
                </a:solidFill>
              </a:rPr>
              <a:t>eoriuq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Qqwoeir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nnvnvv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vvmvicn</a:t>
            </a:r>
            <a:r>
              <a:rPr lang="en-US" altLang="en-US" sz="1400" dirty="0">
                <a:solidFill>
                  <a:srgbClr val="4A4A4A"/>
                </a:solidFill>
              </a:rPr>
              <a:t> 8uriv m mv.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61C58481-F552-B4B1-E440-4FDB7432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424775"/>
            <a:ext cx="4906963" cy="674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skinny shirt;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symblol</a:t>
            </a:r>
            <a:r>
              <a:rPr lang="en-US" altLang="en-US" sz="1400" dirty="0">
                <a:solidFill>
                  <a:srgbClr val="4A4A4A"/>
                </a:solidFill>
              </a:rPr>
              <a:t> chemistry of two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when up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gsdljslfsdfjs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 </a:t>
            </a:r>
            <a:r>
              <a:rPr lang="en-US" altLang="en-US" sz="1400" dirty="0" err="1">
                <a:solidFill>
                  <a:srgbClr val="4A4A4A"/>
                </a:solidFill>
              </a:rPr>
              <a:t>Zzdisfd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sat on the bottom of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where there are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all in a row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Oru</a:t>
            </a:r>
            <a:r>
              <a:rPr lang="en-US" altLang="en-US" sz="1400" dirty="0">
                <a:solidFill>
                  <a:srgbClr val="4A4A4A"/>
                </a:solidFill>
              </a:rPr>
              <a:t> template will help you organize your data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everywhere but no horse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3F10C000-D2EC-F9EA-F3E6-FDFB1C4C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9629438"/>
            <a:ext cx="4895850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228600" indent="-2286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668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859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50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2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19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6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3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Yshsldfgsfg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kfgdfgsl</a:t>
            </a:r>
            <a:r>
              <a:rPr lang="en-US" altLang="en-US" sz="1400" dirty="0">
                <a:solidFill>
                  <a:srgbClr val="4A4A4A"/>
                </a:solidFill>
              </a:rPr>
              <a:t>; 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Vsdfsd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allergnicity</a:t>
            </a:r>
            <a:r>
              <a:rPr lang="en-US" altLang="en-US" sz="1400" dirty="0">
                <a:solidFill>
                  <a:srgbClr val="4A4A4A"/>
                </a:solidFill>
              </a:rPr>
              <a:t> yet they retained partial immunogenicity of the </a:t>
            </a:r>
            <a:r>
              <a:rPr lang="en-US" altLang="en-US" sz="1400" dirty="0" err="1">
                <a:solidFill>
                  <a:srgbClr val="4A4A4A"/>
                </a:solidFill>
              </a:rPr>
              <a:t>allergen.;fs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dafsdjfsdkf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dfsakldfs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sfgsdfnsdfsl</a:t>
            </a:r>
            <a:r>
              <a:rPr lang="en-US" altLang="en-US" sz="1400" dirty="0">
                <a:solidFill>
                  <a:srgbClr val="4A4A4A"/>
                </a:solidFill>
              </a:rPr>
              <a:t> k </a:t>
            </a:r>
            <a:r>
              <a:rPr lang="en-US" altLang="en-US" sz="1400" dirty="0" err="1">
                <a:solidFill>
                  <a:srgbClr val="4A4A4A"/>
                </a:solidFill>
              </a:rPr>
              <a:t>sdfjasdjaklds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Dfgdfgksdf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gdfxk</a:t>
            </a:r>
            <a:r>
              <a:rPr lang="en-US" altLang="en-US" sz="1400" dirty="0">
                <a:solidFill>
                  <a:srgbClr val="4A4A4A"/>
                </a:solidFill>
              </a:rPr>
              <a:t> N-terminal region </a:t>
            </a:r>
            <a:r>
              <a:rPr lang="en-US" altLang="en-US" sz="1400" dirty="0" err="1">
                <a:solidFill>
                  <a:srgbClr val="4A4A4A"/>
                </a:solidFill>
              </a:rPr>
              <a:t>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kpfgk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dfgdkdfk;dfh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dl;fg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</a:t>
            </a:r>
            <a:r>
              <a:rPr lang="en-US" altLang="en-US" sz="1400" dirty="0" err="1">
                <a:solidFill>
                  <a:srgbClr val="4A4A4A"/>
                </a:solidFill>
              </a:rPr>
              <a:t>dl;sdgdfg</a:t>
            </a:r>
            <a:r>
              <a:rPr lang="en-US" altLang="en-US" sz="14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Fgjgdhig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kbfxgjh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fgxfhgjnfgnx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fdlfjkgd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jgjdfg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fvxvjuyjh,bv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dfkglkbd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bnlkcbfgklfgbnxffbkl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xbgfhfg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hjdghghjdg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Immunodominance</a:t>
            </a:r>
            <a:r>
              <a:rPr lang="en-US" altLang="en-US" sz="1400" dirty="0">
                <a:solidFill>
                  <a:srgbClr val="4A4A4A"/>
                </a:solidFill>
              </a:rPr>
              <a:t> of the of </a:t>
            </a:r>
            <a:r>
              <a:rPr lang="en-US" altLang="en-US" sz="1400" dirty="0" err="1">
                <a:solidFill>
                  <a:srgbClr val="4A4A4A"/>
                </a:solidFill>
              </a:rPr>
              <a:t>Ves</a:t>
            </a:r>
            <a:r>
              <a:rPr lang="en-US" altLang="en-US" sz="1400" dirty="0">
                <a:solidFill>
                  <a:srgbClr val="4A4A4A"/>
                </a:solidFill>
              </a:rPr>
              <a:t> v 5 may be related to its epitope density as shown by the data with truncated hybrids of PV1-39.  Hybrids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amino acid residues of the allergen of interest showed maximal decreases in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endParaRPr lang="en-US" altLang="en-US" sz="1400" dirty="0">
              <a:solidFill>
                <a:srgbClr val="4A4A4A"/>
              </a:solidFill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B08FDF62-5C65-0C03-5846-7C05923FF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24155400"/>
            <a:ext cx="4933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77800" indent="-1143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112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03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494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685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257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829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401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973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Yshsldfgsfg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bd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kfgdfgsl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Vsdfsdfksdfsdlfsdfskdfl;fs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dafsdjfsdkf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dfsakldfs</a:t>
            </a:r>
            <a:r>
              <a:rPr lang="en-US" altLang="en-US" sz="800" dirty="0">
                <a:solidFill>
                  <a:srgbClr val="4A4A4A"/>
                </a:solidFill>
              </a:rPr>
              <a:t>; </a:t>
            </a:r>
            <a:r>
              <a:rPr lang="en-US" altLang="en-US" sz="800" dirty="0" err="1">
                <a:solidFill>
                  <a:srgbClr val="4A4A4A"/>
                </a:solidFill>
              </a:rPr>
              <a:t>sdkfsdfksdkfsfgsdfnsdfsl</a:t>
            </a:r>
            <a:r>
              <a:rPr lang="en-US" altLang="en-US" sz="800" dirty="0">
                <a:solidFill>
                  <a:srgbClr val="4A4A4A"/>
                </a:solidFill>
              </a:rPr>
              <a:t> k </a:t>
            </a:r>
            <a:r>
              <a:rPr lang="en-US" altLang="en-US" sz="800" dirty="0" err="1">
                <a:solidFill>
                  <a:srgbClr val="4A4A4A"/>
                </a:solidFill>
              </a:rPr>
              <a:t>sdfjasdjaklds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Dfgdfgksdfgdfxkgdkpfgkksdflfgsdfgdkdfk;dfhdl;fgdl;sdgdfg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Lk;hlj,jk,hjfc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dfghkfdghfghnlfng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hkn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klcg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ktfhkdfgh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iidfgh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bkdthdm,dgbk</a:t>
            </a:r>
            <a:r>
              <a:rPr lang="en-US" altLang="en-US" sz="800" dirty="0">
                <a:solidFill>
                  <a:srgbClr val="4A4A4A"/>
                </a:solidFill>
              </a:rPr>
              <a:t>,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Lkdfglgoij5rogjderoijghoird6o;ihje65hs;e4j5690gj'zasemg40w43m958gjw9865hj9e56h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Oa;isewrg5p9swjgbsrmhgzxbmghj;lcgykmjnsw485y9p8e6hna;rgoqa35tgNesrpoigijgoijrgoisjrtgjsrtoijgostrjg234TW04GTSO5GOIRNGHXFTNGNBTBNNBTRBNBNB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VRSNLSERNGILTGLITRGLINSNdnrtborinbhoiynbodtiybnosiyhodinthybioniftubhdnbodyboijdoyhjoisjiwsijtghoirstjotbbnbonrobdnyndoi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Gaq34gmsrt;bhm;oyimbn;odyhodt;mnl;dynsrhropit6ihjoityjhosnmbh;nmynb;lkylk;nh;lsdkhnl;kdynl;dkynm;ldkynb;lkn;dn;lkdn;dmn;dyn;dlmn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Lsntrbjnnlrtybdnb;bpicklestvlkstnrgrtngkjnrtblkjnsrtkjlbnskrljtnbksrjtnbkjlntbskjnalisewliunvbiuwnhbgiunbsw nbslnblsntbsnbsnbksnbsnbnksnbnbsbnkjbkjsngbliwsntbgiuslbriubilsnrtblidlkvbnkdnvklstjngblkjntbgklskbnskbnksjnbksjnbksnbnjtnblsrnb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vknlsearnvlsntrlinblisrnblsrntblisrtyblnsl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Zaleski</a:t>
            </a:r>
            <a:r>
              <a:rPr lang="en-US" altLang="en-US" sz="800" dirty="0">
                <a:solidFill>
                  <a:srgbClr val="4A4A4A"/>
                </a:solidFill>
              </a:rPr>
              <a:t> GX, Funaki B, Lorenz JM, </a:t>
            </a:r>
            <a:r>
              <a:rPr lang="en-US" altLang="en-US" sz="800" dirty="0" err="1">
                <a:solidFill>
                  <a:srgbClr val="4A4A4A"/>
                </a:solidFill>
              </a:rPr>
              <a:t>Garofalo</a:t>
            </a:r>
            <a:r>
              <a:rPr lang="en-US" altLang="en-US" sz="800" dirty="0">
                <a:solidFill>
                  <a:srgbClr val="4A4A4A"/>
                </a:solidFill>
              </a:rPr>
              <a:t> RS, </a:t>
            </a:r>
            <a:r>
              <a:rPr lang="en-US" altLang="en-US" sz="800" dirty="0" err="1">
                <a:solidFill>
                  <a:srgbClr val="4A4A4A"/>
                </a:solidFill>
              </a:rPr>
              <a:t>Moscatel</a:t>
            </a:r>
            <a:r>
              <a:rPr lang="en-US" altLang="en-US" sz="800" dirty="0">
                <a:solidFill>
                  <a:srgbClr val="4A4A4A"/>
                </a:solidFill>
              </a:rPr>
              <a:t> MA, Rosenblum JD, </a:t>
            </a:r>
            <a:r>
              <a:rPr lang="en-US" altLang="en-US" sz="800" dirty="0" err="1">
                <a:solidFill>
                  <a:srgbClr val="4A4A4A"/>
                </a:solidFill>
              </a:rPr>
              <a:t>Leef</a:t>
            </a:r>
            <a:r>
              <a:rPr lang="en-US" altLang="en-US" sz="800" dirty="0">
                <a:solidFill>
                  <a:srgbClr val="4A4A4A"/>
                </a:solidFill>
              </a:rPr>
              <a:t> JA. Experience with tunneled femoral hemodialysis catheters. Am J </a:t>
            </a:r>
            <a:r>
              <a:rPr lang="en-US" altLang="en-US" sz="800" dirty="0" err="1">
                <a:solidFill>
                  <a:srgbClr val="4A4A4A"/>
                </a:solidFill>
              </a:rPr>
              <a:t>Roentgenol</a:t>
            </a:r>
            <a:r>
              <a:rPr lang="en-US" altLang="en-US" sz="800" dirty="0">
                <a:solidFill>
                  <a:srgbClr val="4A4A4A"/>
                </a:solidFill>
              </a:rPr>
              <a:t>. 1999 Feb;172(2):493-6. 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endParaRPr lang="en-US" altLang="en-US" sz="800" dirty="0">
              <a:solidFill>
                <a:srgbClr val="4A4A4A"/>
              </a:solidFill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6608BD3-997A-2F3C-18BE-9AA505EED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2825" y="14416088"/>
            <a:ext cx="49053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Testing hybrids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in the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university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asSdfkj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goes swimming on the river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fsdfgsdljs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B1286375-6975-3029-F3CF-E75DA906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8656300"/>
            <a:ext cx="4906963" cy="73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1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dogyertlhtgkklfk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hklfhkfdhf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khfg</a:t>
            </a:r>
            <a:r>
              <a:rPr lang="en-US" altLang="en-US" sz="1200" dirty="0">
                <a:solidFill>
                  <a:srgbClr val="4A4A4A"/>
                </a:solidFill>
              </a:rPr>
              <a:t>, of the right side  </a:t>
            </a:r>
            <a:r>
              <a:rPr lang="en-US" altLang="en-US" sz="1200" dirty="0" err="1">
                <a:solidFill>
                  <a:srgbClr val="4A4A4A"/>
                </a:solidFill>
              </a:rPr>
              <a:t>gd</a:t>
            </a:r>
            <a:r>
              <a:rPr lang="en-US" altLang="en-US" sz="1200" dirty="0">
                <a:solidFill>
                  <a:srgbClr val="4A4A4A"/>
                </a:solidFill>
              </a:rPr>
              <a:t>; if the right side </a:t>
            </a:r>
            <a:r>
              <a:rPr lang="en-US" altLang="en-US" sz="1200" dirty="0" err="1">
                <a:solidFill>
                  <a:srgbClr val="4A4A4A"/>
                </a:solidFill>
              </a:rPr>
              <a:t>lfgdkl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rktyhkf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 to you </a:t>
            </a:r>
            <a:r>
              <a:rPr lang="en-US" altLang="en-US" sz="1200" dirty="0" err="1">
                <a:solidFill>
                  <a:srgbClr val="4A4A4A"/>
                </a:solidFill>
              </a:rPr>
              <a:t>gooer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deryuo</a:t>
            </a:r>
            <a:r>
              <a:rPr lang="en-US" altLang="en-US" sz="12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1D54C576-07D5-53A8-26E3-C0B3F0D0A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BA306595-3C11-415D-F8B0-5D1D690D2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8831263"/>
            <a:ext cx="5081587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2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Ndcccccgfjg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vbcvvcc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fghklfh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viofgd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lxg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lvxp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odf</a:t>
            </a:r>
            <a:r>
              <a:rPr lang="en-US" altLang="en-US" sz="1100" dirty="0">
                <a:solidFill>
                  <a:srgbClr val="4A4A4A"/>
                </a:solidFill>
              </a:rPr>
              <a:t> s </a:t>
            </a:r>
            <a:r>
              <a:rPr lang="en-US" altLang="en-US" sz="1100" dirty="0" err="1">
                <a:solidFill>
                  <a:srgbClr val="4A4A4A"/>
                </a:solidFill>
              </a:rPr>
              <a:t>gs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kfdhfkhfg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fhkdfltyo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hldrktyhk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still sitting on the fence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 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 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endParaRPr lang="en-US" altLang="en-US" sz="1100" dirty="0">
              <a:solidFill>
                <a:srgbClr val="4A4A4A"/>
              </a:solidFill>
            </a:endParaRP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619E4604-C776-4980-6703-75E83B68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4572000"/>
            <a:ext cx="4895850" cy="35052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id="{C119CF0D-CFCC-275B-B5C4-E9C2EDA3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813435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4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Fdgdffgj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gklerg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kghfkkgdhgkl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hldrkt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yhkfldrt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16" name="Text Box 34">
            <a:extLst>
              <a:ext uri="{FF2B5EF4-FFF2-40B4-BE49-F238E27FC236}">
                <a16:creationId xmlns:a16="http://schemas.microsoft.com/office/drawing/2014/main" id="{151566A5-F12D-72EC-2A8F-5DEC35A5D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7683163"/>
            <a:ext cx="5105400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3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cvxcv</a:t>
            </a:r>
            <a:r>
              <a:rPr lang="en-US" altLang="en-US" sz="1100" dirty="0">
                <a:solidFill>
                  <a:srgbClr val="4A4A4A"/>
                </a:solidFill>
              </a:rPr>
              <a:t> cv </a:t>
            </a:r>
            <a:r>
              <a:rPr lang="en-US" altLang="en-US" sz="1100" dirty="0" err="1">
                <a:solidFill>
                  <a:srgbClr val="4A4A4A"/>
                </a:solidFill>
              </a:rPr>
              <a:t>zdfv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hffhg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hklfhkfdh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dfgdgd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hgf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</a:t>
            </a:r>
            <a:r>
              <a:rPr lang="en-US" altLang="en-US" sz="1100" dirty="0">
                <a:solidFill>
                  <a:srgbClr val="4A4A4A"/>
                </a:solidFill>
              </a:rPr>
              <a:t> h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rfthlrdhldrkt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yhkfldrtptr;h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’;g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is not sitting on the fence anymore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dgg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17" name="Line 39">
            <a:extLst>
              <a:ext uri="{FF2B5EF4-FFF2-40B4-BE49-F238E27FC236}">
                <a16:creationId xmlns:a16="http://schemas.microsoft.com/office/drawing/2014/main" id="{A503CD41-DE20-3F8C-DA1E-4B729322C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100" y="4114800"/>
            <a:ext cx="0" cy="233172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EE7462DC-D4A0-396E-D826-27A662F68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56">
            <a:extLst>
              <a:ext uri="{FF2B5EF4-FFF2-40B4-BE49-F238E27FC236}">
                <a16:creationId xmlns:a16="http://schemas.microsoft.com/office/drawing/2014/main" id="{22B67959-632A-D545-C955-8D49476E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57">
            <a:extLst>
              <a:ext uri="{FF2B5EF4-FFF2-40B4-BE49-F238E27FC236}">
                <a16:creationId xmlns:a16="http://schemas.microsoft.com/office/drawing/2014/main" id="{7F15D31B-337F-BB76-D4CD-F7E072357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58">
            <a:extLst>
              <a:ext uri="{FF2B5EF4-FFF2-40B4-BE49-F238E27FC236}">
                <a16:creationId xmlns:a16="http://schemas.microsoft.com/office/drawing/2014/main" id="{00282771-F016-3DBE-2BAB-4B5A9BA97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59">
            <a:extLst>
              <a:ext uri="{FF2B5EF4-FFF2-40B4-BE49-F238E27FC236}">
                <a16:creationId xmlns:a16="http://schemas.microsoft.com/office/drawing/2014/main" id="{BBEFC94D-45D8-BBC1-0325-DF780B5E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60">
            <a:extLst>
              <a:ext uri="{FF2B5EF4-FFF2-40B4-BE49-F238E27FC236}">
                <a16:creationId xmlns:a16="http://schemas.microsoft.com/office/drawing/2014/main" id="{FCEE2CDF-CFA1-5150-0A7A-4232C6A6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4200"/>
            <a:ext cx="4916488" cy="40386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id="{42CD3D48-6886-975C-94C3-3C65AFC88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43750"/>
            <a:ext cx="5105400" cy="710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 two donkeys are best friends,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sometimes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are very playful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Unusual things happen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skyblue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tommer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more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in water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live everywhere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5" name="Rectangle 63">
            <a:extLst>
              <a:ext uri="{FF2B5EF4-FFF2-40B4-BE49-F238E27FC236}">
                <a16:creationId xmlns:a16="http://schemas.microsoft.com/office/drawing/2014/main" id="{3055662D-7524-FC26-AB70-A30E89CF1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9004300"/>
            <a:ext cx="4895850" cy="36195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64">
            <a:extLst>
              <a:ext uri="{FF2B5EF4-FFF2-40B4-BE49-F238E27FC236}">
                <a16:creationId xmlns:a16="http://schemas.microsoft.com/office/drawing/2014/main" id="{73E15971-4789-671B-1B46-9FDA9372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268730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43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286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5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dfgkedgk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fhkdflty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rfthlrdhldrk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tyhkfldrtptr;h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7" name="Text Box 65">
            <a:extLst>
              <a:ext uri="{FF2B5EF4-FFF2-40B4-BE49-F238E27FC236}">
                <a16:creationId xmlns:a16="http://schemas.microsoft.com/office/drawing/2014/main" id="{6FF986BF-F5D6-84BC-22E1-9BD4B0E2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27076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8" name="Text Box 66">
            <a:extLst>
              <a:ext uri="{FF2B5EF4-FFF2-40B4-BE49-F238E27FC236}">
                <a16:creationId xmlns:a16="http://schemas.microsoft.com/office/drawing/2014/main" id="{D7EBDE18-3285-C21E-51CA-5AE05EA3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507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80976-9149-D91B-B912-A07066795E1D}"/>
              </a:ext>
            </a:extLst>
          </p:cNvPr>
          <p:cNvSpPr/>
          <p:nvPr/>
        </p:nvSpPr>
        <p:spPr>
          <a:xfrm>
            <a:off x="238124" y="4516656"/>
            <a:ext cx="3343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D53865-968D-8DE7-C887-FCC29D16D764}"/>
              </a:ext>
            </a:extLst>
          </p:cNvPr>
          <p:cNvSpPr/>
          <p:nvPr/>
        </p:nvSpPr>
        <p:spPr>
          <a:xfrm>
            <a:off x="238124" y="9904412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C15131-6BE3-6A84-8DB7-DFE8990B51B0}"/>
              </a:ext>
            </a:extLst>
          </p:cNvPr>
          <p:cNvSpPr/>
          <p:nvPr/>
        </p:nvSpPr>
        <p:spPr>
          <a:xfrm>
            <a:off x="238124" y="197707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6CBA0E9-BA23-6AEB-E3FF-58ABC16AC7C2}"/>
              </a:ext>
            </a:extLst>
          </p:cNvPr>
          <p:cNvSpPr/>
          <p:nvPr/>
        </p:nvSpPr>
        <p:spPr>
          <a:xfrm>
            <a:off x="11139487" y="189592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88FD00-9B40-AF76-19FF-03F0FA931FFD}"/>
              </a:ext>
            </a:extLst>
          </p:cNvPr>
          <p:cNvSpPr/>
          <p:nvPr/>
        </p:nvSpPr>
        <p:spPr>
          <a:xfrm>
            <a:off x="11139487" y="23682038"/>
            <a:ext cx="4486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References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8BC08D6-71C3-C1CA-C8AB-08D586AB0868}"/>
              </a:ext>
            </a:extLst>
          </p:cNvPr>
          <p:cNvSpPr/>
          <p:nvPr/>
        </p:nvSpPr>
        <p:spPr>
          <a:xfrm>
            <a:off x="11139487" y="13810864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F3741CDC-D578-BE28-629A-10E7F7ED9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1319799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Public Health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A0DA98-920E-343F-1401-D1E45E602855}"/>
              </a:ext>
            </a:extLst>
          </p:cNvPr>
          <p:cNvSpPr/>
          <p:nvPr/>
        </p:nvSpPr>
        <p:spPr>
          <a:xfrm>
            <a:off x="0" y="3776388"/>
            <a:ext cx="16459200" cy="12700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FF4887-8EEE-4867-DB01-954914DBA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10254"/>
            <a:ext cx="4097992" cy="74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0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</TotalTime>
  <Words>1807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5</cp:revision>
  <dcterms:created xsi:type="dcterms:W3CDTF">2023-04-17T18:54:18Z</dcterms:created>
  <dcterms:modified xsi:type="dcterms:W3CDTF">2024-08-14T18:40:27Z</dcterms:modified>
</cp:coreProperties>
</file>