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</p:sldIdLst>
  <p:sldSz cx="27432000" cy="164592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277"/>
    <p:restoredTop sz="96327"/>
  </p:normalViewPr>
  <p:slideViewPr>
    <p:cSldViewPr snapToGrid="0">
      <p:cViewPr varScale="1">
        <p:scale>
          <a:sx n="49" d="100"/>
          <a:sy n="49" d="100"/>
        </p:scale>
        <p:origin x="664" y="2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429000" y="2693671"/>
            <a:ext cx="20574000" cy="5730240"/>
          </a:xfrm>
        </p:spPr>
        <p:txBody>
          <a:bodyPr anchor="b"/>
          <a:lstStyle>
            <a:lvl1pPr algn="ctr">
              <a:defRPr sz="13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429000" y="8644891"/>
            <a:ext cx="20574000" cy="3973829"/>
          </a:xfrm>
        </p:spPr>
        <p:txBody>
          <a:bodyPr/>
          <a:lstStyle>
            <a:lvl1pPr marL="0" indent="0" algn="ctr">
              <a:buNone/>
              <a:defRPr sz="5400"/>
            </a:lvl1pPr>
            <a:lvl2pPr marL="1028700" indent="0" algn="ctr">
              <a:buNone/>
              <a:defRPr sz="4500"/>
            </a:lvl2pPr>
            <a:lvl3pPr marL="2057400" indent="0" algn="ctr">
              <a:buNone/>
              <a:defRPr sz="4050"/>
            </a:lvl3pPr>
            <a:lvl4pPr marL="3086100" indent="0" algn="ctr">
              <a:buNone/>
              <a:defRPr sz="3600"/>
            </a:lvl4pPr>
            <a:lvl5pPr marL="4114800" indent="0" algn="ctr">
              <a:buNone/>
              <a:defRPr sz="3600"/>
            </a:lvl5pPr>
            <a:lvl6pPr marL="5143500" indent="0" algn="ctr">
              <a:buNone/>
              <a:defRPr sz="3600"/>
            </a:lvl6pPr>
            <a:lvl7pPr marL="6172200" indent="0" algn="ctr">
              <a:buNone/>
              <a:defRPr sz="3600"/>
            </a:lvl7pPr>
            <a:lvl8pPr marL="7200900" indent="0" algn="ctr">
              <a:buNone/>
              <a:defRPr sz="3600"/>
            </a:lvl8pPr>
            <a:lvl9pPr marL="8229600" indent="0" algn="ctr">
              <a:buNone/>
              <a:defRPr sz="3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1BECF-585A-444B-AF35-ABDDA15EDF74}" type="datetimeFigureOut">
              <a:rPr lang="en-US" smtClean="0"/>
              <a:t>8/14/24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70D3D-FF29-6642-BD8F-57E5FEBD9A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71318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1BECF-585A-444B-AF35-ABDDA15EDF74}" type="datetimeFigureOut">
              <a:rPr lang="en-US" smtClean="0"/>
              <a:t>8/14/24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70D3D-FF29-6642-BD8F-57E5FEBD9A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57872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9631025" y="876300"/>
            <a:ext cx="5915025" cy="1394841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885950" y="876300"/>
            <a:ext cx="17402175" cy="1394841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1BECF-585A-444B-AF35-ABDDA15EDF74}" type="datetimeFigureOut">
              <a:rPr lang="en-US" smtClean="0"/>
              <a:t>8/14/24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70D3D-FF29-6642-BD8F-57E5FEBD9A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04496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1BECF-585A-444B-AF35-ABDDA15EDF74}" type="datetimeFigureOut">
              <a:rPr lang="en-US" smtClean="0"/>
              <a:t>8/14/24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70D3D-FF29-6642-BD8F-57E5FEBD9A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30452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71663" y="4103372"/>
            <a:ext cx="23660100" cy="6846569"/>
          </a:xfrm>
        </p:spPr>
        <p:txBody>
          <a:bodyPr anchor="b"/>
          <a:lstStyle>
            <a:lvl1pPr>
              <a:defRPr sz="13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71663" y="11014712"/>
            <a:ext cx="23660100" cy="3600449"/>
          </a:xfrm>
        </p:spPr>
        <p:txBody>
          <a:bodyPr/>
          <a:lstStyle>
            <a:lvl1pPr marL="0" indent="0">
              <a:buNone/>
              <a:defRPr sz="5400">
                <a:solidFill>
                  <a:schemeClr val="tx1">
                    <a:tint val="75000"/>
                  </a:schemeClr>
                </a:solidFill>
              </a:defRPr>
            </a:lvl1pPr>
            <a:lvl2pPr marL="1028700" indent="0">
              <a:buNone/>
              <a:defRPr sz="4500">
                <a:solidFill>
                  <a:schemeClr val="tx1">
                    <a:tint val="75000"/>
                  </a:schemeClr>
                </a:solidFill>
              </a:defRPr>
            </a:lvl2pPr>
            <a:lvl3pPr marL="2057400" indent="0">
              <a:buNone/>
              <a:defRPr sz="4050">
                <a:solidFill>
                  <a:schemeClr val="tx1">
                    <a:tint val="75000"/>
                  </a:schemeClr>
                </a:solidFill>
              </a:defRPr>
            </a:lvl3pPr>
            <a:lvl4pPr marL="3086100" indent="0">
              <a:buNone/>
              <a:defRPr sz="3600">
                <a:solidFill>
                  <a:schemeClr val="tx1">
                    <a:tint val="75000"/>
                  </a:schemeClr>
                </a:solidFill>
              </a:defRPr>
            </a:lvl4pPr>
            <a:lvl5pPr marL="4114800" indent="0">
              <a:buNone/>
              <a:defRPr sz="3600">
                <a:solidFill>
                  <a:schemeClr val="tx1">
                    <a:tint val="75000"/>
                  </a:schemeClr>
                </a:solidFill>
              </a:defRPr>
            </a:lvl5pPr>
            <a:lvl6pPr marL="5143500" indent="0">
              <a:buNone/>
              <a:defRPr sz="3600">
                <a:solidFill>
                  <a:schemeClr val="tx1">
                    <a:tint val="75000"/>
                  </a:schemeClr>
                </a:solidFill>
              </a:defRPr>
            </a:lvl6pPr>
            <a:lvl7pPr marL="6172200" indent="0">
              <a:buNone/>
              <a:defRPr sz="3600">
                <a:solidFill>
                  <a:schemeClr val="tx1">
                    <a:tint val="75000"/>
                  </a:schemeClr>
                </a:solidFill>
              </a:defRPr>
            </a:lvl7pPr>
            <a:lvl8pPr marL="7200900" indent="0">
              <a:buNone/>
              <a:defRPr sz="3600">
                <a:solidFill>
                  <a:schemeClr val="tx1">
                    <a:tint val="75000"/>
                  </a:schemeClr>
                </a:solidFill>
              </a:defRPr>
            </a:lvl8pPr>
            <a:lvl9pPr marL="8229600" indent="0">
              <a:buNone/>
              <a:defRPr sz="3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1BECF-585A-444B-AF35-ABDDA15EDF74}" type="datetimeFigureOut">
              <a:rPr lang="en-US" smtClean="0"/>
              <a:t>8/14/24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70D3D-FF29-6642-BD8F-57E5FEBD9A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11650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885950" y="4381500"/>
            <a:ext cx="11658600" cy="1044321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887450" y="4381500"/>
            <a:ext cx="11658600" cy="1044321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1BECF-585A-444B-AF35-ABDDA15EDF74}" type="datetimeFigureOut">
              <a:rPr lang="en-US" smtClean="0"/>
              <a:t>8/14/24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70D3D-FF29-6642-BD8F-57E5FEBD9A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30113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89523" y="876301"/>
            <a:ext cx="23660100" cy="318135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89524" y="4034791"/>
            <a:ext cx="11605021" cy="1977389"/>
          </a:xfrm>
        </p:spPr>
        <p:txBody>
          <a:bodyPr anchor="b"/>
          <a:lstStyle>
            <a:lvl1pPr marL="0" indent="0">
              <a:buNone/>
              <a:defRPr sz="5400" b="1"/>
            </a:lvl1pPr>
            <a:lvl2pPr marL="1028700" indent="0">
              <a:buNone/>
              <a:defRPr sz="4500" b="1"/>
            </a:lvl2pPr>
            <a:lvl3pPr marL="2057400" indent="0">
              <a:buNone/>
              <a:defRPr sz="4050" b="1"/>
            </a:lvl3pPr>
            <a:lvl4pPr marL="3086100" indent="0">
              <a:buNone/>
              <a:defRPr sz="3600" b="1"/>
            </a:lvl4pPr>
            <a:lvl5pPr marL="4114800" indent="0">
              <a:buNone/>
              <a:defRPr sz="3600" b="1"/>
            </a:lvl5pPr>
            <a:lvl6pPr marL="5143500" indent="0">
              <a:buNone/>
              <a:defRPr sz="3600" b="1"/>
            </a:lvl6pPr>
            <a:lvl7pPr marL="6172200" indent="0">
              <a:buNone/>
              <a:defRPr sz="3600" b="1"/>
            </a:lvl7pPr>
            <a:lvl8pPr marL="7200900" indent="0">
              <a:buNone/>
              <a:defRPr sz="3600" b="1"/>
            </a:lvl8pPr>
            <a:lvl9pPr marL="8229600" indent="0">
              <a:buNone/>
              <a:defRPr sz="3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889524" y="6012180"/>
            <a:ext cx="11605021" cy="884301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3887450" y="4034791"/>
            <a:ext cx="11662173" cy="1977389"/>
          </a:xfrm>
        </p:spPr>
        <p:txBody>
          <a:bodyPr anchor="b"/>
          <a:lstStyle>
            <a:lvl1pPr marL="0" indent="0">
              <a:buNone/>
              <a:defRPr sz="5400" b="1"/>
            </a:lvl1pPr>
            <a:lvl2pPr marL="1028700" indent="0">
              <a:buNone/>
              <a:defRPr sz="4500" b="1"/>
            </a:lvl2pPr>
            <a:lvl3pPr marL="2057400" indent="0">
              <a:buNone/>
              <a:defRPr sz="4050" b="1"/>
            </a:lvl3pPr>
            <a:lvl4pPr marL="3086100" indent="0">
              <a:buNone/>
              <a:defRPr sz="3600" b="1"/>
            </a:lvl4pPr>
            <a:lvl5pPr marL="4114800" indent="0">
              <a:buNone/>
              <a:defRPr sz="3600" b="1"/>
            </a:lvl5pPr>
            <a:lvl6pPr marL="5143500" indent="0">
              <a:buNone/>
              <a:defRPr sz="3600" b="1"/>
            </a:lvl6pPr>
            <a:lvl7pPr marL="6172200" indent="0">
              <a:buNone/>
              <a:defRPr sz="3600" b="1"/>
            </a:lvl7pPr>
            <a:lvl8pPr marL="7200900" indent="0">
              <a:buNone/>
              <a:defRPr sz="3600" b="1"/>
            </a:lvl8pPr>
            <a:lvl9pPr marL="8229600" indent="0">
              <a:buNone/>
              <a:defRPr sz="3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3887450" y="6012180"/>
            <a:ext cx="11662173" cy="884301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1BECF-585A-444B-AF35-ABDDA15EDF74}" type="datetimeFigureOut">
              <a:rPr lang="en-US" smtClean="0"/>
              <a:t>8/14/24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70D3D-FF29-6642-BD8F-57E5FEBD9A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30558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1BECF-585A-444B-AF35-ABDDA15EDF74}" type="datetimeFigureOut">
              <a:rPr lang="en-US" smtClean="0"/>
              <a:t>8/14/24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70D3D-FF29-6642-BD8F-57E5FEBD9A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04088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1BECF-585A-444B-AF35-ABDDA15EDF74}" type="datetimeFigureOut">
              <a:rPr lang="en-US" smtClean="0"/>
              <a:t>8/14/24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70D3D-FF29-6642-BD8F-57E5FEBD9A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65260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89524" y="1097280"/>
            <a:ext cx="8847533" cy="3840480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662173" y="2369821"/>
            <a:ext cx="13887450" cy="11696700"/>
          </a:xfrm>
        </p:spPr>
        <p:txBody>
          <a:bodyPr/>
          <a:lstStyle>
            <a:lvl1pPr>
              <a:defRPr sz="7200"/>
            </a:lvl1pPr>
            <a:lvl2pPr>
              <a:defRPr sz="6300"/>
            </a:lvl2pPr>
            <a:lvl3pPr>
              <a:defRPr sz="5400"/>
            </a:lvl3pPr>
            <a:lvl4pPr>
              <a:defRPr sz="4500"/>
            </a:lvl4pPr>
            <a:lvl5pPr>
              <a:defRPr sz="4500"/>
            </a:lvl5pPr>
            <a:lvl6pPr>
              <a:defRPr sz="4500"/>
            </a:lvl6pPr>
            <a:lvl7pPr>
              <a:defRPr sz="4500"/>
            </a:lvl7pPr>
            <a:lvl8pPr>
              <a:defRPr sz="4500"/>
            </a:lvl8pPr>
            <a:lvl9pPr>
              <a:defRPr sz="4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89524" y="4937760"/>
            <a:ext cx="8847533" cy="9147811"/>
          </a:xfrm>
        </p:spPr>
        <p:txBody>
          <a:bodyPr/>
          <a:lstStyle>
            <a:lvl1pPr marL="0" indent="0">
              <a:buNone/>
              <a:defRPr sz="3600"/>
            </a:lvl1pPr>
            <a:lvl2pPr marL="1028700" indent="0">
              <a:buNone/>
              <a:defRPr sz="3150"/>
            </a:lvl2pPr>
            <a:lvl3pPr marL="2057400" indent="0">
              <a:buNone/>
              <a:defRPr sz="2700"/>
            </a:lvl3pPr>
            <a:lvl4pPr marL="3086100" indent="0">
              <a:buNone/>
              <a:defRPr sz="2250"/>
            </a:lvl4pPr>
            <a:lvl5pPr marL="4114800" indent="0">
              <a:buNone/>
              <a:defRPr sz="2250"/>
            </a:lvl5pPr>
            <a:lvl6pPr marL="5143500" indent="0">
              <a:buNone/>
              <a:defRPr sz="2250"/>
            </a:lvl6pPr>
            <a:lvl7pPr marL="6172200" indent="0">
              <a:buNone/>
              <a:defRPr sz="2250"/>
            </a:lvl7pPr>
            <a:lvl8pPr marL="7200900" indent="0">
              <a:buNone/>
              <a:defRPr sz="2250"/>
            </a:lvl8pPr>
            <a:lvl9pPr marL="8229600" indent="0">
              <a:buNone/>
              <a:defRPr sz="22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1BECF-585A-444B-AF35-ABDDA15EDF74}" type="datetimeFigureOut">
              <a:rPr lang="en-US" smtClean="0"/>
              <a:t>8/14/24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70D3D-FF29-6642-BD8F-57E5FEBD9A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31330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89524" y="1097280"/>
            <a:ext cx="8847533" cy="3840480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662173" y="2369821"/>
            <a:ext cx="13887450" cy="11696700"/>
          </a:xfrm>
        </p:spPr>
        <p:txBody>
          <a:bodyPr anchor="t"/>
          <a:lstStyle>
            <a:lvl1pPr marL="0" indent="0">
              <a:buNone/>
              <a:defRPr sz="7200"/>
            </a:lvl1pPr>
            <a:lvl2pPr marL="1028700" indent="0">
              <a:buNone/>
              <a:defRPr sz="6300"/>
            </a:lvl2pPr>
            <a:lvl3pPr marL="2057400" indent="0">
              <a:buNone/>
              <a:defRPr sz="5400"/>
            </a:lvl3pPr>
            <a:lvl4pPr marL="3086100" indent="0">
              <a:buNone/>
              <a:defRPr sz="4500"/>
            </a:lvl4pPr>
            <a:lvl5pPr marL="4114800" indent="0">
              <a:buNone/>
              <a:defRPr sz="4500"/>
            </a:lvl5pPr>
            <a:lvl6pPr marL="5143500" indent="0">
              <a:buNone/>
              <a:defRPr sz="4500"/>
            </a:lvl6pPr>
            <a:lvl7pPr marL="6172200" indent="0">
              <a:buNone/>
              <a:defRPr sz="4500"/>
            </a:lvl7pPr>
            <a:lvl8pPr marL="7200900" indent="0">
              <a:buNone/>
              <a:defRPr sz="4500"/>
            </a:lvl8pPr>
            <a:lvl9pPr marL="8229600" indent="0">
              <a:buNone/>
              <a:defRPr sz="4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89524" y="4937760"/>
            <a:ext cx="8847533" cy="9147811"/>
          </a:xfrm>
        </p:spPr>
        <p:txBody>
          <a:bodyPr/>
          <a:lstStyle>
            <a:lvl1pPr marL="0" indent="0">
              <a:buNone/>
              <a:defRPr sz="3600"/>
            </a:lvl1pPr>
            <a:lvl2pPr marL="1028700" indent="0">
              <a:buNone/>
              <a:defRPr sz="3150"/>
            </a:lvl2pPr>
            <a:lvl3pPr marL="2057400" indent="0">
              <a:buNone/>
              <a:defRPr sz="2700"/>
            </a:lvl3pPr>
            <a:lvl4pPr marL="3086100" indent="0">
              <a:buNone/>
              <a:defRPr sz="2250"/>
            </a:lvl4pPr>
            <a:lvl5pPr marL="4114800" indent="0">
              <a:buNone/>
              <a:defRPr sz="2250"/>
            </a:lvl5pPr>
            <a:lvl6pPr marL="5143500" indent="0">
              <a:buNone/>
              <a:defRPr sz="2250"/>
            </a:lvl6pPr>
            <a:lvl7pPr marL="6172200" indent="0">
              <a:buNone/>
              <a:defRPr sz="2250"/>
            </a:lvl7pPr>
            <a:lvl8pPr marL="7200900" indent="0">
              <a:buNone/>
              <a:defRPr sz="2250"/>
            </a:lvl8pPr>
            <a:lvl9pPr marL="8229600" indent="0">
              <a:buNone/>
              <a:defRPr sz="22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1BECF-585A-444B-AF35-ABDDA15EDF74}" type="datetimeFigureOut">
              <a:rPr lang="en-US" smtClean="0"/>
              <a:t>8/14/24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70D3D-FF29-6642-BD8F-57E5FEBD9A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10561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885950" y="876301"/>
            <a:ext cx="23660100" cy="318135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85950" y="4381500"/>
            <a:ext cx="23660100" cy="1044321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885950" y="15255241"/>
            <a:ext cx="6172200" cy="8763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91BECF-585A-444B-AF35-ABDDA15EDF74}" type="datetimeFigureOut">
              <a:rPr lang="en-US" smtClean="0"/>
              <a:t>8/14/24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086850" y="15255241"/>
            <a:ext cx="9258300" cy="8763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9373850" y="15255241"/>
            <a:ext cx="6172200" cy="8763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870D3D-FF29-6642-BD8F-57E5FEBD9A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18260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2057400" rtl="0" eaLnBrk="1" latinLnBrk="0" hangingPunct="1">
        <a:lnSpc>
          <a:spcPct val="90000"/>
        </a:lnSpc>
        <a:spcBef>
          <a:spcPct val="0"/>
        </a:spcBef>
        <a:buNone/>
        <a:defRPr sz="9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14350" indent="-514350" algn="l" defTabSz="2057400" rtl="0" eaLnBrk="1" latinLnBrk="0" hangingPunct="1">
        <a:lnSpc>
          <a:spcPct val="90000"/>
        </a:lnSpc>
        <a:spcBef>
          <a:spcPts val="2250"/>
        </a:spcBef>
        <a:buFont typeface="Arial" panose="020B0604020202020204" pitchFamily="34" charset="0"/>
        <a:buChar char="•"/>
        <a:defRPr sz="6300" kern="1200">
          <a:solidFill>
            <a:schemeClr val="tx1"/>
          </a:solidFill>
          <a:latin typeface="+mn-lt"/>
          <a:ea typeface="+mn-ea"/>
          <a:cs typeface="+mn-cs"/>
        </a:defRPr>
      </a:lvl1pPr>
      <a:lvl2pPr marL="1543050" indent="-514350" algn="l" defTabSz="2057400" rtl="0" eaLnBrk="1" latinLnBrk="0" hangingPunct="1">
        <a:lnSpc>
          <a:spcPct val="90000"/>
        </a:lnSpc>
        <a:spcBef>
          <a:spcPts val="1125"/>
        </a:spcBef>
        <a:buFont typeface="Arial" panose="020B0604020202020204" pitchFamily="34" charset="0"/>
        <a:buChar char="•"/>
        <a:defRPr sz="5400" kern="1200">
          <a:solidFill>
            <a:schemeClr val="tx1"/>
          </a:solidFill>
          <a:latin typeface="+mn-lt"/>
          <a:ea typeface="+mn-ea"/>
          <a:cs typeface="+mn-cs"/>
        </a:defRPr>
      </a:lvl2pPr>
      <a:lvl3pPr marL="2571750" indent="-514350" algn="l" defTabSz="2057400" rtl="0" eaLnBrk="1" latinLnBrk="0" hangingPunct="1">
        <a:lnSpc>
          <a:spcPct val="90000"/>
        </a:lnSpc>
        <a:spcBef>
          <a:spcPts val="1125"/>
        </a:spcBef>
        <a:buFont typeface="Arial" panose="020B0604020202020204" pitchFamily="34" charset="0"/>
        <a:buChar char="•"/>
        <a:defRPr sz="4500" kern="1200">
          <a:solidFill>
            <a:schemeClr val="tx1"/>
          </a:solidFill>
          <a:latin typeface="+mn-lt"/>
          <a:ea typeface="+mn-ea"/>
          <a:cs typeface="+mn-cs"/>
        </a:defRPr>
      </a:lvl3pPr>
      <a:lvl4pPr marL="3600450" indent="-514350" algn="l" defTabSz="2057400" rtl="0" eaLnBrk="1" latinLnBrk="0" hangingPunct="1">
        <a:lnSpc>
          <a:spcPct val="90000"/>
        </a:lnSpc>
        <a:spcBef>
          <a:spcPts val="1125"/>
        </a:spcBef>
        <a:buFont typeface="Arial" panose="020B0604020202020204" pitchFamily="34" charset="0"/>
        <a:buChar char="•"/>
        <a:defRPr sz="4050" kern="1200">
          <a:solidFill>
            <a:schemeClr val="tx1"/>
          </a:solidFill>
          <a:latin typeface="+mn-lt"/>
          <a:ea typeface="+mn-ea"/>
          <a:cs typeface="+mn-cs"/>
        </a:defRPr>
      </a:lvl4pPr>
      <a:lvl5pPr marL="4629150" indent="-514350" algn="l" defTabSz="2057400" rtl="0" eaLnBrk="1" latinLnBrk="0" hangingPunct="1">
        <a:lnSpc>
          <a:spcPct val="90000"/>
        </a:lnSpc>
        <a:spcBef>
          <a:spcPts val="1125"/>
        </a:spcBef>
        <a:buFont typeface="Arial" panose="020B0604020202020204" pitchFamily="34" charset="0"/>
        <a:buChar char="•"/>
        <a:defRPr sz="4050" kern="1200">
          <a:solidFill>
            <a:schemeClr val="tx1"/>
          </a:solidFill>
          <a:latin typeface="+mn-lt"/>
          <a:ea typeface="+mn-ea"/>
          <a:cs typeface="+mn-cs"/>
        </a:defRPr>
      </a:lvl5pPr>
      <a:lvl6pPr marL="5657850" indent="-514350" algn="l" defTabSz="2057400" rtl="0" eaLnBrk="1" latinLnBrk="0" hangingPunct="1">
        <a:lnSpc>
          <a:spcPct val="90000"/>
        </a:lnSpc>
        <a:spcBef>
          <a:spcPts val="1125"/>
        </a:spcBef>
        <a:buFont typeface="Arial" panose="020B0604020202020204" pitchFamily="34" charset="0"/>
        <a:buChar char="•"/>
        <a:defRPr sz="4050" kern="1200">
          <a:solidFill>
            <a:schemeClr val="tx1"/>
          </a:solidFill>
          <a:latin typeface="+mn-lt"/>
          <a:ea typeface="+mn-ea"/>
          <a:cs typeface="+mn-cs"/>
        </a:defRPr>
      </a:lvl6pPr>
      <a:lvl7pPr marL="6686550" indent="-514350" algn="l" defTabSz="2057400" rtl="0" eaLnBrk="1" latinLnBrk="0" hangingPunct="1">
        <a:lnSpc>
          <a:spcPct val="90000"/>
        </a:lnSpc>
        <a:spcBef>
          <a:spcPts val="1125"/>
        </a:spcBef>
        <a:buFont typeface="Arial" panose="020B0604020202020204" pitchFamily="34" charset="0"/>
        <a:buChar char="•"/>
        <a:defRPr sz="4050" kern="1200">
          <a:solidFill>
            <a:schemeClr val="tx1"/>
          </a:solidFill>
          <a:latin typeface="+mn-lt"/>
          <a:ea typeface="+mn-ea"/>
          <a:cs typeface="+mn-cs"/>
        </a:defRPr>
      </a:lvl7pPr>
      <a:lvl8pPr marL="7715250" indent="-514350" algn="l" defTabSz="2057400" rtl="0" eaLnBrk="1" latinLnBrk="0" hangingPunct="1">
        <a:lnSpc>
          <a:spcPct val="90000"/>
        </a:lnSpc>
        <a:spcBef>
          <a:spcPts val="1125"/>
        </a:spcBef>
        <a:buFont typeface="Arial" panose="020B0604020202020204" pitchFamily="34" charset="0"/>
        <a:buChar char="•"/>
        <a:defRPr sz="4050" kern="1200">
          <a:solidFill>
            <a:schemeClr val="tx1"/>
          </a:solidFill>
          <a:latin typeface="+mn-lt"/>
          <a:ea typeface="+mn-ea"/>
          <a:cs typeface="+mn-cs"/>
        </a:defRPr>
      </a:lvl8pPr>
      <a:lvl9pPr marL="8743950" indent="-514350" algn="l" defTabSz="2057400" rtl="0" eaLnBrk="1" latinLnBrk="0" hangingPunct="1">
        <a:lnSpc>
          <a:spcPct val="90000"/>
        </a:lnSpc>
        <a:spcBef>
          <a:spcPts val="1125"/>
        </a:spcBef>
        <a:buFont typeface="Arial" panose="020B0604020202020204" pitchFamily="34" charset="0"/>
        <a:buChar char="•"/>
        <a:defRPr sz="40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057400" rtl="0" eaLnBrk="1" latinLnBrk="0" hangingPunct="1">
        <a:defRPr sz="4050" kern="1200">
          <a:solidFill>
            <a:schemeClr val="tx1"/>
          </a:solidFill>
          <a:latin typeface="+mn-lt"/>
          <a:ea typeface="+mn-ea"/>
          <a:cs typeface="+mn-cs"/>
        </a:defRPr>
      </a:lvl1pPr>
      <a:lvl2pPr marL="1028700" algn="l" defTabSz="2057400" rtl="0" eaLnBrk="1" latinLnBrk="0" hangingPunct="1">
        <a:defRPr sz="4050" kern="1200">
          <a:solidFill>
            <a:schemeClr val="tx1"/>
          </a:solidFill>
          <a:latin typeface="+mn-lt"/>
          <a:ea typeface="+mn-ea"/>
          <a:cs typeface="+mn-cs"/>
        </a:defRPr>
      </a:lvl2pPr>
      <a:lvl3pPr marL="2057400" algn="l" defTabSz="2057400" rtl="0" eaLnBrk="1" latinLnBrk="0" hangingPunct="1">
        <a:defRPr sz="4050" kern="1200">
          <a:solidFill>
            <a:schemeClr val="tx1"/>
          </a:solidFill>
          <a:latin typeface="+mn-lt"/>
          <a:ea typeface="+mn-ea"/>
          <a:cs typeface="+mn-cs"/>
        </a:defRPr>
      </a:lvl3pPr>
      <a:lvl4pPr marL="3086100" algn="l" defTabSz="2057400" rtl="0" eaLnBrk="1" latinLnBrk="0" hangingPunct="1">
        <a:defRPr sz="4050" kern="1200">
          <a:solidFill>
            <a:schemeClr val="tx1"/>
          </a:solidFill>
          <a:latin typeface="+mn-lt"/>
          <a:ea typeface="+mn-ea"/>
          <a:cs typeface="+mn-cs"/>
        </a:defRPr>
      </a:lvl4pPr>
      <a:lvl5pPr marL="4114800" algn="l" defTabSz="2057400" rtl="0" eaLnBrk="1" latinLnBrk="0" hangingPunct="1">
        <a:defRPr sz="4050" kern="1200">
          <a:solidFill>
            <a:schemeClr val="tx1"/>
          </a:solidFill>
          <a:latin typeface="+mn-lt"/>
          <a:ea typeface="+mn-ea"/>
          <a:cs typeface="+mn-cs"/>
        </a:defRPr>
      </a:lvl5pPr>
      <a:lvl6pPr marL="5143500" algn="l" defTabSz="2057400" rtl="0" eaLnBrk="1" latinLnBrk="0" hangingPunct="1">
        <a:defRPr sz="4050" kern="1200">
          <a:solidFill>
            <a:schemeClr val="tx1"/>
          </a:solidFill>
          <a:latin typeface="+mn-lt"/>
          <a:ea typeface="+mn-ea"/>
          <a:cs typeface="+mn-cs"/>
        </a:defRPr>
      </a:lvl6pPr>
      <a:lvl7pPr marL="6172200" algn="l" defTabSz="2057400" rtl="0" eaLnBrk="1" latinLnBrk="0" hangingPunct="1">
        <a:defRPr sz="4050" kern="1200">
          <a:solidFill>
            <a:schemeClr val="tx1"/>
          </a:solidFill>
          <a:latin typeface="+mn-lt"/>
          <a:ea typeface="+mn-ea"/>
          <a:cs typeface="+mn-cs"/>
        </a:defRPr>
      </a:lvl7pPr>
      <a:lvl8pPr marL="7200900" algn="l" defTabSz="2057400" rtl="0" eaLnBrk="1" latinLnBrk="0" hangingPunct="1">
        <a:defRPr sz="4050" kern="1200">
          <a:solidFill>
            <a:schemeClr val="tx1"/>
          </a:solidFill>
          <a:latin typeface="+mn-lt"/>
          <a:ea typeface="+mn-ea"/>
          <a:cs typeface="+mn-cs"/>
        </a:defRPr>
      </a:lvl8pPr>
      <a:lvl9pPr marL="8229600" algn="l" defTabSz="2057400" rtl="0" eaLnBrk="1" latinLnBrk="0" hangingPunct="1">
        <a:defRPr sz="40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67643528-6154-8929-5A86-366D660963CE}"/>
              </a:ext>
            </a:extLst>
          </p:cNvPr>
          <p:cNvSpPr/>
          <p:nvPr/>
        </p:nvSpPr>
        <p:spPr>
          <a:xfrm>
            <a:off x="0" y="3085885"/>
            <a:ext cx="27432000" cy="152738"/>
          </a:xfrm>
          <a:prstGeom prst="rect">
            <a:avLst/>
          </a:prstGeom>
          <a:solidFill>
            <a:srgbClr val="00285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Text Box 48">
            <a:extLst>
              <a:ext uri="{FF2B5EF4-FFF2-40B4-BE49-F238E27FC236}">
                <a16:creationId xmlns:a16="http://schemas.microsoft.com/office/drawing/2014/main" id="{49DE26FA-6338-61B9-A8A8-9615EC98C04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5626" y="3413884"/>
            <a:ext cx="6143625" cy="553992"/>
          </a:xfrm>
          <a:prstGeom prst="rect">
            <a:avLst/>
          </a:prstGeom>
          <a:noFill/>
          <a:ln w="31750">
            <a:noFill/>
            <a:prstDash val="solid"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0954" tIns="30477" rIns="60954" bIns="30477">
            <a:spAutoFit/>
          </a:bodyPr>
          <a:lstStyle>
            <a:lvl1pPr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3048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6096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9144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2192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16764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1336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25908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0480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marL="457200" indent="-457200">
              <a:spcBef>
                <a:spcPct val="50000"/>
              </a:spcBef>
              <a:buBlip>
                <a:blip r:embed="rId2"/>
              </a:buBlip>
            </a:pPr>
            <a:r>
              <a:rPr lang="en-US" altLang="en-US" sz="3200" b="1" dirty="0">
                <a:solidFill>
                  <a:srgbClr val="002855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ABSTRACT</a:t>
            </a:r>
          </a:p>
        </p:txBody>
      </p:sp>
      <p:sp>
        <p:nvSpPr>
          <p:cNvPr id="6" name="Text Box 3">
            <a:extLst>
              <a:ext uri="{FF2B5EF4-FFF2-40B4-BE49-F238E27FC236}">
                <a16:creationId xmlns:a16="http://schemas.microsoft.com/office/drawing/2014/main" id="{B15E020A-57D7-732D-561A-A8C893FB324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53250" y="652220"/>
            <a:ext cx="19192875" cy="2072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tx1"/>
                  </a:outerShdw>
                </a:effectLst>
              </a14:hiddenEffects>
            </a:ext>
          </a:extLst>
        </p:spPr>
        <p:txBody>
          <a:bodyPr lIns="60954" tIns="30477" rIns="60954" bIns="30477">
            <a:spAutoFit/>
          </a:bodyPr>
          <a:lstStyle>
            <a:lvl1pPr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3048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6096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9144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2192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16764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1336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25908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0480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lnSpc>
                <a:spcPct val="90000"/>
              </a:lnSpc>
              <a:spcAft>
                <a:spcPct val="30000"/>
              </a:spcAft>
            </a:pPr>
            <a:r>
              <a:rPr lang="en-US" altLang="en-US" sz="5500" b="1" dirty="0">
                <a:solidFill>
                  <a:srgbClr val="002855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TITLE OF POSTER </a:t>
            </a:r>
          </a:p>
          <a:p>
            <a:pPr>
              <a:lnSpc>
                <a:spcPct val="85000"/>
              </a:lnSpc>
              <a:spcAft>
                <a:spcPct val="40000"/>
              </a:spcAft>
            </a:pPr>
            <a:r>
              <a:rPr lang="en-US" altLang="en-US" sz="3200" dirty="0">
                <a:solidFill>
                  <a:srgbClr val="00285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Doctors, Researchers, PhDs, etc…</a:t>
            </a:r>
          </a:p>
          <a:p>
            <a:pPr>
              <a:lnSpc>
                <a:spcPct val="85000"/>
              </a:lnSpc>
              <a:spcAft>
                <a:spcPct val="40000"/>
              </a:spcAft>
            </a:pPr>
            <a:r>
              <a:rPr lang="en-US" altLang="en-US" sz="2900" b="1" dirty="0">
                <a:solidFill>
                  <a:srgbClr val="00285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Department, WVU School of Dentistry</a:t>
            </a:r>
          </a:p>
        </p:txBody>
      </p:sp>
      <p:sp>
        <p:nvSpPr>
          <p:cNvPr id="7" name="Line 5">
            <a:extLst>
              <a:ext uri="{FF2B5EF4-FFF2-40B4-BE49-F238E27FC236}">
                <a16:creationId xmlns:a16="http://schemas.microsoft.com/office/drawing/2014/main" id="{FAEC32C5-B791-EF19-EBDD-339BC6826E21}"/>
              </a:ext>
            </a:extLst>
          </p:cNvPr>
          <p:cNvSpPr>
            <a:spLocks noChangeShapeType="1"/>
          </p:cNvSpPr>
          <p:nvPr/>
        </p:nvSpPr>
        <p:spPr bwMode="auto">
          <a:xfrm>
            <a:off x="6953250" y="3427412"/>
            <a:ext cx="0" cy="13031787"/>
          </a:xfrm>
          <a:prstGeom prst="line">
            <a:avLst/>
          </a:prstGeom>
          <a:noFill/>
          <a:ln w="9525">
            <a:solidFill>
              <a:srgbClr val="333F48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Text Box 6">
            <a:extLst>
              <a:ext uri="{FF2B5EF4-FFF2-40B4-BE49-F238E27FC236}">
                <a16:creationId xmlns:a16="http://schemas.microsoft.com/office/drawing/2014/main" id="{43ADBB9C-969A-2194-4236-1386AB675FA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3875" y="3952875"/>
            <a:ext cx="6143625" cy="2828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0954" tIns="30477" rIns="60954" bIns="30477">
            <a:spAutoFit/>
          </a:bodyPr>
          <a:lstStyle>
            <a:lvl1pPr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452438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6096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9144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2192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16764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1336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25908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0480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lnSpc>
                <a:spcPct val="90000"/>
              </a:lnSpc>
              <a:spcAft>
                <a:spcPct val="40000"/>
              </a:spcAft>
            </a:pPr>
            <a:r>
              <a:rPr lang="en-US" altLang="en-US" sz="1200" b="1" dirty="0">
                <a:solidFill>
                  <a:srgbClr val="333F48"/>
                </a:solidFill>
              </a:rPr>
              <a:t>Introduction</a:t>
            </a:r>
            <a:br>
              <a:rPr lang="en-US" altLang="en-US" sz="1200" b="1" dirty="0">
                <a:solidFill>
                  <a:srgbClr val="333F48"/>
                </a:solidFill>
              </a:rPr>
            </a:br>
            <a:r>
              <a:rPr lang="en-US" altLang="en-US" sz="1200" dirty="0" err="1">
                <a:solidFill>
                  <a:srgbClr val="333F48"/>
                </a:solidFill>
              </a:rPr>
              <a:t>alsefksdf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dfgdf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dfgsdl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jslfsdfjsdfls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fdgd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dfkasdfljs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jfsdjlf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sk</a:t>
            </a:r>
            <a:r>
              <a:rPr lang="en-US" altLang="en-US" sz="1200" dirty="0">
                <a:solidFill>
                  <a:srgbClr val="333F48"/>
                </a:solidFill>
              </a:rPr>
              <a:t>; </a:t>
            </a:r>
            <a:r>
              <a:rPr lang="en-US" altLang="en-US" sz="1200" dirty="0" err="1">
                <a:solidFill>
                  <a:srgbClr val="333F48"/>
                </a:solidFill>
              </a:rPr>
              <a:t>dfk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adkfsdkfs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d;kfdkf</a:t>
            </a:r>
            <a:r>
              <a:rPr lang="en-US" altLang="en-US" sz="1200" dirty="0">
                <a:solidFill>
                  <a:srgbClr val="333F48"/>
                </a:solidFill>
              </a:rPr>
              <a:t> s </a:t>
            </a:r>
            <a:r>
              <a:rPr lang="en-US" altLang="en-US" sz="1200" dirty="0" err="1">
                <a:solidFill>
                  <a:srgbClr val="333F48"/>
                </a:solidFill>
              </a:rPr>
              <a:t>dskfasd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klfsd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ksdf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fsdkfsdk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dfg</a:t>
            </a:r>
            <a:r>
              <a:rPr lang="en-US" altLang="en-US" sz="1200" dirty="0">
                <a:solidFill>
                  <a:srgbClr val="333F48"/>
                </a:solidFill>
              </a:rPr>
              <a:t> as </a:t>
            </a:r>
            <a:r>
              <a:rPr lang="en-US" altLang="en-US" sz="1200" dirty="0" err="1">
                <a:solidFill>
                  <a:srgbClr val="333F48"/>
                </a:solidFill>
              </a:rPr>
              <a:t>dfk</a:t>
            </a:r>
            <a:r>
              <a:rPr lang="en-US" altLang="en-US" sz="1200" dirty="0">
                <a:solidFill>
                  <a:srgbClr val="333F48"/>
                </a:solidFill>
              </a:rPr>
              <a:t>. </a:t>
            </a:r>
            <a:r>
              <a:rPr lang="en-US" altLang="en-US" sz="1200" dirty="0" err="1">
                <a:solidFill>
                  <a:srgbClr val="333F48"/>
                </a:solidFill>
              </a:rPr>
              <a:t>Ukdasf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&lt;&gt;./</a:t>
            </a:r>
            <a:r>
              <a:rPr lang="en-US" altLang="en-US" sz="1200" dirty="0" err="1">
                <a:solidFill>
                  <a:srgbClr val="333F48"/>
                </a:solidFill>
              </a:rPr>
              <a:t>zdisfdlfsdg</a:t>
            </a:r>
            <a:r>
              <a:rPr lang="en-US" altLang="en-US" sz="1200" dirty="0">
                <a:solidFill>
                  <a:srgbClr val="333F48"/>
                </a:solidFill>
              </a:rPr>
              <a:t>; </a:t>
            </a:r>
            <a:r>
              <a:rPr lang="en-US" altLang="en-US" sz="1200" dirty="0" err="1">
                <a:solidFill>
                  <a:srgbClr val="333F48"/>
                </a:solidFill>
              </a:rPr>
              <a:t>ldfkgs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dfgn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hjfs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fllsdf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sdlfs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sdfgl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sk</a:t>
            </a:r>
            <a:r>
              <a:rPr lang="en-US" altLang="en-US" sz="1200" dirty="0">
                <a:solidFill>
                  <a:srgbClr val="333F48"/>
                </a:solidFill>
              </a:rPr>
              <a:t>; </a:t>
            </a:r>
            <a:r>
              <a:rPr lang="en-US" altLang="en-US" sz="1200" dirty="0" err="1">
                <a:solidFill>
                  <a:srgbClr val="333F48"/>
                </a:solidFill>
              </a:rPr>
              <a:t>dfk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adkfsdkfsd</a:t>
            </a:r>
            <a:r>
              <a:rPr lang="en-US" altLang="en-US" sz="1200" dirty="0">
                <a:solidFill>
                  <a:srgbClr val="333F48"/>
                </a:solidFill>
              </a:rPr>
              <a:t> ;</a:t>
            </a:r>
            <a:r>
              <a:rPr lang="en-US" altLang="en-US" sz="1200" dirty="0" err="1">
                <a:solidFill>
                  <a:srgbClr val="333F48"/>
                </a:solidFill>
              </a:rPr>
              <a:t>kfdkf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sfdgdf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dskfasdklfsd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ksdf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fsdkfsdk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fdgas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dfkU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kdasf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</a:p>
          <a:p>
            <a:pPr>
              <a:lnSpc>
                <a:spcPct val="90000"/>
              </a:lnSpc>
              <a:spcAft>
                <a:spcPct val="40000"/>
              </a:spcAft>
            </a:pPr>
            <a:r>
              <a:rPr lang="en-US" altLang="en-US" sz="1200" b="1" dirty="0">
                <a:solidFill>
                  <a:srgbClr val="333F48"/>
                </a:solidFill>
              </a:rPr>
              <a:t>Method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br>
              <a:rPr lang="en-US" altLang="en-US" sz="1200" dirty="0">
                <a:solidFill>
                  <a:srgbClr val="333F48"/>
                </a:solidFill>
              </a:rPr>
            </a:br>
            <a:r>
              <a:rPr lang="en-US" altLang="en-US" sz="1200" dirty="0">
                <a:solidFill>
                  <a:srgbClr val="333F48"/>
                </a:solidFill>
              </a:rPr>
              <a:t>A </a:t>
            </a:r>
            <a:r>
              <a:rPr lang="en-US" altLang="en-US" sz="1200" dirty="0" err="1">
                <a:solidFill>
                  <a:srgbClr val="333F48"/>
                </a:solidFill>
              </a:rPr>
              <a:t>lsefksdf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sdkfsdfgsdl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slfsdfjsdfls</a:t>
            </a:r>
            <a:r>
              <a:rPr lang="en-US" altLang="en-US" sz="1200" dirty="0">
                <a:solidFill>
                  <a:srgbClr val="333F48"/>
                </a:solidFill>
              </a:rPr>
              <a:t>   </a:t>
            </a:r>
            <a:r>
              <a:rPr lang="en-US" altLang="en-US" sz="1200" dirty="0" err="1">
                <a:solidFill>
                  <a:srgbClr val="333F48"/>
                </a:solidFill>
              </a:rPr>
              <a:t>gddfk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sdfljsdfs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djfsdjlf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sk</a:t>
            </a:r>
            <a:r>
              <a:rPr lang="en-US" altLang="en-US" sz="1200" dirty="0">
                <a:solidFill>
                  <a:srgbClr val="333F48"/>
                </a:solidFill>
              </a:rPr>
              <a:t>; </a:t>
            </a:r>
            <a:r>
              <a:rPr lang="en-US" altLang="en-US" sz="1200" dirty="0" err="1">
                <a:solidFill>
                  <a:srgbClr val="333F48"/>
                </a:solidFill>
              </a:rPr>
              <a:t>dfk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adkfsdk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sd;kfdkf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sfdgdfg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dskfasdklfsd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ksdf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fsdkfsdk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fdas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dfkUkdasf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&lt;&gt;./z </a:t>
            </a:r>
            <a:r>
              <a:rPr lang="en-US" altLang="en-US" sz="1200" dirty="0" err="1">
                <a:solidFill>
                  <a:srgbClr val="333F48"/>
                </a:solidFill>
              </a:rPr>
              <a:t>disfdlfsdg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ldfk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gsdfgn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iyugg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sdfllsdf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sdlfs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sdfgl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sflglqiok</a:t>
            </a:r>
            <a:r>
              <a:rPr lang="en-US" altLang="en-US" sz="1200" dirty="0">
                <a:solidFill>
                  <a:srgbClr val="333F48"/>
                </a:solidFill>
              </a:rPr>
              <a:t> d  </a:t>
            </a:r>
            <a:r>
              <a:rPr lang="en-US" altLang="en-US" sz="1200" dirty="0" err="1">
                <a:solidFill>
                  <a:srgbClr val="333F48"/>
                </a:solidFill>
              </a:rPr>
              <a:t>fskdf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xvkl;s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sdflasm,b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bnmb</a:t>
            </a:r>
            <a:r>
              <a:rPr lang="en-US" altLang="en-US" sz="1200" dirty="0">
                <a:solidFill>
                  <a:srgbClr val="333F48"/>
                </a:solidFill>
              </a:rPr>
              <a:t> nm </a:t>
            </a:r>
            <a:r>
              <a:rPr lang="en-US" altLang="en-US" sz="1200" dirty="0" err="1">
                <a:solidFill>
                  <a:srgbClr val="333F48"/>
                </a:solidFill>
              </a:rPr>
              <a:t>bvnm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vhjfhjfhjkgm</a:t>
            </a:r>
            <a:endParaRPr lang="en-US" altLang="en-US" sz="1200" dirty="0">
              <a:solidFill>
                <a:srgbClr val="333F48"/>
              </a:solidFill>
            </a:endParaRPr>
          </a:p>
          <a:p>
            <a:pPr>
              <a:lnSpc>
                <a:spcPct val="90000"/>
              </a:lnSpc>
              <a:spcAft>
                <a:spcPct val="40000"/>
              </a:spcAft>
            </a:pPr>
            <a:r>
              <a:rPr lang="en-US" altLang="en-US" sz="1200" b="1" dirty="0">
                <a:solidFill>
                  <a:srgbClr val="333F48"/>
                </a:solidFill>
              </a:rPr>
              <a:t>Result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br>
              <a:rPr lang="en-US" altLang="en-US" sz="1200" dirty="0">
                <a:solidFill>
                  <a:srgbClr val="333F48"/>
                </a:solidFill>
              </a:rPr>
            </a:br>
            <a:r>
              <a:rPr lang="en-US" altLang="en-US" sz="1200" dirty="0">
                <a:solidFill>
                  <a:srgbClr val="333F48"/>
                </a:solidFill>
              </a:rPr>
              <a:t>The </a:t>
            </a:r>
            <a:r>
              <a:rPr lang="en-US" altLang="en-US" sz="1200" dirty="0" err="1">
                <a:solidFill>
                  <a:srgbClr val="333F48"/>
                </a:solidFill>
              </a:rPr>
              <a:t>fonca</a:t>
            </a:r>
            <a:r>
              <a:rPr lang="en-US" altLang="en-US" sz="1200" dirty="0">
                <a:solidFill>
                  <a:srgbClr val="333F48"/>
                </a:solidFill>
              </a:rPr>
              <a:t> is in the </a:t>
            </a:r>
            <a:r>
              <a:rPr lang="en-US" altLang="en-US" sz="1200" dirty="0" err="1">
                <a:solidFill>
                  <a:srgbClr val="333F48"/>
                </a:solidFill>
              </a:rPr>
              <a:t>boumdlf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songome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skdjfosoetn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slwr,glss</a:t>
            </a:r>
            <a:r>
              <a:rPr lang="en-US" altLang="en-US" sz="1200" dirty="0">
                <a:solidFill>
                  <a:srgbClr val="333F48"/>
                </a:solidFill>
              </a:rPr>
              <a:t> and the </a:t>
            </a:r>
            <a:r>
              <a:rPr lang="en-US" altLang="en-US" sz="1200" dirty="0" err="1">
                <a:solidFill>
                  <a:srgbClr val="333F48"/>
                </a:solidFill>
              </a:rPr>
              <a:t>casre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os</a:t>
            </a:r>
            <a:r>
              <a:rPr lang="en-US" altLang="en-US" sz="1200" dirty="0">
                <a:solidFill>
                  <a:srgbClr val="333F48"/>
                </a:solidFill>
              </a:rPr>
              <a:t> the fungus is old and gray but all is goo in the there on the top of </a:t>
            </a:r>
            <a:r>
              <a:rPr lang="en-US" altLang="en-US" sz="1200" dirty="0" err="1">
                <a:solidFill>
                  <a:srgbClr val="333F48"/>
                </a:solidFill>
              </a:rPr>
              <a:t>rjs</a:t>
            </a:r>
            <a:r>
              <a:rPr lang="en-US" altLang="en-US" sz="1200" dirty="0">
                <a:solidFill>
                  <a:srgbClr val="333F48"/>
                </a:solidFill>
              </a:rPr>
              <a:t> roof of the building </a:t>
            </a:r>
            <a:r>
              <a:rPr lang="en-US" altLang="en-US" sz="1200" dirty="0" err="1">
                <a:solidFill>
                  <a:srgbClr val="333F48"/>
                </a:solidFill>
              </a:rPr>
              <a:t>toods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xmerrty</a:t>
            </a:r>
            <a:r>
              <a:rPr lang="en-US" altLang="en-US" sz="1200" dirty="0">
                <a:solidFill>
                  <a:srgbClr val="333F48"/>
                </a:solidFill>
              </a:rPr>
              <a:t>. </a:t>
            </a:r>
          </a:p>
          <a:p>
            <a:pPr>
              <a:lnSpc>
                <a:spcPct val="90000"/>
              </a:lnSpc>
              <a:spcAft>
                <a:spcPct val="40000"/>
              </a:spcAft>
            </a:pPr>
            <a:r>
              <a:rPr lang="en-US" altLang="en-US" sz="1200" b="1" dirty="0">
                <a:solidFill>
                  <a:srgbClr val="333F48"/>
                </a:solidFill>
              </a:rPr>
              <a:t>Conclusion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br>
              <a:rPr lang="en-US" altLang="en-US" sz="1200" dirty="0">
                <a:solidFill>
                  <a:srgbClr val="333F48"/>
                </a:solidFill>
              </a:rPr>
            </a:br>
            <a:r>
              <a:rPr lang="en-US" altLang="en-US" sz="1200" dirty="0">
                <a:solidFill>
                  <a:srgbClr val="333F48"/>
                </a:solidFill>
              </a:rPr>
              <a:t>the </a:t>
            </a:r>
            <a:r>
              <a:rPr lang="en-US" altLang="en-US" sz="1200" dirty="0" err="1">
                <a:solidFill>
                  <a:srgbClr val="333F48"/>
                </a:solidFill>
              </a:rPr>
              <a:t>cksdjjasoof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dkd</a:t>
            </a:r>
            <a:r>
              <a:rPr lang="en-US" altLang="en-US" sz="1200" dirty="0">
                <a:solidFill>
                  <a:srgbClr val="333F48"/>
                </a:solidFill>
              </a:rPr>
              <a:t> 0 </a:t>
            </a:r>
            <a:r>
              <a:rPr lang="en-US" altLang="en-US" sz="1200" dirty="0" err="1">
                <a:solidFill>
                  <a:srgbClr val="333F48"/>
                </a:solidFill>
              </a:rPr>
              <a:t>oddr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dkskkf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sk</a:t>
            </a:r>
            <a:r>
              <a:rPr lang="en-US" altLang="en-US" sz="1200" dirty="0">
                <a:solidFill>
                  <a:srgbClr val="333F48"/>
                </a:solidFill>
              </a:rPr>
              <a:t> Doe r new </a:t>
            </a:r>
            <a:r>
              <a:rPr lang="en-US" altLang="en-US" sz="1200" dirty="0" err="1">
                <a:solidFill>
                  <a:srgbClr val="333F48"/>
                </a:solidFill>
              </a:rPr>
              <a:t>doif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mmderouy</a:t>
            </a:r>
            <a:r>
              <a:rPr lang="en-US" altLang="en-US" sz="1200" dirty="0">
                <a:solidFill>
                  <a:srgbClr val="333F48"/>
                </a:solidFill>
              </a:rPr>
              <a:t> of the doo do </a:t>
            </a:r>
            <a:r>
              <a:rPr lang="en-US" altLang="en-US" sz="1200" dirty="0" err="1">
                <a:solidFill>
                  <a:srgbClr val="333F48"/>
                </a:solidFill>
              </a:rPr>
              <a:t>birfe</a:t>
            </a:r>
            <a:r>
              <a:rPr lang="en-US" altLang="en-US" sz="1200" dirty="0">
                <a:solidFill>
                  <a:srgbClr val="333F48"/>
                </a:solidFill>
              </a:rPr>
              <a:t> there for the running bird is </a:t>
            </a:r>
            <a:r>
              <a:rPr lang="en-US" altLang="en-US" sz="1200" dirty="0" err="1">
                <a:solidFill>
                  <a:srgbClr val="333F48"/>
                </a:solidFill>
              </a:rPr>
              <a:t>gkjflr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gorgj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fuulenv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eoodgo</a:t>
            </a:r>
            <a:r>
              <a:rPr lang="en-US" altLang="en-US" sz="1200" dirty="0">
                <a:solidFill>
                  <a:srgbClr val="333F48"/>
                </a:solidFill>
              </a:rPr>
              <a:t>.</a:t>
            </a:r>
          </a:p>
        </p:txBody>
      </p:sp>
      <p:sp>
        <p:nvSpPr>
          <p:cNvPr id="9" name="Text Box 7">
            <a:extLst>
              <a:ext uri="{FF2B5EF4-FFF2-40B4-BE49-F238E27FC236}">
                <a16:creationId xmlns:a16="http://schemas.microsoft.com/office/drawing/2014/main" id="{41EDD94C-7B93-68D4-DCB1-94866DEFE00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3875" y="6934200"/>
            <a:ext cx="6143625" cy="5539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0954" tIns="30477" rIns="60954" bIns="30477">
            <a:spAutoFit/>
          </a:bodyPr>
          <a:lstStyle>
            <a:lvl1pPr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3048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6096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9144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2192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16764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1336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25908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0480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marL="457200" indent="-457200">
              <a:spcBef>
                <a:spcPct val="50000"/>
              </a:spcBef>
              <a:buBlip>
                <a:blip r:embed="rId2"/>
              </a:buBlip>
            </a:pPr>
            <a:r>
              <a:rPr lang="en-US" altLang="en-US" sz="3200" b="1" dirty="0">
                <a:solidFill>
                  <a:srgbClr val="002855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INTRODUCTION</a:t>
            </a:r>
          </a:p>
        </p:txBody>
      </p:sp>
      <p:sp>
        <p:nvSpPr>
          <p:cNvPr id="10" name="Text Box 8">
            <a:extLst>
              <a:ext uri="{FF2B5EF4-FFF2-40B4-BE49-F238E27FC236}">
                <a16:creationId xmlns:a16="http://schemas.microsoft.com/office/drawing/2014/main" id="{B255764F-5912-CC2C-F5E8-063F1FEB35C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3875" y="7492130"/>
            <a:ext cx="6143625" cy="16542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0954" tIns="30477" rIns="60954" bIns="30477">
            <a:spAutoFit/>
          </a:bodyPr>
          <a:lstStyle>
            <a:lvl1pPr indent="331788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407988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6096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9144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2192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16764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1336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25908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0480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lnSpc>
                <a:spcPct val="90000"/>
              </a:lnSpc>
              <a:spcAft>
                <a:spcPct val="50000"/>
              </a:spcAft>
            </a:pPr>
            <a:r>
              <a:rPr lang="en-US" altLang="en-US" sz="1200" dirty="0" err="1">
                <a:solidFill>
                  <a:srgbClr val="333F48"/>
                </a:solidFill>
              </a:rPr>
              <a:t>Evenrtyu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kinre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deronhw</a:t>
            </a:r>
            <a:r>
              <a:rPr lang="en-US" altLang="en-US" sz="1200" dirty="0">
                <a:solidFill>
                  <a:srgbClr val="333F48"/>
                </a:solidFill>
              </a:rPr>
              <a:t> the of young </a:t>
            </a:r>
            <a:r>
              <a:rPr lang="en-US" altLang="en-US" sz="1200" dirty="0" err="1">
                <a:solidFill>
                  <a:srgbClr val="333F48"/>
                </a:solidFill>
              </a:rPr>
              <a:t>Sdfkjsdfdfs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alsefksdf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dfgdf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sdkfsdfgsdljs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lfsdfjsdfls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fdgd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dfkasdfljs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dfsdjfsdjlf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sk</a:t>
            </a:r>
            <a:r>
              <a:rPr lang="en-US" altLang="en-US" sz="1200" dirty="0">
                <a:solidFill>
                  <a:srgbClr val="333F48"/>
                </a:solidFill>
              </a:rPr>
              <a:t>; </a:t>
            </a:r>
            <a:r>
              <a:rPr lang="en-US" altLang="en-US" sz="1200" dirty="0" err="1">
                <a:solidFill>
                  <a:srgbClr val="333F48"/>
                </a:solidFill>
              </a:rPr>
              <a:t>dfk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adkfsdkfsd;kfdkf</a:t>
            </a:r>
            <a:r>
              <a:rPr lang="en-US" altLang="en-US" sz="1200" dirty="0">
                <a:solidFill>
                  <a:srgbClr val="333F48"/>
                </a:solidFill>
              </a:rPr>
              <a:t> s </a:t>
            </a:r>
            <a:r>
              <a:rPr lang="en-US" altLang="en-US" sz="1200" dirty="0" err="1">
                <a:solidFill>
                  <a:srgbClr val="333F48"/>
                </a:solidFill>
              </a:rPr>
              <a:t>dskfasdklfsd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ksdf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fsdkfsdk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dfg</a:t>
            </a:r>
            <a:r>
              <a:rPr lang="en-US" altLang="en-US" sz="1200" dirty="0">
                <a:solidFill>
                  <a:srgbClr val="333F48"/>
                </a:solidFill>
              </a:rPr>
              <a:t> as </a:t>
            </a:r>
            <a:r>
              <a:rPr lang="en-US" altLang="en-US" sz="1200" dirty="0" err="1">
                <a:solidFill>
                  <a:srgbClr val="333F48"/>
                </a:solidFill>
              </a:rPr>
              <a:t>dfkUkdasf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zdisfdlfsdg;ldfkgsdfgn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hjfsdfllsdf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sdlfs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sdfgl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sflglqiok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lookdmz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fskdf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xvkl;sdfg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sdflasSdfkjsdfdfs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alsefksdf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sdkfsdfgsdljslfsdfjsdfls</a:t>
            </a:r>
            <a:endParaRPr lang="en-US" altLang="en-US" sz="1200" dirty="0">
              <a:solidFill>
                <a:srgbClr val="333F48"/>
              </a:solidFill>
            </a:endParaRPr>
          </a:p>
          <a:p>
            <a:pPr>
              <a:lnSpc>
                <a:spcPct val="90000"/>
              </a:lnSpc>
              <a:spcAft>
                <a:spcPct val="50000"/>
              </a:spcAft>
            </a:pPr>
            <a:r>
              <a:rPr lang="en-US" altLang="en-US" sz="1200" dirty="0">
                <a:solidFill>
                  <a:srgbClr val="333F48"/>
                </a:solidFill>
              </a:rPr>
              <a:t>The </a:t>
            </a:r>
            <a:r>
              <a:rPr lang="en-US" altLang="en-US" sz="1200" dirty="0" err="1">
                <a:solidFill>
                  <a:srgbClr val="333F48"/>
                </a:solidFill>
              </a:rPr>
              <a:t>fonca</a:t>
            </a:r>
            <a:r>
              <a:rPr lang="en-US" altLang="en-US" sz="1200" dirty="0">
                <a:solidFill>
                  <a:srgbClr val="333F48"/>
                </a:solidFill>
              </a:rPr>
              <a:t> is in the </a:t>
            </a:r>
            <a:r>
              <a:rPr lang="en-US" altLang="en-US" sz="1200" dirty="0" err="1">
                <a:solidFill>
                  <a:srgbClr val="333F48"/>
                </a:solidFill>
              </a:rPr>
              <a:t>boumdlf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songome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skdjfosoetn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slwr,glss</a:t>
            </a:r>
            <a:r>
              <a:rPr lang="en-US" altLang="en-US" sz="1200" dirty="0">
                <a:solidFill>
                  <a:srgbClr val="333F48"/>
                </a:solidFill>
              </a:rPr>
              <a:t> and the </a:t>
            </a:r>
            <a:r>
              <a:rPr lang="en-US" altLang="en-US" sz="1200" dirty="0" err="1">
                <a:solidFill>
                  <a:srgbClr val="333F48"/>
                </a:solidFill>
              </a:rPr>
              <a:t>casre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os</a:t>
            </a:r>
            <a:r>
              <a:rPr lang="en-US" altLang="en-US" sz="1200" dirty="0">
                <a:solidFill>
                  <a:srgbClr val="333F48"/>
                </a:solidFill>
              </a:rPr>
              <a:t> the fungus is old and gray but all is goo </a:t>
            </a:r>
            <a:r>
              <a:rPr lang="en-US" altLang="en-US" sz="1200" dirty="0" err="1">
                <a:solidFill>
                  <a:srgbClr val="333F48"/>
                </a:solidFill>
              </a:rPr>
              <a:t>Sdfkjsdfdfs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alsefksdf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sdkfsdfgsdljslfsdfjsdfl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gddfkasdfljsdfsdjfsdjlf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sk</a:t>
            </a:r>
            <a:r>
              <a:rPr lang="en-US" altLang="en-US" sz="1200" dirty="0">
                <a:solidFill>
                  <a:srgbClr val="333F48"/>
                </a:solidFill>
              </a:rPr>
              <a:t>; </a:t>
            </a:r>
            <a:r>
              <a:rPr lang="en-US" altLang="en-US" sz="1200" dirty="0" err="1">
                <a:solidFill>
                  <a:srgbClr val="333F48"/>
                </a:solidFill>
              </a:rPr>
              <a:t>dfk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adkfsdkfsd;kfdkf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sfdgdfg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dskfasdklfsd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ksdf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fsdkfsdk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fdas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dfkUkdasf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zdisfdlfsdg;ldfkgsdfgn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iyugg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sdfllsdf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sdlfs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sdfgl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sflglqiok</a:t>
            </a:r>
            <a:r>
              <a:rPr lang="en-US" altLang="en-US" sz="1200" dirty="0">
                <a:solidFill>
                  <a:srgbClr val="333F48"/>
                </a:solidFill>
              </a:rPr>
              <a:t> The </a:t>
            </a:r>
            <a:r>
              <a:rPr lang="en-US" altLang="en-US" sz="1200" dirty="0" err="1">
                <a:solidFill>
                  <a:srgbClr val="333F48"/>
                </a:solidFill>
              </a:rPr>
              <a:t>fonca</a:t>
            </a:r>
            <a:r>
              <a:rPr lang="en-US" altLang="en-US" sz="1200" dirty="0">
                <a:solidFill>
                  <a:srgbClr val="333F48"/>
                </a:solidFill>
              </a:rPr>
              <a:t> is in the </a:t>
            </a:r>
            <a:r>
              <a:rPr lang="en-US" altLang="en-US" sz="1200" dirty="0" err="1">
                <a:solidFill>
                  <a:srgbClr val="333F48"/>
                </a:solidFill>
              </a:rPr>
              <a:t>boumdlf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songome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skdjfosoetn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slwr,glss</a:t>
            </a:r>
            <a:r>
              <a:rPr lang="en-US" altLang="en-US" sz="1200" dirty="0">
                <a:solidFill>
                  <a:srgbClr val="333F48"/>
                </a:solidFill>
              </a:rPr>
              <a:t> and the </a:t>
            </a:r>
            <a:r>
              <a:rPr lang="en-US" altLang="en-US" sz="1200" dirty="0" err="1">
                <a:solidFill>
                  <a:srgbClr val="333F48"/>
                </a:solidFill>
              </a:rPr>
              <a:t>casre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os</a:t>
            </a:r>
            <a:r>
              <a:rPr lang="en-US" altLang="en-US" sz="1200" dirty="0">
                <a:solidFill>
                  <a:srgbClr val="333F48"/>
                </a:solidFill>
              </a:rPr>
              <a:t> the fungus is old and gray but all is.</a:t>
            </a:r>
          </a:p>
        </p:txBody>
      </p:sp>
      <p:sp>
        <p:nvSpPr>
          <p:cNvPr id="11" name="Text Box 9">
            <a:extLst>
              <a:ext uri="{FF2B5EF4-FFF2-40B4-BE49-F238E27FC236}">
                <a16:creationId xmlns:a16="http://schemas.microsoft.com/office/drawing/2014/main" id="{BC88A295-0050-5903-D82C-C1FDDCFE2C4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3875" y="13085808"/>
            <a:ext cx="5495925" cy="5539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0954" tIns="30477" rIns="60954" bIns="30477">
            <a:spAutoFit/>
          </a:bodyPr>
          <a:lstStyle>
            <a:lvl1pPr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3048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6096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9144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2192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16764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1336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25908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0480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marL="457200" indent="-457200">
              <a:spcBef>
                <a:spcPct val="50000"/>
              </a:spcBef>
              <a:buBlip>
                <a:blip r:embed="rId2"/>
              </a:buBlip>
            </a:pPr>
            <a:r>
              <a:rPr lang="en-US" altLang="en-US" sz="3200" b="1" dirty="0">
                <a:solidFill>
                  <a:srgbClr val="002855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METHODS</a:t>
            </a:r>
          </a:p>
        </p:txBody>
      </p:sp>
      <p:sp>
        <p:nvSpPr>
          <p:cNvPr id="12" name="Text Box 10">
            <a:extLst>
              <a:ext uri="{FF2B5EF4-FFF2-40B4-BE49-F238E27FC236}">
                <a16:creationId xmlns:a16="http://schemas.microsoft.com/office/drawing/2014/main" id="{E1FF9B4F-F910-73D9-5175-14531B32C34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3875" y="13590588"/>
            <a:ext cx="6143625" cy="2425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0954" tIns="30477" rIns="60954" bIns="30477">
            <a:spAutoFit/>
          </a:bodyPr>
          <a:lstStyle>
            <a:lvl1pPr indent="331788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407988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6096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9144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2192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16764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1336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25908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0480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lnSpc>
                <a:spcPct val="90000"/>
              </a:lnSpc>
              <a:spcAft>
                <a:spcPct val="40000"/>
              </a:spcAft>
            </a:pPr>
            <a:r>
              <a:rPr lang="en-US" altLang="en-US" sz="1200" dirty="0" err="1">
                <a:solidFill>
                  <a:srgbClr val="333F48"/>
                </a:solidFill>
              </a:rPr>
              <a:t>Sdfkjsdfdfs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alsefksdf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dfgdf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sdkfsdfgsdljslfsdfjsdfls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fdgd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dfkasdfl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jsdfsdjfsdjlf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seroudk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sooek</a:t>
            </a:r>
            <a:r>
              <a:rPr lang="en-US" altLang="en-US" sz="1200" dirty="0">
                <a:solidFill>
                  <a:srgbClr val="333F48"/>
                </a:solidFill>
              </a:rPr>
              <a:t>; </a:t>
            </a:r>
            <a:r>
              <a:rPr lang="en-US" altLang="en-US" sz="1200" dirty="0" err="1">
                <a:solidFill>
                  <a:srgbClr val="333F48"/>
                </a:solidFill>
              </a:rPr>
              <a:t>dferok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adkfsdkfsd;kfdkf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sonerwsdregi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dskfasdklfsd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ksdf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fsdkfsdk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derfeager</a:t>
            </a:r>
            <a:r>
              <a:rPr lang="en-US" altLang="en-US" sz="1200" dirty="0">
                <a:solidFill>
                  <a:srgbClr val="333F48"/>
                </a:solidFill>
              </a:rPr>
              <a:t> as </a:t>
            </a:r>
            <a:r>
              <a:rPr lang="en-US" altLang="en-US" sz="1200" dirty="0" err="1">
                <a:solidFill>
                  <a:srgbClr val="333F48"/>
                </a:solidFill>
              </a:rPr>
              <a:t>dfkUkdasf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zdisfdlfsdg</a:t>
            </a:r>
            <a:r>
              <a:rPr lang="en-US" altLang="en-US" sz="1200" dirty="0">
                <a:solidFill>
                  <a:srgbClr val="333F48"/>
                </a:solidFill>
              </a:rPr>
              <a:t>; </a:t>
            </a:r>
            <a:r>
              <a:rPr lang="en-US" altLang="en-US" sz="1200" dirty="0" err="1">
                <a:solidFill>
                  <a:srgbClr val="333F48"/>
                </a:solidFill>
              </a:rPr>
              <a:t>ldfkgsdfgn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hjfsdfllsdf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sdlfs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sdfgl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sflglqiok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douserwer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fskdf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xvkl;sdfg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sdflas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Sdfkjsdfdfs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alsefksdf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sdkfsdfgs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dljslfsdfjsdfls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dfkasdflj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sdfsdjfsdjlf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snmoubrek</a:t>
            </a:r>
            <a:r>
              <a:rPr lang="en-US" altLang="en-US" sz="1200" dirty="0">
                <a:solidFill>
                  <a:srgbClr val="333F48"/>
                </a:solidFill>
              </a:rPr>
              <a:t>; </a:t>
            </a:r>
            <a:r>
              <a:rPr lang="en-US" altLang="en-US" sz="1200" dirty="0" err="1">
                <a:solidFill>
                  <a:srgbClr val="333F48"/>
                </a:solidFill>
              </a:rPr>
              <a:t>derfouck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adkfsdkfsd;kfdkf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sfdgdf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dskfasdklfsd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ksdf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sisder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fsdkfsdk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fdgas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dfkUkdasf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snimiderk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zdisfdlfsdg;ldfkgsdfgn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sdfllsdf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sdlfs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sdfgl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sflglqiok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dournasd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fskdf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xvkl;sdfg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sdflas</a:t>
            </a:r>
            <a:endParaRPr lang="en-US" altLang="en-US" sz="1200" dirty="0">
              <a:solidFill>
                <a:srgbClr val="333F48"/>
              </a:solidFill>
            </a:endParaRPr>
          </a:p>
          <a:p>
            <a:pPr>
              <a:lnSpc>
                <a:spcPct val="90000"/>
              </a:lnSpc>
              <a:spcAft>
                <a:spcPct val="40000"/>
              </a:spcAft>
            </a:pPr>
            <a:endParaRPr lang="en-US" altLang="en-US" sz="1200" dirty="0">
              <a:solidFill>
                <a:srgbClr val="333F48"/>
              </a:solidFill>
            </a:endParaRPr>
          </a:p>
          <a:p>
            <a:pPr>
              <a:lnSpc>
                <a:spcPct val="90000"/>
              </a:lnSpc>
              <a:spcAft>
                <a:spcPct val="40000"/>
              </a:spcAft>
            </a:pPr>
            <a:r>
              <a:rPr lang="en-US" altLang="en-US" sz="1200" dirty="0" err="1">
                <a:solidFill>
                  <a:srgbClr val="333F48"/>
                </a:solidFill>
              </a:rPr>
              <a:t>Sdfkjsdfdfs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alsefksdf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sdkfsdfgs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dljslfsdfjsdfls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gddfkas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dfljsdfs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djfsdjlf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swark</a:t>
            </a:r>
            <a:r>
              <a:rPr lang="en-US" altLang="en-US" sz="1200" dirty="0">
                <a:solidFill>
                  <a:srgbClr val="333F48"/>
                </a:solidFill>
              </a:rPr>
              <a:t>; dork  </a:t>
            </a:r>
            <a:r>
              <a:rPr lang="en-US" altLang="en-US" sz="1200" dirty="0" err="1">
                <a:solidFill>
                  <a:srgbClr val="333F48"/>
                </a:solidFill>
              </a:rPr>
              <a:t>adkfsdkfsd</a:t>
            </a:r>
            <a:r>
              <a:rPr lang="en-US" altLang="en-US" sz="1200" dirty="0">
                <a:solidFill>
                  <a:srgbClr val="333F48"/>
                </a:solidFill>
              </a:rPr>
              <a:t>; </a:t>
            </a:r>
            <a:r>
              <a:rPr lang="en-US" altLang="en-US" sz="1200" dirty="0" err="1">
                <a:solidFill>
                  <a:srgbClr val="333F48"/>
                </a:solidFill>
              </a:rPr>
              <a:t>kerfdkfious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sfdgdfg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dskfasdklfsd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ksdf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shoulerd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fsdkfsdk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foundas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dfkUkdasf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zdis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fdlfsdg</a:t>
            </a:r>
            <a:r>
              <a:rPr lang="en-US" altLang="en-US" sz="1200" dirty="0">
                <a:solidFill>
                  <a:srgbClr val="333F48"/>
                </a:solidFill>
              </a:rPr>
              <a:t>; </a:t>
            </a:r>
            <a:r>
              <a:rPr lang="en-US" altLang="en-US" sz="1200" dirty="0" err="1">
                <a:solidFill>
                  <a:srgbClr val="333F48"/>
                </a:solidFill>
              </a:rPr>
              <a:t>ldfkgsdfgn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resaiyugg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sdfllsdf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sisyterdlfs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sdfgl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sflglqiok</a:t>
            </a:r>
            <a:r>
              <a:rPr lang="en-US" altLang="en-US" sz="1200" dirty="0">
                <a:solidFill>
                  <a:srgbClr val="333F48"/>
                </a:solidFill>
              </a:rPr>
              <a:t> do </a:t>
            </a:r>
            <a:r>
              <a:rPr lang="en-US" altLang="en-US" sz="1200" dirty="0" err="1">
                <a:solidFill>
                  <a:srgbClr val="333F48"/>
                </a:solidFill>
              </a:rPr>
              <a:t>gerocious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fskdf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xvkl;sdfg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fskdf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xvkl;sdfg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sdflasSdfkjsdfdfs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alsefksdf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sdkfsdfgs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dljslfsdfjsdfls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dfkasdfljsdfsdjfsdjlf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sk</a:t>
            </a:r>
            <a:r>
              <a:rPr lang="en-US" altLang="en-US" sz="1200" dirty="0">
                <a:solidFill>
                  <a:srgbClr val="333F48"/>
                </a:solidFill>
              </a:rPr>
              <a:t>; </a:t>
            </a:r>
            <a:r>
              <a:rPr lang="en-US" altLang="en-US" sz="1200" dirty="0" err="1">
                <a:solidFill>
                  <a:srgbClr val="333F48"/>
                </a:solidFill>
              </a:rPr>
              <a:t>dfk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adkfsdkfsd</a:t>
            </a:r>
            <a:r>
              <a:rPr lang="en-US" altLang="en-US" sz="1200" dirty="0">
                <a:solidFill>
                  <a:srgbClr val="333F48"/>
                </a:solidFill>
              </a:rPr>
              <a:t>; </a:t>
            </a:r>
            <a:r>
              <a:rPr lang="en-US" altLang="en-US" sz="1200" dirty="0" err="1">
                <a:solidFill>
                  <a:srgbClr val="333F48"/>
                </a:solidFill>
              </a:rPr>
              <a:t>kfdkf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sfdgdf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dskfasdklfsd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ksdf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fsdkfsdk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fdgas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dfkUkdasf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zdisfdlfsdg;ldfkgsdfgn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sdfllsdf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sdlfs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sdfgl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sflglqiok</a:t>
            </a:r>
            <a:r>
              <a:rPr lang="en-US" altLang="en-US" sz="1200" dirty="0">
                <a:solidFill>
                  <a:srgbClr val="333F48"/>
                </a:solidFill>
              </a:rPr>
              <a:t>.</a:t>
            </a:r>
          </a:p>
        </p:txBody>
      </p:sp>
      <p:sp>
        <p:nvSpPr>
          <p:cNvPr id="13" name="Text Box 12">
            <a:extLst>
              <a:ext uri="{FF2B5EF4-FFF2-40B4-BE49-F238E27FC236}">
                <a16:creationId xmlns:a16="http://schemas.microsoft.com/office/drawing/2014/main" id="{53203861-3CB1-C9D9-BE7A-C6D647897C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716875" y="13519150"/>
            <a:ext cx="5800725" cy="13588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0954" tIns="30477" rIns="60954" bIns="30477">
            <a:spAutoFit/>
          </a:bodyPr>
          <a:lstStyle>
            <a:lvl1pPr marL="152400" indent="-152400" defTabSz="609600">
              <a:tabLst>
                <a:tab pos="152400" algn="l"/>
              </a:tabLs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652463" indent="-304800" defTabSz="609600">
              <a:tabLst>
                <a:tab pos="152400" algn="l"/>
              </a:tabLs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033463" indent="-304800" defTabSz="609600">
              <a:tabLst>
                <a:tab pos="152400" algn="l"/>
              </a:tabLs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414463" indent="-304800" defTabSz="609600">
              <a:tabLst>
                <a:tab pos="152400" algn="l"/>
              </a:tabLs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795463" indent="-304800" defTabSz="609600">
              <a:tabLst>
                <a:tab pos="152400" algn="l"/>
              </a:tabLs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252663" indent="-304800" defTabSz="609600" eaLnBrk="0" fontAlgn="base" hangingPunct="0">
              <a:spcBef>
                <a:spcPct val="0"/>
              </a:spcBef>
              <a:spcAft>
                <a:spcPct val="0"/>
              </a:spcAft>
              <a:tabLst>
                <a:tab pos="152400" algn="l"/>
              </a:tabLs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709863" indent="-304800" defTabSz="609600" eaLnBrk="0" fontAlgn="base" hangingPunct="0">
              <a:spcBef>
                <a:spcPct val="0"/>
              </a:spcBef>
              <a:spcAft>
                <a:spcPct val="0"/>
              </a:spcAft>
              <a:tabLst>
                <a:tab pos="152400" algn="l"/>
              </a:tabLs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167063" indent="-304800" defTabSz="609600" eaLnBrk="0" fontAlgn="base" hangingPunct="0">
              <a:spcBef>
                <a:spcPct val="0"/>
              </a:spcBef>
              <a:spcAft>
                <a:spcPct val="0"/>
              </a:spcAft>
              <a:tabLst>
                <a:tab pos="152400" algn="l"/>
              </a:tabLs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624263" indent="-304800" defTabSz="609600" eaLnBrk="0" fontAlgn="base" hangingPunct="0">
              <a:spcBef>
                <a:spcPct val="0"/>
              </a:spcBef>
              <a:spcAft>
                <a:spcPct val="0"/>
              </a:spcAft>
              <a:tabLst>
                <a:tab pos="152400" algn="l"/>
              </a:tabLs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lnSpc>
                <a:spcPct val="90000"/>
              </a:lnSpc>
              <a:spcAft>
                <a:spcPct val="40000"/>
              </a:spcAft>
              <a:buFont typeface="Times" panose="02020603050405020304" pitchFamily="18" charset="0"/>
              <a:buAutoNum type="arabicPeriod"/>
            </a:pPr>
            <a:r>
              <a:rPr lang="en-US" altLang="en-US" sz="1200" dirty="0" err="1">
                <a:solidFill>
                  <a:srgbClr val="333F48"/>
                </a:solidFill>
              </a:rPr>
              <a:t>Yshsldfgsfg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dfkgdfgdfgldfg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bd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kfgdfgsl</a:t>
            </a:r>
            <a:r>
              <a:rPr lang="en-US" altLang="en-US" sz="1200" dirty="0">
                <a:solidFill>
                  <a:srgbClr val="333F48"/>
                </a:solidFill>
              </a:rPr>
              <a:t>;</a:t>
            </a:r>
          </a:p>
          <a:p>
            <a:pPr>
              <a:lnSpc>
                <a:spcPct val="90000"/>
              </a:lnSpc>
              <a:spcAft>
                <a:spcPct val="40000"/>
              </a:spcAft>
              <a:buFont typeface="Times" panose="02020603050405020304" pitchFamily="18" charset="0"/>
              <a:buAutoNum type="arabicPeriod"/>
            </a:pPr>
            <a:r>
              <a:rPr lang="en-US" altLang="en-US" sz="1200" dirty="0" err="1">
                <a:solidFill>
                  <a:srgbClr val="333F48"/>
                </a:solidFill>
              </a:rPr>
              <a:t>Vsdfsdfksdfsdlfsdfskdfl;fs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dafsdjfsdkf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dfsakldfs</a:t>
            </a:r>
            <a:r>
              <a:rPr lang="en-US" altLang="en-US" sz="1200" dirty="0">
                <a:solidFill>
                  <a:srgbClr val="333F48"/>
                </a:solidFill>
              </a:rPr>
              <a:t>; </a:t>
            </a:r>
            <a:r>
              <a:rPr lang="en-US" altLang="en-US" sz="1200" dirty="0" err="1">
                <a:solidFill>
                  <a:srgbClr val="333F48"/>
                </a:solidFill>
              </a:rPr>
              <a:t>sdkfsdfksdkfsfgsdfnsdfsl</a:t>
            </a:r>
            <a:r>
              <a:rPr lang="en-US" altLang="en-US" sz="1200" dirty="0">
                <a:solidFill>
                  <a:srgbClr val="333F48"/>
                </a:solidFill>
              </a:rPr>
              <a:t> k </a:t>
            </a:r>
            <a:r>
              <a:rPr lang="en-US" altLang="en-US" sz="1200" dirty="0" err="1">
                <a:solidFill>
                  <a:srgbClr val="333F48"/>
                </a:solidFill>
              </a:rPr>
              <a:t>sdfjasdjaklds</a:t>
            </a:r>
            <a:endParaRPr lang="en-US" altLang="en-US" sz="1200" dirty="0">
              <a:solidFill>
                <a:srgbClr val="333F48"/>
              </a:solidFill>
            </a:endParaRPr>
          </a:p>
          <a:p>
            <a:pPr>
              <a:lnSpc>
                <a:spcPct val="90000"/>
              </a:lnSpc>
              <a:spcAft>
                <a:spcPct val="40000"/>
              </a:spcAft>
              <a:buFont typeface="Times" panose="02020603050405020304" pitchFamily="18" charset="0"/>
              <a:buAutoNum type="arabicPeriod"/>
            </a:pPr>
            <a:r>
              <a:rPr lang="en-US" altLang="en-US" sz="1200" dirty="0" err="1">
                <a:solidFill>
                  <a:srgbClr val="333F48"/>
                </a:solidFill>
              </a:rPr>
              <a:t>Dfgdfgksdfgdfxkgdkpfgkksdflfgsdfgdkdfk;dfhdl;fgdl;sdgdfg</a:t>
            </a:r>
            <a:r>
              <a:rPr lang="en-US" altLang="en-US" sz="1200" dirty="0">
                <a:solidFill>
                  <a:srgbClr val="333F48"/>
                </a:solidFill>
              </a:rPr>
              <a:t>;</a:t>
            </a:r>
          </a:p>
          <a:p>
            <a:pPr>
              <a:lnSpc>
                <a:spcPct val="90000"/>
              </a:lnSpc>
              <a:spcAft>
                <a:spcPct val="40000"/>
              </a:spcAft>
              <a:buFont typeface="Times" panose="02020603050405020304" pitchFamily="18" charset="0"/>
              <a:buAutoNum type="arabicPeriod"/>
            </a:pPr>
            <a:r>
              <a:rPr lang="en-US" altLang="en-US" sz="1200" dirty="0" err="1">
                <a:solidFill>
                  <a:srgbClr val="333F48"/>
                </a:solidFill>
              </a:rPr>
              <a:t>Fgjgdhig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kbfxgjh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fgxfhgjnfgnx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fdlfjkgd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jgjdfg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fvxvjuyjh,bv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dfkglkbd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vfgf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bxkfbkfg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nxfgknkfg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bnlkcbfgklfgbnxffbklxbgfhfg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hjdghghjdg</a:t>
            </a:r>
            <a:endParaRPr lang="en-US" altLang="en-US" sz="1200" dirty="0">
              <a:solidFill>
                <a:srgbClr val="333F48"/>
              </a:solidFill>
            </a:endParaRPr>
          </a:p>
          <a:p>
            <a:pPr>
              <a:lnSpc>
                <a:spcPct val="90000"/>
              </a:lnSpc>
              <a:spcAft>
                <a:spcPct val="40000"/>
              </a:spcAft>
              <a:buFont typeface="Times" panose="02020603050405020304" pitchFamily="18" charset="0"/>
              <a:buAutoNum type="arabicPeriod"/>
            </a:pPr>
            <a:r>
              <a:rPr lang="en-US" altLang="en-US" sz="1200" dirty="0" err="1">
                <a:solidFill>
                  <a:srgbClr val="333F48"/>
                </a:solidFill>
              </a:rPr>
              <a:t>Bndghjghjfjmhmkhjkvcnhfgkhklbnfgh</a:t>
            </a:r>
            <a:r>
              <a:rPr lang="en-US" altLang="en-US" sz="1200" dirty="0">
                <a:solidFill>
                  <a:srgbClr val="333F48"/>
                </a:solidFill>
              </a:rPr>
              <a:t> f </a:t>
            </a:r>
            <a:r>
              <a:rPr lang="en-US" altLang="en-US" sz="1200" dirty="0" err="1">
                <a:solidFill>
                  <a:srgbClr val="333F48"/>
                </a:solidFill>
              </a:rPr>
              <a:t>lkxfdghrthifgklhlkghjgk</a:t>
            </a:r>
            <a:endParaRPr lang="en-US" altLang="en-US" sz="1200" dirty="0">
              <a:solidFill>
                <a:srgbClr val="333F48"/>
              </a:solidFill>
            </a:endParaRPr>
          </a:p>
        </p:txBody>
      </p:sp>
      <p:sp>
        <p:nvSpPr>
          <p:cNvPr id="14" name="Text Box 13">
            <a:extLst>
              <a:ext uri="{FF2B5EF4-FFF2-40B4-BE49-F238E27FC236}">
                <a16:creationId xmlns:a16="http://schemas.microsoft.com/office/drawing/2014/main" id="{CE010B94-8259-EE54-64FD-C33822F0A13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716875" y="15055850"/>
            <a:ext cx="5419725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60954" tIns="30477" rIns="60954" bIns="30477">
            <a:spAutoFit/>
          </a:bodyPr>
          <a:lstStyle>
            <a:lvl1pPr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3048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6096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9144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2192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16764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1336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25908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0480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100" b="1" dirty="0">
                <a:solidFill>
                  <a:srgbClr val="00285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References:</a:t>
            </a:r>
          </a:p>
        </p:txBody>
      </p:sp>
      <p:sp>
        <p:nvSpPr>
          <p:cNvPr id="15" name="Text Box 14">
            <a:extLst>
              <a:ext uri="{FF2B5EF4-FFF2-40B4-BE49-F238E27FC236}">
                <a16:creationId xmlns:a16="http://schemas.microsoft.com/office/drawing/2014/main" id="{782148B0-C434-A5E4-EDB9-37235752BD9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716875" y="15484475"/>
            <a:ext cx="6143625" cy="4897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0954" tIns="30477" rIns="60954" bIns="30477">
            <a:spAutoFit/>
          </a:bodyPr>
          <a:lstStyle>
            <a:lvl1pPr marL="304800" indent="-304800" defTabSz="609600">
              <a:tabLst>
                <a:tab pos="271463" algn="l"/>
              </a:tabLs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652463" indent="-304800" defTabSz="609600">
              <a:tabLst>
                <a:tab pos="271463" algn="l"/>
              </a:tabLs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indent="-304800" defTabSz="609600">
              <a:tabLst>
                <a:tab pos="271463" algn="l"/>
              </a:tabLs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219200" indent="-304800" defTabSz="609600">
              <a:tabLst>
                <a:tab pos="271463" algn="l"/>
              </a:tabLs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524000" indent="-304800" defTabSz="609600">
              <a:tabLst>
                <a:tab pos="271463" algn="l"/>
              </a:tabLs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1981200" indent="-304800" defTabSz="609600" eaLnBrk="0" fontAlgn="base" hangingPunct="0">
              <a:spcBef>
                <a:spcPct val="0"/>
              </a:spcBef>
              <a:spcAft>
                <a:spcPct val="0"/>
              </a:spcAft>
              <a:tabLst>
                <a:tab pos="271463" algn="l"/>
              </a:tabLs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438400" indent="-304800" defTabSz="609600" eaLnBrk="0" fontAlgn="base" hangingPunct="0">
              <a:spcBef>
                <a:spcPct val="0"/>
              </a:spcBef>
              <a:spcAft>
                <a:spcPct val="0"/>
              </a:spcAft>
              <a:tabLst>
                <a:tab pos="271463" algn="l"/>
              </a:tabLs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2895600" indent="-304800" defTabSz="609600" eaLnBrk="0" fontAlgn="base" hangingPunct="0">
              <a:spcBef>
                <a:spcPct val="0"/>
              </a:spcBef>
              <a:spcAft>
                <a:spcPct val="0"/>
              </a:spcAft>
              <a:tabLst>
                <a:tab pos="271463" algn="l"/>
              </a:tabLs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352800" indent="-304800" defTabSz="609600" eaLnBrk="0" fontAlgn="base" hangingPunct="0">
              <a:spcBef>
                <a:spcPct val="0"/>
              </a:spcBef>
              <a:spcAft>
                <a:spcPct val="0"/>
              </a:spcAft>
              <a:tabLst>
                <a:tab pos="271463" algn="l"/>
              </a:tabLs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just">
              <a:lnSpc>
                <a:spcPct val="85000"/>
              </a:lnSpc>
              <a:spcAft>
                <a:spcPct val="40000"/>
              </a:spcAft>
              <a:buFont typeface="Times" panose="02020603050405020304" pitchFamily="18" charset="0"/>
              <a:buAutoNum type="arabicPeriod"/>
            </a:pPr>
            <a:r>
              <a:rPr lang="en-US" altLang="en-US" sz="600" dirty="0" err="1">
                <a:solidFill>
                  <a:srgbClr val="333F48"/>
                </a:solidFill>
              </a:rPr>
              <a:t>Yshsldfgsfg</a:t>
            </a:r>
            <a:r>
              <a:rPr lang="en-US" altLang="en-US" sz="600" dirty="0">
                <a:solidFill>
                  <a:srgbClr val="333F48"/>
                </a:solidFill>
              </a:rPr>
              <a:t> </a:t>
            </a:r>
            <a:r>
              <a:rPr lang="en-US" altLang="en-US" sz="600" dirty="0" err="1">
                <a:solidFill>
                  <a:srgbClr val="333F48"/>
                </a:solidFill>
              </a:rPr>
              <a:t>dfkgdfgdfgldfg</a:t>
            </a:r>
            <a:r>
              <a:rPr lang="en-US" altLang="en-US" sz="600" dirty="0">
                <a:solidFill>
                  <a:srgbClr val="333F48"/>
                </a:solidFill>
              </a:rPr>
              <a:t> </a:t>
            </a:r>
            <a:r>
              <a:rPr lang="en-US" altLang="en-US" sz="600" dirty="0" err="1">
                <a:solidFill>
                  <a:srgbClr val="333F48"/>
                </a:solidFill>
              </a:rPr>
              <a:t>bd</a:t>
            </a:r>
            <a:r>
              <a:rPr lang="en-US" altLang="en-US" sz="600" dirty="0">
                <a:solidFill>
                  <a:srgbClr val="333F48"/>
                </a:solidFill>
              </a:rPr>
              <a:t> </a:t>
            </a:r>
            <a:r>
              <a:rPr lang="en-US" altLang="en-US" sz="600" dirty="0" err="1">
                <a:solidFill>
                  <a:srgbClr val="333F48"/>
                </a:solidFill>
              </a:rPr>
              <a:t>kfgdfgsl</a:t>
            </a:r>
            <a:r>
              <a:rPr lang="en-US" altLang="en-US" sz="600" dirty="0">
                <a:solidFill>
                  <a:srgbClr val="333F48"/>
                </a:solidFill>
              </a:rPr>
              <a:t>;</a:t>
            </a:r>
          </a:p>
          <a:p>
            <a:pPr algn="just">
              <a:lnSpc>
                <a:spcPct val="85000"/>
              </a:lnSpc>
              <a:spcAft>
                <a:spcPct val="40000"/>
              </a:spcAft>
              <a:buFont typeface="Times" panose="02020603050405020304" pitchFamily="18" charset="0"/>
              <a:buAutoNum type="arabicPeriod"/>
            </a:pPr>
            <a:r>
              <a:rPr lang="en-US" altLang="en-US" sz="600" dirty="0" err="1">
                <a:solidFill>
                  <a:srgbClr val="333F48"/>
                </a:solidFill>
              </a:rPr>
              <a:t>Vsdfsdfksdfsdlfsdfskdfl;fs</a:t>
            </a:r>
            <a:r>
              <a:rPr lang="en-US" altLang="en-US" sz="600" dirty="0">
                <a:solidFill>
                  <a:srgbClr val="333F48"/>
                </a:solidFill>
              </a:rPr>
              <a:t> </a:t>
            </a:r>
            <a:r>
              <a:rPr lang="en-US" altLang="en-US" sz="600" dirty="0" err="1">
                <a:solidFill>
                  <a:srgbClr val="333F48"/>
                </a:solidFill>
              </a:rPr>
              <a:t>dafsdjfsdkf</a:t>
            </a:r>
            <a:r>
              <a:rPr lang="en-US" altLang="en-US" sz="600" dirty="0">
                <a:solidFill>
                  <a:srgbClr val="333F48"/>
                </a:solidFill>
              </a:rPr>
              <a:t> </a:t>
            </a:r>
            <a:r>
              <a:rPr lang="en-US" altLang="en-US" sz="600" dirty="0" err="1">
                <a:solidFill>
                  <a:srgbClr val="333F48"/>
                </a:solidFill>
              </a:rPr>
              <a:t>dfsakldfs</a:t>
            </a:r>
            <a:r>
              <a:rPr lang="en-US" altLang="en-US" sz="600" dirty="0">
                <a:solidFill>
                  <a:srgbClr val="333F48"/>
                </a:solidFill>
              </a:rPr>
              <a:t>; </a:t>
            </a:r>
            <a:r>
              <a:rPr lang="en-US" altLang="en-US" sz="600" dirty="0" err="1">
                <a:solidFill>
                  <a:srgbClr val="333F48"/>
                </a:solidFill>
              </a:rPr>
              <a:t>sdkfsdfksdkfsfgsdfnsdfsl</a:t>
            </a:r>
            <a:r>
              <a:rPr lang="en-US" altLang="en-US" sz="600" dirty="0">
                <a:solidFill>
                  <a:srgbClr val="333F48"/>
                </a:solidFill>
              </a:rPr>
              <a:t> k </a:t>
            </a:r>
            <a:r>
              <a:rPr lang="en-US" altLang="en-US" sz="600" dirty="0" err="1">
                <a:solidFill>
                  <a:srgbClr val="333F48"/>
                </a:solidFill>
              </a:rPr>
              <a:t>sdfjasdjaklds</a:t>
            </a:r>
            <a:endParaRPr lang="en-US" altLang="en-US" sz="600" dirty="0">
              <a:solidFill>
                <a:srgbClr val="333F48"/>
              </a:solidFill>
            </a:endParaRPr>
          </a:p>
          <a:p>
            <a:pPr algn="just">
              <a:lnSpc>
                <a:spcPct val="85000"/>
              </a:lnSpc>
              <a:spcAft>
                <a:spcPct val="40000"/>
              </a:spcAft>
              <a:buFont typeface="Times" panose="02020603050405020304" pitchFamily="18" charset="0"/>
              <a:buAutoNum type="arabicPeriod"/>
            </a:pPr>
            <a:r>
              <a:rPr lang="en-US" altLang="en-US" sz="600" dirty="0" err="1">
                <a:solidFill>
                  <a:srgbClr val="333F48"/>
                </a:solidFill>
              </a:rPr>
              <a:t>Dfgdfgksdfgdfxkgdkpfgkksdflfgsdfgdkdfk;dfhdl;fgdl;sdgdfg</a:t>
            </a:r>
            <a:r>
              <a:rPr lang="en-US" altLang="en-US" sz="600" dirty="0">
                <a:solidFill>
                  <a:srgbClr val="333F48"/>
                </a:solidFill>
              </a:rPr>
              <a:t>;</a:t>
            </a:r>
          </a:p>
          <a:p>
            <a:pPr algn="just">
              <a:lnSpc>
                <a:spcPct val="85000"/>
              </a:lnSpc>
              <a:spcAft>
                <a:spcPct val="40000"/>
              </a:spcAft>
              <a:buFont typeface="Times" panose="02020603050405020304" pitchFamily="18" charset="0"/>
              <a:buAutoNum type="arabicPeriod"/>
            </a:pPr>
            <a:r>
              <a:rPr lang="en-US" altLang="en-US" sz="600" dirty="0" err="1">
                <a:solidFill>
                  <a:srgbClr val="333F48"/>
                </a:solidFill>
              </a:rPr>
              <a:t>Lk;hlj,jk,hjfc</a:t>
            </a:r>
            <a:r>
              <a:rPr lang="en-US" altLang="en-US" sz="600" dirty="0">
                <a:solidFill>
                  <a:srgbClr val="333F48"/>
                </a:solidFill>
              </a:rPr>
              <a:t> </a:t>
            </a:r>
            <a:r>
              <a:rPr lang="en-US" altLang="en-US" sz="600" dirty="0" err="1">
                <a:solidFill>
                  <a:srgbClr val="333F48"/>
                </a:solidFill>
              </a:rPr>
              <a:t>dfghkfdghfghnlfng</a:t>
            </a:r>
            <a:r>
              <a:rPr lang="en-US" altLang="en-US" sz="600" dirty="0">
                <a:solidFill>
                  <a:srgbClr val="333F48"/>
                </a:solidFill>
              </a:rPr>
              <a:t> </a:t>
            </a:r>
            <a:r>
              <a:rPr lang="en-US" altLang="en-US" sz="600" dirty="0" err="1">
                <a:solidFill>
                  <a:srgbClr val="333F48"/>
                </a:solidFill>
              </a:rPr>
              <a:t>hkn</a:t>
            </a:r>
            <a:r>
              <a:rPr lang="en-US" altLang="en-US" sz="600" dirty="0">
                <a:solidFill>
                  <a:srgbClr val="333F48"/>
                </a:solidFill>
              </a:rPr>
              <a:t> </a:t>
            </a:r>
            <a:r>
              <a:rPr lang="en-US" altLang="en-US" sz="600" dirty="0" err="1">
                <a:solidFill>
                  <a:srgbClr val="333F48"/>
                </a:solidFill>
              </a:rPr>
              <a:t>klcg</a:t>
            </a:r>
            <a:r>
              <a:rPr lang="en-US" altLang="en-US" sz="600" dirty="0">
                <a:solidFill>
                  <a:srgbClr val="333F48"/>
                </a:solidFill>
              </a:rPr>
              <a:t> </a:t>
            </a:r>
            <a:r>
              <a:rPr lang="en-US" altLang="en-US" sz="600" dirty="0" err="1">
                <a:solidFill>
                  <a:srgbClr val="333F48"/>
                </a:solidFill>
              </a:rPr>
              <a:t>ktfhkdfgh</a:t>
            </a:r>
            <a:r>
              <a:rPr lang="en-US" altLang="en-US" sz="600" dirty="0">
                <a:solidFill>
                  <a:srgbClr val="333F48"/>
                </a:solidFill>
              </a:rPr>
              <a:t> </a:t>
            </a:r>
            <a:r>
              <a:rPr lang="en-US" altLang="en-US" sz="600" dirty="0" err="1">
                <a:solidFill>
                  <a:srgbClr val="333F48"/>
                </a:solidFill>
              </a:rPr>
              <a:t>iidfgh</a:t>
            </a:r>
            <a:r>
              <a:rPr lang="en-US" altLang="en-US" sz="600" dirty="0">
                <a:solidFill>
                  <a:srgbClr val="333F48"/>
                </a:solidFill>
              </a:rPr>
              <a:t> </a:t>
            </a:r>
            <a:r>
              <a:rPr lang="en-US" altLang="en-US" sz="600" dirty="0" err="1">
                <a:solidFill>
                  <a:srgbClr val="333F48"/>
                </a:solidFill>
              </a:rPr>
              <a:t>bkdthdm,dgbk</a:t>
            </a:r>
            <a:r>
              <a:rPr lang="en-US" altLang="en-US" sz="600" dirty="0">
                <a:solidFill>
                  <a:srgbClr val="333F48"/>
                </a:solidFill>
              </a:rPr>
              <a:t>,</a:t>
            </a:r>
          </a:p>
        </p:txBody>
      </p:sp>
      <p:sp>
        <p:nvSpPr>
          <p:cNvPr id="16" name="Text Box 15">
            <a:extLst>
              <a:ext uri="{FF2B5EF4-FFF2-40B4-BE49-F238E27FC236}">
                <a16:creationId xmlns:a16="http://schemas.microsoft.com/office/drawing/2014/main" id="{31E52941-2BCA-C4E6-3CA3-276C78FE32B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720562" y="8590008"/>
            <a:ext cx="5762625" cy="5539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0954" tIns="30477" rIns="60954" bIns="30477">
            <a:spAutoFit/>
          </a:bodyPr>
          <a:lstStyle>
            <a:lvl1pPr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3048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6096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9144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2192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16764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1336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25908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0480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marL="457200" indent="-457200">
              <a:spcBef>
                <a:spcPct val="50000"/>
              </a:spcBef>
              <a:buBlip>
                <a:blip r:embed="rId2"/>
              </a:buBlip>
            </a:pPr>
            <a:r>
              <a:rPr lang="en-US" altLang="en-US" sz="3200" b="1" dirty="0">
                <a:solidFill>
                  <a:srgbClr val="002855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RESULTS</a:t>
            </a:r>
          </a:p>
        </p:txBody>
      </p:sp>
      <p:sp>
        <p:nvSpPr>
          <p:cNvPr id="17" name="Text Box 16">
            <a:extLst>
              <a:ext uri="{FF2B5EF4-FFF2-40B4-BE49-F238E27FC236}">
                <a16:creationId xmlns:a16="http://schemas.microsoft.com/office/drawing/2014/main" id="{7F7C72F5-F45C-F112-5FD7-992E2345410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669250" y="9144000"/>
            <a:ext cx="6143625" cy="3600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0954" tIns="30477" rIns="60954" bIns="30477">
            <a:spAutoFit/>
          </a:bodyPr>
          <a:lstStyle>
            <a:lvl1pPr indent="331788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517525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6096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9144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2192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16764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1336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25908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0480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lnSpc>
                <a:spcPct val="90000"/>
              </a:lnSpc>
              <a:spcAft>
                <a:spcPct val="40000"/>
              </a:spcAft>
            </a:pPr>
            <a:r>
              <a:rPr lang="en-US" altLang="en-US" sz="1200" dirty="0" err="1">
                <a:solidFill>
                  <a:srgbClr val="333F48"/>
                </a:solidFill>
              </a:rPr>
              <a:t>Sdfkjsdfdfs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alsefksdf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dfgdf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sdkfsdfgs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dljslfsdfjsdfls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fdgd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dfkasdfljsdfsdjfsdjlf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sk</a:t>
            </a:r>
            <a:r>
              <a:rPr lang="en-US" altLang="en-US" sz="1200" dirty="0">
                <a:solidFill>
                  <a:srgbClr val="333F48"/>
                </a:solidFill>
              </a:rPr>
              <a:t>; </a:t>
            </a:r>
            <a:r>
              <a:rPr lang="en-US" altLang="en-US" sz="1200" dirty="0" err="1">
                <a:solidFill>
                  <a:srgbClr val="333F48"/>
                </a:solidFill>
              </a:rPr>
              <a:t>dfk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adkfsdkfsd;kfdkf</a:t>
            </a:r>
            <a:r>
              <a:rPr lang="en-US" altLang="en-US" sz="1200" dirty="0">
                <a:solidFill>
                  <a:srgbClr val="333F48"/>
                </a:solidFill>
              </a:rPr>
              <a:t> s </a:t>
            </a:r>
            <a:r>
              <a:rPr lang="en-US" altLang="en-US" sz="1200" dirty="0" err="1">
                <a:solidFill>
                  <a:srgbClr val="333F48"/>
                </a:solidFill>
              </a:rPr>
              <a:t>dskfasdklfsd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ksdf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fsdkfsdk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dfg</a:t>
            </a:r>
            <a:r>
              <a:rPr lang="en-US" altLang="en-US" sz="1200" dirty="0">
                <a:solidFill>
                  <a:srgbClr val="333F48"/>
                </a:solidFill>
              </a:rPr>
              <a:t> as </a:t>
            </a:r>
            <a:r>
              <a:rPr lang="en-US" altLang="en-US" sz="1200" dirty="0" err="1">
                <a:solidFill>
                  <a:srgbClr val="333F48"/>
                </a:solidFill>
              </a:rPr>
              <a:t>dfkUkdasf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zdisfdlfsdg</a:t>
            </a:r>
            <a:r>
              <a:rPr lang="en-US" altLang="en-US" sz="1200" dirty="0">
                <a:solidFill>
                  <a:srgbClr val="333F48"/>
                </a:solidFill>
              </a:rPr>
              <a:t>; </a:t>
            </a:r>
            <a:r>
              <a:rPr lang="en-US" altLang="en-US" sz="1200" dirty="0" err="1">
                <a:solidFill>
                  <a:srgbClr val="333F48"/>
                </a:solidFill>
              </a:rPr>
              <a:t>ldfkgsdfgn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hjfsdfllsdf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sdlfs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sdfgl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sflglqiok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fskdf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xvkl;sdfg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sdflasSdfkjsdfdfs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alsefksdf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sdkfsdfgsdljslfsdfjsdfls</a:t>
            </a:r>
            <a:r>
              <a:rPr lang="en-US" altLang="en-US" sz="1200" dirty="0">
                <a:solidFill>
                  <a:srgbClr val="333F48"/>
                </a:solidFill>
              </a:rPr>
              <a:t>   </a:t>
            </a:r>
            <a:r>
              <a:rPr lang="en-US" altLang="en-US" sz="1200" dirty="0" err="1">
                <a:solidFill>
                  <a:srgbClr val="333F48"/>
                </a:solidFill>
              </a:rPr>
              <a:t>dfkasdfljsdfsdjfsdjlf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sk</a:t>
            </a:r>
            <a:r>
              <a:rPr lang="en-US" altLang="en-US" sz="1200" dirty="0">
                <a:solidFill>
                  <a:srgbClr val="333F48"/>
                </a:solidFill>
              </a:rPr>
              <a:t>; </a:t>
            </a:r>
            <a:r>
              <a:rPr lang="en-US" altLang="en-US" sz="1200" dirty="0" err="1">
                <a:solidFill>
                  <a:srgbClr val="333F48"/>
                </a:solidFill>
              </a:rPr>
              <a:t>dfk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adkfsdkfsd;kfdkf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sfdgdf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dskfasdklfsd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ksdf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fsdkfsdk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fdgas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dfkUkdasf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&lt;&gt;./</a:t>
            </a:r>
            <a:r>
              <a:rPr lang="en-US" altLang="en-US" sz="1200" dirty="0" err="1">
                <a:solidFill>
                  <a:srgbClr val="333F48"/>
                </a:solidFill>
              </a:rPr>
              <a:t>zdisfdlfsdg;ldfkgsdfgn</a:t>
            </a:r>
            <a:r>
              <a:rPr lang="en-US" altLang="en-US" sz="1200" dirty="0">
                <a:solidFill>
                  <a:srgbClr val="333F48"/>
                </a:solidFill>
              </a:rPr>
              <a:t>   </a:t>
            </a:r>
            <a:r>
              <a:rPr lang="en-US" altLang="en-US" sz="1200" dirty="0" err="1">
                <a:solidFill>
                  <a:srgbClr val="333F48"/>
                </a:solidFill>
              </a:rPr>
              <a:t>sdfllsdf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sdlfs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sdfgl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sflglqiok</a:t>
            </a:r>
            <a:r>
              <a:rPr lang="en-US" altLang="en-US" sz="1200" dirty="0">
                <a:solidFill>
                  <a:srgbClr val="333F48"/>
                </a:solidFill>
              </a:rPr>
              <a:t> d  </a:t>
            </a:r>
            <a:r>
              <a:rPr lang="en-US" altLang="en-US" sz="1200" dirty="0" err="1">
                <a:solidFill>
                  <a:srgbClr val="333F48"/>
                </a:solidFill>
              </a:rPr>
              <a:t>fskdf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xvkl;sdfg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sdflas</a:t>
            </a:r>
            <a:endParaRPr lang="en-US" altLang="en-US" sz="1200" dirty="0">
              <a:solidFill>
                <a:srgbClr val="333F48"/>
              </a:solidFill>
            </a:endParaRPr>
          </a:p>
          <a:p>
            <a:pPr>
              <a:lnSpc>
                <a:spcPct val="90000"/>
              </a:lnSpc>
              <a:spcAft>
                <a:spcPct val="40000"/>
              </a:spcAft>
            </a:pPr>
            <a:r>
              <a:rPr lang="en-US" altLang="en-US" sz="1200" dirty="0" err="1">
                <a:solidFill>
                  <a:srgbClr val="333F48"/>
                </a:solidFill>
              </a:rPr>
              <a:t>Sdfkjsdfdfs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alsefksdf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sdkfsdfgsdljslfsdfjsdfls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gddfkasdfljsdfsdjfsdjlf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sk</a:t>
            </a:r>
            <a:r>
              <a:rPr lang="en-US" altLang="en-US" sz="1200" dirty="0">
                <a:solidFill>
                  <a:srgbClr val="333F48"/>
                </a:solidFill>
              </a:rPr>
              <a:t>; </a:t>
            </a:r>
            <a:r>
              <a:rPr lang="en-US" altLang="en-US" sz="1200" dirty="0" err="1">
                <a:solidFill>
                  <a:srgbClr val="333F48"/>
                </a:solidFill>
              </a:rPr>
              <a:t>dfk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adkfsdkfsd;kfdkf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sfdgdfg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dskfasdklfsd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ksdf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fsdkfsdk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fdas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dfkUkdasf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zdisfdlfsdg;ldfkgsdfgn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iyugg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sdfllsdf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sdlfs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sdfgl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sflglqiok</a:t>
            </a:r>
            <a:r>
              <a:rPr lang="en-US" altLang="en-US" sz="1200" dirty="0">
                <a:solidFill>
                  <a:srgbClr val="333F48"/>
                </a:solidFill>
              </a:rPr>
              <a:t> d  </a:t>
            </a:r>
            <a:r>
              <a:rPr lang="en-US" altLang="en-US" sz="1200" dirty="0" err="1">
                <a:solidFill>
                  <a:srgbClr val="333F48"/>
                </a:solidFill>
              </a:rPr>
              <a:t>fskdf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xvkl;sdfg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sdflasm,bbnmbnmbvnm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vhjfhjfhjkgm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Sdfkjsdfdfs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alsefksdf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dfgdf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sdkfsdfgsd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ljslfsdfjsdfls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fdgd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dfkasdfljs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dfsdjfsdjlf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sk</a:t>
            </a:r>
            <a:r>
              <a:rPr lang="en-US" altLang="en-US" sz="1200" dirty="0">
                <a:solidFill>
                  <a:srgbClr val="333F48"/>
                </a:solidFill>
              </a:rPr>
              <a:t>; </a:t>
            </a:r>
            <a:r>
              <a:rPr lang="en-US" altLang="en-US" sz="1200" dirty="0" err="1">
                <a:solidFill>
                  <a:srgbClr val="333F48"/>
                </a:solidFill>
              </a:rPr>
              <a:t>dfk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adkfsdkfsd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kfdkf</a:t>
            </a:r>
            <a:r>
              <a:rPr lang="en-US" altLang="en-US" sz="1200" dirty="0">
                <a:solidFill>
                  <a:srgbClr val="333F48"/>
                </a:solidFill>
              </a:rPr>
              <a:t> s </a:t>
            </a:r>
            <a:r>
              <a:rPr lang="en-US" altLang="en-US" sz="1200" dirty="0" err="1">
                <a:solidFill>
                  <a:srgbClr val="333F48"/>
                </a:solidFill>
              </a:rPr>
              <a:t>dskfasdklfsd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ksdf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fsdkfsdk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dfg</a:t>
            </a:r>
            <a:r>
              <a:rPr lang="en-US" altLang="en-US" sz="1200" dirty="0">
                <a:solidFill>
                  <a:srgbClr val="333F48"/>
                </a:solidFill>
              </a:rPr>
              <a:t> as </a:t>
            </a:r>
            <a:r>
              <a:rPr lang="en-US" altLang="en-US" sz="1200" dirty="0" err="1">
                <a:solidFill>
                  <a:srgbClr val="333F48"/>
                </a:solidFill>
              </a:rPr>
              <a:t>dfkUkdasf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&lt;&gt;./</a:t>
            </a:r>
            <a:r>
              <a:rPr lang="en-US" altLang="en-US" sz="1200" dirty="0" err="1">
                <a:solidFill>
                  <a:srgbClr val="333F48"/>
                </a:solidFill>
              </a:rPr>
              <a:t>zdisfdlfsdg;ldfkgsdfgn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hjfsdfllsdf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sdlfs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sdfgl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sflglqiok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dostgenomic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fskdf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xvkl;sdfg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sdflasSdfkjsdfdfs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alsefksdf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sdkfsdfgsdljslfsdfjsdfls</a:t>
            </a:r>
            <a:r>
              <a:rPr lang="en-US" altLang="en-US" sz="1200" dirty="0">
                <a:solidFill>
                  <a:srgbClr val="333F48"/>
                </a:solidFill>
              </a:rPr>
              <a:t>   </a:t>
            </a:r>
            <a:r>
              <a:rPr lang="en-US" altLang="en-US" sz="1200" dirty="0" err="1">
                <a:solidFill>
                  <a:srgbClr val="333F48"/>
                </a:solidFill>
              </a:rPr>
              <a:t>dfkasdfljsdfsdjfsdjlf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were there darken  </a:t>
            </a:r>
            <a:r>
              <a:rPr lang="en-US" altLang="en-US" sz="1200" dirty="0" err="1">
                <a:solidFill>
                  <a:srgbClr val="333F48"/>
                </a:solidFill>
              </a:rPr>
              <a:t>adkfsdkfsd;kfdkf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sfdgdf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dskfasdklfsd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ksdf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fsdkfsdk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fdgas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dfkUkdasf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zdisfdlfsdg;ldfkgsdfgn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sdfllsdf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sdlfs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sdfgl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sflglqiok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fskdf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xvkl;sdfg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sdfla</a:t>
            </a:r>
            <a:r>
              <a:rPr lang="en-US" altLang="en-US" sz="1200" dirty="0">
                <a:solidFill>
                  <a:srgbClr val="333F48"/>
                </a:solidFill>
              </a:rPr>
              <a:t>.</a:t>
            </a:r>
          </a:p>
          <a:p>
            <a:pPr>
              <a:lnSpc>
                <a:spcPct val="90000"/>
              </a:lnSpc>
              <a:spcAft>
                <a:spcPct val="50000"/>
              </a:spcAft>
            </a:pPr>
            <a:r>
              <a:rPr lang="en-US" altLang="en-US" sz="1200" dirty="0">
                <a:solidFill>
                  <a:srgbClr val="333F48"/>
                </a:solidFill>
              </a:rPr>
              <a:t>The </a:t>
            </a:r>
            <a:r>
              <a:rPr lang="en-US" altLang="en-US" sz="1200" dirty="0" err="1">
                <a:solidFill>
                  <a:srgbClr val="333F48"/>
                </a:solidFill>
              </a:rPr>
              <a:t>fonca</a:t>
            </a:r>
            <a:r>
              <a:rPr lang="en-US" altLang="en-US" sz="1200" dirty="0">
                <a:solidFill>
                  <a:srgbClr val="333F48"/>
                </a:solidFill>
              </a:rPr>
              <a:t> is in the </a:t>
            </a:r>
            <a:r>
              <a:rPr lang="en-US" altLang="en-US" sz="1200" dirty="0" err="1">
                <a:solidFill>
                  <a:srgbClr val="333F48"/>
                </a:solidFill>
              </a:rPr>
              <a:t>boumdlf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songome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skdjfosoetn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slwr,glss</a:t>
            </a:r>
            <a:r>
              <a:rPr lang="en-US" altLang="en-US" sz="1200" dirty="0">
                <a:solidFill>
                  <a:srgbClr val="333F48"/>
                </a:solidFill>
              </a:rPr>
              <a:t> and the </a:t>
            </a:r>
            <a:r>
              <a:rPr lang="en-US" altLang="en-US" sz="1200" dirty="0" err="1">
                <a:solidFill>
                  <a:srgbClr val="333F48"/>
                </a:solidFill>
              </a:rPr>
              <a:t>casre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os</a:t>
            </a:r>
            <a:r>
              <a:rPr lang="en-US" altLang="en-US" sz="1200" dirty="0">
                <a:solidFill>
                  <a:srgbClr val="333F48"/>
                </a:solidFill>
              </a:rPr>
              <a:t> the fungus is old and gray but all is goo </a:t>
            </a:r>
            <a:r>
              <a:rPr lang="en-US" altLang="en-US" sz="1200" dirty="0" err="1">
                <a:solidFill>
                  <a:srgbClr val="333F48"/>
                </a:solidFill>
              </a:rPr>
              <a:t>Sdfkjsdfdfs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alsefksdf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sdkfsdfgsdljslfsdfjsdfl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gddfkasdfljsdfsdjfsdjlf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sk</a:t>
            </a:r>
            <a:r>
              <a:rPr lang="en-US" altLang="en-US" sz="1200" dirty="0">
                <a:solidFill>
                  <a:srgbClr val="333F48"/>
                </a:solidFill>
              </a:rPr>
              <a:t>; </a:t>
            </a:r>
            <a:r>
              <a:rPr lang="en-US" altLang="en-US" sz="1200" dirty="0" err="1">
                <a:solidFill>
                  <a:srgbClr val="333F48"/>
                </a:solidFill>
              </a:rPr>
              <a:t>dfk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adkfsdkfsd;kfdkf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sfdgdfg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dskfasdklfsd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ksdf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fsdkfsdk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fdas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dfkUkdasf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zdisfdlfsdg;ldfkgsdfgn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iyugg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sdfllsdf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sdlfs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sdfgl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sflglqiok</a:t>
            </a:r>
            <a:r>
              <a:rPr lang="en-US" altLang="en-US" sz="1200" dirty="0">
                <a:solidFill>
                  <a:srgbClr val="333F48"/>
                </a:solidFill>
              </a:rPr>
              <a:t> The </a:t>
            </a:r>
            <a:r>
              <a:rPr lang="en-US" altLang="en-US" sz="1200" dirty="0" err="1">
                <a:solidFill>
                  <a:srgbClr val="333F48"/>
                </a:solidFill>
              </a:rPr>
              <a:t>fonca</a:t>
            </a:r>
            <a:r>
              <a:rPr lang="en-US" altLang="en-US" sz="1200" dirty="0">
                <a:solidFill>
                  <a:srgbClr val="333F48"/>
                </a:solidFill>
              </a:rPr>
              <a:t> is in the </a:t>
            </a:r>
            <a:r>
              <a:rPr lang="en-US" altLang="en-US" sz="1200" dirty="0" err="1">
                <a:solidFill>
                  <a:srgbClr val="333F48"/>
                </a:solidFill>
              </a:rPr>
              <a:t>boumdlf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songome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skdjfosoetn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slwr,glss</a:t>
            </a:r>
            <a:r>
              <a:rPr lang="en-US" altLang="en-US" sz="1200" dirty="0">
                <a:solidFill>
                  <a:srgbClr val="333F48"/>
                </a:solidFill>
              </a:rPr>
              <a:t> and the </a:t>
            </a:r>
            <a:r>
              <a:rPr lang="en-US" altLang="en-US" sz="1200" dirty="0" err="1">
                <a:solidFill>
                  <a:srgbClr val="333F48"/>
                </a:solidFill>
              </a:rPr>
              <a:t>casre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os</a:t>
            </a:r>
            <a:r>
              <a:rPr lang="en-US" altLang="en-US" sz="1200" dirty="0">
                <a:solidFill>
                  <a:srgbClr val="333F48"/>
                </a:solidFill>
              </a:rPr>
              <a:t> the fungus is old and gray but all is.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6B332190-2E50-D50A-81B8-5CF0494993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37550" y="5181600"/>
            <a:ext cx="4048125" cy="3098800"/>
          </a:xfrm>
          <a:prstGeom prst="rect">
            <a:avLst/>
          </a:prstGeom>
          <a:solidFill>
            <a:srgbClr val="F0F4F6"/>
          </a:solidFill>
          <a:ln w="9525">
            <a:solidFill>
              <a:srgbClr val="233C7A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" name="Text Box 18">
            <a:extLst>
              <a:ext uri="{FF2B5EF4-FFF2-40B4-BE49-F238E27FC236}">
                <a16:creationId xmlns:a16="http://schemas.microsoft.com/office/drawing/2014/main" id="{2AA997BB-3544-F027-984B-49DDD405F38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86625" y="8332788"/>
            <a:ext cx="6143625" cy="3704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0954" tIns="30477" rIns="60954" bIns="30477">
            <a:spAutoFit/>
          </a:bodyPr>
          <a:lstStyle>
            <a:lvl1pPr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460375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609600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914400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219200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16764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1336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25908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0480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lnSpc>
                <a:spcPct val="90000"/>
              </a:lnSpc>
              <a:spcAft>
                <a:spcPct val="50000"/>
              </a:spcAft>
            </a:pPr>
            <a:r>
              <a:rPr lang="en-US" altLang="en-US" sz="1100" b="1" dirty="0">
                <a:solidFill>
                  <a:srgbClr val="333F48"/>
                </a:solidFill>
              </a:rPr>
              <a:t>Figure 2</a:t>
            </a:r>
            <a:r>
              <a:rPr lang="en-US" altLang="en-US" sz="1100" dirty="0">
                <a:solidFill>
                  <a:srgbClr val="333F48"/>
                </a:solidFill>
              </a:rPr>
              <a:t>. </a:t>
            </a:r>
            <a:r>
              <a:rPr lang="en-US" altLang="en-US" sz="1100" dirty="0" err="1">
                <a:solidFill>
                  <a:srgbClr val="333F48"/>
                </a:solidFill>
              </a:rPr>
              <a:t>Retoiuyr</a:t>
            </a:r>
            <a:r>
              <a:rPr lang="en-US" altLang="en-US" sz="1100" dirty="0">
                <a:solidFill>
                  <a:srgbClr val="333F48"/>
                </a:solidFill>
              </a:rPr>
              <a:t> of the </a:t>
            </a:r>
            <a:r>
              <a:rPr lang="en-US" altLang="en-US" sz="1100" dirty="0" err="1">
                <a:solidFill>
                  <a:srgbClr val="333F48"/>
                </a:solidFill>
              </a:rPr>
              <a:t>foennrwdfpb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gfjg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dfgkedg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klergkdgv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ddklrgdkfg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dogyertlhtg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kklfkhf</a:t>
            </a:r>
            <a:r>
              <a:rPr lang="en-US" altLang="en-US" sz="1100" dirty="0">
                <a:solidFill>
                  <a:srgbClr val="333F48"/>
                </a:solidFill>
              </a:rPr>
              <a:t> ;</a:t>
            </a:r>
            <a:r>
              <a:rPr lang="en-US" altLang="en-US" sz="1100" dirty="0" err="1">
                <a:solidFill>
                  <a:srgbClr val="333F48"/>
                </a:solidFill>
              </a:rPr>
              <a:t>ghfkghf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kkgdhgkl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rtklgdfghklfhkf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dhfkhfg</a:t>
            </a:r>
            <a:r>
              <a:rPr lang="en-US" altLang="en-US" sz="1100" dirty="0">
                <a:solidFill>
                  <a:srgbClr val="333F48"/>
                </a:solidFill>
              </a:rPr>
              <a:t>, </a:t>
            </a:r>
            <a:r>
              <a:rPr lang="en-US" altLang="en-US" sz="1100" dirty="0" err="1">
                <a:solidFill>
                  <a:srgbClr val="333F48"/>
                </a:solidFill>
              </a:rPr>
              <a:t>gd;lfgdklhkldfg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fhkdfltyo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thlfghkfg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yhkfldrtptr;h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fdrllgf</a:t>
            </a:r>
            <a:r>
              <a:rPr lang="en-US" altLang="en-US" sz="1100" dirty="0">
                <a:solidFill>
                  <a:srgbClr val="333F48"/>
                </a:solidFill>
              </a:rPr>
              <a:t>.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91947FCF-EB55-53A3-C47A-FCA2E5DEEC9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96150" y="8839200"/>
            <a:ext cx="2000250" cy="2571750"/>
          </a:xfrm>
          <a:prstGeom prst="rect">
            <a:avLst/>
          </a:prstGeom>
          <a:solidFill>
            <a:srgbClr val="F0F4F6"/>
          </a:solidFill>
          <a:ln w="9525">
            <a:solidFill>
              <a:srgbClr val="233C7A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" name="Text Box 20">
            <a:extLst>
              <a:ext uri="{FF2B5EF4-FFF2-40B4-BE49-F238E27FC236}">
                <a16:creationId xmlns:a16="http://schemas.microsoft.com/office/drawing/2014/main" id="{F17F29D5-E9E6-320F-787C-32BC89DD2C4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86625" y="11468100"/>
            <a:ext cx="6143625" cy="6751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0954" tIns="30477" rIns="60954" bIns="30477">
            <a:spAutoFit/>
          </a:bodyPr>
          <a:lstStyle>
            <a:lvl1pPr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460375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609600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914400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219200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16764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1336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25908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0480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lnSpc>
                <a:spcPct val="90000"/>
              </a:lnSpc>
              <a:spcAft>
                <a:spcPct val="50000"/>
              </a:spcAft>
            </a:pPr>
            <a:r>
              <a:rPr lang="en-US" altLang="en-US" sz="1100" b="1" dirty="0">
                <a:solidFill>
                  <a:srgbClr val="333F48"/>
                </a:solidFill>
              </a:rPr>
              <a:t>Figure 3</a:t>
            </a:r>
            <a:r>
              <a:rPr lang="en-US" altLang="en-US" sz="1100" dirty="0">
                <a:solidFill>
                  <a:srgbClr val="333F48"/>
                </a:solidFill>
              </a:rPr>
              <a:t>. A </a:t>
            </a:r>
            <a:r>
              <a:rPr lang="en-US" altLang="en-US" sz="1100" dirty="0" err="1">
                <a:solidFill>
                  <a:srgbClr val="333F48"/>
                </a:solidFill>
              </a:rPr>
              <a:t>bcdefg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hijkl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mnopqrst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uvwxyz</a:t>
            </a:r>
            <a:r>
              <a:rPr lang="en-US" altLang="en-US" sz="1100" dirty="0">
                <a:solidFill>
                  <a:srgbClr val="333F48"/>
                </a:solidFill>
              </a:rPr>
              <a:t>. Now </a:t>
            </a:r>
            <a:r>
              <a:rPr lang="en-US" altLang="en-US" sz="1100" dirty="0" err="1">
                <a:solidFill>
                  <a:srgbClr val="333F48"/>
                </a:solidFill>
              </a:rPr>
              <a:t>dowerne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Fdgdffgjk;serj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gfjg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dnnoereious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dgv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ddklrgdkfg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dogyertlht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gkklfkh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f;ghfkgh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sdfgl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sflglqiok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douserwer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fskdf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xvkl;sdfg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sdflas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Sdfkjsdfdfs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alsefksdf</a:t>
            </a:r>
            <a:r>
              <a:rPr lang="en-US" altLang="en-US" sz="1100" dirty="0">
                <a:solidFill>
                  <a:srgbClr val="333F48"/>
                </a:solidFill>
              </a:rPr>
              <a:t>  </a:t>
            </a:r>
            <a:r>
              <a:rPr lang="en-US" altLang="en-US" sz="1100" dirty="0" err="1">
                <a:solidFill>
                  <a:srgbClr val="333F48"/>
                </a:solidFill>
              </a:rPr>
              <a:t>sdkfsdfgs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dljslfsdfjsdfls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dfkasdflj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sdfsdjfsdjlf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sdk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snmoubrek</a:t>
            </a:r>
            <a:r>
              <a:rPr lang="en-US" altLang="en-US" sz="1100" dirty="0">
                <a:solidFill>
                  <a:srgbClr val="333F48"/>
                </a:solidFill>
              </a:rPr>
              <a:t>; </a:t>
            </a:r>
            <a:r>
              <a:rPr lang="en-US" altLang="en-US" sz="1100" dirty="0" err="1">
                <a:solidFill>
                  <a:srgbClr val="333F48"/>
                </a:solidFill>
              </a:rPr>
              <a:t>derfouck</a:t>
            </a:r>
            <a:r>
              <a:rPr lang="en-US" altLang="en-US" sz="1100" dirty="0">
                <a:solidFill>
                  <a:srgbClr val="333F48"/>
                </a:solidFill>
              </a:rPr>
              <a:t>. The </a:t>
            </a:r>
            <a:r>
              <a:rPr lang="en-US" altLang="en-US" sz="1100" dirty="0" err="1">
                <a:solidFill>
                  <a:srgbClr val="333F48"/>
                </a:solidFill>
              </a:rPr>
              <a:t>fonca</a:t>
            </a:r>
            <a:r>
              <a:rPr lang="en-US" altLang="en-US" sz="1100" dirty="0">
                <a:solidFill>
                  <a:srgbClr val="333F48"/>
                </a:solidFill>
              </a:rPr>
              <a:t> is in the </a:t>
            </a:r>
            <a:r>
              <a:rPr lang="en-US" altLang="en-US" sz="1100" dirty="0" err="1">
                <a:solidFill>
                  <a:srgbClr val="333F48"/>
                </a:solidFill>
              </a:rPr>
              <a:t>boumdlf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songome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skdjfosoetn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4DEEC346-743F-54C3-7E2A-A4D75BCDC7BE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7250" y="9291638"/>
            <a:ext cx="2714625" cy="2743200"/>
          </a:xfrm>
          <a:prstGeom prst="rect">
            <a:avLst/>
          </a:prstGeom>
          <a:solidFill>
            <a:srgbClr val="F0F4F6"/>
          </a:solidFill>
          <a:ln w="9525">
            <a:solidFill>
              <a:srgbClr val="233C7A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" name="Rectangle 23">
            <a:extLst>
              <a:ext uri="{FF2B5EF4-FFF2-40B4-BE49-F238E27FC236}">
                <a16:creationId xmlns:a16="http://schemas.microsoft.com/office/drawing/2014/main" id="{2945601D-92B2-37B7-9749-82B89041F1B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430375" y="3429000"/>
            <a:ext cx="2571750" cy="4000500"/>
          </a:xfrm>
          <a:prstGeom prst="rect">
            <a:avLst/>
          </a:prstGeom>
          <a:solidFill>
            <a:srgbClr val="F0F4F6"/>
          </a:solidFill>
          <a:ln w="9525">
            <a:solidFill>
              <a:srgbClr val="233C7A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" name="Text Box 24">
            <a:extLst>
              <a:ext uri="{FF2B5EF4-FFF2-40B4-BE49-F238E27FC236}">
                <a16:creationId xmlns:a16="http://schemas.microsoft.com/office/drawing/2014/main" id="{AE563B6C-32E0-CD5E-C459-7DFBEF748BC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966825" y="7506595"/>
            <a:ext cx="6143625" cy="11322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0954" tIns="30477" rIns="60954" bIns="30477">
            <a:spAutoFit/>
          </a:bodyPr>
          <a:lstStyle>
            <a:lvl1pPr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460375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609600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914400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219200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16764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1336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25908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0480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lnSpc>
                <a:spcPct val="90000"/>
              </a:lnSpc>
              <a:spcAft>
                <a:spcPct val="50000"/>
              </a:spcAft>
            </a:pPr>
            <a:r>
              <a:rPr lang="en-US" altLang="en-US" sz="1100" b="1" dirty="0">
                <a:solidFill>
                  <a:srgbClr val="333F48"/>
                </a:solidFill>
              </a:rPr>
              <a:t>Figure 5</a:t>
            </a:r>
            <a:r>
              <a:rPr lang="en-US" altLang="en-US" sz="1100" dirty="0">
                <a:solidFill>
                  <a:srgbClr val="333F48"/>
                </a:solidFill>
              </a:rPr>
              <a:t>. </a:t>
            </a:r>
            <a:r>
              <a:rPr lang="en-US" altLang="en-US" sz="1100" dirty="0" err="1">
                <a:solidFill>
                  <a:srgbClr val="333F48"/>
                </a:solidFill>
              </a:rPr>
              <a:t>Fdgdf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fgjk;serj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Ndear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fjg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vbcvvcc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doimnrw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ergkdgv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ddklrgdkfg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dogyertlhtg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kklfkhf</a:t>
            </a:r>
            <a:r>
              <a:rPr lang="en-US" altLang="en-US" sz="1100" dirty="0">
                <a:solidFill>
                  <a:srgbClr val="333F48"/>
                </a:solidFill>
              </a:rPr>
              <a:t> ;</a:t>
            </a:r>
            <a:r>
              <a:rPr lang="en-US" altLang="en-US" sz="1100" dirty="0" err="1">
                <a:solidFill>
                  <a:srgbClr val="333F48"/>
                </a:solidFill>
              </a:rPr>
              <a:t>ghfkg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hfkkgdhgkl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rtklgdfghklfh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viofgd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lxg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lvxp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odf</a:t>
            </a:r>
            <a:r>
              <a:rPr lang="en-US" altLang="en-US" sz="1100" dirty="0">
                <a:solidFill>
                  <a:srgbClr val="333F48"/>
                </a:solidFill>
              </a:rPr>
              <a:t> s </a:t>
            </a:r>
            <a:r>
              <a:rPr lang="en-US" altLang="en-US" sz="1100" dirty="0" err="1">
                <a:solidFill>
                  <a:srgbClr val="333F48"/>
                </a:solidFill>
              </a:rPr>
              <a:t>gs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kfdhfkhfg</a:t>
            </a:r>
            <a:r>
              <a:rPr lang="en-US" altLang="en-US" sz="1100" dirty="0">
                <a:solidFill>
                  <a:srgbClr val="333F48"/>
                </a:solidFill>
              </a:rPr>
              <a:t>, </a:t>
            </a:r>
            <a:r>
              <a:rPr lang="en-US" altLang="en-US" sz="1100" dirty="0" err="1">
                <a:solidFill>
                  <a:srgbClr val="333F48"/>
                </a:solidFill>
              </a:rPr>
              <a:t>gd;lfgdklhkldfg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fhkdflty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othlfghkfg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rfthlrdhld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rktyhkfldrtptr;h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fdrllgf</a:t>
            </a:r>
            <a:r>
              <a:rPr lang="en-US" altLang="en-US" sz="1100" dirty="0">
                <a:solidFill>
                  <a:srgbClr val="333F48"/>
                </a:solidFill>
              </a:rPr>
              <a:t>’; </a:t>
            </a:r>
            <a:r>
              <a:rPr lang="en-US" altLang="en-US" sz="1100" dirty="0" err="1">
                <a:solidFill>
                  <a:srgbClr val="333F48"/>
                </a:solidFill>
              </a:rPr>
              <a:t>gadkfsdkfsd;kfdkf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vfsfs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dk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sddfak</a:t>
            </a:r>
            <a:r>
              <a:rPr lang="en-US" altLang="en-US" sz="1100" dirty="0">
                <a:solidFill>
                  <a:srgbClr val="333F48"/>
                </a:solidFill>
              </a:rPr>
              <a:t> da </a:t>
            </a:r>
            <a:r>
              <a:rPr lang="en-US" altLang="en-US" sz="1100" dirty="0" err="1">
                <a:solidFill>
                  <a:srgbClr val="333F48"/>
                </a:solidFill>
              </a:rPr>
              <a:t>sdfk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dskfasdklfsd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ksdf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ssd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fsdkfsdk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dfg</a:t>
            </a:r>
            <a:r>
              <a:rPr lang="en-US" altLang="en-US" sz="1100" dirty="0">
                <a:solidFill>
                  <a:srgbClr val="333F48"/>
                </a:solidFill>
              </a:rPr>
              <a:t> as </a:t>
            </a:r>
            <a:r>
              <a:rPr lang="en-US" altLang="en-US" sz="1100" dirty="0" err="1">
                <a:solidFill>
                  <a:srgbClr val="333F48"/>
                </a:solidFill>
              </a:rPr>
              <a:t>dfkUkdasf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sdk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zdisfdlfsdg;ldfkgsdfgn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hjfsdfllsdf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sdlfs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sdfgl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sflglqiok</a:t>
            </a:r>
            <a:r>
              <a:rPr lang="en-US" altLang="en-US" sz="1100" dirty="0">
                <a:solidFill>
                  <a:srgbClr val="333F48"/>
                </a:solidFill>
              </a:rPr>
              <a:t> dude </a:t>
            </a:r>
            <a:r>
              <a:rPr lang="en-US" altLang="en-US" sz="1100" dirty="0" err="1">
                <a:solidFill>
                  <a:srgbClr val="333F48"/>
                </a:solidFill>
              </a:rPr>
              <a:t>fskdf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xvkl;sdfg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sdflasSdfkjsdfdfs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alsefksdf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sdkfsdfgsdljslfsdfjsdfls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dfkas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dfs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fsgs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cxvg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xdfdfljsdfsdjfsdjlf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sduoik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schook</a:t>
            </a:r>
            <a:r>
              <a:rPr lang="en-US" altLang="en-US" sz="1100" dirty="0">
                <a:solidFill>
                  <a:srgbClr val="333F48"/>
                </a:solidFill>
              </a:rPr>
              <a:t>; </a:t>
            </a:r>
            <a:r>
              <a:rPr lang="en-US" altLang="en-US" sz="1100" dirty="0" err="1">
                <a:solidFill>
                  <a:srgbClr val="333F48"/>
                </a:solidFill>
              </a:rPr>
              <a:t>dfk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adkfsdkfsd</a:t>
            </a:r>
            <a:r>
              <a:rPr lang="en-US" altLang="en-US" sz="1100" dirty="0">
                <a:solidFill>
                  <a:srgbClr val="333F48"/>
                </a:solidFill>
              </a:rPr>
              <a:t>; </a:t>
            </a:r>
            <a:r>
              <a:rPr lang="en-US" altLang="en-US" sz="1100" dirty="0" err="1">
                <a:solidFill>
                  <a:srgbClr val="333F48"/>
                </a:solidFill>
              </a:rPr>
              <a:t>kfdkf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sfdgdf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dskfasdklfsd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ksdf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ssd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fsdkfsdk</a:t>
            </a:r>
            <a:r>
              <a:rPr lang="en-US" altLang="en-US" sz="1100" dirty="0">
                <a:solidFill>
                  <a:srgbClr val="333F48"/>
                </a:solidFill>
              </a:rPr>
              <a:t>  </a:t>
            </a:r>
            <a:r>
              <a:rPr lang="en-US" altLang="en-US" sz="1100" dirty="0" err="1">
                <a:solidFill>
                  <a:srgbClr val="333F48"/>
                </a:solidFill>
              </a:rPr>
              <a:t>fdgas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dfkUkdasf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sdk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ldfkgsdfgn</a:t>
            </a:r>
            <a:r>
              <a:rPr lang="en-US" altLang="en-US" sz="1100" dirty="0">
                <a:solidFill>
                  <a:srgbClr val="333F48"/>
                </a:solidFill>
              </a:rPr>
              <a:t>  </a:t>
            </a:r>
            <a:r>
              <a:rPr lang="en-US" altLang="en-US" sz="1100" dirty="0" err="1">
                <a:solidFill>
                  <a:srgbClr val="333F48"/>
                </a:solidFill>
              </a:rPr>
              <a:t>sdfllsdf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sdlfs</a:t>
            </a:r>
            <a:r>
              <a:rPr lang="en-US" altLang="en-US" sz="1100" dirty="0">
                <a:solidFill>
                  <a:srgbClr val="333F48"/>
                </a:solidFill>
              </a:rPr>
              <a:t>  </a:t>
            </a:r>
            <a:r>
              <a:rPr lang="en-US" altLang="en-US" sz="1100" dirty="0" err="1">
                <a:solidFill>
                  <a:srgbClr val="333F48"/>
                </a:solidFill>
              </a:rPr>
              <a:t>sdfgl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sflglqiok</a:t>
            </a:r>
            <a:r>
              <a:rPr lang="en-US" altLang="en-US" sz="1100" dirty="0">
                <a:solidFill>
                  <a:srgbClr val="333F48"/>
                </a:solidFill>
              </a:rPr>
              <a:t> d  </a:t>
            </a:r>
            <a:r>
              <a:rPr lang="en-US" altLang="en-US" sz="1100" dirty="0" err="1">
                <a:solidFill>
                  <a:srgbClr val="333F48"/>
                </a:solidFill>
              </a:rPr>
              <a:t>fskdf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xvkl;sdfg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sdflas</a:t>
            </a:r>
            <a:r>
              <a:rPr lang="en-US" altLang="en-US" sz="1100" dirty="0">
                <a:solidFill>
                  <a:srgbClr val="333F48"/>
                </a:solidFill>
              </a:rPr>
              <a:t>.</a:t>
            </a:r>
          </a:p>
        </p:txBody>
      </p:sp>
      <p:sp>
        <p:nvSpPr>
          <p:cNvPr id="25" name="Rectangle 26">
            <a:extLst>
              <a:ext uri="{FF2B5EF4-FFF2-40B4-BE49-F238E27FC236}">
                <a16:creationId xmlns:a16="http://schemas.microsoft.com/office/drawing/2014/main" id="{D3557265-69F4-4831-FE93-0B10EE65333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526500" y="3427413"/>
            <a:ext cx="4476750" cy="4000500"/>
          </a:xfrm>
          <a:prstGeom prst="rect">
            <a:avLst/>
          </a:prstGeom>
          <a:solidFill>
            <a:srgbClr val="F0F4F6"/>
          </a:solidFill>
          <a:ln w="9525">
            <a:solidFill>
              <a:srgbClr val="233C7A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" name="Text Box 27">
            <a:extLst>
              <a:ext uri="{FF2B5EF4-FFF2-40B4-BE49-F238E27FC236}">
                <a16:creationId xmlns:a16="http://schemas.microsoft.com/office/drawing/2014/main" id="{CD699E22-E6CE-68ED-0AE7-0F7BD99E928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789900" y="7504113"/>
            <a:ext cx="6000750" cy="6751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0954" tIns="30477" rIns="60954" bIns="30477">
            <a:spAutoFit/>
          </a:bodyPr>
          <a:lstStyle>
            <a:lvl1pPr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523875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638175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914400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219200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16764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1336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25908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0480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lnSpc>
                <a:spcPct val="90000"/>
              </a:lnSpc>
              <a:spcAft>
                <a:spcPct val="50000"/>
              </a:spcAft>
            </a:pPr>
            <a:r>
              <a:rPr lang="en-US" altLang="en-US" sz="1100" b="1" dirty="0">
                <a:solidFill>
                  <a:srgbClr val="333F48"/>
                </a:solidFill>
              </a:rPr>
              <a:t>Figure 7</a:t>
            </a:r>
            <a:r>
              <a:rPr lang="en-US" altLang="en-US" sz="1100" dirty="0">
                <a:solidFill>
                  <a:srgbClr val="333F48"/>
                </a:solidFill>
              </a:rPr>
              <a:t>. </a:t>
            </a:r>
            <a:r>
              <a:rPr lang="en-US" altLang="en-US" sz="1100" dirty="0" err="1">
                <a:solidFill>
                  <a:srgbClr val="333F48"/>
                </a:solidFill>
              </a:rPr>
              <a:t>Founderious</a:t>
            </a:r>
            <a:r>
              <a:rPr lang="en-US" altLang="en-US" sz="1100" dirty="0">
                <a:solidFill>
                  <a:srgbClr val="333F48"/>
                </a:solidFill>
              </a:rPr>
              <a:t> of the </a:t>
            </a:r>
            <a:r>
              <a:rPr lang="en-US" altLang="en-US" sz="1100" dirty="0" err="1">
                <a:solidFill>
                  <a:srgbClr val="333F48"/>
                </a:solidFill>
              </a:rPr>
              <a:t>umbious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grossious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dgdffgjk;serj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gfjg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dfgkedgkle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rgkdgv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ddklrgdkfg</a:t>
            </a:r>
            <a:r>
              <a:rPr lang="en-US" altLang="en-US" sz="1100" dirty="0">
                <a:solidFill>
                  <a:srgbClr val="333F48"/>
                </a:solidFill>
              </a:rPr>
              <a:t> doggy </a:t>
            </a:r>
            <a:r>
              <a:rPr lang="en-US" altLang="en-US" sz="1100" dirty="0" err="1">
                <a:solidFill>
                  <a:srgbClr val="333F48"/>
                </a:solidFill>
              </a:rPr>
              <a:t>eartlhing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kklfkhf</a:t>
            </a:r>
            <a:r>
              <a:rPr lang="en-US" altLang="en-US" sz="1100" dirty="0">
                <a:solidFill>
                  <a:srgbClr val="333F48"/>
                </a:solidFill>
              </a:rPr>
              <a:t>; </a:t>
            </a:r>
            <a:r>
              <a:rPr lang="en-US" altLang="en-US" sz="1100" dirty="0" err="1">
                <a:solidFill>
                  <a:srgbClr val="333F48"/>
                </a:solidFill>
              </a:rPr>
              <a:t>ghfkghfkkgdhgkl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rtklgdfghk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lfhkfdhfkhfg</a:t>
            </a:r>
            <a:r>
              <a:rPr lang="en-US" altLang="en-US" sz="1100" dirty="0">
                <a:solidFill>
                  <a:srgbClr val="333F48"/>
                </a:solidFill>
              </a:rPr>
              <a:t>, </a:t>
            </a:r>
            <a:r>
              <a:rPr lang="en-US" altLang="en-US" sz="1100" dirty="0" err="1">
                <a:solidFill>
                  <a:srgbClr val="333F48"/>
                </a:solidFill>
              </a:rPr>
              <a:t>gd</a:t>
            </a:r>
            <a:r>
              <a:rPr lang="en-US" altLang="en-US" sz="1100" dirty="0">
                <a:solidFill>
                  <a:srgbClr val="333F48"/>
                </a:solidFill>
              </a:rPr>
              <a:t>; </a:t>
            </a:r>
            <a:r>
              <a:rPr lang="en-US" altLang="en-US" sz="1100" dirty="0" err="1">
                <a:solidFill>
                  <a:srgbClr val="333F48"/>
                </a:solidFill>
              </a:rPr>
              <a:t>lfgdklh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kldfg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fhkdfltyoth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lfghkfg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rfthlrd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hldrkty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hkfldrtptr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fdrill</a:t>
            </a:r>
            <a:r>
              <a:rPr lang="en-US" altLang="en-US" sz="1100" dirty="0">
                <a:solidFill>
                  <a:srgbClr val="333F48"/>
                </a:solidFill>
              </a:rPr>
              <a:t>. </a:t>
            </a:r>
            <a:r>
              <a:rPr lang="en-US" altLang="en-US" sz="1100" dirty="0" err="1">
                <a:solidFill>
                  <a:srgbClr val="333F48"/>
                </a:solidFill>
              </a:rPr>
              <a:t>sdflasSdfkjsdfdfs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alsefksdf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sdkfsdfgsdljslfsdfjsdfls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dfkas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dfs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fsgs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cxvg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xdfdfljsdfsdjfsdjlf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sduoik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schook</a:t>
            </a:r>
            <a:r>
              <a:rPr lang="en-US" altLang="en-US" sz="1100" dirty="0">
                <a:solidFill>
                  <a:srgbClr val="333F48"/>
                </a:solidFill>
              </a:rPr>
              <a:t>; </a:t>
            </a:r>
            <a:r>
              <a:rPr lang="en-US" altLang="en-US" sz="1100" dirty="0" err="1">
                <a:solidFill>
                  <a:srgbClr val="333F48"/>
                </a:solidFill>
              </a:rPr>
              <a:t>dfk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adkfsdkfsd</a:t>
            </a:r>
            <a:r>
              <a:rPr lang="en-US" altLang="en-US" sz="1100" dirty="0">
                <a:solidFill>
                  <a:srgbClr val="333F48"/>
                </a:solidFill>
              </a:rPr>
              <a:t>; </a:t>
            </a:r>
            <a:r>
              <a:rPr lang="en-US" altLang="en-US" sz="1100" dirty="0" err="1">
                <a:solidFill>
                  <a:srgbClr val="333F48"/>
                </a:solidFill>
              </a:rPr>
              <a:t>kfdkf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sfdgdf</a:t>
            </a:r>
            <a:r>
              <a:rPr lang="en-US" altLang="en-US" sz="1100" dirty="0">
                <a:solidFill>
                  <a:srgbClr val="333F48"/>
                </a:solidFill>
              </a:rPr>
              <a:t>.</a:t>
            </a:r>
          </a:p>
        </p:txBody>
      </p:sp>
      <p:sp>
        <p:nvSpPr>
          <p:cNvPr id="27" name="Rectangle 30">
            <a:extLst>
              <a:ext uri="{FF2B5EF4-FFF2-40B4-BE49-F238E27FC236}">
                <a16:creationId xmlns:a16="http://schemas.microsoft.com/office/drawing/2014/main" id="{46DEF023-1EA2-3450-18A5-A4B6D652F94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88225" y="12344400"/>
            <a:ext cx="5921375" cy="3208338"/>
          </a:xfrm>
          <a:prstGeom prst="rect">
            <a:avLst/>
          </a:prstGeom>
          <a:solidFill>
            <a:srgbClr val="F0F4F6"/>
          </a:solidFill>
          <a:ln w="9525">
            <a:solidFill>
              <a:srgbClr val="233C7A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" name="Text Box 31">
            <a:extLst>
              <a:ext uri="{FF2B5EF4-FFF2-40B4-BE49-F238E27FC236}">
                <a16:creationId xmlns:a16="http://schemas.microsoft.com/office/drawing/2014/main" id="{43333634-9048-8443-08CD-B7C93ED4F3C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86625" y="15608300"/>
            <a:ext cx="6143625" cy="5185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0954" tIns="30477" rIns="60954" bIns="30477">
            <a:spAutoFit/>
          </a:bodyPr>
          <a:lstStyle>
            <a:lvl1pPr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460375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609600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914400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219200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16764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1336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25908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0480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just">
              <a:lnSpc>
                <a:spcPct val="90000"/>
              </a:lnSpc>
              <a:spcAft>
                <a:spcPct val="50000"/>
              </a:spcAft>
            </a:pPr>
            <a:r>
              <a:rPr lang="en-US" altLang="en-US" sz="1100" b="1" dirty="0">
                <a:solidFill>
                  <a:srgbClr val="333F48"/>
                </a:solidFill>
              </a:rPr>
              <a:t>Figure 4</a:t>
            </a:r>
            <a:r>
              <a:rPr lang="en-US" altLang="en-US" sz="1100" dirty="0">
                <a:solidFill>
                  <a:srgbClr val="333F48"/>
                </a:solidFill>
              </a:rPr>
              <a:t>. </a:t>
            </a:r>
            <a:r>
              <a:rPr lang="en-US" altLang="en-US" sz="1100" dirty="0" err="1">
                <a:solidFill>
                  <a:srgbClr val="333F48"/>
                </a:solidFill>
              </a:rPr>
              <a:t>Foiuy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daseg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daeryuo</a:t>
            </a:r>
            <a:r>
              <a:rPr lang="en-US" altLang="en-US" sz="1100" dirty="0">
                <a:solidFill>
                  <a:srgbClr val="333F48"/>
                </a:solidFill>
              </a:rPr>
              <a:t> found </a:t>
            </a:r>
            <a:r>
              <a:rPr lang="en-US" altLang="en-US" sz="1100" dirty="0" err="1">
                <a:solidFill>
                  <a:srgbClr val="333F48"/>
                </a:solidFill>
              </a:rPr>
              <a:t>gjk;serj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gfjg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dfgkedg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klergkdgv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ddklrgdkfg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dogy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thert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lhtgkklfkh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f;ghfkghfkkgdhgkl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rtklgdfghk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lfhkfdhfkhfg</a:t>
            </a:r>
            <a:r>
              <a:rPr lang="en-US" altLang="en-US" sz="1100" dirty="0">
                <a:solidFill>
                  <a:srgbClr val="333F48"/>
                </a:solidFill>
              </a:rPr>
              <a:t>, </a:t>
            </a:r>
            <a:r>
              <a:rPr lang="en-US" altLang="en-US" sz="1100" dirty="0" err="1">
                <a:solidFill>
                  <a:srgbClr val="333F48"/>
                </a:solidFill>
              </a:rPr>
              <a:t>gd;lfgdk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lhkldfg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fhkdfltyothlfghkfg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rfthlrdhldrkt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hkfldrtptr;h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fdrllgf</a:t>
            </a:r>
            <a:r>
              <a:rPr lang="en-US" altLang="en-US" sz="1100" dirty="0">
                <a:solidFill>
                  <a:srgbClr val="333F48"/>
                </a:solidFill>
              </a:rPr>
              <a:t>.</a:t>
            </a:r>
          </a:p>
        </p:txBody>
      </p:sp>
      <p:sp>
        <p:nvSpPr>
          <p:cNvPr id="29" name="Rectangle 33">
            <a:extLst>
              <a:ext uri="{FF2B5EF4-FFF2-40B4-BE49-F238E27FC236}">
                <a16:creationId xmlns:a16="http://schemas.microsoft.com/office/drawing/2014/main" id="{8B9F77D5-F86C-CAA6-9167-B76FA9B9EE5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954125" y="9348788"/>
            <a:ext cx="3048000" cy="2571750"/>
          </a:xfrm>
          <a:prstGeom prst="rect">
            <a:avLst/>
          </a:prstGeom>
          <a:solidFill>
            <a:srgbClr val="F0F4F6"/>
          </a:solidFill>
          <a:ln w="9525">
            <a:solidFill>
              <a:srgbClr val="233C7A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" name="Text Box 34">
            <a:extLst>
              <a:ext uri="{FF2B5EF4-FFF2-40B4-BE49-F238E27FC236}">
                <a16:creationId xmlns:a16="http://schemas.microsoft.com/office/drawing/2014/main" id="{8A14984B-AC09-D29E-E15E-4F85237CC2F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954125" y="14668500"/>
            <a:ext cx="6143625" cy="11322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0954" tIns="30477" rIns="60954" bIns="30477">
            <a:spAutoFit/>
          </a:bodyPr>
          <a:lstStyle>
            <a:lvl1pPr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460375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609600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914400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219200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16764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1336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25908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0480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lnSpc>
                <a:spcPct val="90000"/>
              </a:lnSpc>
              <a:spcAft>
                <a:spcPct val="50000"/>
              </a:spcAft>
            </a:pPr>
            <a:r>
              <a:rPr lang="en-US" altLang="en-US" sz="1100" b="1" dirty="0">
                <a:solidFill>
                  <a:srgbClr val="333F48"/>
                </a:solidFill>
              </a:rPr>
              <a:t>Figure 6</a:t>
            </a:r>
            <a:r>
              <a:rPr lang="en-US" altLang="en-US" sz="1100" dirty="0">
                <a:solidFill>
                  <a:srgbClr val="333F48"/>
                </a:solidFill>
              </a:rPr>
              <a:t>. </a:t>
            </a:r>
            <a:r>
              <a:rPr lang="en-US" altLang="en-US" sz="1100" dirty="0" err="1">
                <a:solidFill>
                  <a:srgbClr val="333F48"/>
                </a:solidFill>
              </a:rPr>
              <a:t>Eventoar</a:t>
            </a:r>
            <a:r>
              <a:rPr lang="en-US" altLang="en-US" sz="1100" dirty="0">
                <a:solidFill>
                  <a:srgbClr val="333F48"/>
                </a:solidFill>
              </a:rPr>
              <a:t> of the </a:t>
            </a:r>
            <a:r>
              <a:rPr lang="en-US" altLang="en-US" sz="1100" dirty="0" err="1">
                <a:solidFill>
                  <a:srgbClr val="333F48"/>
                </a:solidFill>
              </a:rPr>
              <a:t>somnes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Fdgdffg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jk;serj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cvxcv</a:t>
            </a:r>
            <a:r>
              <a:rPr lang="en-US" altLang="en-US" sz="1100" dirty="0">
                <a:solidFill>
                  <a:srgbClr val="333F48"/>
                </a:solidFill>
              </a:rPr>
              <a:t> cv </a:t>
            </a:r>
            <a:r>
              <a:rPr lang="en-US" altLang="en-US" sz="1100" dirty="0" err="1">
                <a:solidFill>
                  <a:srgbClr val="333F48"/>
                </a:solidFill>
              </a:rPr>
              <a:t>zdfv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hffhg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gfjg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dfgkedg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klergkdgv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ddklrgdkfg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dogy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ertlhtgkk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lfkhf;ghfkg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hfkkgdhgkl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rtklgdfghk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lfhkfdhfkhfg</a:t>
            </a:r>
            <a:r>
              <a:rPr lang="en-US" altLang="en-US" sz="1100" dirty="0">
                <a:solidFill>
                  <a:srgbClr val="333F48"/>
                </a:solidFill>
              </a:rPr>
              <a:t>, </a:t>
            </a:r>
            <a:r>
              <a:rPr lang="en-US" altLang="en-US" sz="1100" dirty="0" err="1">
                <a:solidFill>
                  <a:srgbClr val="333F48"/>
                </a:solidFill>
              </a:rPr>
              <a:t>dfgdgd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hgf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hf</a:t>
            </a:r>
            <a:r>
              <a:rPr lang="en-US" altLang="en-US" sz="1100" dirty="0">
                <a:solidFill>
                  <a:srgbClr val="333F48"/>
                </a:solidFill>
              </a:rPr>
              <a:t> h </a:t>
            </a:r>
            <a:r>
              <a:rPr lang="en-US" altLang="en-US" sz="1100" dirty="0" err="1">
                <a:solidFill>
                  <a:srgbClr val="333F48"/>
                </a:solidFill>
              </a:rPr>
              <a:t>gd</a:t>
            </a:r>
            <a:r>
              <a:rPr lang="en-US" altLang="en-US" sz="1100" dirty="0">
                <a:solidFill>
                  <a:srgbClr val="333F48"/>
                </a:solidFill>
              </a:rPr>
              <a:t>; </a:t>
            </a:r>
            <a:r>
              <a:rPr lang="en-US" altLang="en-US" sz="1100" dirty="0" err="1">
                <a:solidFill>
                  <a:srgbClr val="333F48"/>
                </a:solidFill>
              </a:rPr>
              <a:t>fgdklhkldfg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fhkdflty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othlfghkfg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rfthlrdhldrkt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yhkfldrtptr;h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fdrllgf</a:t>
            </a:r>
            <a:r>
              <a:rPr lang="en-US" altLang="en-US" sz="1100" dirty="0">
                <a:solidFill>
                  <a:srgbClr val="333F48"/>
                </a:solidFill>
              </a:rPr>
              <a:t>’;g </a:t>
            </a:r>
            <a:r>
              <a:rPr lang="en-US" altLang="en-US" sz="1100" dirty="0" err="1">
                <a:solidFill>
                  <a:srgbClr val="333F48"/>
                </a:solidFill>
              </a:rPr>
              <a:t>fdrllgf</a:t>
            </a:r>
            <a:r>
              <a:rPr lang="en-US" altLang="en-US" sz="1100" dirty="0">
                <a:solidFill>
                  <a:srgbClr val="333F48"/>
                </a:solidFill>
              </a:rPr>
              <a:t>’;</a:t>
            </a:r>
            <a:r>
              <a:rPr lang="en-US" altLang="en-US" sz="1100" dirty="0" err="1">
                <a:solidFill>
                  <a:srgbClr val="333F48"/>
                </a:solidFill>
              </a:rPr>
              <a:t>gadkfsdkfsd;kfdkf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vfsfs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dk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sddfak</a:t>
            </a:r>
            <a:r>
              <a:rPr lang="en-US" altLang="en-US" sz="1100" dirty="0">
                <a:solidFill>
                  <a:srgbClr val="333F48"/>
                </a:solidFill>
              </a:rPr>
              <a:t> da </a:t>
            </a:r>
            <a:r>
              <a:rPr lang="en-US" altLang="en-US" sz="1100" dirty="0" err="1">
                <a:solidFill>
                  <a:srgbClr val="333F48"/>
                </a:solidFill>
              </a:rPr>
              <a:t>sdfk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dskfasdklfsd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ksdf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ssd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fsdkfsdk</a:t>
            </a:r>
            <a:r>
              <a:rPr lang="en-US" altLang="en-US" sz="1100" dirty="0">
                <a:solidFill>
                  <a:srgbClr val="333F48"/>
                </a:solidFill>
              </a:rPr>
              <a:t>. </a:t>
            </a:r>
            <a:r>
              <a:rPr lang="en-US" altLang="en-US" sz="1100" dirty="0" err="1">
                <a:solidFill>
                  <a:srgbClr val="333F48"/>
                </a:solidFill>
              </a:rPr>
              <a:t>Digfig</a:t>
            </a:r>
            <a:r>
              <a:rPr lang="en-US" altLang="en-US" sz="1100" dirty="0">
                <a:solidFill>
                  <a:srgbClr val="333F48"/>
                </a:solidFill>
              </a:rPr>
              <a:t> as </a:t>
            </a:r>
            <a:r>
              <a:rPr lang="en-US" altLang="en-US" sz="1100" dirty="0" err="1">
                <a:solidFill>
                  <a:srgbClr val="333F48"/>
                </a:solidFill>
              </a:rPr>
              <a:t>dfkkdasf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sdk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zdisfdlfsdg</a:t>
            </a:r>
            <a:r>
              <a:rPr lang="en-US" altLang="en-US" sz="1100" dirty="0">
                <a:solidFill>
                  <a:srgbClr val="333F48"/>
                </a:solidFill>
              </a:rPr>
              <a:t>; </a:t>
            </a:r>
            <a:r>
              <a:rPr lang="en-US" altLang="en-US" sz="1100" dirty="0" err="1">
                <a:solidFill>
                  <a:srgbClr val="333F48"/>
                </a:solidFill>
              </a:rPr>
              <a:t>ldfkgsdfgn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hjfsdfllsdf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sdlfs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dd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sdfgl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sflglqiok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fskdf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xvkl;sdfg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sdflasSdfkjsdfdfs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alsefksdf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fghg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sdkfsdfg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sdljslfsdfjsdfls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fghdf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dgg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dfkas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dfs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fsgs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cxvg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xdfdfljsd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fsdjfsdjlf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sdk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sk</a:t>
            </a:r>
            <a:r>
              <a:rPr lang="en-US" altLang="en-US" sz="1100" dirty="0">
                <a:solidFill>
                  <a:srgbClr val="333F48"/>
                </a:solidFill>
              </a:rPr>
              <a:t>; </a:t>
            </a:r>
            <a:r>
              <a:rPr lang="en-US" altLang="en-US" sz="1100" dirty="0" err="1">
                <a:solidFill>
                  <a:srgbClr val="333F48"/>
                </a:solidFill>
              </a:rPr>
              <a:t>dfk</a:t>
            </a:r>
            <a:r>
              <a:rPr lang="en-US" altLang="en-US" sz="1100" dirty="0">
                <a:solidFill>
                  <a:srgbClr val="333F48"/>
                </a:solidFill>
              </a:rPr>
              <a:t>  </a:t>
            </a:r>
            <a:r>
              <a:rPr lang="en-US" altLang="en-US" sz="1100" dirty="0" err="1">
                <a:solidFill>
                  <a:srgbClr val="333F48"/>
                </a:solidFill>
              </a:rPr>
              <a:t>adkfsdkfsd;kfdkf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sfdgdf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dskfasdklfsd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ksdf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ssd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fsdkfsdk</a:t>
            </a:r>
            <a:r>
              <a:rPr lang="en-US" altLang="en-US" sz="1100" dirty="0">
                <a:solidFill>
                  <a:srgbClr val="333F48"/>
                </a:solidFill>
              </a:rPr>
              <a:t>  </a:t>
            </a:r>
            <a:r>
              <a:rPr lang="en-US" altLang="en-US" sz="1100" dirty="0" err="1">
                <a:solidFill>
                  <a:srgbClr val="333F48"/>
                </a:solidFill>
              </a:rPr>
              <a:t>fdgas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dfkUkdasf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sdk</a:t>
            </a:r>
            <a:r>
              <a:rPr lang="en-US" altLang="en-US" sz="1100" dirty="0">
                <a:solidFill>
                  <a:srgbClr val="333F48"/>
                </a:solidFill>
              </a:rPr>
              <a:t>. </a:t>
            </a:r>
          </a:p>
        </p:txBody>
      </p:sp>
      <p:sp>
        <p:nvSpPr>
          <p:cNvPr id="31" name="Rectangle 35">
            <a:extLst>
              <a:ext uri="{FF2B5EF4-FFF2-40B4-BE49-F238E27FC236}">
                <a16:creationId xmlns:a16="http://schemas.microsoft.com/office/drawing/2014/main" id="{E4A5B3E5-DD30-74DB-CF01-FF593EA73C9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097375" y="9348788"/>
            <a:ext cx="3048000" cy="2571750"/>
          </a:xfrm>
          <a:prstGeom prst="rect">
            <a:avLst/>
          </a:prstGeom>
          <a:solidFill>
            <a:srgbClr val="F0F4F6"/>
          </a:solidFill>
          <a:ln w="9525">
            <a:solidFill>
              <a:srgbClr val="233C7A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" name="Rectangle 36">
            <a:extLst>
              <a:ext uri="{FF2B5EF4-FFF2-40B4-BE49-F238E27FC236}">
                <a16:creationId xmlns:a16="http://schemas.microsoft.com/office/drawing/2014/main" id="{8E78A6C6-FFBC-5A8C-482C-17E544555E7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954125" y="12034838"/>
            <a:ext cx="3048000" cy="2571750"/>
          </a:xfrm>
          <a:prstGeom prst="rect">
            <a:avLst/>
          </a:prstGeom>
          <a:solidFill>
            <a:srgbClr val="F0F4F6"/>
          </a:solidFill>
          <a:ln w="9525">
            <a:solidFill>
              <a:srgbClr val="233C7A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" name="Rectangle 37">
            <a:extLst>
              <a:ext uri="{FF2B5EF4-FFF2-40B4-BE49-F238E27FC236}">
                <a16:creationId xmlns:a16="http://schemas.microsoft.com/office/drawing/2014/main" id="{E8DA7841-B715-A974-D2D6-29A13A8ACD3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097375" y="12034838"/>
            <a:ext cx="3048000" cy="2571750"/>
          </a:xfrm>
          <a:prstGeom prst="rect">
            <a:avLst/>
          </a:prstGeom>
          <a:solidFill>
            <a:srgbClr val="F0F4F6"/>
          </a:solidFill>
          <a:ln w="9525">
            <a:solidFill>
              <a:srgbClr val="233C7A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4" name="Line 38">
            <a:extLst>
              <a:ext uri="{FF2B5EF4-FFF2-40B4-BE49-F238E27FC236}">
                <a16:creationId xmlns:a16="http://schemas.microsoft.com/office/drawing/2014/main" id="{0E16CDE4-5D77-E9D9-194C-84CD3A76E066}"/>
              </a:ext>
            </a:extLst>
          </p:cNvPr>
          <p:cNvSpPr>
            <a:spLocks noChangeShapeType="1"/>
          </p:cNvSpPr>
          <p:nvPr/>
        </p:nvSpPr>
        <p:spPr bwMode="auto">
          <a:xfrm>
            <a:off x="13696950" y="3427412"/>
            <a:ext cx="3175" cy="13031787"/>
          </a:xfrm>
          <a:prstGeom prst="line">
            <a:avLst/>
          </a:prstGeom>
          <a:noFill/>
          <a:ln w="9525">
            <a:solidFill>
              <a:srgbClr val="333F48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" name="Line 39">
            <a:extLst>
              <a:ext uri="{FF2B5EF4-FFF2-40B4-BE49-F238E27FC236}">
                <a16:creationId xmlns:a16="http://schemas.microsoft.com/office/drawing/2014/main" id="{21C6D4CB-D6EB-5BAF-7A5B-4506B2B1AE00}"/>
              </a:ext>
            </a:extLst>
          </p:cNvPr>
          <p:cNvSpPr>
            <a:spLocks noChangeShapeType="1"/>
          </p:cNvSpPr>
          <p:nvPr/>
        </p:nvSpPr>
        <p:spPr bwMode="auto">
          <a:xfrm>
            <a:off x="20415250" y="3427412"/>
            <a:ext cx="0" cy="13031787"/>
          </a:xfrm>
          <a:prstGeom prst="line">
            <a:avLst/>
          </a:prstGeom>
          <a:noFill/>
          <a:ln w="9525">
            <a:solidFill>
              <a:srgbClr val="333F48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" name="Rectangle 40">
            <a:extLst>
              <a:ext uri="{FF2B5EF4-FFF2-40B4-BE49-F238E27FC236}">
                <a16:creationId xmlns:a16="http://schemas.microsoft.com/office/drawing/2014/main" id="{30CE64F0-7656-7869-97EA-E729AF2E933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67125" y="9291638"/>
            <a:ext cx="2714625" cy="2743200"/>
          </a:xfrm>
          <a:prstGeom prst="rect">
            <a:avLst/>
          </a:prstGeom>
          <a:solidFill>
            <a:srgbClr val="F0F4F6"/>
          </a:solidFill>
          <a:ln w="9525">
            <a:solidFill>
              <a:srgbClr val="233C7A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" name="Rectangle 43">
            <a:extLst>
              <a:ext uri="{FF2B5EF4-FFF2-40B4-BE49-F238E27FC236}">
                <a16:creationId xmlns:a16="http://schemas.microsoft.com/office/drawing/2014/main" id="{EC13662F-682C-F1F1-ADBE-7F56532DE9AF}"/>
              </a:ext>
            </a:extLst>
          </p:cNvPr>
          <p:cNvSpPr>
            <a:spLocks noChangeArrowheads="1"/>
          </p:cNvSpPr>
          <p:nvPr/>
        </p:nvSpPr>
        <p:spPr bwMode="auto">
          <a:xfrm>
            <a:off x="9361488" y="8839200"/>
            <a:ext cx="2000250" cy="2571750"/>
          </a:xfrm>
          <a:prstGeom prst="rect">
            <a:avLst/>
          </a:prstGeom>
          <a:solidFill>
            <a:srgbClr val="F0F4F6"/>
          </a:solidFill>
          <a:ln w="9525">
            <a:solidFill>
              <a:srgbClr val="233C7A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8" name="Rectangle 44">
            <a:extLst>
              <a:ext uri="{FF2B5EF4-FFF2-40B4-BE49-F238E27FC236}">
                <a16:creationId xmlns:a16="http://schemas.microsoft.com/office/drawing/2014/main" id="{824ACCF1-287A-6BC1-D5B9-38900DD653F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17300" y="8839200"/>
            <a:ext cx="2000250" cy="2571750"/>
          </a:xfrm>
          <a:prstGeom prst="rect">
            <a:avLst/>
          </a:prstGeom>
          <a:solidFill>
            <a:srgbClr val="F0F4F6"/>
          </a:solidFill>
          <a:ln w="9525">
            <a:solidFill>
              <a:srgbClr val="233C7A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" name="Rectangle 45">
            <a:extLst>
              <a:ext uri="{FF2B5EF4-FFF2-40B4-BE49-F238E27FC236}">
                <a16:creationId xmlns:a16="http://schemas.microsoft.com/office/drawing/2014/main" id="{FD1D3B5C-7F58-C2B5-2632-80356815F86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097375" y="3429000"/>
            <a:ext cx="2571750" cy="4000500"/>
          </a:xfrm>
          <a:prstGeom prst="rect">
            <a:avLst/>
          </a:prstGeom>
          <a:solidFill>
            <a:srgbClr val="F0F4F6"/>
          </a:solidFill>
          <a:ln w="9525">
            <a:solidFill>
              <a:srgbClr val="233C7A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" name="Text Box 56">
            <a:extLst>
              <a:ext uri="{FF2B5EF4-FFF2-40B4-BE49-F238E27FC236}">
                <a16:creationId xmlns:a16="http://schemas.microsoft.com/office/drawing/2014/main" id="{8A69A485-542B-FBBF-C3D8-B9DF07D66E6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39000" y="3429000"/>
            <a:ext cx="6143625" cy="1619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0954" tIns="30477" rIns="60954" bIns="30477">
            <a:spAutoFit/>
          </a:bodyPr>
          <a:lstStyle>
            <a:lvl1pPr indent="331788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407988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6096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9144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2192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16764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1336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25908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0480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lnSpc>
                <a:spcPct val="90000"/>
              </a:lnSpc>
              <a:spcAft>
                <a:spcPct val="40000"/>
              </a:spcAft>
            </a:pPr>
            <a:r>
              <a:rPr lang="en-US" altLang="en-US" sz="1200" dirty="0">
                <a:solidFill>
                  <a:srgbClr val="333F48"/>
                </a:solidFill>
              </a:rPr>
              <a:t>A </a:t>
            </a:r>
            <a:r>
              <a:rPr lang="en-US" altLang="en-US" sz="1200" dirty="0" err="1">
                <a:solidFill>
                  <a:srgbClr val="333F48"/>
                </a:solidFill>
              </a:rPr>
              <a:t>lsefksdf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sdkfsdfgsdl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slfsdfjsdfls</a:t>
            </a:r>
            <a:r>
              <a:rPr lang="en-US" altLang="en-US" sz="1200" dirty="0">
                <a:solidFill>
                  <a:srgbClr val="333F48"/>
                </a:solidFill>
              </a:rPr>
              <a:t>   </a:t>
            </a:r>
            <a:r>
              <a:rPr lang="en-US" altLang="en-US" sz="1200" dirty="0" err="1">
                <a:solidFill>
                  <a:srgbClr val="333F48"/>
                </a:solidFill>
              </a:rPr>
              <a:t>gddfk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sdfljsdfs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djfsdjlf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sk</a:t>
            </a:r>
            <a:r>
              <a:rPr lang="en-US" altLang="en-US" sz="1200" dirty="0">
                <a:solidFill>
                  <a:srgbClr val="333F48"/>
                </a:solidFill>
              </a:rPr>
              <a:t>; </a:t>
            </a:r>
            <a:r>
              <a:rPr lang="en-US" altLang="en-US" sz="1200" dirty="0" err="1">
                <a:solidFill>
                  <a:srgbClr val="333F48"/>
                </a:solidFill>
              </a:rPr>
              <a:t>dfk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adkfsdk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sd;kfdkf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sfdgdfg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dskfasdklfsd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ksdf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fsdkfsdk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fdas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dfkUkdasf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&lt;&gt;./z </a:t>
            </a:r>
            <a:r>
              <a:rPr lang="en-US" altLang="en-US" sz="1200" dirty="0" err="1">
                <a:solidFill>
                  <a:srgbClr val="333F48"/>
                </a:solidFill>
              </a:rPr>
              <a:t>disfdlfsdg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ldfk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gsdfgn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iyugg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sdfllsdf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sdlfs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sdfgl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sflglqiok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revisional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fskdf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xvkl;s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sdflasm,b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bnmb</a:t>
            </a:r>
            <a:r>
              <a:rPr lang="en-US" altLang="en-US" sz="1200" dirty="0">
                <a:solidFill>
                  <a:srgbClr val="333F48"/>
                </a:solidFill>
              </a:rPr>
              <a:t> nm </a:t>
            </a:r>
            <a:r>
              <a:rPr lang="en-US" altLang="en-US" sz="1200" dirty="0" err="1">
                <a:solidFill>
                  <a:srgbClr val="333F48"/>
                </a:solidFill>
              </a:rPr>
              <a:t>bvnm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vhjfhjfhjkgm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Sdfkjsdfdfs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alsefksdf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dfgdf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sdkfsdfgs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dljslfsdfjsdfls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fdgd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dfkasdfljsdfsdjfsdjlf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soomer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dfk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adkfsdkfsd</a:t>
            </a:r>
            <a:r>
              <a:rPr lang="en-US" altLang="en-US" sz="1200" dirty="0">
                <a:solidFill>
                  <a:srgbClr val="333F48"/>
                </a:solidFill>
              </a:rPr>
              <a:t>; </a:t>
            </a:r>
            <a:r>
              <a:rPr lang="en-US" altLang="en-US" sz="1200" dirty="0" err="1">
                <a:solidFill>
                  <a:srgbClr val="333F48"/>
                </a:solidFill>
              </a:rPr>
              <a:t>kfdkf</a:t>
            </a:r>
            <a:r>
              <a:rPr lang="en-US" altLang="en-US" sz="1200" dirty="0">
                <a:solidFill>
                  <a:srgbClr val="333F48"/>
                </a:solidFill>
              </a:rPr>
              <a:t> s </a:t>
            </a:r>
            <a:r>
              <a:rPr lang="en-US" altLang="en-US" sz="1200" dirty="0" err="1">
                <a:solidFill>
                  <a:srgbClr val="333F48"/>
                </a:solidFill>
              </a:rPr>
              <a:t>dskfasdklfsd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ksdf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fsdkfsdk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dfg</a:t>
            </a:r>
            <a:r>
              <a:rPr lang="en-US" altLang="en-US" sz="1200" dirty="0">
                <a:solidFill>
                  <a:srgbClr val="333F48"/>
                </a:solidFill>
              </a:rPr>
              <a:t> as </a:t>
            </a:r>
            <a:r>
              <a:rPr lang="en-US" altLang="en-US" sz="1200" dirty="0" err="1">
                <a:solidFill>
                  <a:srgbClr val="333F48"/>
                </a:solidFill>
              </a:rPr>
              <a:t>dfkUkdasf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zdisfdlfsdg;ldfkgsdfgn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hjfsdfllsdf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sdlfs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sdfgl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sflglqiok</a:t>
            </a:r>
            <a:r>
              <a:rPr lang="en-US" altLang="en-US" sz="1200" dirty="0">
                <a:solidFill>
                  <a:srgbClr val="333F48"/>
                </a:solidFill>
              </a:rPr>
              <a:t> d  </a:t>
            </a:r>
            <a:r>
              <a:rPr lang="en-US" altLang="en-US" sz="1200" dirty="0" err="1">
                <a:solidFill>
                  <a:srgbClr val="333F48"/>
                </a:solidFill>
              </a:rPr>
              <a:t>fskdf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xvkl;sdfg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sdflasSdfkjsdfdfs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alsefksdf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sdkfsdfgsdljslfsdfjsdfls</a:t>
            </a:r>
            <a:r>
              <a:rPr lang="en-US" altLang="en-US" sz="1200" dirty="0">
                <a:solidFill>
                  <a:srgbClr val="333F48"/>
                </a:solidFill>
              </a:rPr>
              <a:t>   </a:t>
            </a:r>
            <a:r>
              <a:rPr lang="en-US" altLang="en-US" sz="1200" dirty="0" err="1">
                <a:solidFill>
                  <a:srgbClr val="333F48"/>
                </a:solidFill>
              </a:rPr>
              <a:t>dfkasdfljsdfsdjfsdjlf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sk</a:t>
            </a:r>
            <a:r>
              <a:rPr lang="en-US" altLang="en-US" sz="1200" dirty="0">
                <a:solidFill>
                  <a:srgbClr val="333F48"/>
                </a:solidFill>
              </a:rPr>
              <a:t>; </a:t>
            </a:r>
            <a:r>
              <a:rPr lang="en-US" altLang="en-US" sz="1200" dirty="0" err="1">
                <a:solidFill>
                  <a:srgbClr val="333F48"/>
                </a:solidFill>
              </a:rPr>
              <a:t>dfk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adkfsdkfsd;kfdkf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sfdgdf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dskfasdklfsd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ksdf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shlierdsd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fsdkfsdk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fdgas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dfkUkdasf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zdisfdlfsdg;ldfkgsdfgn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sdfllsdf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sdlfs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sdfgl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sflglqiok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dowersw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fskdf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xvkl;sdfg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sdflas</a:t>
            </a:r>
            <a:r>
              <a:rPr lang="en-US" altLang="en-US" sz="1200" dirty="0">
                <a:solidFill>
                  <a:srgbClr val="333F48"/>
                </a:solidFill>
              </a:rPr>
              <a:t>.</a:t>
            </a:r>
          </a:p>
        </p:txBody>
      </p:sp>
      <p:sp>
        <p:nvSpPr>
          <p:cNvPr id="41" name="Text Box 11">
            <a:extLst>
              <a:ext uri="{FF2B5EF4-FFF2-40B4-BE49-F238E27FC236}">
                <a16:creationId xmlns:a16="http://schemas.microsoft.com/office/drawing/2014/main" id="{759FF7A5-8728-E1BB-FF94-5293D863E1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716875" y="13009608"/>
            <a:ext cx="5076825" cy="5539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0954" tIns="30477" rIns="60954" bIns="30477">
            <a:spAutoFit/>
          </a:bodyPr>
          <a:lstStyle>
            <a:lvl1pPr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3048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6096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9144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2192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16764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1336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25908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0480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marL="457200" indent="-457200">
              <a:spcBef>
                <a:spcPct val="50000"/>
              </a:spcBef>
              <a:buBlip>
                <a:blip r:embed="rId2"/>
              </a:buBlip>
            </a:pPr>
            <a:r>
              <a:rPr lang="en-US" altLang="en-US" sz="3200" b="1" dirty="0">
                <a:solidFill>
                  <a:srgbClr val="002855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CONCLUSIONS</a:t>
            </a:r>
          </a:p>
        </p:txBody>
      </p:sp>
      <p:sp>
        <p:nvSpPr>
          <p:cNvPr id="42" name="Text Box 20">
            <a:extLst>
              <a:ext uri="{FF2B5EF4-FFF2-40B4-BE49-F238E27FC236}">
                <a16:creationId xmlns:a16="http://schemas.microsoft.com/office/drawing/2014/main" id="{F99644DC-F75D-50E0-ED07-234364E6713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1863" y="12137533"/>
            <a:ext cx="6143625" cy="6751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0954" tIns="30477" rIns="60954" bIns="30477">
            <a:spAutoFit/>
          </a:bodyPr>
          <a:lstStyle>
            <a:lvl1pPr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460375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609600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914400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219200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16764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1336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25908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0480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lnSpc>
                <a:spcPct val="90000"/>
              </a:lnSpc>
              <a:spcAft>
                <a:spcPct val="50000"/>
              </a:spcAft>
            </a:pPr>
            <a:r>
              <a:rPr lang="en-US" altLang="en-US" sz="1100" b="1" dirty="0">
                <a:solidFill>
                  <a:srgbClr val="333F48"/>
                </a:solidFill>
              </a:rPr>
              <a:t>Figure 1</a:t>
            </a:r>
            <a:r>
              <a:rPr lang="en-US" altLang="en-US" sz="1100" dirty="0">
                <a:solidFill>
                  <a:srgbClr val="333F48"/>
                </a:solidFill>
              </a:rPr>
              <a:t>. A </a:t>
            </a:r>
            <a:r>
              <a:rPr lang="en-US" altLang="en-US" sz="1100" dirty="0" err="1">
                <a:solidFill>
                  <a:srgbClr val="333F48"/>
                </a:solidFill>
              </a:rPr>
              <a:t>bcdefg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hijkl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mnopqrst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uvwxyz</a:t>
            </a:r>
            <a:r>
              <a:rPr lang="en-US" altLang="en-US" sz="1100" dirty="0">
                <a:solidFill>
                  <a:srgbClr val="333F48"/>
                </a:solidFill>
              </a:rPr>
              <a:t>. Now </a:t>
            </a:r>
            <a:r>
              <a:rPr lang="en-US" altLang="en-US" sz="1100" dirty="0" err="1">
                <a:solidFill>
                  <a:srgbClr val="333F48"/>
                </a:solidFill>
              </a:rPr>
              <a:t>dowerne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Fdgdffgjk;serj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gfjg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dnnoereious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dgv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ddklrgdkfg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dogyertlht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gkklfkh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f;ghfkgh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sdfgl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sflglqiok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douserwer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fskdf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xvkl;sdfg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sdflas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Sdfkjsdfdfs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alsefksdf</a:t>
            </a:r>
            <a:r>
              <a:rPr lang="en-US" altLang="en-US" sz="1100" dirty="0">
                <a:solidFill>
                  <a:srgbClr val="333F48"/>
                </a:solidFill>
              </a:rPr>
              <a:t>  </a:t>
            </a:r>
            <a:r>
              <a:rPr lang="en-US" altLang="en-US" sz="1100" dirty="0" err="1">
                <a:solidFill>
                  <a:srgbClr val="333F48"/>
                </a:solidFill>
              </a:rPr>
              <a:t>sdkfsdfgs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dljslfsdfjsdfls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dfkasdflj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sdfsdjfsdjlf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sdk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snmoubrek</a:t>
            </a:r>
            <a:r>
              <a:rPr lang="en-US" altLang="en-US" sz="1100" dirty="0">
                <a:solidFill>
                  <a:srgbClr val="333F48"/>
                </a:solidFill>
              </a:rPr>
              <a:t>; </a:t>
            </a:r>
            <a:r>
              <a:rPr lang="en-US" altLang="en-US" sz="1100" dirty="0" err="1">
                <a:solidFill>
                  <a:srgbClr val="333F48"/>
                </a:solidFill>
              </a:rPr>
              <a:t>derfouck</a:t>
            </a:r>
            <a:r>
              <a:rPr lang="en-US" altLang="en-US" sz="1100" dirty="0">
                <a:solidFill>
                  <a:srgbClr val="333F48"/>
                </a:solidFill>
              </a:rPr>
              <a:t>. The </a:t>
            </a:r>
            <a:r>
              <a:rPr lang="en-US" altLang="en-US" sz="1100" dirty="0" err="1">
                <a:solidFill>
                  <a:srgbClr val="333F48"/>
                </a:solidFill>
              </a:rPr>
              <a:t>fonca</a:t>
            </a:r>
            <a:r>
              <a:rPr lang="en-US" altLang="en-US" sz="1100" dirty="0">
                <a:solidFill>
                  <a:srgbClr val="333F48"/>
                </a:solidFill>
              </a:rPr>
              <a:t> is in the </a:t>
            </a:r>
            <a:r>
              <a:rPr lang="en-US" altLang="en-US" sz="1100" dirty="0" err="1">
                <a:solidFill>
                  <a:srgbClr val="333F48"/>
                </a:solidFill>
              </a:rPr>
              <a:t>boumdlf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songome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skdjfosoetn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B5F445A2-56C3-3530-6172-F06D972A737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4360" y="599512"/>
            <a:ext cx="4647241" cy="8501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845231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3</TotalTime>
  <Words>1320</Words>
  <Application>Microsoft Macintosh PowerPoint</Application>
  <PresentationFormat>Custom</PresentationFormat>
  <Paragraphs>38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Arial Black</vt:lpstr>
      <vt:lpstr>Calibri</vt:lpstr>
      <vt:lpstr>Calibri Light</vt:lpstr>
      <vt:lpstr>Times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Burkhart, Aira</dc:creator>
  <cp:lastModifiedBy>Wilmoth, Jessica</cp:lastModifiedBy>
  <cp:revision>3</cp:revision>
  <dcterms:created xsi:type="dcterms:W3CDTF">2023-04-17T19:28:36Z</dcterms:created>
  <dcterms:modified xsi:type="dcterms:W3CDTF">2024-08-14T18:47:40Z</dcterms:modified>
</cp:coreProperties>
</file>