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668"/>
  </p:normalViewPr>
  <p:slideViewPr>
    <p:cSldViewPr snapToGrid="0" snapToObjects="1">
      <p:cViewPr varScale="1">
        <p:scale>
          <a:sx n="129" d="100"/>
          <a:sy n="129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8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4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7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8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7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6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5174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33</cp:revision>
  <dcterms:created xsi:type="dcterms:W3CDTF">2022-06-16T19:25:24Z</dcterms:created>
  <dcterms:modified xsi:type="dcterms:W3CDTF">2023-01-09T19:28:05Z</dcterms:modified>
</cp:coreProperties>
</file>