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27432000" cy="16459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7"/>
    <p:restoredTop sz="96327"/>
  </p:normalViewPr>
  <p:slideViewPr>
    <p:cSldViewPr snapToGrid="0">
      <p:cViewPr varScale="1">
        <p:scale>
          <a:sx n="49" d="100"/>
          <a:sy n="49" d="100"/>
        </p:scale>
        <p:origin x="880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0" y="2693671"/>
            <a:ext cx="20574000" cy="5730240"/>
          </a:xfrm>
        </p:spPr>
        <p:txBody>
          <a:bodyPr anchor="b"/>
          <a:lstStyle>
            <a:lvl1pPr algn="ctr">
              <a:defRPr sz="13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29000" y="8644891"/>
            <a:ext cx="20574000" cy="3973829"/>
          </a:xfrm>
        </p:spPr>
        <p:txBody>
          <a:bodyPr/>
          <a:lstStyle>
            <a:lvl1pPr marL="0" indent="0" algn="ctr">
              <a:buNone/>
              <a:defRPr sz="5400"/>
            </a:lvl1pPr>
            <a:lvl2pPr marL="1028700" indent="0" algn="ctr">
              <a:buNone/>
              <a:defRPr sz="4500"/>
            </a:lvl2pPr>
            <a:lvl3pPr marL="2057400" indent="0" algn="ctr">
              <a:buNone/>
              <a:defRPr sz="4050"/>
            </a:lvl3pPr>
            <a:lvl4pPr marL="3086100" indent="0" algn="ctr">
              <a:buNone/>
              <a:defRPr sz="3600"/>
            </a:lvl4pPr>
            <a:lvl5pPr marL="4114800" indent="0" algn="ctr">
              <a:buNone/>
              <a:defRPr sz="3600"/>
            </a:lvl5pPr>
            <a:lvl6pPr marL="5143500" indent="0" algn="ctr">
              <a:buNone/>
              <a:defRPr sz="3600"/>
            </a:lvl6pPr>
            <a:lvl7pPr marL="6172200" indent="0" algn="ctr">
              <a:buNone/>
              <a:defRPr sz="3600"/>
            </a:lvl7pPr>
            <a:lvl8pPr marL="7200900" indent="0" algn="ctr">
              <a:buNone/>
              <a:defRPr sz="3600"/>
            </a:lvl8pPr>
            <a:lvl9pPr marL="8229600" indent="0" algn="ctr">
              <a:buNone/>
              <a:defRPr sz="3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1BECF-585A-444B-AF35-ABDDA15EDF74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70D3D-FF29-6642-BD8F-57E5FEBD9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131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1BECF-585A-444B-AF35-ABDDA15EDF74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70D3D-FF29-6642-BD8F-57E5FEBD9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87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9631025" y="876300"/>
            <a:ext cx="5915025" cy="1394841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85950" y="876300"/>
            <a:ext cx="17402175" cy="1394841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1BECF-585A-444B-AF35-ABDDA15EDF74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70D3D-FF29-6642-BD8F-57E5FEBD9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449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1BECF-585A-444B-AF35-ABDDA15EDF74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70D3D-FF29-6642-BD8F-57E5FEBD9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04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1663" y="4103372"/>
            <a:ext cx="23660100" cy="6846569"/>
          </a:xfrm>
        </p:spPr>
        <p:txBody>
          <a:bodyPr anchor="b"/>
          <a:lstStyle>
            <a:lvl1pPr>
              <a:defRPr sz="13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71663" y="11014712"/>
            <a:ext cx="23660100" cy="3600449"/>
          </a:xfrm>
        </p:spPr>
        <p:txBody>
          <a:bodyPr/>
          <a:lstStyle>
            <a:lvl1pPr marL="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1pPr>
            <a:lvl2pPr marL="102870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2pPr>
            <a:lvl3pPr marL="2057400" indent="0">
              <a:buNone/>
              <a:defRPr sz="4050">
                <a:solidFill>
                  <a:schemeClr val="tx1">
                    <a:tint val="75000"/>
                  </a:schemeClr>
                </a:solidFill>
              </a:defRPr>
            </a:lvl3pPr>
            <a:lvl4pPr marL="30861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4pPr>
            <a:lvl5pPr marL="41148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5pPr>
            <a:lvl6pPr marL="51435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6pPr>
            <a:lvl7pPr marL="61722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7pPr>
            <a:lvl8pPr marL="72009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8pPr>
            <a:lvl9pPr marL="82296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1BECF-585A-444B-AF35-ABDDA15EDF74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70D3D-FF29-6642-BD8F-57E5FEBD9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165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85950" y="4381500"/>
            <a:ext cx="11658600" cy="104432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87450" y="4381500"/>
            <a:ext cx="11658600" cy="104432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1BECF-585A-444B-AF35-ABDDA15EDF74}" type="datetimeFigureOut">
              <a:rPr lang="en-US" smtClean="0"/>
              <a:t>8/14/24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70D3D-FF29-6642-BD8F-57E5FEBD9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011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9523" y="876301"/>
            <a:ext cx="23660100" cy="31813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9524" y="4034791"/>
            <a:ext cx="11605021" cy="1977389"/>
          </a:xfrm>
        </p:spPr>
        <p:txBody>
          <a:bodyPr anchor="b"/>
          <a:lstStyle>
            <a:lvl1pPr marL="0" indent="0">
              <a:buNone/>
              <a:defRPr sz="5400" b="1"/>
            </a:lvl1pPr>
            <a:lvl2pPr marL="1028700" indent="0">
              <a:buNone/>
              <a:defRPr sz="4500" b="1"/>
            </a:lvl2pPr>
            <a:lvl3pPr marL="2057400" indent="0">
              <a:buNone/>
              <a:defRPr sz="4050" b="1"/>
            </a:lvl3pPr>
            <a:lvl4pPr marL="3086100" indent="0">
              <a:buNone/>
              <a:defRPr sz="3600" b="1"/>
            </a:lvl4pPr>
            <a:lvl5pPr marL="4114800" indent="0">
              <a:buNone/>
              <a:defRPr sz="3600" b="1"/>
            </a:lvl5pPr>
            <a:lvl6pPr marL="5143500" indent="0">
              <a:buNone/>
              <a:defRPr sz="3600" b="1"/>
            </a:lvl6pPr>
            <a:lvl7pPr marL="6172200" indent="0">
              <a:buNone/>
              <a:defRPr sz="3600" b="1"/>
            </a:lvl7pPr>
            <a:lvl8pPr marL="7200900" indent="0">
              <a:buNone/>
              <a:defRPr sz="3600" b="1"/>
            </a:lvl8pPr>
            <a:lvl9pPr marL="8229600" indent="0">
              <a:buNone/>
              <a:defRPr sz="3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89524" y="6012180"/>
            <a:ext cx="11605021" cy="88430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887450" y="4034791"/>
            <a:ext cx="11662173" cy="1977389"/>
          </a:xfrm>
        </p:spPr>
        <p:txBody>
          <a:bodyPr anchor="b"/>
          <a:lstStyle>
            <a:lvl1pPr marL="0" indent="0">
              <a:buNone/>
              <a:defRPr sz="5400" b="1"/>
            </a:lvl1pPr>
            <a:lvl2pPr marL="1028700" indent="0">
              <a:buNone/>
              <a:defRPr sz="4500" b="1"/>
            </a:lvl2pPr>
            <a:lvl3pPr marL="2057400" indent="0">
              <a:buNone/>
              <a:defRPr sz="4050" b="1"/>
            </a:lvl3pPr>
            <a:lvl4pPr marL="3086100" indent="0">
              <a:buNone/>
              <a:defRPr sz="3600" b="1"/>
            </a:lvl4pPr>
            <a:lvl5pPr marL="4114800" indent="0">
              <a:buNone/>
              <a:defRPr sz="3600" b="1"/>
            </a:lvl5pPr>
            <a:lvl6pPr marL="5143500" indent="0">
              <a:buNone/>
              <a:defRPr sz="3600" b="1"/>
            </a:lvl6pPr>
            <a:lvl7pPr marL="6172200" indent="0">
              <a:buNone/>
              <a:defRPr sz="3600" b="1"/>
            </a:lvl7pPr>
            <a:lvl8pPr marL="7200900" indent="0">
              <a:buNone/>
              <a:defRPr sz="3600" b="1"/>
            </a:lvl8pPr>
            <a:lvl9pPr marL="8229600" indent="0">
              <a:buNone/>
              <a:defRPr sz="3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887450" y="6012180"/>
            <a:ext cx="11662173" cy="88430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1BECF-585A-444B-AF35-ABDDA15EDF74}" type="datetimeFigureOut">
              <a:rPr lang="en-US" smtClean="0"/>
              <a:t>8/14/24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70D3D-FF29-6642-BD8F-57E5FEBD9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055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1BECF-585A-444B-AF35-ABDDA15EDF74}" type="datetimeFigureOut">
              <a:rPr lang="en-US" smtClean="0"/>
              <a:t>8/14/24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70D3D-FF29-6642-BD8F-57E5FEBD9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408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1BECF-585A-444B-AF35-ABDDA15EDF74}" type="datetimeFigureOut">
              <a:rPr lang="en-US" smtClean="0"/>
              <a:t>8/14/24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70D3D-FF29-6642-BD8F-57E5FEBD9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526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9524" y="1097280"/>
            <a:ext cx="8847533" cy="3840480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62173" y="2369821"/>
            <a:ext cx="13887450" cy="11696700"/>
          </a:xfrm>
        </p:spPr>
        <p:txBody>
          <a:bodyPr/>
          <a:lstStyle>
            <a:lvl1pPr>
              <a:defRPr sz="7200"/>
            </a:lvl1pPr>
            <a:lvl2pPr>
              <a:defRPr sz="6300"/>
            </a:lvl2pPr>
            <a:lvl3pPr>
              <a:defRPr sz="5400"/>
            </a:lvl3pPr>
            <a:lvl4pPr>
              <a:defRPr sz="4500"/>
            </a:lvl4pPr>
            <a:lvl5pPr>
              <a:defRPr sz="4500"/>
            </a:lvl5pPr>
            <a:lvl6pPr>
              <a:defRPr sz="4500"/>
            </a:lvl6pPr>
            <a:lvl7pPr>
              <a:defRPr sz="4500"/>
            </a:lvl7pPr>
            <a:lvl8pPr>
              <a:defRPr sz="4500"/>
            </a:lvl8pPr>
            <a:lvl9pPr>
              <a:defRPr sz="4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9524" y="4937760"/>
            <a:ext cx="8847533" cy="9147811"/>
          </a:xfrm>
        </p:spPr>
        <p:txBody>
          <a:bodyPr/>
          <a:lstStyle>
            <a:lvl1pPr marL="0" indent="0">
              <a:buNone/>
              <a:defRPr sz="3600"/>
            </a:lvl1pPr>
            <a:lvl2pPr marL="1028700" indent="0">
              <a:buNone/>
              <a:defRPr sz="3150"/>
            </a:lvl2pPr>
            <a:lvl3pPr marL="2057400" indent="0">
              <a:buNone/>
              <a:defRPr sz="2700"/>
            </a:lvl3pPr>
            <a:lvl4pPr marL="3086100" indent="0">
              <a:buNone/>
              <a:defRPr sz="2250"/>
            </a:lvl4pPr>
            <a:lvl5pPr marL="4114800" indent="0">
              <a:buNone/>
              <a:defRPr sz="2250"/>
            </a:lvl5pPr>
            <a:lvl6pPr marL="5143500" indent="0">
              <a:buNone/>
              <a:defRPr sz="2250"/>
            </a:lvl6pPr>
            <a:lvl7pPr marL="6172200" indent="0">
              <a:buNone/>
              <a:defRPr sz="2250"/>
            </a:lvl7pPr>
            <a:lvl8pPr marL="7200900" indent="0">
              <a:buNone/>
              <a:defRPr sz="2250"/>
            </a:lvl8pPr>
            <a:lvl9pPr marL="8229600" indent="0">
              <a:buNone/>
              <a:defRPr sz="22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1BECF-585A-444B-AF35-ABDDA15EDF74}" type="datetimeFigureOut">
              <a:rPr lang="en-US" smtClean="0"/>
              <a:t>8/14/24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70D3D-FF29-6642-BD8F-57E5FEBD9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133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9524" y="1097280"/>
            <a:ext cx="8847533" cy="3840480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662173" y="2369821"/>
            <a:ext cx="13887450" cy="11696700"/>
          </a:xfrm>
        </p:spPr>
        <p:txBody>
          <a:bodyPr anchor="t"/>
          <a:lstStyle>
            <a:lvl1pPr marL="0" indent="0">
              <a:buNone/>
              <a:defRPr sz="7200"/>
            </a:lvl1pPr>
            <a:lvl2pPr marL="1028700" indent="0">
              <a:buNone/>
              <a:defRPr sz="6300"/>
            </a:lvl2pPr>
            <a:lvl3pPr marL="2057400" indent="0">
              <a:buNone/>
              <a:defRPr sz="5400"/>
            </a:lvl3pPr>
            <a:lvl4pPr marL="3086100" indent="0">
              <a:buNone/>
              <a:defRPr sz="4500"/>
            </a:lvl4pPr>
            <a:lvl5pPr marL="4114800" indent="0">
              <a:buNone/>
              <a:defRPr sz="4500"/>
            </a:lvl5pPr>
            <a:lvl6pPr marL="5143500" indent="0">
              <a:buNone/>
              <a:defRPr sz="4500"/>
            </a:lvl6pPr>
            <a:lvl7pPr marL="6172200" indent="0">
              <a:buNone/>
              <a:defRPr sz="4500"/>
            </a:lvl7pPr>
            <a:lvl8pPr marL="7200900" indent="0">
              <a:buNone/>
              <a:defRPr sz="4500"/>
            </a:lvl8pPr>
            <a:lvl9pPr marL="8229600" indent="0">
              <a:buNone/>
              <a:defRPr sz="4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9524" y="4937760"/>
            <a:ext cx="8847533" cy="9147811"/>
          </a:xfrm>
        </p:spPr>
        <p:txBody>
          <a:bodyPr/>
          <a:lstStyle>
            <a:lvl1pPr marL="0" indent="0">
              <a:buNone/>
              <a:defRPr sz="3600"/>
            </a:lvl1pPr>
            <a:lvl2pPr marL="1028700" indent="0">
              <a:buNone/>
              <a:defRPr sz="3150"/>
            </a:lvl2pPr>
            <a:lvl3pPr marL="2057400" indent="0">
              <a:buNone/>
              <a:defRPr sz="2700"/>
            </a:lvl3pPr>
            <a:lvl4pPr marL="3086100" indent="0">
              <a:buNone/>
              <a:defRPr sz="2250"/>
            </a:lvl4pPr>
            <a:lvl5pPr marL="4114800" indent="0">
              <a:buNone/>
              <a:defRPr sz="2250"/>
            </a:lvl5pPr>
            <a:lvl6pPr marL="5143500" indent="0">
              <a:buNone/>
              <a:defRPr sz="2250"/>
            </a:lvl6pPr>
            <a:lvl7pPr marL="6172200" indent="0">
              <a:buNone/>
              <a:defRPr sz="2250"/>
            </a:lvl7pPr>
            <a:lvl8pPr marL="7200900" indent="0">
              <a:buNone/>
              <a:defRPr sz="2250"/>
            </a:lvl8pPr>
            <a:lvl9pPr marL="8229600" indent="0">
              <a:buNone/>
              <a:defRPr sz="22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1BECF-585A-444B-AF35-ABDDA15EDF74}" type="datetimeFigureOut">
              <a:rPr lang="en-US" smtClean="0"/>
              <a:t>8/14/24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70D3D-FF29-6642-BD8F-57E5FEBD9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056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0" y="876301"/>
            <a:ext cx="23660100" cy="31813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0" y="4381500"/>
            <a:ext cx="23660100" cy="104432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0" y="15255241"/>
            <a:ext cx="6172200" cy="876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1BECF-585A-444B-AF35-ABDDA15EDF74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0" y="15255241"/>
            <a:ext cx="9258300" cy="876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0" y="15255241"/>
            <a:ext cx="6172200" cy="876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70D3D-FF29-6642-BD8F-57E5FEBD9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826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057400" rtl="0" eaLnBrk="1" latinLnBrk="0" hangingPunct="1">
        <a:lnSpc>
          <a:spcPct val="90000"/>
        </a:lnSpc>
        <a:spcBef>
          <a:spcPct val="0"/>
        </a:spcBef>
        <a:buNone/>
        <a:defRPr sz="9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14350" indent="-514350" algn="l" defTabSz="2057400" rtl="0" eaLnBrk="1" latinLnBrk="0" hangingPunct="1">
        <a:lnSpc>
          <a:spcPct val="90000"/>
        </a:lnSpc>
        <a:spcBef>
          <a:spcPts val="2250"/>
        </a:spcBef>
        <a:buFont typeface="Arial" panose="020B0604020202020204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1pPr>
      <a:lvl2pPr marL="1543050" indent="-514350" algn="l" defTabSz="20574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2pPr>
      <a:lvl3pPr marL="2571750" indent="-514350" algn="l" defTabSz="20574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3pPr>
      <a:lvl4pPr marL="3600450" indent="-514350" algn="l" defTabSz="20574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4050" kern="1200">
          <a:solidFill>
            <a:schemeClr val="tx1"/>
          </a:solidFill>
          <a:latin typeface="+mn-lt"/>
          <a:ea typeface="+mn-ea"/>
          <a:cs typeface="+mn-cs"/>
        </a:defRPr>
      </a:lvl4pPr>
      <a:lvl5pPr marL="4629150" indent="-514350" algn="l" defTabSz="20574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4050" kern="1200">
          <a:solidFill>
            <a:schemeClr val="tx1"/>
          </a:solidFill>
          <a:latin typeface="+mn-lt"/>
          <a:ea typeface="+mn-ea"/>
          <a:cs typeface="+mn-cs"/>
        </a:defRPr>
      </a:lvl5pPr>
      <a:lvl6pPr marL="5657850" indent="-514350" algn="l" defTabSz="20574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4050" kern="1200">
          <a:solidFill>
            <a:schemeClr val="tx1"/>
          </a:solidFill>
          <a:latin typeface="+mn-lt"/>
          <a:ea typeface="+mn-ea"/>
          <a:cs typeface="+mn-cs"/>
        </a:defRPr>
      </a:lvl6pPr>
      <a:lvl7pPr marL="6686550" indent="-514350" algn="l" defTabSz="20574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4050" kern="1200">
          <a:solidFill>
            <a:schemeClr val="tx1"/>
          </a:solidFill>
          <a:latin typeface="+mn-lt"/>
          <a:ea typeface="+mn-ea"/>
          <a:cs typeface="+mn-cs"/>
        </a:defRPr>
      </a:lvl7pPr>
      <a:lvl8pPr marL="7715250" indent="-514350" algn="l" defTabSz="20574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4050" kern="1200">
          <a:solidFill>
            <a:schemeClr val="tx1"/>
          </a:solidFill>
          <a:latin typeface="+mn-lt"/>
          <a:ea typeface="+mn-ea"/>
          <a:cs typeface="+mn-cs"/>
        </a:defRPr>
      </a:lvl8pPr>
      <a:lvl9pPr marL="8743950" indent="-514350" algn="l" defTabSz="20574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40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2pPr>
      <a:lvl3pPr marL="20574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3pPr>
      <a:lvl4pPr marL="30861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5pPr>
      <a:lvl6pPr marL="51435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6pPr>
      <a:lvl7pPr marL="61722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7pPr>
      <a:lvl8pPr marL="72009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8pPr>
      <a:lvl9pPr marL="82296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7643528-6154-8929-5A86-366D660963CE}"/>
              </a:ext>
            </a:extLst>
          </p:cNvPr>
          <p:cNvSpPr/>
          <p:nvPr/>
        </p:nvSpPr>
        <p:spPr>
          <a:xfrm>
            <a:off x="0" y="3085885"/>
            <a:ext cx="27432000" cy="152738"/>
          </a:xfrm>
          <a:prstGeom prst="rect">
            <a:avLst/>
          </a:prstGeom>
          <a:solidFill>
            <a:srgbClr val="0028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 Box 48">
            <a:extLst>
              <a:ext uri="{FF2B5EF4-FFF2-40B4-BE49-F238E27FC236}">
                <a16:creationId xmlns:a16="http://schemas.microsoft.com/office/drawing/2014/main" id="{49DE26FA-6338-61B9-A8A8-9615EC98C0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626" y="3413884"/>
            <a:ext cx="6143625" cy="553992"/>
          </a:xfrm>
          <a:prstGeom prst="rect">
            <a:avLst/>
          </a:prstGeom>
          <a:noFill/>
          <a:ln w="31750">
            <a:noFill/>
            <a:prstDash val="solid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ABSTRACT</a:t>
            </a:r>
          </a:p>
        </p:txBody>
      </p:sp>
      <p:sp>
        <p:nvSpPr>
          <p:cNvPr id="6" name="Text Box 3">
            <a:extLst>
              <a:ext uri="{FF2B5EF4-FFF2-40B4-BE49-F238E27FC236}">
                <a16:creationId xmlns:a16="http://schemas.microsoft.com/office/drawing/2014/main" id="{B15E020A-57D7-732D-561A-A8C893FB32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3250" y="652220"/>
            <a:ext cx="19192875" cy="207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30000"/>
              </a:spcAft>
            </a:pPr>
            <a:r>
              <a:rPr lang="en-US" altLang="en-US" sz="55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TITLE OF POSTER </a:t>
            </a:r>
          </a:p>
          <a:p>
            <a:pPr>
              <a:lnSpc>
                <a:spcPct val="85000"/>
              </a:lnSpc>
              <a:spcAft>
                <a:spcPct val="40000"/>
              </a:spcAft>
            </a:pPr>
            <a:r>
              <a:rPr lang="en-US" altLang="en-US" sz="3200" dirty="0"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Doctors, Researchers, PhDs, etc…</a:t>
            </a:r>
          </a:p>
          <a:p>
            <a:pPr>
              <a:lnSpc>
                <a:spcPct val="85000"/>
              </a:lnSpc>
              <a:spcAft>
                <a:spcPct val="40000"/>
              </a:spcAft>
            </a:pPr>
            <a:r>
              <a:rPr lang="en-US" altLang="en-US" sz="2900" b="1" dirty="0"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Department, WVU School of Nursing</a:t>
            </a:r>
          </a:p>
        </p:txBody>
      </p:sp>
      <p:sp>
        <p:nvSpPr>
          <p:cNvPr id="7" name="Line 5">
            <a:extLst>
              <a:ext uri="{FF2B5EF4-FFF2-40B4-BE49-F238E27FC236}">
                <a16:creationId xmlns:a16="http://schemas.microsoft.com/office/drawing/2014/main" id="{FAEC32C5-B791-EF19-EBDD-339BC6826E21}"/>
              </a:ext>
            </a:extLst>
          </p:cNvPr>
          <p:cNvSpPr>
            <a:spLocks noChangeShapeType="1"/>
          </p:cNvSpPr>
          <p:nvPr/>
        </p:nvSpPr>
        <p:spPr bwMode="auto">
          <a:xfrm>
            <a:off x="6953250" y="3427412"/>
            <a:ext cx="0" cy="13031787"/>
          </a:xfrm>
          <a:prstGeom prst="line">
            <a:avLst/>
          </a:prstGeom>
          <a:noFill/>
          <a:ln w="9525">
            <a:solidFill>
              <a:srgbClr val="333F4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 Box 6">
            <a:extLst>
              <a:ext uri="{FF2B5EF4-FFF2-40B4-BE49-F238E27FC236}">
                <a16:creationId xmlns:a16="http://schemas.microsoft.com/office/drawing/2014/main" id="{43ADBB9C-969A-2194-4236-1386AB675F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875" y="3952875"/>
            <a:ext cx="6143625" cy="282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5243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b="1" dirty="0">
                <a:solidFill>
                  <a:srgbClr val="333F48"/>
                </a:solidFill>
              </a:rPr>
              <a:t>Introduction</a:t>
            </a:r>
            <a:br>
              <a:rPr lang="en-US" altLang="en-US" sz="1200" b="1" dirty="0">
                <a:solidFill>
                  <a:srgbClr val="333F48"/>
                </a:solidFill>
              </a:rPr>
            </a:b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dfgsdl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d;kfdkf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. </a:t>
            </a:r>
            <a:r>
              <a:rPr lang="en-US" altLang="en-US" sz="1200" dirty="0" err="1">
                <a:solidFill>
                  <a:srgbClr val="333F48"/>
                </a:solidFill>
              </a:rPr>
              <a:t>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ldfkgs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 ;</a:t>
            </a:r>
            <a:r>
              <a:rPr lang="en-US" altLang="en-US" sz="1200" dirty="0" err="1">
                <a:solidFill>
                  <a:srgbClr val="333F48"/>
                </a:solidFill>
              </a:rPr>
              <a:t>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b="1" dirty="0">
                <a:solidFill>
                  <a:srgbClr val="333F48"/>
                </a:solidFill>
              </a:rPr>
              <a:t>Method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br>
              <a:rPr lang="en-US" altLang="en-US" sz="1200" dirty="0">
                <a:solidFill>
                  <a:srgbClr val="333F48"/>
                </a:solidFill>
              </a:rPr>
            </a:br>
            <a:r>
              <a:rPr lang="en-US" altLang="en-US" sz="1200" dirty="0">
                <a:solidFill>
                  <a:srgbClr val="333F48"/>
                </a:solidFill>
              </a:rPr>
              <a:t>A </a:t>
            </a:r>
            <a:r>
              <a:rPr lang="en-US" altLang="en-US" sz="1200" dirty="0" err="1">
                <a:solidFill>
                  <a:srgbClr val="333F48"/>
                </a:solidFill>
              </a:rPr>
              <a:t>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gddfk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sdfljsdfs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&lt;&gt;./z </a:t>
            </a:r>
            <a:r>
              <a:rPr lang="en-US" altLang="en-US" sz="1200" dirty="0" err="1">
                <a:solidFill>
                  <a:srgbClr val="333F48"/>
                </a:solidFill>
              </a:rPr>
              <a:t>disfdlfsdg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gsdfgn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sdflasm,b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bnmb</a:t>
            </a:r>
            <a:r>
              <a:rPr lang="en-US" altLang="en-US" sz="1200" dirty="0">
                <a:solidFill>
                  <a:srgbClr val="333F48"/>
                </a:solidFill>
              </a:rPr>
              <a:t> nm </a:t>
            </a:r>
            <a:r>
              <a:rPr lang="en-US" altLang="en-US" sz="1200" dirty="0" err="1">
                <a:solidFill>
                  <a:srgbClr val="333F48"/>
                </a:solidFill>
              </a:rPr>
              <a:t>bvnm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vhjfhjfhjkgm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b="1" dirty="0">
                <a:solidFill>
                  <a:srgbClr val="333F48"/>
                </a:solidFill>
              </a:rPr>
              <a:t>Result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br>
              <a:rPr lang="en-US" altLang="en-US" sz="1200" dirty="0">
                <a:solidFill>
                  <a:srgbClr val="333F48"/>
                </a:solidFill>
              </a:rPr>
            </a:br>
            <a:r>
              <a:rPr lang="en-US" altLang="en-US" sz="1200" dirty="0">
                <a:solidFill>
                  <a:srgbClr val="333F48"/>
                </a:solidFill>
              </a:rPr>
              <a:t>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 goo in the there on the top of </a:t>
            </a:r>
            <a:r>
              <a:rPr lang="en-US" altLang="en-US" sz="1200" dirty="0" err="1">
                <a:solidFill>
                  <a:srgbClr val="333F48"/>
                </a:solidFill>
              </a:rPr>
              <a:t>rjs</a:t>
            </a:r>
            <a:r>
              <a:rPr lang="en-US" altLang="en-US" sz="1200" dirty="0">
                <a:solidFill>
                  <a:srgbClr val="333F48"/>
                </a:solidFill>
              </a:rPr>
              <a:t> roof of the building </a:t>
            </a:r>
            <a:r>
              <a:rPr lang="en-US" altLang="en-US" sz="1200" dirty="0" err="1">
                <a:solidFill>
                  <a:srgbClr val="333F48"/>
                </a:solidFill>
              </a:rPr>
              <a:t>toods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xmerrty</a:t>
            </a:r>
            <a:r>
              <a:rPr lang="en-US" altLang="en-US" sz="1200" dirty="0">
                <a:solidFill>
                  <a:srgbClr val="333F48"/>
                </a:solidFill>
              </a:rPr>
              <a:t>. 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b="1" dirty="0">
                <a:solidFill>
                  <a:srgbClr val="333F48"/>
                </a:solidFill>
              </a:rPr>
              <a:t>Conclusion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br>
              <a:rPr lang="en-US" altLang="en-US" sz="1200" dirty="0">
                <a:solidFill>
                  <a:srgbClr val="333F48"/>
                </a:solidFill>
              </a:rPr>
            </a:br>
            <a:r>
              <a:rPr lang="en-US" altLang="en-US" sz="1200" dirty="0">
                <a:solidFill>
                  <a:srgbClr val="333F48"/>
                </a:solidFill>
              </a:rPr>
              <a:t>the </a:t>
            </a:r>
            <a:r>
              <a:rPr lang="en-US" altLang="en-US" sz="1200" dirty="0" err="1">
                <a:solidFill>
                  <a:srgbClr val="333F48"/>
                </a:solidFill>
              </a:rPr>
              <a:t>cksdjjasoof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dkd</a:t>
            </a:r>
            <a:r>
              <a:rPr lang="en-US" altLang="en-US" sz="1200" dirty="0">
                <a:solidFill>
                  <a:srgbClr val="333F48"/>
                </a:solidFill>
              </a:rPr>
              <a:t> 0 </a:t>
            </a:r>
            <a:r>
              <a:rPr lang="en-US" altLang="en-US" sz="1200" dirty="0" err="1">
                <a:solidFill>
                  <a:srgbClr val="333F48"/>
                </a:solidFill>
              </a:rPr>
              <a:t>oddr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dkskkf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 Doe r new </a:t>
            </a:r>
            <a:r>
              <a:rPr lang="en-US" altLang="en-US" sz="1200" dirty="0" err="1">
                <a:solidFill>
                  <a:srgbClr val="333F48"/>
                </a:solidFill>
              </a:rPr>
              <a:t>doif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mmderouy</a:t>
            </a:r>
            <a:r>
              <a:rPr lang="en-US" altLang="en-US" sz="1200" dirty="0">
                <a:solidFill>
                  <a:srgbClr val="333F48"/>
                </a:solidFill>
              </a:rPr>
              <a:t> of the doo do </a:t>
            </a:r>
            <a:r>
              <a:rPr lang="en-US" altLang="en-US" sz="1200" dirty="0" err="1">
                <a:solidFill>
                  <a:srgbClr val="333F48"/>
                </a:solidFill>
              </a:rPr>
              <a:t>birfe</a:t>
            </a:r>
            <a:r>
              <a:rPr lang="en-US" altLang="en-US" sz="1200" dirty="0">
                <a:solidFill>
                  <a:srgbClr val="333F48"/>
                </a:solidFill>
              </a:rPr>
              <a:t> there for the running bird is </a:t>
            </a:r>
            <a:r>
              <a:rPr lang="en-US" altLang="en-US" sz="1200" dirty="0" err="1">
                <a:solidFill>
                  <a:srgbClr val="333F48"/>
                </a:solidFill>
              </a:rPr>
              <a:t>gkjflr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gorgj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fuulenv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eoodgo</a:t>
            </a:r>
            <a:r>
              <a:rPr lang="en-US" altLang="en-US" sz="12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9" name="Text Box 7">
            <a:extLst>
              <a:ext uri="{FF2B5EF4-FFF2-40B4-BE49-F238E27FC236}">
                <a16:creationId xmlns:a16="http://schemas.microsoft.com/office/drawing/2014/main" id="{41EDD94C-7B93-68D4-DCB1-94866DEFE0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875" y="6934200"/>
            <a:ext cx="6143625" cy="553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INTRODUCTION</a:t>
            </a:r>
          </a:p>
        </p:txBody>
      </p:sp>
      <p:sp>
        <p:nvSpPr>
          <p:cNvPr id="10" name="Text Box 8">
            <a:extLst>
              <a:ext uri="{FF2B5EF4-FFF2-40B4-BE49-F238E27FC236}">
                <a16:creationId xmlns:a16="http://schemas.microsoft.com/office/drawing/2014/main" id="{B255764F-5912-CC2C-F5E8-063F1FEB35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875" y="7492130"/>
            <a:ext cx="6143625" cy="16542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079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Evenrtyu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kinre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deronhw</a:t>
            </a:r>
            <a:r>
              <a:rPr lang="en-US" altLang="en-US" sz="1200" dirty="0">
                <a:solidFill>
                  <a:srgbClr val="333F48"/>
                </a:solidFill>
              </a:rPr>
              <a:t> the of young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lookdmz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200" dirty="0">
                <a:solidFill>
                  <a:srgbClr val="333F48"/>
                </a:solidFill>
              </a:rPr>
              <a:t>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 goo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is.</a:t>
            </a:r>
          </a:p>
        </p:txBody>
      </p:sp>
      <p:sp>
        <p:nvSpPr>
          <p:cNvPr id="11" name="Text Box 9">
            <a:extLst>
              <a:ext uri="{FF2B5EF4-FFF2-40B4-BE49-F238E27FC236}">
                <a16:creationId xmlns:a16="http://schemas.microsoft.com/office/drawing/2014/main" id="{BC88A295-0050-5903-D82C-C1FDDCFE2C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875" y="13085808"/>
            <a:ext cx="5495925" cy="553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METHODS</a:t>
            </a:r>
          </a:p>
        </p:txBody>
      </p:sp>
      <p:sp>
        <p:nvSpPr>
          <p:cNvPr id="12" name="Text Box 10">
            <a:extLst>
              <a:ext uri="{FF2B5EF4-FFF2-40B4-BE49-F238E27FC236}">
                <a16:creationId xmlns:a16="http://schemas.microsoft.com/office/drawing/2014/main" id="{E1FF9B4F-F910-73D9-5175-14531B32C3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875" y="13590588"/>
            <a:ext cx="6143625" cy="2425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079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seroudk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sooek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dferok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sonerwsdregi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derfeager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douserwer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snmoubrek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derfouck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sisder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snimiderk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dournasd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dfljsdfs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swark</a:t>
            </a:r>
            <a:r>
              <a:rPr lang="en-US" altLang="en-US" sz="1200" dirty="0">
                <a:solidFill>
                  <a:srgbClr val="333F48"/>
                </a:solidFill>
              </a:rPr>
              <a:t>; dork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kerfdkfious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shoulerd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foundas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fdlfsdg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resaiyugg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sisyterdlfs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do </a:t>
            </a:r>
            <a:r>
              <a:rPr lang="en-US" altLang="en-US" sz="1200" dirty="0" err="1">
                <a:solidFill>
                  <a:srgbClr val="333F48"/>
                </a:solidFill>
              </a:rPr>
              <a:t>gerocious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13" name="Text Box 12">
            <a:extLst>
              <a:ext uri="{FF2B5EF4-FFF2-40B4-BE49-F238E27FC236}">
                <a16:creationId xmlns:a16="http://schemas.microsoft.com/office/drawing/2014/main" id="{53203861-3CB1-C9D9-BE7A-C6D647897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16875" y="13519150"/>
            <a:ext cx="5800725" cy="13588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marL="152400" indent="-1524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652463" indent="-3048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033463" indent="-3048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414463" indent="-3048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95463" indent="-3048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52663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709863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67063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624263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Yshsldfgsfg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dfkgdfgdfgldfg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kfgdfgsl</a:t>
            </a:r>
            <a:r>
              <a:rPr lang="en-US" altLang="en-US" sz="1200" dirty="0">
                <a:solidFill>
                  <a:srgbClr val="333F48"/>
                </a:solidFill>
              </a:rPr>
              <a:t>;</a:t>
            </a: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Vsdfsdfksdfsdlfsdfskdfl;fs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dafsdjfsdkf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dfsakldfs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sdkfsdfksdkfsfgsdfnsdfsl</a:t>
            </a:r>
            <a:r>
              <a:rPr lang="en-US" altLang="en-US" sz="1200" dirty="0">
                <a:solidFill>
                  <a:srgbClr val="333F48"/>
                </a:solidFill>
              </a:rPr>
              <a:t> k </a:t>
            </a:r>
            <a:r>
              <a:rPr lang="en-US" altLang="en-US" sz="1200" dirty="0" err="1">
                <a:solidFill>
                  <a:srgbClr val="333F48"/>
                </a:solidFill>
              </a:rPr>
              <a:t>sdfjasdjaklds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Dfgdfgksdfgdfxkgdkpfgkksdflfgsdfgdkdfk;dfhdl;fgdl;sdgdfg</a:t>
            </a:r>
            <a:r>
              <a:rPr lang="en-US" altLang="en-US" sz="1200" dirty="0">
                <a:solidFill>
                  <a:srgbClr val="333F48"/>
                </a:solidFill>
              </a:rPr>
              <a:t>;</a:t>
            </a: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Fgjgdhig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kbfxgjh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fgxfhgjnfgnx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fdlfjkgd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jgjdfg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fvxvjuyjh,bv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dfkglkbd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vfgf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bxkfbkfg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nxfgknkfg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bnlkcbfgklfgbnxffbklxbgfhfg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hjdghghjdg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Bndghjghjfjmhmkhjkvcnhfgkhklbnfgh</a:t>
            </a:r>
            <a:r>
              <a:rPr lang="en-US" altLang="en-US" sz="1200" dirty="0">
                <a:solidFill>
                  <a:srgbClr val="333F48"/>
                </a:solidFill>
              </a:rPr>
              <a:t> f </a:t>
            </a:r>
            <a:r>
              <a:rPr lang="en-US" altLang="en-US" sz="1200" dirty="0" err="1">
                <a:solidFill>
                  <a:srgbClr val="333F48"/>
                </a:solidFill>
              </a:rPr>
              <a:t>lkxfdghrthifgklhlkghjgk</a:t>
            </a:r>
            <a:endParaRPr lang="en-US" altLang="en-US" sz="1200" dirty="0">
              <a:solidFill>
                <a:srgbClr val="333F48"/>
              </a:solidFill>
            </a:endParaRPr>
          </a:p>
        </p:txBody>
      </p:sp>
      <p:sp>
        <p:nvSpPr>
          <p:cNvPr id="14" name="Text Box 13">
            <a:extLst>
              <a:ext uri="{FF2B5EF4-FFF2-40B4-BE49-F238E27FC236}">
                <a16:creationId xmlns:a16="http://schemas.microsoft.com/office/drawing/2014/main" id="{CE010B94-8259-EE54-64FD-C33822F0A1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16875" y="15055850"/>
            <a:ext cx="5419725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100" b="1" dirty="0"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References:</a:t>
            </a:r>
          </a:p>
        </p:txBody>
      </p:sp>
      <p:sp>
        <p:nvSpPr>
          <p:cNvPr id="15" name="Text Box 14">
            <a:extLst>
              <a:ext uri="{FF2B5EF4-FFF2-40B4-BE49-F238E27FC236}">
                <a16:creationId xmlns:a16="http://schemas.microsoft.com/office/drawing/2014/main" id="{782148B0-C434-A5E4-EDB9-37235752BD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16875" y="15484475"/>
            <a:ext cx="6143625" cy="4897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marL="304800"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652463"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219200"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524000"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9812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4384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8956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3528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just"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600" dirty="0" err="1">
                <a:solidFill>
                  <a:srgbClr val="333F48"/>
                </a:solidFill>
              </a:rPr>
              <a:t>Yshsldfgsfg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dfkgdfgdfgldfg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bd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kfgdfgsl</a:t>
            </a:r>
            <a:r>
              <a:rPr lang="en-US" altLang="en-US" sz="600" dirty="0">
                <a:solidFill>
                  <a:srgbClr val="333F48"/>
                </a:solidFill>
              </a:rPr>
              <a:t>;</a:t>
            </a:r>
          </a:p>
          <a:p>
            <a:pPr algn="just"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600" dirty="0" err="1">
                <a:solidFill>
                  <a:srgbClr val="333F48"/>
                </a:solidFill>
              </a:rPr>
              <a:t>Vsdfsdfksdfsdlfsdfskdfl;fs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dafsdjfsdkf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dfsakldfs</a:t>
            </a:r>
            <a:r>
              <a:rPr lang="en-US" altLang="en-US" sz="600" dirty="0">
                <a:solidFill>
                  <a:srgbClr val="333F48"/>
                </a:solidFill>
              </a:rPr>
              <a:t>; </a:t>
            </a:r>
            <a:r>
              <a:rPr lang="en-US" altLang="en-US" sz="600" dirty="0" err="1">
                <a:solidFill>
                  <a:srgbClr val="333F48"/>
                </a:solidFill>
              </a:rPr>
              <a:t>sdkfsdfksdkfsfgsdfnsdfsl</a:t>
            </a:r>
            <a:r>
              <a:rPr lang="en-US" altLang="en-US" sz="600" dirty="0">
                <a:solidFill>
                  <a:srgbClr val="333F48"/>
                </a:solidFill>
              </a:rPr>
              <a:t> k </a:t>
            </a:r>
            <a:r>
              <a:rPr lang="en-US" altLang="en-US" sz="600" dirty="0" err="1">
                <a:solidFill>
                  <a:srgbClr val="333F48"/>
                </a:solidFill>
              </a:rPr>
              <a:t>sdfjasdjaklds</a:t>
            </a:r>
            <a:endParaRPr lang="en-US" altLang="en-US" sz="600" dirty="0">
              <a:solidFill>
                <a:srgbClr val="333F48"/>
              </a:solidFill>
            </a:endParaRPr>
          </a:p>
          <a:p>
            <a:pPr algn="just"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600" dirty="0" err="1">
                <a:solidFill>
                  <a:srgbClr val="333F48"/>
                </a:solidFill>
              </a:rPr>
              <a:t>Dfgdfgksdfgdfxkgdkpfgkksdflfgsdfgdkdfk;dfhdl;fgdl;sdgdfg</a:t>
            </a:r>
            <a:r>
              <a:rPr lang="en-US" altLang="en-US" sz="600" dirty="0">
                <a:solidFill>
                  <a:srgbClr val="333F48"/>
                </a:solidFill>
              </a:rPr>
              <a:t>;</a:t>
            </a:r>
          </a:p>
          <a:p>
            <a:pPr algn="just"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600" dirty="0" err="1">
                <a:solidFill>
                  <a:srgbClr val="333F48"/>
                </a:solidFill>
              </a:rPr>
              <a:t>Lk;hlj,jk,hjfc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dfghkfdghfghnlfng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hkn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klcg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ktfhkdfgh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iidfgh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bkdthdm,dgbk</a:t>
            </a:r>
            <a:r>
              <a:rPr lang="en-US" altLang="en-US" sz="600" dirty="0">
                <a:solidFill>
                  <a:srgbClr val="333F48"/>
                </a:solidFill>
              </a:rPr>
              <a:t>,</a:t>
            </a:r>
          </a:p>
        </p:txBody>
      </p:sp>
      <p:sp>
        <p:nvSpPr>
          <p:cNvPr id="16" name="Text Box 15">
            <a:extLst>
              <a:ext uri="{FF2B5EF4-FFF2-40B4-BE49-F238E27FC236}">
                <a16:creationId xmlns:a16="http://schemas.microsoft.com/office/drawing/2014/main" id="{31E52941-2BCA-C4E6-3CA3-276C78FE32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20562" y="8590008"/>
            <a:ext cx="5762625" cy="553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RESULTS</a:t>
            </a:r>
          </a:p>
        </p:txBody>
      </p:sp>
      <p:sp>
        <p:nvSpPr>
          <p:cNvPr id="17" name="Text Box 16">
            <a:extLst>
              <a:ext uri="{FF2B5EF4-FFF2-40B4-BE49-F238E27FC236}">
                <a16:creationId xmlns:a16="http://schemas.microsoft.com/office/drawing/2014/main" id="{7F7C72F5-F45C-F112-5FD7-992E234541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69250" y="9144000"/>
            <a:ext cx="6143625" cy="360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517525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sdflasm,bbnmbnmbvnm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vhjfhjfhjkgm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dostgenomic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were there darken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</a:t>
            </a:r>
            <a:r>
              <a:rPr lang="en-US" altLang="en-US" sz="1200" dirty="0">
                <a:solidFill>
                  <a:srgbClr val="333F48"/>
                </a:solidFill>
              </a:rPr>
              <a:t>.</a:t>
            </a:r>
          </a:p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200" dirty="0">
                <a:solidFill>
                  <a:srgbClr val="333F48"/>
                </a:solidFill>
              </a:rPr>
              <a:t>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 goo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is.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B332190-2E50-D50A-81B8-5CF0494993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37550" y="5181600"/>
            <a:ext cx="4048125" cy="309880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Text Box 18">
            <a:extLst>
              <a:ext uri="{FF2B5EF4-FFF2-40B4-BE49-F238E27FC236}">
                <a16:creationId xmlns:a16="http://schemas.microsoft.com/office/drawing/2014/main" id="{2AA997BB-3544-F027-984B-49DDD405F3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86625" y="8332788"/>
            <a:ext cx="6143625" cy="370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2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Retoiuyr</a:t>
            </a:r>
            <a:r>
              <a:rPr lang="en-US" altLang="en-US" sz="1100" dirty="0">
                <a:solidFill>
                  <a:srgbClr val="333F48"/>
                </a:solidFill>
              </a:rPr>
              <a:t> of the </a:t>
            </a:r>
            <a:r>
              <a:rPr lang="en-US" altLang="en-US" sz="1100" dirty="0" err="1">
                <a:solidFill>
                  <a:srgbClr val="333F48"/>
                </a:solidFill>
              </a:rPr>
              <a:t>foennrwdfpb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dfgkedg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klergkdgv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dogyertlhtg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kklfkhf</a:t>
            </a:r>
            <a:r>
              <a:rPr lang="en-US" altLang="en-US" sz="1100" dirty="0">
                <a:solidFill>
                  <a:srgbClr val="333F48"/>
                </a:solidFill>
              </a:rPr>
              <a:t> ;</a:t>
            </a:r>
            <a:r>
              <a:rPr lang="en-US" altLang="en-US" sz="1100" dirty="0" err="1">
                <a:solidFill>
                  <a:srgbClr val="333F48"/>
                </a:solidFill>
              </a:rPr>
              <a:t>ghfkghf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rtklgdfghklfhkf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gd;lfgdklhkldfg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fhkdfltyo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thlfghkfg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yhkfldrtptr;h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1947FCF-EB55-53A3-C47A-FCA2E5DEEC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6150" y="8839200"/>
            <a:ext cx="2000250" cy="257175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Text Box 20">
            <a:extLst>
              <a:ext uri="{FF2B5EF4-FFF2-40B4-BE49-F238E27FC236}">
                <a16:creationId xmlns:a16="http://schemas.microsoft.com/office/drawing/2014/main" id="{F17F29D5-E9E6-320F-787C-32BC89DD2C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86625" y="11468100"/>
            <a:ext cx="6143625" cy="675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3</a:t>
            </a:r>
            <a:r>
              <a:rPr lang="en-US" altLang="en-US" sz="1100" dirty="0">
                <a:solidFill>
                  <a:srgbClr val="333F48"/>
                </a:solidFill>
              </a:rPr>
              <a:t>. A </a:t>
            </a:r>
            <a:r>
              <a:rPr lang="en-US" altLang="en-US" sz="1100" dirty="0" err="1">
                <a:solidFill>
                  <a:srgbClr val="333F48"/>
                </a:solidFill>
              </a:rPr>
              <a:t>bcdefg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hijkl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mnopqrst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uvwxyz</a:t>
            </a:r>
            <a:r>
              <a:rPr lang="en-US" altLang="en-US" sz="1100" dirty="0">
                <a:solidFill>
                  <a:srgbClr val="333F48"/>
                </a:solidFill>
              </a:rPr>
              <a:t>. Now </a:t>
            </a:r>
            <a:r>
              <a:rPr lang="en-US" altLang="en-US" sz="1100" dirty="0" err="1">
                <a:solidFill>
                  <a:srgbClr val="333F48"/>
                </a:solidFill>
              </a:rPr>
              <a:t>dowerne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Fdgdffgjk;serj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dnnoereious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dogyertlht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gkklfkh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f;ghfkgh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douserwer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sdkfsdfgs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dfkasdflj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snmoubrek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derfouck</a:t>
            </a:r>
            <a:r>
              <a:rPr lang="en-US" altLang="en-US" sz="1100" dirty="0">
                <a:solidFill>
                  <a:srgbClr val="333F48"/>
                </a:solidFill>
              </a:rPr>
              <a:t>. The </a:t>
            </a:r>
            <a:r>
              <a:rPr lang="en-US" altLang="en-US" sz="1100" dirty="0" err="1">
                <a:solidFill>
                  <a:srgbClr val="333F48"/>
                </a:solidFill>
              </a:rPr>
              <a:t>fonca</a:t>
            </a:r>
            <a:r>
              <a:rPr lang="en-US" altLang="en-US" sz="1100" dirty="0">
                <a:solidFill>
                  <a:srgbClr val="333F48"/>
                </a:solidFill>
              </a:rPr>
              <a:t> is in the </a:t>
            </a:r>
            <a:r>
              <a:rPr lang="en-US" altLang="en-US" sz="1100" dirty="0" err="1">
                <a:solidFill>
                  <a:srgbClr val="333F48"/>
                </a:solidFill>
              </a:rPr>
              <a:t>boumdlf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songome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DEEC346-743F-54C3-7E2A-A4D75BCDC7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250" y="9291638"/>
            <a:ext cx="2714625" cy="274320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Rectangle 23">
            <a:extLst>
              <a:ext uri="{FF2B5EF4-FFF2-40B4-BE49-F238E27FC236}">
                <a16:creationId xmlns:a16="http://schemas.microsoft.com/office/drawing/2014/main" id="{2945601D-92B2-37B7-9749-82B89041F1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30375" y="3429000"/>
            <a:ext cx="2571750" cy="400050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Text Box 24">
            <a:extLst>
              <a:ext uri="{FF2B5EF4-FFF2-40B4-BE49-F238E27FC236}">
                <a16:creationId xmlns:a16="http://schemas.microsoft.com/office/drawing/2014/main" id="{AE563B6C-32E0-CD5E-C459-7DFBEF748B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66825" y="7506595"/>
            <a:ext cx="6143625" cy="11322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5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Fdgdf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Ndear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vbcvvcc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doimnrw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ergkdgv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dogyertlhtg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kklfkhf</a:t>
            </a:r>
            <a:r>
              <a:rPr lang="en-US" altLang="en-US" sz="1100" dirty="0">
                <a:solidFill>
                  <a:srgbClr val="333F48"/>
                </a:solidFill>
              </a:rPr>
              <a:t> ;</a:t>
            </a:r>
            <a:r>
              <a:rPr lang="en-US" altLang="en-US" sz="1100" dirty="0" err="1">
                <a:solidFill>
                  <a:srgbClr val="333F48"/>
                </a:solidFill>
              </a:rPr>
              <a:t>ghfkg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hfkkgdhgkl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rtklgdfghklfh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viofgd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lxg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lvxp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odf</a:t>
            </a:r>
            <a:r>
              <a:rPr lang="en-US" altLang="en-US" sz="1100" dirty="0">
                <a:solidFill>
                  <a:srgbClr val="333F48"/>
                </a:solidFill>
              </a:rPr>
              <a:t> s </a:t>
            </a:r>
            <a:r>
              <a:rPr lang="en-US" altLang="en-US" sz="1100" dirty="0" err="1">
                <a:solidFill>
                  <a:srgbClr val="333F48"/>
                </a:solidFill>
              </a:rPr>
              <a:t>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kfdhfkhfg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gd;lfgdklhkldfg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othlfghkfg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rfthlrdhld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rktyhkfldrtptr;h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’; </a:t>
            </a:r>
            <a:r>
              <a:rPr lang="en-US" altLang="en-US" sz="1100" dirty="0" err="1">
                <a:solidFill>
                  <a:srgbClr val="333F48"/>
                </a:solidFill>
              </a:rPr>
              <a:t>gadkfsdkfsd;kfdkf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vfsfs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sddfak</a:t>
            </a:r>
            <a:r>
              <a:rPr lang="en-US" altLang="en-US" sz="1100" dirty="0">
                <a:solidFill>
                  <a:srgbClr val="333F48"/>
                </a:solidFill>
              </a:rPr>
              <a:t> da </a:t>
            </a:r>
            <a:r>
              <a:rPr lang="en-US" altLang="en-US" sz="1100" dirty="0" err="1">
                <a:solidFill>
                  <a:srgbClr val="333F48"/>
                </a:solidFill>
              </a:rPr>
              <a:t>sdfk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fsdkfsdk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</a:t>
            </a:r>
            <a:r>
              <a:rPr lang="en-US" altLang="en-US" sz="1100" dirty="0">
                <a:solidFill>
                  <a:srgbClr val="333F48"/>
                </a:solidFill>
              </a:rPr>
              <a:t> as </a:t>
            </a:r>
            <a:r>
              <a:rPr lang="en-US" altLang="en-US" sz="1100" dirty="0" err="1">
                <a:solidFill>
                  <a:srgbClr val="333F48"/>
                </a:solidFill>
              </a:rPr>
              <a:t>dfkUkdasf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sdlfs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dude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cxvg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xdfdfljsdfsdjfsdjlf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sduoik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schook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dfk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adkfsdkfsd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sfdgdf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fsdkfsdk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fdgas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dfkUkdasf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ldfkgsdfgn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sdfllsdf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sdlfs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d 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</a:t>
            </a:r>
            <a:r>
              <a:rPr lang="en-US" altLang="en-US" sz="11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5" name="Rectangle 26">
            <a:extLst>
              <a:ext uri="{FF2B5EF4-FFF2-40B4-BE49-F238E27FC236}">
                <a16:creationId xmlns:a16="http://schemas.microsoft.com/office/drawing/2014/main" id="{D3557265-69F4-4831-FE93-0B10EE6533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26500" y="3427413"/>
            <a:ext cx="4476750" cy="400050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Text Box 27">
            <a:extLst>
              <a:ext uri="{FF2B5EF4-FFF2-40B4-BE49-F238E27FC236}">
                <a16:creationId xmlns:a16="http://schemas.microsoft.com/office/drawing/2014/main" id="{CD699E22-E6CE-68ED-0AE7-0F7BD99E92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89900" y="7504113"/>
            <a:ext cx="6000750" cy="675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5238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381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7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Founderious</a:t>
            </a:r>
            <a:r>
              <a:rPr lang="en-US" altLang="en-US" sz="1100" dirty="0">
                <a:solidFill>
                  <a:srgbClr val="333F48"/>
                </a:solidFill>
              </a:rPr>
              <a:t> of the </a:t>
            </a:r>
            <a:r>
              <a:rPr lang="en-US" altLang="en-US" sz="1100" dirty="0" err="1">
                <a:solidFill>
                  <a:srgbClr val="333F48"/>
                </a:solidFill>
              </a:rPr>
              <a:t>umbious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grossious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dgdffgjk;serj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dfgkedgkle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doggy </a:t>
            </a:r>
            <a:r>
              <a:rPr lang="en-US" altLang="en-US" sz="1100" dirty="0" err="1">
                <a:solidFill>
                  <a:srgbClr val="333F48"/>
                </a:solidFill>
              </a:rPr>
              <a:t>eartlhing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kklfkhf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ghfkghfkkgdhgkl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lfhkfdhfkhfg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gd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lfgdklh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fhkdfltyoth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rfthlrd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hldrkty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hkfldrtptr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fdrill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cxvg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xdfdfljsdfsdjfsdjlf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sduoik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schook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dfk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adkfsdkfsd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sfdgdf</a:t>
            </a:r>
            <a:r>
              <a:rPr lang="en-US" altLang="en-US" sz="11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7" name="Rectangle 30">
            <a:extLst>
              <a:ext uri="{FF2B5EF4-FFF2-40B4-BE49-F238E27FC236}">
                <a16:creationId xmlns:a16="http://schemas.microsoft.com/office/drawing/2014/main" id="{46DEF023-1EA2-3450-18A5-A4B6D652F9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8225" y="12344400"/>
            <a:ext cx="5921375" cy="3208338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Text Box 31">
            <a:extLst>
              <a:ext uri="{FF2B5EF4-FFF2-40B4-BE49-F238E27FC236}">
                <a16:creationId xmlns:a16="http://schemas.microsoft.com/office/drawing/2014/main" id="{43333634-9048-8443-08CD-B7C93ED4F3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86625" y="15608300"/>
            <a:ext cx="6143625" cy="5185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just"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4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Foiuy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daseg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daeryuo</a:t>
            </a:r>
            <a:r>
              <a:rPr lang="en-US" altLang="en-US" sz="1100" dirty="0">
                <a:solidFill>
                  <a:srgbClr val="333F48"/>
                </a:solidFill>
              </a:rPr>
              <a:t> found </a:t>
            </a:r>
            <a:r>
              <a:rPr lang="en-US" altLang="en-US" sz="1100" dirty="0" err="1">
                <a:solidFill>
                  <a:srgbClr val="333F48"/>
                </a:solidFill>
              </a:rPr>
              <a:t>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dfgkedg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klergkdgv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thert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lhtgkklfkh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f;ghfkghfkkgdhgkl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lfhkfdhfkhfg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gd;lfgdk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lhkldfg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fhkdfltyothlfghkfg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rfthlrdhldrkt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hkfldrtptr;h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9" name="Rectangle 33">
            <a:extLst>
              <a:ext uri="{FF2B5EF4-FFF2-40B4-BE49-F238E27FC236}">
                <a16:creationId xmlns:a16="http://schemas.microsoft.com/office/drawing/2014/main" id="{8B9F77D5-F86C-CAA6-9167-B76FA9B9EE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54125" y="9348788"/>
            <a:ext cx="3048000" cy="257175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Text Box 34">
            <a:extLst>
              <a:ext uri="{FF2B5EF4-FFF2-40B4-BE49-F238E27FC236}">
                <a16:creationId xmlns:a16="http://schemas.microsoft.com/office/drawing/2014/main" id="{8A14984B-AC09-D29E-E15E-4F85237CC2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54125" y="14668500"/>
            <a:ext cx="6143625" cy="11322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6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Eventoar</a:t>
            </a:r>
            <a:r>
              <a:rPr lang="en-US" altLang="en-US" sz="1100" dirty="0">
                <a:solidFill>
                  <a:srgbClr val="333F48"/>
                </a:solidFill>
              </a:rPr>
              <a:t> of the </a:t>
            </a:r>
            <a:r>
              <a:rPr lang="en-US" altLang="en-US" sz="1100" dirty="0" err="1">
                <a:solidFill>
                  <a:srgbClr val="333F48"/>
                </a:solidFill>
              </a:rPr>
              <a:t>somnes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Fdgdffg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cvxcv</a:t>
            </a:r>
            <a:r>
              <a:rPr lang="en-US" altLang="en-US" sz="1100" dirty="0">
                <a:solidFill>
                  <a:srgbClr val="333F48"/>
                </a:solidFill>
              </a:rPr>
              <a:t> cv </a:t>
            </a:r>
            <a:r>
              <a:rPr lang="en-US" altLang="en-US" sz="1100" dirty="0" err="1">
                <a:solidFill>
                  <a:srgbClr val="333F48"/>
                </a:solidFill>
              </a:rPr>
              <a:t>zdfv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hffhg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dfgkedg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klergkdgv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ertlhtgkk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lfkhf;ghfkg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hfkkgdhgkl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lfhkfdhfkhfg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dfgdgd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hgf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hf</a:t>
            </a:r>
            <a:r>
              <a:rPr lang="en-US" altLang="en-US" sz="1100" dirty="0">
                <a:solidFill>
                  <a:srgbClr val="333F48"/>
                </a:solidFill>
              </a:rPr>
              <a:t> h </a:t>
            </a:r>
            <a:r>
              <a:rPr lang="en-US" altLang="en-US" sz="1100" dirty="0" err="1">
                <a:solidFill>
                  <a:srgbClr val="333F48"/>
                </a:solidFill>
              </a:rPr>
              <a:t>gd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fgdklhkldfg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othlfghkfg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rfthlrdhldrkt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yhkfldrtptr;h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’;g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’;</a:t>
            </a:r>
            <a:r>
              <a:rPr lang="en-US" altLang="en-US" sz="1100" dirty="0" err="1">
                <a:solidFill>
                  <a:srgbClr val="333F48"/>
                </a:solidFill>
              </a:rPr>
              <a:t>gadkfsdkfsd;kfdkf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vfsfs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sddfak</a:t>
            </a:r>
            <a:r>
              <a:rPr lang="en-US" altLang="en-US" sz="1100" dirty="0">
                <a:solidFill>
                  <a:srgbClr val="333F48"/>
                </a:solidFill>
              </a:rPr>
              <a:t> da </a:t>
            </a:r>
            <a:r>
              <a:rPr lang="en-US" altLang="en-US" sz="1100" dirty="0" err="1">
                <a:solidFill>
                  <a:srgbClr val="333F48"/>
                </a:solidFill>
              </a:rPr>
              <a:t>sdfk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fsdkfsdk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Digfig</a:t>
            </a:r>
            <a:r>
              <a:rPr lang="en-US" altLang="en-US" sz="1100" dirty="0">
                <a:solidFill>
                  <a:srgbClr val="333F48"/>
                </a:solidFill>
              </a:rPr>
              <a:t> as </a:t>
            </a:r>
            <a:r>
              <a:rPr lang="en-US" altLang="en-US" sz="1100" dirty="0" err="1">
                <a:solidFill>
                  <a:srgbClr val="333F48"/>
                </a:solidFill>
              </a:rPr>
              <a:t>dfkkdasf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zdisfdlfsdg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ldfkgsdfgn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sdlfs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fghg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sdkfsdfg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fghdf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dgg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cxvg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xdfdfljsd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dfk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sfdgdf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fsdkfsdk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fdgas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dfkUkdasf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</a:p>
        </p:txBody>
      </p:sp>
      <p:sp>
        <p:nvSpPr>
          <p:cNvPr id="31" name="Rectangle 35">
            <a:extLst>
              <a:ext uri="{FF2B5EF4-FFF2-40B4-BE49-F238E27FC236}">
                <a16:creationId xmlns:a16="http://schemas.microsoft.com/office/drawing/2014/main" id="{E4A5B3E5-DD30-74DB-CF01-FF593EA73C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97375" y="9348788"/>
            <a:ext cx="3048000" cy="257175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Rectangle 36">
            <a:extLst>
              <a:ext uri="{FF2B5EF4-FFF2-40B4-BE49-F238E27FC236}">
                <a16:creationId xmlns:a16="http://schemas.microsoft.com/office/drawing/2014/main" id="{8E78A6C6-FFBC-5A8C-482C-17E544555E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54125" y="12034838"/>
            <a:ext cx="3048000" cy="257175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Rectangle 37">
            <a:extLst>
              <a:ext uri="{FF2B5EF4-FFF2-40B4-BE49-F238E27FC236}">
                <a16:creationId xmlns:a16="http://schemas.microsoft.com/office/drawing/2014/main" id="{E8DA7841-B715-A974-D2D6-29A13A8ACD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97375" y="12034838"/>
            <a:ext cx="3048000" cy="257175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Line 38">
            <a:extLst>
              <a:ext uri="{FF2B5EF4-FFF2-40B4-BE49-F238E27FC236}">
                <a16:creationId xmlns:a16="http://schemas.microsoft.com/office/drawing/2014/main" id="{0E16CDE4-5D77-E9D9-194C-84CD3A76E066}"/>
              </a:ext>
            </a:extLst>
          </p:cNvPr>
          <p:cNvSpPr>
            <a:spLocks noChangeShapeType="1"/>
          </p:cNvSpPr>
          <p:nvPr/>
        </p:nvSpPr>
        <p:spPr bwMode="auto">
          <a:xfrm>
            <a:off x="13696950" y="3427412"/>
            <a:ext cx="3175" cy="13031787"/>
          </a:xfrm>
          <a:prstGeom prst="line">
            <a:avLst/>
          </a:prstGeom>
          <a:noFill/>
          <a:ln w="9525">
            <a:solidFill>
              <a:srgbClr val="333F4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39">
            <a:extLst>
              <a:ext uri="{FF2B5EF4-FFF2-40B4-BE49-F238E27FC236}">
                <a16:creationId xmlns:a16="http://schemas.microsoft.com/office/drawing/2014/main" id="{21C6D4CB-D6EB-5BAF-7A5B-4506B2B1AE00}"/>
              </a:ext>
            </a:extLst>
          </p:cNvPr>
          <p:cNvSpPr>
            <a:spLocks noChangeShapeType="1"/>
          </p:cNvSpPr>
          <p:nvPr/>
        </p:nvSpPr>
        <p:spPr bwMode="auto">
          <a:xfrm>
            <a:off x="20415250" y="3427412"/>
            <a:ext cx="0" cy="13031787"/>
          </a:xfrm>
          <a:prstGeom prst="line">
            <a:avLst/>
          </a:prstGeom>
          <a:noFill/>
          <a:ln w="9525">
            <a:solidFill>
              <a:srgbClr val="333F4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Rectangle 40">
            <a:extLst>
              <a:ext uri="{FF2B5EF4-FFF2-40B4-BE49-F238E27FC236}">
                <a16:creationId xmlns:a16="http://schemas.microsoft.com/office/drawing/2014/main" id="{30CE64F0-7656-7869-97EA-E729AF2E93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7125" y="9291638"/>
            <a:ext cx="2714625" cy="274320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Rectangle 43">
            <a:extLst>
              <a:ext uri="{FF2B5EF4-FFF2-40B4-BE49-F238E27FC236}">
                <a16:creationId xmlns:a16="http://schemas.microsoft.com/office/drawing/2014/main" id="{EC13662F-682C-F1F1-ADBE-7F56532DE9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61488" y="8839200"/>
            <a:ext cx="2000250" cy="257175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Rectangle 44">
            <a:extLst>
              <a:ext uri="{FF2B5EF4-FFF2-40B4-BE49-F238E27FC236}">
                <a16:creationId xmlns:a16="http://schemas.microsoft.com/office/drawing/2014/main" id="{824ACCF1-287A-6BC1-D5B9-38900DD653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17300" y="8839200"/>
            <a:ext cx="2000250" cy="257175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Rectangle 45">
            <a:extLst>
              <a:ext uri="{FF2B5EF4-FFF2-40B4-BE49-F238E27FC236}">
                <a16:creationId xmlns:a16="http://schemas.microsoft.com/office/drawing/2014/main" id="{FD1D3B5C-7F58-C2B5-2632-80356815F8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97375" y="3429000"/>
            <a:ext cx="2571750" cy="400050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Text Box 56">
            <a:extLst>
              <a:ext uri="{FF2B5EF4-FFF2-40B4-BE49-F238E27FC236}">
                <a16:creationId xmlns:a16="http://schemas.microsoft.com/office/drawing/2014/main" id="{8A69A485-542B-FBBF-C3D8-B9DF07D66E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3429000"/>
            <a:ext cx="6143625" cy="1619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079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>
                <a:solidFill>
                  <a:srgbClr val="333F48"/>
                </a:solidFill>
              </a:rPr>
              <a:t>A </a:t>
            </a:r>
            <a:r>
              <a:rPr lang="en-US" altLang="en-US" sz="1200" dirty="0" err="1">
                <a:solidFill>
                  <a:srgbClr val="333F48"/>
                </a:solidFill>
              </a:rPr>
              <a:t>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gddfk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sdfljsdfs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&lt;&gt;./z </a:t>
            </a:r>
            <a:r>
              <a:rPr lang="en-US" altLang="en-US" sz="1200" dirty="0" err="1">
                <a:solidFill>
                  <a:srgbClr val="333F48"/>
                </a:solidFill>
              </a:rPr>
              <a:t>disfdlfsdg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gsdfgn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revisional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sdflasm,b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bnmb</a:t>
            </a:r>
            <a:r>
              <a:rPr lang="en-US" altLang="en-US" sz="1200" dirty="0">
                <a:solidFill>
                  <a:srgbClr val="333F48"/>
                </a:solidFill>
              </a:rPr>
              <a:t> nm </a:t>
            </a:r>
            <a:r>
              <a:rPr lang="en-US" altLang="en-US" sz="1200" dirty="0" err="1">
                <a:solidFill>
                  <a:srgbClr val="333F48"/>
                </a:solidFill>
              </a:rPr>
              <a:t>bvnm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vhjfhjfhjkgm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soomer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shlierdsd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dowersw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</a:t>
            </a:r>
            <a:r>
              <a:rPr lang="en-US" altLang="en-US" sz="12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41" name="Text Box 11">
            <a:extLst>
              <a:ext uri="{FF2B5EF4-FFF2-40B4-BE49-F238E27FC236}">
                <a16:creationId xmlns:a16="http://schemas.microsoft.com/office/drawing/2014/main" id="{759FF7A5-8728-E1BB-FF94-5293D863E1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16875" y="13009608"/>
            <a:ext cx="5076825" cy="553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CONCLUSIONS</a:t>
            </a:r>
          </a:p>
        </p:txBody>
      </p:sp>
      <p:sp>
        <p:nvSpPr>
          <p:cNvPr id="42" name="Text Box 20">
            <a:extLst>
              <a:ext uri="{FF2B5EF4-FFF2-40B4-BE49-F238E27FC236}">
                <a16:creationId xmlns:a16="http://schemas.microsoft.com/office/drawing/2014/main" id="{F99644DC-F75D-50E0-ED07-234364E671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863" y="12137533"/>
            <a:ext cx="6143625" cy="675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1</a:t>
            </a:r>
            <a:r>
              <a:rPr lang="en-US" altLang="en-US" sz="1100" dirty="0">
                <a:solidFill>
                  <a:srgbClr val="333F48"/>
                </a:solidFill>
              </a:rPr>
              <a:t>. A </a:t>
            </a:r>
            <a:r>
              <a:rPr lang="en-US" altLang="en-US" sz="1100" dirty="0" err="1">
                <a:solidFill>
                  <a:srgbClr val="333F48"/>
                </a:solidFill>
              </a:rPr>
              <a:t>bcdefg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hijkl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mnopqrst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uvwxyz</a:t>
            </a:r>
            <a:r>
              <a:rPr lang="en-US" altLang="en-US" sz="1100" dirty="0">
                <a:solidFill>
                  <a:srgbClr val="333F48"/>
                </a:solidFill>
              </a:rPr>
              <a:t>. Now </a:t>
            </a:r>
            <a:r>
              <a:rPr lang="en-US" altLang="en-US" sz="1100" dirty="0" err="1">
                <a:solidFill>
                  <a:srgbClr val="333F48"/>
                </a:solidFill>
              </a:rPr>
              <a:t>dowerne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Fdgdffgjk;serj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dnnoereious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dogyertlht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gkklfkh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f;ghfkgh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douserwer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sdkfsdfgs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dfkasdflj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snmoubrek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derfouck</a:t>
            </a:r>
            <a:r>
              <a:rPr lang="en-US" altLang="en-US" sz="1100" dirty="0">
                <a:solidFill>
                  <a:srgbClr val="333F48"/>
                </a:solidFill>
              </a:rPr>
              <a:t>. The </a:t>
            </a:r>
            <a:r>
              <a:rPr lang="en-US" altLang="en-US" sz="1100" dirty="0" err="1">
                <a:solidFill>
                  <a:srgbClr val="333F48"/>
                </a:solidFill>
              </a:rPr>
              <a:t>fonca</a:t>
            </a:r>
            <a:r>
              <a:rPr lang="en-US" altLang="en-US" sz="1100" dirty="0">
                <a:solidFill>
                  <a:srgbClr val="333F48"/>
                </a:solidFill>
              </a:rPr>
              <a:t> is in the </a:t>
            </a:r>
            <a:r>
              <a:rPr lang="en-US" altLang="en-US" sz="1100" dirty="0" err="1">
                <a:solidFill>
                  <a:srgbClr val="333F48"/>
                </a:solidFill>
              </a:rPr>
              <a:t>boumdlf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songome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48DA8113-1A19-BDD7-5A19-FAE410E158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1" y="587788"/>
            <a:ext cx="4648200" cy="859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84523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0</TotalTime>
  <Words>1320</Words>
  <Application>Microsoft Macintosh PowerPoint</Application>
  <PresentationFormat>Custom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Times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Burkhart, Aira</dc:creator>
  <cp:lastModifiedBy>Wilmoth, Jessica</cp:lastModifiedBy>
  <cp:revision>2</cp:revision>
  <dcterms:created xsi:type="dcterms:W3CDTF">2023-04-17T19:28:36Z</dcterms:created>
  <dcterms:modified xsi:type="dcterms:W3CDTF">2024-08-14T18:48:33Z</dcterms:modified>
</cp:coreProperties>
</file>